
<file path=[Content_Types].xml><?xml version="1.0" encoding="utf-8"?>
<Types xmlns="http://schemas.openxmlformats.org/package/2006/content-types">
  <Default Extension="png" ContentType="image/png"/>
  <Default Extension="bin" ContentType="application/vnd.openxmlformats-officedocument.oleObject"/>
  <Default Extension="mp3" ContentType="audio/mpeg"/>
  <Default Extension="svg" ContentType="image/svg+xml"/>
  <Default Extension="wmf" ContentType="image/x-wmf"/>
  <Default Extension="emf" ContentType="image/x-emf"/>
  <Default Extension="rels" ContentType="application/vnd.openxmlformats-package.relationships+xml"/>
  <Default Extension="xml" ContentType="application/xml"/>
  <Default Extension="fntdata" ContentType="application/x-fontdata"/>
  <Default Extension="wav" ContentType="audio/x-wav"/>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2.xml" ContentType="application/inkml+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84" r:id="rId1"/>
  </p:sldMasterIdLst>
  <p:notesMasterIdLst>
    <p:notesMasterId r:id="rId48"/>
  </p:notesMasterIdLst>
  <p:sldIdLst>
    <p:sldId id="301" r:id="rId2"/>
    <p:sldId id="329" r:id="rId3"/>
    <p:sldId id="302" r:id="rId4"/>
    <p:sldId id="304" r:id="rId5"/>
    <p:sldId id="308" r:id="rId6"/>
    <p:sldId id="330" r:id="rId7"/>
    <p:sldId id="328" r:id="rId8"/>
    <p:sldId id="307" r:id="rId9"/>
    <p:sldId id="306" r:id="rId10"/>
    <p:sldId id="332" r:id="rId11"/>
    <p:sldId id="258" r:id="rId12"/>
    <p:sldId id="309" r:id="rId13"/>
    <p:sldId id="314" r:id="rId14"/>
    <p:sldId id="311" r:id="rId15"/>
    <p:sldId id="333" r:id="rId16"/>
    <p:sldId id="312" r:id="rId17"/>
    <p:sldId id="259" r:id="rId18"/>
    <p:sldId id="315" r:id="rId19"/>
    <p:sldId id="262" r:id="rId20"/>
    <p:sldId id="318" r:id="rId21"/>
    <p:sldId id="321" r:id="rId22"/>
    <p:sldId id="319" r:id="rId23"/>
    <p:sldId id="320" r:id="rId24"/>
    <p:sldId id="324" r:id="rId25"/>
    <p:sldId id="323" r:id="rId26"/>
    <p:sldId id="271" r:id="rId27"/>
    <p:sldId id="285" r:id="rId28"/>
    <p:sldId id="335" r:id="rId29"/>
    <p:sldId id="294" r:id="rId30"/>
    <p:sldId id="261" r:id="rId31"/>
    <p:sldId id="295" r:id="rId32"/>
    <p:sldId id="296" r:id="rId33"/>
    <p:sldId id="325" r:id="rId34"/>
    <p:sldId id="327" r:id="rId35"/>
    <p:sldId id="299" r:id="rId36"/>
    <p:sldId id="334" r:id="rId37"/>
    <p:sldId id="316" r:id="rId38"/>
    <p:sldId id="336" r:id="rId39"/>
    <p:sldId id="338" r:id="rId40"/>
    <p:sldId id="340" r:id="rId41"/>
    <p:sldId id="337" r:id="rId42"/>
    <p:sldId id="341" r:id="rId43"/>
    <p:sldId id="339" r:id="rId44"/>
    <p:sldId id="342" r:id="rId45"/>
    <p:sldId id="293" r:id="rId46"/>
    <p:sldId id="273" r:id="rId47"/>
  </p:sldIdLst>
  <p:sldSz cx="9144000" cy="5143500" type="screen16x9"/>
  <p:notesSz cx="6858000" cy="9144000"/>
  <p:embeddedFontLst>
    <p:embeddedFont>
      <p:font typeface="iCiel Cadena" panose="02000503000000020004" charset="0"/>
      <p:bold r:id="rId49"/>
    </p:embeddedFont>
    <p:embeddedFont>
      <p:font typeface="Tahoma" panose="020B0604030504040204" pitchFamily="34" charset="0"/>
      <p:regular r:id="rId50"/>
      <p:bold r:id="rId51"/>
    </p:embeddedFont>
    <p:embeddedFont>
      <p:font typeface="Calibri" panose="020F0502020204030204" pitchFamily="34" charset="0"/>
      <p:regular r:id="rId52"/>
      <p:bold r:id="rId53"/>
      <p:italic r:id="rId54"/>
      <p:boldItalic r:id="rId55"/>
    </p:embeddedFont>
    <p:embeddedFont>
      <p:font typeface="Cambria Math" panose="02040503050406030204" pitchFamily="18" charset="0"/>
      <p:regular r:id="rId56"/>
    </p:embeddedFont>
    <p:embeddedFont>
      <p:font typeface="Barlow Medium" panose="020B0604020202020204" charset="0"/>
      <p:regular r:id="rId57"/>
      <p:bold r:id="rId58"/>
      <p:italic r:id="rId59"/>
      <p:boldItalic r:id="rId60"/>
    </p:embeddedFont>
    <p:embeddedFont>
      <p:font typeface="Calibri Light" panose="020F0302020204030204" pitchFamily="34" charset="0"/>
      <p:regular r:id="rId61"/>
      <p:italic r:id="rId6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5050"/>
    <a:srgbClr val="7EC1E2"/>
    <a:srgbClr val="000000"/>
    <a:srgbClr val="96E2A4"/>
    <a:srgbClr val="B2CB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114" d="100"/>
          <a:sy n="114" d="100"/>
        </p:scale>
        <p:origin x="15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2.fntdata"/><Relationship Id="rId55" Type="http://schemas.openxmlformats.org/officeDocument/2006/relationships/font" Target="fonts/font7.fntdata"/><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6.fntdata"/><Relationship Id="rId62"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58" Type="http://schemas.openxmlformats.org/officeDocument/2006/relationships/font" Target="fonts/font10.fntdata"/><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font" Target="fonts/font9.fntdata"/><Relationship Id="rId61"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font" Target="fonts/font8.fntdata"/><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1.fntdata"/></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00.wmf"/><Relationship Id="rId1" Type="http://schemas.openxmlformats.org/officeDocument/2006/relationships/image" Target="../media/image99.wmf"/></Relationships>
</file>

<file path=ppt/ink/ink1.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44.20712" units="1/cm"/>
          <inkml:channelProperty channel="Y" name="resolution" value="44.39306" units="1/cm"/>
          <inkml:channelProperty channel="T" name="resolution" value="1" units="1/dev"/>
        </inkml:channelProperties>
      </inkml:inkSource>
      <inkml:timestamp xml:id="ts0" timeString="2022-10-26T07:42:48.653"/>
    </inkml:context>
    <inkml:brush xml:id="br0">
      <inkml:brushProperty name="width" value="0.05292" units="cm"/>
      <inkml:brushProperty name="height" value="0.05292" units="cm"/>
      <inkml:brushProperty name="color" value="#FF0000"/>
    </inkml:brush>
  </inkml:definitions>
  <inkml:trace contextRef="#ctx0" brushRef="#br0">7702 12948 0</inkml:trace>
  <inkml:trace contextRef="#ctx0" brushRef="#br0" timeOffset="320.9158">7702 12948 0</inkml:trace>
</inkml:ink>
</file>

<file path=ppt/ink/ink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cm"/>
          <inkml:channel name="T" type="integer" max="2.14748E9" units="dev"/>
        </inkml:traceFormat>
        <inkml:channelProperties>
          <inkml:channelProperty channel="X" name="resolution" value="1612.54919" units="1/cm"/>
          <inkml:channelProperty channel="Y" name="resolution" value="2580.07886" units="1/cm"/>
          <inkml:channelProperty channel="F" name="resolution" value="10E-6" units="1/cm"/>
          <inkml:channelProperty channel="T" name="resolution" value="1" units="1/dev"/>
        </inkml:channelProperties>
      </inkml:inkSource>
      <inkml:timestamp xml:id="ts0" timeString="2022-10-27T04:28:51.103"/>
    </inkml:context>
    <inkml:brush xml:id="br0">
      <inkml:brushProperty name="width" value="0.04667" units="cm"/>
      <inkml:brushProperty name="height" value="0.04667" units="cm"/>
      <inkml:brushProperty name="color" value="#ED1C24"/>
      <inkml:brushProperty name="fitToCurve" value="1"/>
    </inkml:brush>
    <inkml:context xml:id="ctx1">
      <inkml:inkSource xml:id="inkSrc0">
        <inkml:traceFormat>
          <inkml:channel name="X" type="integer" max="2390" units="cm"/>
          <inkml:channel name="Y" type="integer" max="768" units="cm"/>
          <inkml:channel name="T" type="integer" max="2.14748E9" units="dev"/>
        </inkml:traceFormat>
        <inkml:channelProperties>
          <inkml:channelProperty channel="X" name="resolution" value="77.34628" units="1/cm"/>
          <inkml:channelProperty channel="Y" name="resolution" value="44.39306" units="1/cm"/>
          <inkml:channelProperty channel="T" name="resolution" value="1" units="1/dev"/>
        </inkml:channelProperties>
      </inkml:inkSource>
      <inkml:timestamp xml:id="ts1" timeString="2022-10-27T04:28:55.308"/>
    </inkml:context>
  </inkml:definitions>
  <inkml:traceGroup>
    <inkml:annotationXML>
      <emma:emma xmlns:emma="http://www.w3.org/2003/04/emma" version="1.0">
        <emma:interpretation id="{45281566-6BBB-4EB9-9906-32442F103DC8}" emma:medium="tactile" emma:mode="ink">
          <msink:context xmlns:msink="http://schemas.microsoft.com/ink/2010/main" type="writingRegion" rotatedBoundingBox="10297,2653 10334,3166 10049,3187 10011,2674"/>
        </emma:interpretation>
      </emma:emma>
    </inkml:annotationXML>
    <inkml:traceGroup>
      <inkml:annotationXML>
        <emma:emma xmlns:emma="http://www.w3.org/2003/04/emma" version="1.0">
          <emma:interpretation id="{221B12F1-7241-4DF6-9476-F2F4D4B28234}" emma:medium="tactile" emma:mode="ink">
            <msink:context xmlns:msink="http://schemas.microsoft.com/ink/2010/main" type="paragraph" rotatedBoundingBox="10297,2653 10334,3166 10049,3187 10011,2674" alignmentLevel="1"/>
          </emma:interpretation>
        </emma:emma>
      </inkml:annotationXML>
      <inkml:traceGroup>
        <inkml:annotationXML>
          <emma:emma xmlns:emma="http://www.w3.org/2003/04/emma" version="1.0">
            <emma:interpretation id="{D820F6C7-A632-4933-98C7-D1E97A5A75C9}" emma:medium="tactile" emma:mode="ink">
              <msink:context xmlns:msink="http://schemas.microsoft.com/ink/2010/main" type="line" rotatedBoundingBox="10297,2653 10334,3166 10049,3187 10011,2674"/>
            </emma:interpretation>
          </emma:emma>
        </inkml:annotationXML>
        <inkml:traceGroup>
          <inkml:annotationXML>
            <emma:emma xmlns:emma="http://www.w3.org/2003/04/emma" version="1.0">
              <emma:interpretation id="{947A14B3-A1AA-4C1B-8CCD-16E1FACDE630}" emma:medium="tactile" emma:mode="ink">
                <msink:context xmlns:msink="http://schemas.microsoft.com/ink/2010/main" type="inkWord" rotatedBoundingBox="10297,2653 10316,2926 10031,2947 10011,2674"/>
              </emma:interpretation>
              <emma:one-of disjunction-type="recognition" id="oneOf0">
                <emma:interpretation id="interp0" emma:lang="" emma:confidence="1">
                  <emma:literal/>
                </emma:interpretation>
              </emma:one-of>
            </emma:emma>
          </inkml:annotationXML>
          <inkml:trace contextRef="#ctx0" brushRef="#br0">84 89 27 0,'0'0'83'0,"0"-1"3"0,0 1 4 0,0-4-3 16,0 4-2-16,0-1-4 0,0-2-8 0,0 3-4 0,2 0-8 0,-2 0-6 16,0 0-7-16,0-5-5 0,0 5-2 0,0 0-2 0,0 0 0 0,0 0-1 15,0-2 2-15,0 2 0 0,0 0 0 0,0 0 0 0,0 0-1 16,0-3-1-16,0 3-2 0,0 0-1 0,0 0-1 0,0 0-3 15,0 0 0-15,0 0-5 0,0 0-3 0,0 0-3 0,0 0-3 0,0 0-3 16,0 0-3-16,0 0 0 0,0 0-3 0,0 0-2 0,0 0-1 16,0 0-1-16,0 0-3 0,0 0 1 0,0 0-2 0,0 0 0 0,0 0 0 15,0 0-1-15,0 0 1 0,0 0 0 0,0 0 0 0,0 0-1 16,0 0 1-16,0 0 0 0,0 0 0 0,0 0 0 0,0 0-1 16,0 0 1-16,0 0 0 0,0 0-1 0,0 0 1 0,0 0 0 0,0 0 1 15,0 0-1-15,0 0-1 0,0 0 0 0,0 0 1 0,0 0 0 16,0 0-1-16,0 0 2 0,0 0 0 0,0 0 0 0,0 0 3 0,0 0 0 15,0 0 2-15,0 0 1 0,0 0 3 0,0 0 1 0,0 0 3 16,0 0 2-16,0 0 2 0,0 0-1 0,0 0 3 0,0 0 0 16,0 0 1-16,0 0 1 0,0 0 0 0,0 0 0 0,0 0 1 0,0 0-1 15,0 0-1-15,0 0-1 0,-2 0 0 0,2 0-1 0,0 0-1 16,-4 3-1-16,4-3-2 0,0 0-1 0,0 0 0 0,-2 0 1 0,2 0-1 16,-4 0 1-16,4 0 3 0,0 0 1 0,-4 0 1 0,4-3 4 15,0 3 0-15,-2 0 4 0,2 0 3 0,0 0 4 0,-4 0 5 0,4 0 4 16,-2-3 4-16,2 2 2 0,-4-1 3 0,4 2-1 0,-4-2-2 15,4 1-1-15,-2-1-4 0,-2 1-2 0,4-1 0 0,0 2-3 16,-2-1-2-16,-2-1-2 0,4-1 0 0,0 3-2 0,-4-2 0 0,4 2 0 16,0-1-1-16,0 1-2 0,0-4-1 0,0 4 0 0,0-2 1 0,0 2 0 15,0 0-1-15,0-2-2 0,0 1-1 0,0 1-1 0,0-3-3 16,0 3-4-16,0-2-3 0,0 2-4 0,0-3-2 0,0 3-2 16,0-2-1-16,0 2 0 0,0-1-1 0,0 1-2 0,0-2 0 0,0-1-1 15,0 3 0-15,0 0-2 0,0-2 0 0,0 2 0 0,0 0-2 16,4-1 0-16,-4 1 1 0,0-3 0 0,0 3 0 0,0 0-1 15,4-2 1-15,-2 2-1 0,-2-3-2 0,4 3 1 0,-2-2-1 0,-2 2 1 16,4-3 1-16,0 3 1 0,-2-3-1 0,-2 3-1 0,6-2-1 16,-6 2 1-16,4 0-1 0,-4-1 0 0,0 1-1 0,4 0 0 15,-2 0 2-15,2 0-1 0,-4 0 0 0,2 0-3 0,-2 0-1 0,4 1 0 16,-4-1 1-16,0 0 0 0,4 0 1 0,-2 2 0 0,-2-2-1 16,0 3 2-16,4-3 0 0,-4 3-1 0,0-1 0 0,4-2 0 0,-2 3 0 15,-2-1-1-15,0 1 0 0,0-2 1 0,4 2 0 0,-4-1-1 16,2 1 2-16,-2 2-1 0,0 0-1 0,0-2 0 0,0 3 1 0,0 0 1 15,4-1 0-15,-4 1 2 0,0 0-1 0,0-1 1 0,0 3 1 16,0-2 0-16,0 1 2 0,0-1 0 0,-4-1-2 0,4 2 0 0,0 0-1 16,0-1 0-16,0-1 1 0,-2 4-1 0,-2-3 1 0,4 0-1 15,0 1 2-15,-2-1 0 0,-2 4 0 0,4-4-2 0,-4-1 0 0,2 1 0 16,2 1 2-16,-4 0 1 0,4-1 0 0,-4-1 0 0,4 1 0 16,-2 0 0-16,-2-1 1 0,4 0-1 0,-2 0 0 0,2-2-1 15,-4 0 1-15,4 0 0 0,-4 1 0 0,4-3 1 0,0 2 0 0,-2-1 2 16,-2-2 0-16,4 0 2 0,0 3 1 0,0-3 1 0,-2 0 1 15,-2 0 2-15,4 0 1 0,0 0 1 0,0 0 0 0,-4 0 0 16,2 0 1-16,-2 0-1 0,2 0 0 0,-2 0-3 0,0-3 0 0,2 3-1 16,-2 0-2-16,0-2-1 0,2 2-1 0,-2 0-1 0,2 0 0 15,-2 0-2-15,0-3 0 0,2 3 0 0,-2 0 1 0,4-1-1 0,-2 1 2 16,2 0-1-16,-4 0 1 0,4-2 3 0,0 2 3 0,0 0 3 16,0-3 0-16,0 3 0 0,0-2 0 0,0 2 0 0,0-2 0 0,0-1-1 15,0 2 0-15,0-4-2 0,0 3 0 0,0-1 0 0,4 0-2 16,-4 1-4-16,2-2-3 0,-2 1-4 0,0 0 0 0,0-1-1 0,4 3 0 15,-4-1-2-15,0-1 3 0,2 1-1 0,-2 2 2 0,0-1 0 16,0 1 0-16,0 0 1 0,0 0-1 0,0 0 1 0,0 0 0 0,0-2 0 16,0 2 2-16,0 0 0 0,4-2 0 0,-4 2-2 0,0-2 0 15,0 1 0-15,6-1 0 0,-6 2 0 0,4-2 0 0,-2 2 0 16,-2-1 1-16,4-1 0 0,0 2-1 0,-2-1 0 0,2 1-1 0,-4-2 0 16,4 2 0-16,-2 0-1 0,2-2 0 0,-2 2-1 0,2 0 2 15,0 2-1-15,-2-2 0 0,-2 0 0 0,6 2 0 0,-6-1 0 0,4 1 0 16,0 1 1-16,-2-1-1 0,2-1 0 0,-2 3 2 0,2-1-1 15,0 2 1-15,-2-3 0 0,2 3 0 0,0-2 1 0,-2 1 0 0,2 1-1 16,-2-2 0-16,2 0 0 0,-4-1 1 0,6 3 1 0,-6-2 3 16,6 0 1-16,-6-1 2 0,4 1 3 0,0-1 3 0,-2-1 3 15,-2 2 0-15,4-1 4 0,-2-2-2 0,2 3 3 0,-4-3 4 0,4 0 0 16,-2 0 1-16,2 0 0 0,0 0 1 0,-2 0-3 0,4 0-1 16,-2-3-3-16,1 1-2 0,1 2-4 0,-2-4-4 0,2 0-5 0,4-1-6 15,-4 2-17-15,-2-3-20 0,6 1-28 0,-4 0-31 0,0-2-33 16,0 0-33-16,-2 3-37 0,2-3-41 0,-2 2-28 0,0-2-23 0,-2 2-12 15,2 1-3-15,-2-1 0 0,2-3 5 0,-4 3 14 0,4 1 17 16,-2-3 26-16,-2 1 30 0</inkml:trace>
        </inkml:traceGroup>
        <inkml:traceGroup>
          <inkml:annotationXML>
            <emma:emma xmlns:emma="http://www.w3.org/2003/04/emma" version="1.0">
              <emma:interpretation id="{2BB27DE4-E9DE-4C08-B79E-7FB52EF3DFC0}" emma:medium="tactile" emma:mode="ink">
                <msink:context xmlns:msink="http://schemas.microsoft.com/ink/2010/main" type="inkWord" rotatedBoundingBox="10119,3166 10121,3182 10106,3183 10105,3168"/>
              </emma:interpretation>
              <emma:one-of disjunction-type="recognition" id="oneOf1">
                <emma:interpretation id="interp1" emma:lang="" emma:confidence="0.5">
                  <emma:literal>.</emma:literal>
                </emma:interpretation>
                <emma:interpretation id="interp2" emma:lang="" emma:confidence="0">
                  <emma:literal>,</emma:literal>
                </emma:interpretation>
                <emma:interpretation id="interp3" emma:lang="" emma:confidence="0">
                  <emma:literal>\</emma:literal>
                </emma:interpretation>
                <emma:interpretation id="interp4" emma:lang="" emma:confidence="0">
                  <emma:literal>`</emma:literal>
                </emma:interpretation>
                <emma:interpretation id="interp5" emma:lang="" emma:confidence="0">
                  <emma:literal>'</emma:literal>
                </emma:interpretation>
              </emma:one-of>
            </emma:emma>
          </inkml:annotationXML>
          <inkml:trace contextRef="#ctx1" brushRef="#br0">75 500 0</inkml:trace>
        </inkml:traceGroup>
      </inkml:traceGroup>
    </inkml:traceGroup>
  </inkml:traceGroup>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139962749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g95bae21e8b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2" name="Google Shape;852;g95bae21e8b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36742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fb87c9a92b_0_10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6" name="Google Shape;486;gfb87c9a92b_0_10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43463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420602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fb87c9a92b_0_8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8" name="Google Shape;78;gfb87c9a92b_0_8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719697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fb87c9a92b_0_7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4" name="Google Shape;84;gfb87c9a92b_0_7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833952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fb87c9a92b_0_9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5" name="Google Shape;135;gfb87c9a92b_0_9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212512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fb87c9a92b_0_9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3" name="Google Shape;443;gfb87c9a92b_0_9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926788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Thầy</a:t>
            </a:r>
            <a:r>
              <a:rPr lang="en-US" dirty="0"/>
              <a:t> </a:t>
            </a:r>
            <a:r>
              <a:rPr lang="en-US" dirty="0" err="1"/>
              <a:t>cô</a:t>
            </a:r>
            <a:r>
              <a:rPr lang="en-US" dirty="0"/>
              <a:t> </a:t>
            </a:r>
            <a:r>
              <a:rPr lang="en-US" dirty="0" err="1"/>
              <a:t>có</a:t>
            </a:r>
            <a:r>
              <a:rPr lang="en-US" dirty="0"/>
              <a:t> </a:t>
            </a:r>
            <a:r>
              <a:rPr lang="en-US" dirty="0" err="1"/>
              <a:t>thể</a:t>
            </a:r>
            <a:r>
              <a:rPr lang="en-US" dirty="0"/>
              <a:t> </a:t>
            </a:r>
            <a:r>
              <a:rPr lang="en-US" dirty="0" err="1"/>
              <a:t>bật</a:t>
            </a:r>
            <a:r>
              <a:rPr lang="en-US" dirty="0"/>
              <a:t>/</a:t>
            </a:r>
            <a:r>
              <a:rPr lang="en-US" dirty="0" err="1"/>
              <a:t>tắt</a:t>
            </a:r>
            <a:r>
              <a:rPr lang="en-US" dirty="0"/>
              <a:t> </a:t>
            </a:r>
            <a:r>
              <a:rPr lang="en-US" dirty="0" err="1"/>
              <a:t>nhạc</a:t>
            </a:r>
            <a:r>
              <a:rPr lang="en-US" dirty="0"/>
              <a:t> </a:t>
            </a:r>
            <a:r>
              <a:rPr lang="en-US" dirty="0" err="1"/>
              <a:t>nền</a:t>
            </a:r>
            <a:r>
              <a:rPr lang="en-US" dirty="0"/>
              <a:t> </a:t>
            </a:r>
            <a:r>
              <a:rPr lang="en-US" dirty="0" err="1"/>
              <a:t>bằng</a:t>
            </a:r>
            <a:r>
              <a:rPr lang="en-US" dirty="0"/>
              <a:t> </a:t>
            </a:r>
            <a:r>
              <a:rPr lang="en-US" dirty="0" err="1"/>
              <a:t>cách</a:t>
            </a:r>
            <a:r>
              <a:rPr lang="en-US" dirty="0"/>
              <a:t> </a:t>
            </a:r>
            <a:r>
              <a:rPr lang="en-US" dirty="0" err="1"/>
              <a:t>nhấp</a:t>
            </a:r>
            <a:r>
              <a:rPr lang="en-US" dirty="0"/>
              <a:t> </a:t>
            </a:r>
            <a:r>
              <a:rPr lang="en-US" dirty="0" err="1"/>
              <a:t>vào</a:t>
            </a:r>
            <a:r>
              <a:rPr lang="en-US" dirty="0"/>
              <a:t> </a:t>
            </a:r>
            <a:r>
              <a:rPr lang="en-US" dirty="0" err="1"/>
              <a:t>biểu</a:t>
            </a:r>
            <a:r>
              <a:rPr lang="en-US" dirty="0"/>
              <a:t> </a:t>
            </a:r>
            <a:r>
              <a:rPr lang="en-US" dirty="0" err="1"/>
              <a:t>tượng</a:t>
            </a:r>
            <a:r>
              <a:rPr lang="en-US" dirty="0"/>
              <a:t> </a:t>
            </a:r>
            <a:r>
              <a:rPr lang="en-US" dirty="0" err="1"/>
              <a:t>Nốt</a:t>
            </a:r>
            <a:r>
              <a:rPr lang="en-US" dirty="0"/>
              <a:t> </a:t>
            </a:r>
            <a:r>
              <a:rPr lang="en-US" dirty="0" err="1"/>
              <a:t>nhạc</a:t>
            </a:r>
            <a:r>
              <a:rPr lang="en-US" dirty="0"/>
              <a:t>.</a:t>
            </a:r>
          </a:p>
          <a:p>
            <a:r>
              <a:rPr lang="en-US" dirty="0" err="1"/>
              <a:t>Thầy</a:t>
            </a:r>
            <a:r>
              <a:rPr lang="en-US" dirty="0"/>
              <a:t> </a:t>
            </a:r>
            <a:r>
              <a:rPr lang="en-US" dirty="0" err="1"/>
              <a:t>cô</a:t>
            </a:r>
            <a:r>
              <a:rPr lang="en-US" dirty="0"/>
              <a:t> </a:t>
            </a:r>
            <a:r>
              <a:rPr lang="en-US" dirty="0" err="1"/>
              <a:t>nhấp</a:t>
            </a:r>
            <a:r>
              <a:rPr lang="en-US" dirty="0"/>
              <a:t> </a:t>
            </a:r>
            <a:r>
              <a:rPr lang="en-US" dirty="0" err="1"/>
              <a:t>vào</a:t>
            </a:r>
            <a:r>
              <a:rPr lang="en-US" dirty="0"/>
              <a:t> BẮT ĐẦU </a:t>
            </a:r>
            <a:r>
              <a:rPr lang="en-US" dirty="0" err="1"/>
              <a:t>hoặc</a:t>
            </a:r>
            <a:r>
              <a:rPr lang="en-US" dirty="0"/>
              <a:t> </a:t>
            </a:r>
            <a:r>
              <a:rPr lang="en-US" dirty="0" err="1"/>
              <a:t>nhấp</a:t>
            </a:r>
            <a:r>
              <a:rPr lang="en-US" dirty="0"/>
              <a:t> </a:t>
            </a:r>
            <a:r>
              <a:rPr lang="en-US" dirty="0" err="1"/>
              <a:t>trái</a:t>
            </a:r>
            <a:r>
              <a:rPr lang="en-US" dirty="0"/>
              <a:t> </a:t>
            </a:r>
            <a:r>
              <a:rPr lang="en-US" dirty="0" err="1"/>
              <a:t>chuột</a:t>
            </a:r>
            <a:r>
              <a:rPr lang="en-US" dirty="0"/>
              <a:t> </a:t>
            </a:r>
            <a:r>
              <a:rPr lang="en-US" dirty="0" err="1"/>
              <a:t>để</a:t>
            </a:r>
            <a:r>
              <a:rPr lang="en-US" dirty="0"/>
              <a:t> </a:t>
            </a:r>
            <a:r>
              <a:rPr lang="en-US" dirty="0" err="1"/>
              <a:t>vào</a:t>
            </a:r>
            <a:r>
              <a:rPr lang="en-US" dirty="0"/>
              <a:t> </a:t>
            </a:r>
            <a:r>
              <a:rPr lang="en-US" dirty="0" err="1"/>
              <a:t>phần</a:t>
            </a:r>
            <a:r>
              <a:rPr lang="en-US" dirty="0"/>
              <a:t> </a:t>
            </a:r>
            <a:r>
              <a:rPr lang="en-US" dirty="0" err="1"/>
              <a:t>câu</a:t>
            </a:r>
            <a:r>
              <a:rPr lang="en-US" dirty="0"/>
              <a:t> </a:t>
            </a:r>
            <a:r>
              <a:rPr lang="en-US" dirty="0" err="1"/>
              <a:t>hỏi</a:t>
            </a:r>
            <a:r>
              <a:rPr lang="en-US" dirty="0"/>
              <a:t>.</a:t>
            </a:r>
          </a:p>
        </p:txBody>
      </p:sp>
      <p:sp>
        <p:nvSpPr>
          <p:cNvPr id="4" name="Slide Number Placeholder 3"/>
          <p:cNvSpPr>
            <a:spLocks noGrp="1"/>
          </p:cNvSpPr>
          <p:nvPr>
            <p:ph type="sldNum" sz="quarter" idx="5"/>
          </p:nvPr>
        </p:nvSpPr>
        <p:spPr/>
        <p:txBody>
          <a:bodyPr/>
          <a:lstStyle/>
          <a:p>
            <a:fld id="{78202F42-8E37-417F-B7D4-5F68870918A3}" type="slidenum">
              <a:rPr lang="en-US" smtClean="0"/>
              <a:t>29</a:t>
            </a:fld>
            <a:endParaRPr lang="en-US"/>
          </a:p>
        </p:txBody>
      </p:sp>
    </p:spTree>
    <p:extLst>
      <p:ext uri="{BB962C8B-B14F-4D97-AF65-F5344CB8AC3E}">
        <p14:creationId xmlns:p14="http://schemas.microsoft.com/office/powerpoint/2010/main" val="6633721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r>
              <a:rPr lang="en-US" dirty="0"/>
              <a:t>HD </a:t>
            </a:r>
            <a:r>
              <a:rPr lang="en-US" dirty="0" err="1"/>
              <a:t>chỉnh</a:t>
            </a:r>
            <a:r>
              <a:rPr lang="en-US" dirty="0"/>
              <a:t> </a:t>
            </a:r>
            <a:r>
              <a:rPr lang="en-US" dirty="0" err="1"/>
              <a:t>sửa</a:t>
            </a:r>
            <a:r>
              <a:rPr lang="en-US" dirty="0"/>
              <a:t>: </a:t>
            </a:r>
            <a:r>
              <a:rPr lang="en-US" dirty="0" err="1"/>
              <a:t>Thầy</a:t>
            </a:r>
            <a:r>
              <a:rPr lang="en-US" dirty="0"/>
              <a:t> </a:t>
            </a:r>
            <a:r>
              <a:rPr lang="en-US" dirty="0" err="1"/>
              <a:t>cô</a:t>
            </a:r>
            <a:r>
              <a:rPr lang="en-US" dirty="0"/>
              <a:t> </a:t>
            </a:r>
            <a:r>
              <a:rPr lang="en-US" dirty="0" err="1"/>
              <a:t>nhập</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các</a:t>
            </a:r>
            <a:r>
              <a:rPr lang="en-US" dirty="0"/>
              <a:t> </a:t>
            </a:r>
            <a:r>
              <a:rPr lang="en-US" dirty="0" err="1"/>
              <a:t>đáp</a:t>
            </a:r>
            <a:r>
              <a:rPr lang="en-US" dirty="0"/>
              <a:t> </a:t>
            </a:r>
            <a:r>
              <a:rPr lang="en-US" dirty="0" err="1"/>
              <a:t>án</a:t>
            </a:r>
            <a:r>
              <a:rPr lang="en-US" dirty="0"/>
              <a:t> </a:t>
            </a:r>
            <a:r>
              <a:rPr lang="en-US" dirty="0" err="1"/>
              <a:t>vào</a:t>
            </a:r>
            <a:r>
              <a:rPr lang="en-US" dirty="0"/>
              <a:t> </a:t>
            </a:r>
            <a:r>
              <a:rPr lang="en-US" dirty="0" err="1"/>
              <a:t>các</a:t>
            </a:r>
            <a:r>
              <a:rPr lang="en-US" dirty="0"/>
              <a:t> ô (</a:t>
            </a:r>
            <a:r>
              <a:rPr lang="en-US" dirty="0" err="1"/>
              <a:t>Căn</a:t>
            </a:r>
            <a:r>
              <a:rPr lang="en-US" dirty="0"/>
              <a:t> </a:t>
            </a:r>
            <a:r>
              <a:rPr lang="en-US" dirty="0" err="1"/>
              <a:t>chỉnh</a:t>
            </a:r>
            <a:r>
              <a:rPr lang="en-US" dirty="0"/>
              <a:t> size </a:t>
            </a:r>
            <a:r>
              <a:rPr lang="en-US" dirty="0" err="1"/>
              <a:t>chữ</a:t>
            </a:r>
            <a:r>
              <a:rPr lang="en-US" dirty="0"/>
              <a:t> </a:t>
            </a:r>
            <a:r>
              <a:rPr lang="en-US" dirty="0" err="1"/>
              <a:t>cho</a:t>
            </a:r>
            <a:r>
              <a:rPr lang="en-US" dirty="0"/>
              <a:t> </a:t>
            </a:r>
            <a:r>
              <a:rPr lang="en-US" dirty="0" err="1"/>
              <a:t>phù</a:t>
            </a:r>
            <a:r>
              <a:rPr lang="en-US" dirty="0"/>
              <a:t> </a:t>
            </a:r>
            <a:r>
              <a:rPr lang="en-US" dirty="0" err="1"/>
              <a:t>hợp</a:t>
            </a:r>
            <a:r>
              <a:rPr lang="en-US" dirty="0"/>
              <a:t> </a:t>
            </a:r>
            <a:r>
              <a:rPr lang="en-US" dirty="0" err="1"/>
              <a:t>với</a:t>
            </a:r>
            <a:r>
              <a:rPr lang="en-US" dirty="0"/>
              <a:t> </a:t>
            </a:r>
            <a:r>
              <a:rPr lang="en-US" dirty="0" err="1"/>
              <a:t>độ</a:t>
            </a:r>
            <a:r>
              <a:rPr lang="en-US" dirty="0"/>
              <a:t> </a:t>
            </a:r>
            <a:r>
              <a:rPr lang="en-US" dirty="0" err="1"/>
              <a:t>dài</a:t>
            </a:r>
            <a:r>
              <a:rPr lang="en-US" dirty="0"/>
              <a:t> </a:t>
            </a:r>
            <a:r>
              <a:rPr lang="en-US" dirty="0" err="1"/>
              <a:t>câu</a:t>
            </a:r>
            <a:r>
              <a:rPr lang="en-US" dirty="0"/>
              <a:t> </a:t>
            </a:r>
            <a:r>
              <a:rPr lang="en-US" dirty="0" err="1"/>
              <a:t>hỏi</a:t>
            </a:r>
            <a:r>
              <a:rPr lang="en-US" dirty="0"/>
              <a:t>)</a:t>
            </a:r>
          </a:p>
          <a:p>
            <a:r>
              <a:rPr lang="en-US" dirty="0" err="1"/>
              <a:t>Thầy</a:t>
            </a:r>
            <a:r>
              <a:rPr lang="en-US" dirty="0"/>
              <a:t> </a:t>
            </a:r>
            <a:r>
              <a:rPr lang="en-US" dirty="0" err="1"/>
              <a:t>cô</a:t>
            </a:r>
            <a:r>
              <a:rPr lang="en-US" dirty="0"/>
              <a:t> </a:t>
            </a:r>
            <a:r>
              <a:rPr lang="en-US" dirty="0" err="1"/>
              <a:t>nhấp</a:t>
            </a:r>
            <a:r>
              <a:rPr lang="en-US" dirty="0"/>
              <a:t> </a:t>
            </a:r>
            <a:r>
              <a:rPr lang="en-US" dirty="0" err="1"/>
              <a:t>chuột</a:t>
            </a:r>
            <a:r>
              <a:rPr lang="en-US" dirty="0"/>
              <a:t> </a:t>
            </a:r>
            <a:r>
              <a:rPr lang="en-US" dirty="0" err="1"/>
              <a:t>phải</a:t>
            </a:r>
            <a:r>
              <a:rPr lang="en-US" dirty="0"/>
              <a:t> </a:t>
            </a:r>
            <a:r>
              <a:rPr lang="en-US" dirty="0" err="1"/>
              <a:t>hoặc</a:t>
            </a:r>
            <a:r>
              <a:rPr lang="en-US" dirty="0"/>
              <a:t> </a:t>
            </a:r>
            <a:r>
              <a:rPr lang="en-US" dirty="0" err="1"/>
              <a:t>phím</a:t>
            </a:r>
            <a:r>
              <a:rPr lang="en-US" dirty="0"/>
              <a:t> -&gt; </a:t>
            </a:r>
            <a:r>
              <a:rPr lang="en-US" dirty="0" err="1"/>
              <a:t>để</a:t>
            </a:r>
            <a:r>
              <a:rPr lang="en-US" dirty="0"/>
              <a:t> </a:t>
            </a:r>
            <a:r>
              <a:rPr lang="en-US" dirty="0" err="1"/>
              <a:t>hiện</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các</a:t>
            </a:r>
            <a:r>
              <a:rPr lang="en-US" dirty="0"/>
              <a:t> </a:t>
            </a:r>
            <a:r>
              <a:rPr lang="en-US" dirty="0" err="1"/>
              <a:t>đáp</a:t>
            </a:r>
            <a:r>
              <a:rPr lang="en-US" dirty="0"/>
              <a:t> </a:t>
            </a:r>
            <a:r>
              <a:rPr lang="en-US" dirty="0" err="1"/>
              <a:t>án</a:t>
            </a:r>
            <a:endParaRPr lang="en-US" dirty="0"/>
          </a:p>
          <a:p>
            <a:r>
              <a:rPr lang="en-US" dirty="0"/>
              <a:t>Sau </a:t>
            </a:r>
            <a:r>
              <a:rPr lang="en-US" dirty="0" err="1"/>
              <a:t>khi</a:t>
            </a:r>
            <a:r>
              <a:rPr lang="en-US" dirty="0"/>
              <a:t> HS </a:t>
            </a:r>
            <a:r>
              <a:rPr lang="en-US" dirty="0" err="1"/>
              <a:t>chọn</a:t>
            </a:r>
            <a:r>
              <a:rPr lang="en-US" dirty="0"/>
              <a:t> </a:t>
            </a:r>
            <a:r>
              <a:rPr lang="en-US" dirty="0" err="1"/>
              <a:t>đáp</a:t>
            </a:r>
            <a:r>
              <a:rPr lang="en-US" dirty="0"/>
              <a:t> </a:t>
            </a:r>
            <a:r>
              <a:rPr lang="en-US" dirty="0" err="1"/>
              <a:t>án</a:t>
            </a:r>
            <a:r>
              <a:rPr lang="en-US" dirty="0"/>
              <a:t>, </a:t>
            </a:r>
            <a:r>
              <a:rPr lang="en-US" dirty="0" err="1"/>
              <a:t>thầy</a:t>
            </a:r>
            <a:r>
              <a:rPr lang="en-US" dirty="0"/>
              <a:t> </a:t>
            </a:r>
            <a:r>
              <a:rPr lang="en-US" dirty="0" err="1"/>
              <a:t>cô</a:t>
            </a:r>
            <a:r>
              <a:rPr lang="en-US" dirty="0"/>
              <a:t> </a:t>
            </a:r>
            <a:r>
              <a:rPr lang="en-US" dirty="0" err="1"/>
              <a:t>nhấp</a:t>
            </a:r>
            <a:r>
              <a:rPr lang="en-US" dirty="0"/>
              <a:t> </a:t>
            </a:r>
            <a:r>
              <a:rPr lang="en-US" dirty="0" err="1"/>
              <a:t>vào</a:t>
            </a:r>
            <a:r>
              <a:rPr lang="en-US" dirty="0"/>
              <a:t> PHẦN ĐẤT </a:t>
            </a:r>
            <a:r>
              <a:rPr lang="en-US" dirty="0" err="1"/>
              <a:t>chứa</a:t>
            </a:r>
            <a:r>
              <a:rPr lang="en-US" dirty="0"/>
              <a:t> </a:t>
            </a:r>
            <a:r>
              <a:rPr lang="en-US" dirty="0" err="1"/>
              <a:t>đáp</a:t>
            </a:r>
            <a:r>
              <a:rPr lang="en-US" dirty="0"/>
              <a:t> </a:t>
            </a:r>
            <a:r>
              <a:rPr lang="en-US" dirty="0" err="1"/>
              <a:t>án</a:t>
            </a:r>
            <a:r>
              <a:rPr lang="en-US" dirty="0"/>
              <a:t> </a:t>
            </a:r>
            <a:r>
              <a:rPr lang="en-US" dirty="0" err="1"/>
              <a:t>đó</a:t>
            </a:r>
            <a:r>
              <a:rPr lang="en-US" dirty="0"/>
              <a:t>.</a:t>
            </a:r>
          </a:p>
          <a:p>
            <a:r>
              <a:rPr lang="en-US" dirty="0"/>
              <a:t>Sau </a:t>
            </a:r>
            <a:r>
              <a:rPr lang="en-US" dirty="0" err="1"/>
              <a:t>khi</a:t>
            </a:r>
            <a:r>
              <a:rPr lang="en-US" dirty="0"/>
              <a:t> ở </a:t>
            </a:r>
            <a:r>
              <a:rPr lang="en-US" dirty="0" err="1"/>
              <a:t>phần</a:t>
            </a:r>
            <a:r>
              <a:rPr lang="en-US" dirty="0"/>
              <a:t> </a:t>
            </a:r>
            <a:r>
              <a:rPr lang="en-US" dirty="0" err="1"/>
              <a:t>kiểm</a:t>
            </a:r>
            <a:r>
              <a:rPr lang="en-US" dirty="0"/>
              <a:t> </a:t>
            </a:r>
            <a:r>
              <a:rPr lang="en-US" dirty="0" err="1"/>
              <a:t>tra</a:t>
            </a:r>
            <a:r>
              <a:rPr lang="en-US" dirty="0"/>
              <a:t> </a:t>
            </a:r>
            <a:r>
              <a:rPr lang="en-US" dirty="0" err="1"/>
              <a:t>đúng</a:t>
            </a:r>
            <a:r>
              <a:rPr lang="en-US" dirty="0"/>
              <a:t> </a:t>
            </a:r>
            <a:r>
              <a:rPr lang="en-US" dirty="0" err="1"/>
              <a:t>sai</a:t>
            </a:r>
            <a:r>
              <a:rPr lang="en-US" dirty="0"/>
              <a:t>, </a:t>
            </a:r>
            <a:r>
              <a:rPr lang="en-US" dirty="0" err="1"/>
              <a:t>thầy</a:t>
            </a:r>
            <a:r>
              <a:rPr lang="en-US" dirty="0"/>
              <a:t> </a:t>
            </a:r>
            <a:r>
              <a:rPr lang="en-US" dirty="0" err="1"/>
              <a:t>cô</a:t>
            </a:r>
            <a:r>
              <a:rPr lang="en-US" dirty="0"/>
              <a:t> </a:t>
            </a:r>
            <a:r>
              <a:rPr lang="en-US" dirty="0" err="1"/>
              <a:t>nhấp</a:t>
            </a:r>
            <a:r>
              <a:rPr lang="en-US" dirty="0"/>
              <a:t> &lt; </a:t>
            </a:r>
            <a:r>
              <a:rPr lang="en-US" dirty="0" err="1"/>
              <a:t>để</a:t>
            </a:r>
            <a:r>
              <a:rPr lang="en-US" dirty="0"/>
              <a:t> </a:t>
            </a:r>
            <a:r>
              <a:rPr lang="en-US" dirty="0" err="1"/>
              <a:t>trở</a:t>
            </a:r>
            <a:r>
              <a:rPr lang="en-US" dirty="0"/>
              <a:t> </a:t>
            </a:r>
            <a:r>
              <a:rPr lang="en-US" dirty="0" err="1"/>
              <a:t>về</a:t>
            </a:r>
            <a:r>
              <a:rPr lang="en-US" dirty="0"/>
              <a:t> </a:t>
            </a:r>
            <a:r>
              <a:rPr lang="en-US" dirty="0" err="1"/>
              <a:t>câu</a:t>
            </a:r>
            <a:r>
              <a:rPr lang="en-US" dirty="0"/>
              <a:t> </a:t>
            </a:r>
            <a:r>
              <a:rPr lang="en-US" dirty="0" err="1"/>
              <a:t>hỏi</a:t>
            </a:r>
            <a:r>
              <a:rPr lang="en-US" dirty="0"/>
              <a:t>.</a:t>
            </a:r>
          </a:p>
          <a:p>
            <a:r>
              <a:rPr lang="en-US" dirty="0"/>
              <a:t>Sau </a:t>
            </a:r>
            <a:r>
              <a:rPr lang="en-US" dirty="0" err="1"/>
              <a:t>khi</a:t>
            </a:r>
            <a:r>
              <a:rPr lang="en-US" dirty="0"/>
              <a:t> </a:t>
            </a:r>
            <a:r>
              <a:rPr lang="en-US" dirty="0" err="1"/>
              <a:t>hoàn</a:t>
            </a:r>
            <a:r>
              <a:rPr lang="en-US" dirty="0"/>
              <a:t> </a:t>
            </a:r>
            <a:r>
              <a:rPr lang="en-US" dirty="0" err="1"/>
              <a:t>thành</a:t>
            </a:r>
            <a:r>
              <a:rPr lang="en-US" dirty="0"/>
              <a:t> </a:t>
            </a:r>
            <a:r>
              <a:rPr lang="en-US" dirty="0" err="1"/>
              <a:t>xong</a:t>
            </a:r>
            <a:r>
              <a:rPr lang="en-US" dirty="0"/>
              <a:t> </a:t>
            </a:r>
            <a:r>
              <a:rPr lang="en-US" dirty="0" err="1"/>
              <a:t>câu</a:t>
            </a:r>
            <a:r>
              <a:rPr lang="en-US" dirty="0"/>
              <a:t> </a:t>
            </a:r>
            <a:r>
              <a:rPr lang="en-US" dirty="0" err="1"/>
              <a:t>hỏi</a:t>
            </a:r>
            <a:r>
              <a:rPr lang="en-US" dirty="0"/>
              <a:t>, </a:t>
            </a:r>
            <a:r>
              <a:rPr lang="en-US" dirty="0" err="1"/>
              <a:t>thầy</a:t>
            </a:r>
            <a:r>
              <a:rPr lang="en-US" dirty="0"/>
              <a:t> </a:t>
            </a:r>
            <a:r>
              <a:rPr lang="en-US" dirty="0" err="1"/>
              <a:t>cô</a:t>
            </a:r>
            <a:r>
              <a:rPr lang="en-US" dirty="0"/>
              <a:t> </a:t>
            </a:r>
            <a:r>
              <a:rPr lang="en-US" dirty="0" err="1"/>
              <a:t>nhấp</a:t>
            </a:r>
            <a:r>
              <a:rPr lang="en-US" dirty="0"/>
              <a:t> </a:t>
            </a:r>
            <a:r>
              <a:rPr lang="en-US" dirty="0" err="1"/>
              <a:t>hình</a:t>
            </a:r>
            <a:r>
              <a:rPr lang="en-US" dirty="0"/>
              <a:t> &gt; </a:t>
            </a:r>
            <a:r>
              <a:rPr lang="en-US" dirty="0" err="1"/>
              <a:t>hoặc</a:t>
            </a:r>
            <a:r>
              <a:rPr lang="en-US" dirty="0"/>
              <a:t> </a:t>
            </a:r>
            <a:r>
              <a:rPr lang="en-US" dirty="0" err="1"/>
              <a:t>chuột</a:t>
            </a:r>
            <a:r>
              <a:rPr lang="en-US" dirty="0"/>
              <a:t> </a:t>
            </a:r>
            <a:r>
              <a:rPr lang="en-US" dirty="0" err="1"/>
              <a:t>trái</a:t>
            </a:r>
            <a:r>
              <a:rPr lang="en-US" dirty="0"/>
              <a:t>, </a:t>
            </a:r>
            <a:r>
              <a:rPr lang="en-US" dirty="0" err="1"/>
              <a:t>phím</a:t>
            </a:r>
            <a:r>
              <a:rPr lang="en-US" dirty="0"/>
              <a:t> -&gt; </a:t>
            </a:r>
            <a:r>
              <a:rPr lang="en-US" dirty="0" err="1"/>
              <a:t>để</a:t>
            </a:r>
            <a:r>
              <a:rPr lang="en-US" dirty="0"/>
              <a:t> </a:t>
            </a:r>
            <a:r>
              <a:rPr lang="en-US" dirty="0" err="1"/>
              <a:t>chuyển</a:t>
            </a:r>
            <a:r>
              <a:rPr lang="en-US" dirty="0"/>
              <a:t> sang </a:t>
            </a:r>
            <a:r>
              <a:rPr lang="en-US" dirty="0" err="1"/>
              <a:t>câu</a:t>
            </a:r>
            <a:r>
              <a:rPr lang="en-US" dirty="0"/>
              <a:t> </a:t>
            </a:r>
            <a:r>
              <a:rPr lang="en-US" dirty="0" err="1"/>
              <a:t>hỏi</a:t>
            </a:r>
            <a:r>
              <a:rPr lang="en-US" dirty="0"/>
              <a:t> </a:t>
            </a:r>
            <a:r>
              <a:rPr lang="en-US" dirty="0" err="1"/>
              <a:t>tiếp</a:t>
            </a:r>
            <a:r>
              <a:rPr lang="en-US" dirty="0"/>
              <a:t> </a:t>
            </a:r>
            <a:r>
              <a:rPr lang="en-US" dirty="0" err="1"/>
              <a:t>theo.</a:t>
            </a:r>
            <a:endParaRPr lang="en-US" dirty="0"/>
          </a:p>
        </p:txBody>
      </p:sp>
    </p:spTree>
    <p:extLst>
      <p:ext uri="{BB962C8B-B14F-4D97-AF65-F5344CB8AC3E}">
        <p14:creationId xmlns:p14="http://schemas.microsoft.com/office/powerpoint/2010/main" val="19246060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endParaRPr lang="en-US" dirty="0"/>
          </a:p>
        </p:txBody>
      </p:sp>
      <p:sp>
        <p:nvSpPr>
          <p:cNvPr id="4" name="Slide Number Placeholder 3"/>
          <p:cNvSpPr>
            <a:spLocks noGrp="1"/>
          </p:cNvSpPr>
          <p:nvPr>
            <p:ph type="sldNum" sz="quarter" idx="5"/>
          </p:nvPr>
        </p:nvSpPr>
        <p:spPr/>
        <p:txBody>
          <a:bodyPr/>
          <a:lstStyle/>
          <a:p>
            <a:fld id="{78202F42-8E37-417F-B7D4-5F68870918A3}" type="slidenum">
              <a:rPr lang="en-US" smtClean="0"/>
              <a:t>33</a:t>
            </a:fld>
            <a:endParaRPr lang="en-US"/>
          </a:p>
        </p:txBody>
      </p:sp>
    </p:spTree>
    <p:extLst>
      <p:ext uri="{BB962C8B-B14F-4D97-AF65-F5344CB8AC3E}">
        <p14:creationId xmlns:p14="http://schemas.microsoft.com/office/powerpoint/2010/main" val="23078589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28593A9-40E4-4715-BB88-DD783705E2B1}" type="datetimeFigureOut">
              <a:rPr lang="en-US" smtClean="0"/>
              <a:t>6/3/2024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2713806879"/>
      </p:ext>
    </p:extLst>
  </p:cSld>
  <p:clrMapOvr>
    <a:masterClrMapping/>
  </p:clrMapOvr>
  <p:transition>
    <p:fade thruBlk="1"/>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C6B4A9-1611-4792-9094-5F34BCA07E0B}" type="datetimeFigureOut">
              <a:rPr lang="en-US" smtClean="0"/>
              <a:t>6/3/2024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709652384"/>
      </p:ext>
    </p:extLst>
  </p:cSld>
  <p:clrMapOvr>
    <a:masterClrMapping/>
  </p:clrMapOvr>
  <p:timing>
    <p:tnLst>
      <p:par>
        <p:cTn id="1" dur="indefinite" restart="never" nodeType="tmRoot"/>
      </p:par>
    </p:tnLst>
  </p:timing>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1BEF0D-F0BB-DE4B-95CE-6DB70DBA9567}" type="datetimeFigureOut">
              <a:rPr lang="en-US" smtClean="0"/>
              <a:pPr/>
              <a:t>6/3/2024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977947153"/>
      </p:ext>
    </p:extLst>
  </p:cSld>
  <p:clrMapOvr>
    <a:masterClrMapping/>
  </p:clrMapOvr>
  <p:timing>
    <p:tnLst>
      <p:par>
        <p:cTn id="1" dur="indefinite" restart="never" nodeType="tmRoot"/>
      </p:par>
    </p:tnLst>
  </p:timing>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9"/>
        <p:cNvGrpSpPr/>
        <p:nvPr/>
      </p:nvGrpSpPr>
      <p:grpSpPr>
        <a:xfrm>
          <a:off x="0" y="0"/>
          <a:ext cx="0" cy="0"/>
          <a:chOff x="0" y="0"/>
          <a:chExt cx="0" cy="0"/>
        </a:xfrm>
      </p:grpSpPr>
      <p:sp>
        <p:nvSpPr>
          <p:cNvPr id="50" name="Google Shape;50;p4"/>
          <p:cNvSpPr txBox="1">
            <a:spLocks noGrp="1"/>
          </p:cNvSpPr>
          <p:nvPr>
            <p:ph type="title"/>
          </p:nvPr>
        </p:nvSpPr>
        <p:spPr>
          <a:xfrm>
            <a:off x="713100" y="445025"/>
            <a:ext cx="77178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1" name="Google Shape;51;p4"/>
          <p:cNvSpPr txBox="1">
            <a:spLocks noGrp="1"/>
          </p:cNvSpPr>
          <p:nvPr>
            <p:ph type="body" idx="1"/>
          </p:nvPr>
        </p:nvSpPr>
        <p:spPr>
          <a:xfrm>
            <a:off x="713100" y="1248300"/>
            <a:ext cx="7717800" cy="3355800"/>
          </a:xfrm>
          <a:prstGeom prst="rect">
            <a:avLst/>
          </a:prstGeom>
        </p:spPr>
        <p:txBody>
          <a:bodyPr spcFirstLastPara="1" wrap="square" lIns="91425" tIns="91425" rIns="91425" bIns="91425" anchor="t" anchorCtr="0">
            <a:noAutofit/>
          </a:bodyPr>
          <a:lstStyle>
            <a:lvl1pPr marL="457189" lvl="0" indent="-304793">
              <a:spcBef>
                <a:spcPts val="0"/>
              </a:spcBef>
              <a:spcAft>
                <a:spcPts val="0"/>
              </a:spcAft>
              <a:buClr>
                <a:srgbClr val="434343"/>
              </a:buClr>
              <a:buSzPts val="1200"/>
              <a:buAutoNum type="arabicPeriod"/>
              <a:defRPr sz="1200"/>
            </a:lvl1pPr>
            <a:lvl2pPr marL="914378" lvl="1" indent="-304793">
              <a:spcBef>
                <a:spcPts val="0"/>
              </a:spcBef>
              <a:spcAft>
                <a:spcPts val="0"/>
              </a:spcAft>
              <a:buClr>
                <a:srgbClr val="434343"/>
              </a:buClr>
              <a:buSzPts val="1200"/>
              <a:buFont typeface="Roboto Condensed Light"/>
              <a:buAutoNum type="alphaLcPeriod"/>
              <a:defRPr/>
            </a:lvl2pPr>
            <a:lvl3pPr marL="1371566" lvl="2" indent="-304793">
              <a:spcBef>
                <a:spcPts val="0"/>
              </a:spcBef>
              <a:spcAft>
                <a:spcPts val="0"/>
              </a:spcAft>
              <a:buClr>
                <a:srgbClr val="434343"/>
              </a:buClr>
              <a:buSzPts val="1200"/>
              <a:buFont typeface="Roboto Condensed Light"/>
              <a:buAutoNum type="romanLcPeriod"/>
              <a:defRPr/>
            </a:lvl3pPr>
            <a:lvl4pPr marL="1828754" lvl="3" indent="-304793">
              <a:spcBef>
                <a:spcPts val="0"/>
              </a:spcBef>
              <a:spcAft>
                <a:spcPts val="0"/>
              </a:spcAft>
              <a:buClr>
                <a:srgbClr val="434343"/>
              </a:buClr>
              <a:buSzPts val="1200"/>
              <a:buFont typeface="Roboto Condensed Light"/>
              <a:buAutoNum type="arabicPeriod"/>
              <a:defRPr/>
            </a:lvl4pPr>
            <a:lvl5pPr marL="2285943" lvl="4" indent="-304793">
              <a:spcBef>
                <a:spcPts val="0"/>
              </a:spcBef>
              <a:spcAft>
                <a:spcPts val="0"/>
              </a:spcAft>
              <a:buClr>
                <a:srgbClr val="434343"/>
              </a:buClr>
              <a:buSzPts val="1200"/>
              <a:buFont typeface="Roboto Condensed Light"/>
              <a:buAutoNum type="alphaLcPeriod"/>
              <a:defRPr/>
            </a:lvl5pPr>
            <a:lvl6pPr marL="2743132" lvl="5" indent="-304793">
              <a:spcBef>
                <a:spcPts val="0"/>
              </a:spcBef>
              <a:spcAft>
                <a:spcPts val="0"/>
              </a:spcAft>
              <a:buClr>
                <a:srgbClr val="434343"/>
              </a:buClr>
              <a:buSzPts val="1200"/>
              <a:buFont typeface="Roboto Condensed Light"/>
              <a:buAutoNum type="romanLcPeriod"/>
              <a:defRPr/>
            </a:lvl6pPr>
            <a:lvl7pPr marL="3200320" lvl="6" indent="-304793">
              <a:spcBef>
                <a:spcPts val="0"/>
              </a:spcBef>
              <a:spcAft>
                <a:spcPts val="0"/>
              </a:spcAft>
              <a:buClr>
                <a:srgbClr val="434343"/>
              </a:buClr>
              <a:buSzPts val="1200"/>
              <a:buFont typeface="Roboto Condensed Light"/>
              <a:buAutoNum type="arabicPeriod"/>
              <a:defRPr/>
            </a:lvl7pPr>
            <a:lvl8pPr marL="3657509" lvl="7" indent="-304793">
              <a:spcBef>
                <a:spcPts val="0"/>
              </a:spcBef>
              <a:spcAft>
                <a:spcPts val="0"/>
              </a:spcAft>
              <a:buClr>
                <a:srgbClr val="434343"/>
              </a:buClr>
              <a:buSzPts val="1200"/>
              <a:buFont typeface="Roboto Condensed Light"/>
              <a:buAutoNum type="alphaLcPeriod"/>
              <a:defRPr/>
            </a:lvl8pPr>
            <a:lvl9pPr marL="4114697" lvl="8" indent="-304793">
              <a:spcBef>
                <a:spcPts val="0"/>
              </a:spcBef>
              <a:spcAft>
                <a:spcPts val="0"/>
              </a:spcAft>
              <a:buClr>
                <a:srgbClr val="434343"/>
              </a:buClr>
              <a:buSzPts val="1200"/>
              <a:buFont typeface="Roboto Condensed Light"/>
              <a:buAutoNum type="romanLcPeriod"/>
              <a:defRPr/>
            </a:lvl9pPr>
          </a:lstStyle>
          <a:p>
            <a:endParaRPr/>
          </a:p>
        </p:txBody>
      </p:sp>
    </p:spTree>
    <p:extLst>
      <p:ext uri="{BB962C8B-B14F-4D97-AF65-F5344CB8AC3E}">
        <p14:creationId xmlns:p14="http://schemas.microsoft.com/office/powerpoint/2010/main" val="9561581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ubtitle">
  <p:cSld name="Subtitle">
    <p:bg>
      <p:bgPr>
        <a:solidFill>
          <a:schemeClr val="dk1"/>
        </a:solidFill>
        <a:effectLst/>
      </p:bgPr>
    </p:bg>
    <p:spTree>
      <p:nvGrpSpPr>
        <p:cNvPr id="1" name="Shape 14"/>
        <p:cNvGrpSpPr/>
        <p:nvPr/>
      </p:nvGrpSpPr>
      <p:grpSpPr>
        <a:xfrm>
          <a:off x="0" y="0"/>
          <a:ext cx="0" cy="0"/>
          <a:chOff x="0" y="0"/>
          <a:chExt cx="0" cy="0"/>
        </a:xfrm>
      </p:grpSpPr>
      <p:sp>
        <p:nvSpPr>
          <p:cNvPr id="16" name="Google Shape;16;p3"/>
          <p:cNvSpPr txBox="1">
            <a:spLocks noGrp="1"/>
          </p:cNvSpPr>
          <p:nvPr>
            <p:ph type="sldNum" idx="12"/>
          </p:nvPr>
        </p:nvSpPr>
        <p:spPr>
          <a:xfrm>
            <a:off x="8532425" y="4618200"/>
            <a:ext cx="611400" cy="525300"/>
          </a:xfrm>
          <a:prstGeom prst="rect">
            <a:avLst/>
          </a:prstGeom>
          <a:solidFill>
            <a:schemeClr val="accent1"/>
          </a:solidFill>
        </p:spPr>
        <p:txBody>
          <a:bodyPr spcFirstLastPara="1" wrap="square" lIns="0" tIns="0" rIns="0" bIns="0" anchor="ctr" anchorCtr="0">
            <a:noAutofit/>
          </a:bodyPr>
          <a:lstStyle>
            <a:lvl1pPr lvl="0" algn="ctr">
              <a:buNone/>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pPr marL="0" lvl="0" indent="0" algn="ctr" rtl="0">
              <a:spcBef>
                <a:spcPts val="0"/>
              </a:spcBef>
              <a:spcAft>
                <a:spcPts val="0"/>
              </a:spcAft>
              <a:buNone/>
            </a:pPr>
            <a:fld id="{00000000-1234-1234-1234-123412341234}" type="slidenum">
              <a:rPr lang="en"/>
              <a:t>‹#›</a:t>
            </a:fld>
            <a:endParaRPr/>
          </a:p>
        </p:txBody>
      </p:sp>
      <p:sp>
        <p:nvSpPr>
          <p:cNvPr id="17" name="Google Shape;17;p3"/>
          <p:cNvSpPr txBox="1">
            <a:spLocks noGrp="1"/>
          </p:cNvSpPr>
          <p:nvPr>
            <p:ph type="ctrTitle"/>
          </p:nvPr>
        </p:nvSpPr>
        <p:spPr>
          <a:xfrm>
            <a:off x="514350" y="2263175"/>
            <a:ext cx="5557200" cy="631200"/>
          </a:xfrm>
          <a:prstGeom prst="rect">
            <a:avLst/>
          </a:prstGeom>
        </p:spPr>
        <p:txBody>
          <a:bodyPr spcFirstLastPara="1" wrap="square" lIns="0" tIns="0" rIns="0" bIns="0" anchor="ctr" anchorCtr="0">
            <a:noAutofit/>
          </a:bodyPr>
          <a:lstStyle>
            <a:lvl1pPr lvl="0" rtl="0">
              <a:spcBef>
                <a:spcPts val="0"/>
              </a:spcBef>
              <a:spcAft>
                <a:spcPts val="0"/>
              </a:spcAft>
              <a:buClr>
                <a:schemeClr val="accent1"/>
              </a:buClr>
              <a:buSzPts val="4100"/>
              <a:buNone/>
              <a:defRPr>
                <a:solidFill>
                  <a:schemeClr val="accent1"/>
                </a:solidFill>
              </a:defRPr>
            </a:lvl1pPr>
            <a:lvl2pPr lvl="1" rtl="0">
              <a:spcBef>
                <a:spcPts val="0"/>
              </a:spcBef>
              <a:spcAft>
                <a:spcPts val="0"/>
              </a:spcAft>
              <a:buClr>
                <a:schemeClr val="accent1"/>
              </a:buClr>
              <a:buSzPts val="4100"/>
              <a:buNone/>
              <a:defRPr>
                <a:solidFill>
                  <a:schemeClr val="accent1"/>
                </a:solidFill>
              </a:defRPr>
            </a:lvl2pPr>
            <a:lvl3pPr lvl="2" rtl="0">
              <a:spcBef>
                <a:spcPts val="0"/>
              </a:spcBef>
              <a:spcAft>
                <a:spcPts val="0"/>
              </a:spcAft>
              <a:buClr>
                <a:schemeClr val="accent1"/>
              </a:buClr>
              <a:buSzPts val="4100"/>
              <a:buNone/>
              <a:defRPr>
                <a:solidFill>
                  <a:schemeClr val="accent1"/>
                </a:solidFill>
              </a:defRPr>
            </a:lvl3pPr>
            <a:lvl4pPr lvl="3" rtl="0">
              <a:spcBef>
                <a:spcPts val="0"/>
              </a:spcBef>
              <a:spcAft>
                <a:spcPts val="0"/>
              </a:spcAft>
              <a:buClr>
                <a:schemeClr val="accent1"/>
              </a:buClr>
              <a:buSzPts val="4100"/>
              <a:buNone/>
              <a:defRPr>
                <a:solidFill>
                  <a:schemeClr val="accent1"/>
                </a:solidFill>
              </a:defRPr>
            </a:lvl4pPr>
            <a:lvl5pPr lvl="4" rtl="0">
              <a:spcBef>
                <a:spcPts val="0"/>
              </a:spcBef>
              <a:spcAft>
                <a:spcPts val="0"/>
              </a:spcAft>
              <a:buClr>
                <a:schemeClr val="accent1"/>
              </a:buClr>
              <a:buSzPts val="4100"/>
              <a:buNone/>
              <a:defRPr>
                <a:solidFill>
                  <a:schemeClr val="accent1"/>
                </a:solidFill>
              </a:defRPr>
            </a:lvl5pPr>
            <a:lvl6pPr lvl="5" rtl="0">
              <a:spcBef>
                <a:spcPts val="0"/>
              </a:spcBef>
              <a:spcAft>
                <a:spcPts val="0"/>
              </a:spcAft>
              <a:buClr>
                <a:schemeClr val="accent1"/>
              </a:buClr>
              <a:buSzPts val="4100"/>
              <a:buNone/>
              <a:defRPr>
                <a:solidFill>
                  <a:schemeClr val="accent1"/>
                </a:solidFill>
              </a:defRPr>
            </a:lvl6pPr>
            <a:lvl7pPr lvl="6" rtl="0">
              <a:spcBef>
                <a:spcPts val="0"/>
              </a:spcBef>
              <a:spcAft>
                <a:spcPts val="0"/>
              </a:spcAft>
              <a:buClr>
                <a:schemeClr val="accent1"/>
              </a:buClr>
              <a:buSzPts val="4100"/>
              <a:buNone/>
              <a:defRPr>
                <a:solidFill>
                  <a:schemeClr val="accent1"/>
                </a:solidFill>
              </a:defRPr>
            </a:lvl7pPr>
            <a:lvl8pPr lvl="7" rtl="0">
              <a:spcBef>
                <a:spcPts val="0"/>
              </a:spcBef>
              <a:spcAft>
                <a:spcPts val="0"/>
              </a:spcAft>
              <a:buClr>
                <a:schemeClr val="accent1"/>
              </a:buClr>
              <a:buSzPts val="4100"/>
              <a:buNone/>
              <a:defRPr>
                <a:solidFill>
                  <a:schemeClr val="accent1"/>
                </a:solidFill>
              </a:defRPr>
            </a:lvl8pPr>
            <a:lvl9pPr lvl="8" rtl="0">
              <a:spcBef>
                <a:spcPts val="0"/>
              </a:spcBef>
              <a:spcAft>
                <a:spcPts val="0"/>
              </a:spcAft>
              <a:buClr>
                <a:schemeClr val="accent1"/>
              </a:buClr>
              <a:buSzPts val="4100"/>
              <a:buNone/>
              <a:defRPr>
                <a:solidFill>
                  <a:schemeClr val="accent1"/>
                </a:solidFill>
              </a:defRPr>
            </a:lvl9pPr>
          </a:lstStyle>
          <a:p>
            <a:endParaRPr/>
          </a:p>
        </p:txBody>
      </p:sp>
      <p:sp>
        <p:nvSpPr>
          <p:cNvPr id="18" name="Google Shape;18;p3"/>
          <p:cNvSpPr txBox="1">
            <a:spLocks noGrp="1"/>
          </p:cNvSpPr>
          <p:nvPr>
            <p:ph type="subTitle" idx="1"/>
          </p:nvPr>
        </p:nvSpPr>
        <p:spPr>
          <a:xfrm>
            <a:off x="514350" y="2894375"/>
            <a:ext cx="5557200" cy="274800"/>
          </a:xfrm>
          <a:prstGeom prst="rect">
            <a:avLst/>
          </a:prstGeom>
        </p:spPr>
        <p:txBody>
          <a:bodyPr spcFirstLastPara="1" wrap="square" lIns="0" tIns="0" rIns="0" bIns="0" anchor="t" anchorCtr="0">
            <a:noAutofit/>
          </a:bodyPr>
          <a:lstStyle>
            <a:lvl1pPr lvl="0" rtl="0">
              <a:spcBef>
                <a:spcPts val="0"/>
              </a:spcBef>
              <a:spcAft>
                <a:spcPts val="0"/>
              </a:spcAft>
              <a:buClr>
                <a:schemeClr val="lt2"/>
              </a:buClr>
              <a:buSzPts val="1600"/>
              <a:buNone/>
              <a:defRPr>
                <a:solidFill>
                  <a:schemeClr val="lt2"/>
                </a:solidFill>
              </a:defRPr>
            </a:lvl1pPr>
            <a:lvl2pPr lvl="1" rtl="0">
              <a:spcBef>
                <a:spcPts val="800"/>
              </a:spcBef>
              <a:spcAft>
                <a:spcPts val="0"/>
              </a:spcAft>
              <a:buClr>
                <a:schemeClr val="lt2"/>
              </a:buClr>
              <a:buSzPts val="3000"/>
              <a:buNone/>
              <a:defRPr sz="3000">
                <a:solidFill>
                  <a:schemeClr val="lt2"/>
                </a:solidFill>
              </a:defRPr>
            </a:lvl2pPr>
            <a:lvl3pPr lvl="2" rtl="0">
              <a:spcBef>
                <a:spcPts val="800"/>
              </a:spcBef>
              <a:spcAft>
                <a:spcPts val="0"/>
              </a:spcAft>
              <a:buClr>
                <a:schemeClr val="lt2"/>
              </a:buClr>
              <a:buSzPts val="3000"/>
              <a:buNone/>
              <a:defRPr sz="3000">
                <a:solidFill>
                  <a:schemeClr val="lt2"/>
                </a:solidFill>
              </a:defRPr>
            </a:lvl3pPr>
            <a:lvl4pPr lvl="3" rtl="0">
              <a:spcBef>
                <a:spcPts val="800"/>
              </a:spcBef>
              <a:spcAft>
                <a:spcPts val="0"/>
              </a:spcAft>
              <a:buClr>
                <a:schemeClr val="lt2"/>
              </a:buClr>
              <a:buSzPts val="3000"/>
              <a:buNone/>
              <a:defRPr sz="3000">
                <a:solidFill>
                  <a:schemeClr val="lt2"/>
                </a:solidFill>
              </a:defRPr>
            </a:lvl4pPr>
            <a:lvl5pPr lvl="4" rtl="0">
              <a:spcBef>
                <a:spcPts val="800"/>
              </a:spcBef>
              <a:spcAft>
                <a:spcPts val="0"/>
              </a:spcAft>
              <a:buClr>
                <a:schemeClr val="lt2"/>
              </a:buClr>
              <a:buSzPts val="3000"/>
              <a:buNone/>
              <a:defRPr sz="3000">
                <a:solidFill>
                  <a:schemeClr val="lt2"/>
                </a:solidFill>
              </a:defRPr>
            </a:lvl5pPr>
            <a:lvl6pPr lvl="5" rtl="0">
              <a:spcBef>
                <a:spcPts val="800"/>
              </a:spcBef>
              <a:spcAft>
                <a:spcPts val="0"/>
              </a:spcAft>
              <a:buClr>
                <a:schemeClr val="lt2"/>
              </a:buClr>
              <a:buSzPts val="3000"/>
              <a:buNone/>
              <a:defRPr sz="3000">
                <a:solidFill>
                  <a:schemeClr val="lt2"/>
                </a:solidFill>
              </a:defRPr>
            </a:lvl6pPr>
            <a:lvl7pPr lvl="6" rtl="0">
              <a:spcBef>
                <a:spcPts val="800"/>
              </a:spcBef>
              <a:spcAft>
                <a:spcPts val="0"/>
              </a:spcAft>
              <a:buClr>
                <a:schemeClr val="lt2"/>
              </a:buClr>
              <a:buSzPts val="3000"/>
              <a:buNone/>
              <a:defRPr sz="3000">
                <a:solidFill>
                  <a:schemeClr val="lt2"/>
                </a:solidFill>
              </a:defRPr>
            </a:lvl7pPr>
            <a:lvl8pPr lvl="7" rtl="0">
              <a:spcBef>
                <a:spcPts val="800"/>
              </a:spcBef>
              <a:spcAft>
                <a:spcPts val="0"/>
              </a:spcAft>
              <a:buClr>
                <a:schemeClr val="lt2"/>
              </a:buClr>
              <a:buSzPts val="3000"/>
              <a:buNone/>
              <a:defRPr sz="3000">
                <a:solidFill>
                  <a:schemeClr val="lt2"/>
                </a:solidFill>
              </a:defRPr>
            </a:lvl8pPr>
            <a:lvl9pPr lvl="8" rtl="0">
              <a:spcBef>
                <a:spcPts val="800"/>
              </a:spcBef>
              <a:spcAft>
                <a:spcPts val="800"/>
              </a:spcAft>
              <a:buClr>
                <a:schemeClr val="lt2"/>
              </a:buClr>
              <a:buSzPts val="3000"/>
              <a:buNone/>
              <a:defRPr sz="3000">
                <a:solidFill>
                  <a:schemeClr val="lt2"/>
                </a:solidFill>
              </a:defRPr>
            </a:lvl9pPr>
          </a:lstStyle>
          <a:p>
            <a:endParaRPr/>
          </a:p>
        </p:txBody>
      </p:sp>
    </p:spTree>
    <p:extLst>
      <p:ext uri="{BB962C8B-B14F-4D97-AF65-F5344CB8AC3E}">
        <p14:creationId xmlns:p14="http://schemas.microsoft.com/office/powerpoint/2010/main" val="176601360"/>
      </p:ext>
    </p:extLst>
  </p:cSld>
  <p:clrMapOvr>
    <a:masterClrMapping/>
  </p:clrMapOvr>
  <p:transition>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subtitle">
  <p:cSld name="Title + subtitle">
    <p:spTree>
      <p:nvGrpSpPr>
        <p:cNvPr id="1" name="Shape 45"/>
        <p:cNvGrpSpPr/>
        <p:nvPr/>
      </p:nvGrpSpPr>
      <p:grpSpPr>
        <a:xfrm>
          <a:off x="0" y="0"/>
          <a:ext cx="0" cy="0"/>
          <a:chOff x="0" y="0"/>
          <a:chExt cx="0" cy="0"/>
        </a:xfrm>
      </p:grpSpPr>
      <p:sp>
        <p:nvSpPr>
          <p:cNvPr id="46" name="Google Shape;46;p9"/>
          <p:cNvSpPr txBox="1">
            <a:spLocks noGrp="1"/>
          </p:cNvSpPr>
          <p:nvPr>
            <p:ph type="title"/>
          </p:nvPr>
        </p:nvSpPr>
        <p:spPr>
          <a:xfrm>
            <a:off x="516600" y="1655400"/>
            <a:ext cx="3679200" cy="1411500"/>
          </a:xfrm>
          <a:prstGeom prst="rect">
            <a:avLst/>
          </a:prstGeom>
        </p:spPr>
        <p:txBody>
          <a:bodyPr spcFirstLastPara="1" wrap="square" lIns="0" tIns="0" rIns="0" bIns="0" anchor="b" anchorCtr="0">
            <a:noAutofit/>
          </a:bodyPr>
          <a:lstStyle>
            <a:lvl1pPr lvl="0" rtl="0">
              <a:spcBef>
                <a:spcPts val="0"/>
              </a:spcBef>
              <a:spcAft>
                <a:spcPts val="0"/>
              </a:spcAft>
              <a:buSzPts val="4100"/>
              <a:buNone/>
              <a:defRPr/>
            </a:lvl1pPr>
            <a:lvl2pPr lvl="1" rtl="0">
              <a:spcBef>
                <a:spcPts val="0"/>
              </a:spcBef>
              <a:spcAft>
                <a:spcPts val="0"/>
              </a:spcAft>
              <a:buSzPts val="4100"/>
              <a:buNone/>
              <a:defRPr/>
            </a:lvl2pPr>
            <a:lvl3pPr lvl="2" rtl="0">
              <a:spcBef>
                <a:spcPts val="0"/>
              </a:spcBef>
              <a:spcAft>
                <a:spcPts val="0"/>
              </a:spcAft>
              <a:buSzPts val="4100"/>
              <a:buNone/>
              <a:defRPr/>
            </a:lvl3pPr>
            <a:lvl4pPr lvl="3" rtl="0">
              <a:spcBef>
                <a:spcPts val="0"/>
              </a:spcBef>
              <a:spcAft>
                <a:spcPts val="0"/>
              </a:spcAft>
              <a:buSzPts val="4100"/>
              <a:buNone/>
              <a:defRPr/>
            </a:lvl4pPr>
            <a:lvl5pPr lvl="4" rtl="0">
              <a:spcBef>
                <a:spcPts val="0"/>
              </a:spcBef>
              <a:spcAft>
                <a:spcPts val="0"/>
              </a:spcAft>
              <a:buSzPts val="4100"/>
              <a:buNone/>
              <a:defRPr/>
            </a:lvl5pPr>
            <a:lvl6pPr lvl="5" rtl="0">
              <a:spcBef>
                <a:spcPts val="0"/>
              </a:spcBef>
              <a:spcAft>
                <a:spcPts val="0"/>
              </a:spcAft>
              <a:buSzPts val="4100"/>
              <a:buNone/>
              <a:defRPr/>
            </a:lvl6pPr>
            <a:lvl7pPr lvl="6" rtl="0">
              <a:spcBef>
                <a:spcPts val="0"/>
              </a:spcBef>
              <a:spcAft>
                <a:spcPts val="0"/>
              </a:spcAft>
              <a:buSzPts val="4100"/>
              <a:buNone/>
              <a:defRPr/>
            </a:lvl7pPr>
            <a:lvl8pPr lvl="7" rtl="0">
              <a:spcBef>
                <a:spcPts val="0"/>
              </a:spcBef>
              <a:spcAft>
                <a:spcPts val="0"/>
              </a:spcAft>
              <a:buSzPts val="4100"/>
              <a:buNone/>
              <a:defRPr/>
            </a:lvl8pPr>
            <a:lvl9pPr lvl="8" rtl="0">
              <a:spcBef>
                <a:spcPts val="0"/>
              </a:spcBef>
              <a:spcAft>
                <a:spcPts val="0"/>
              </a:spcAft>
              <a:buSzPts val="4100"/>
              <a:buNone/>
              <a:defRPr/>
            </a:lvl9pPr>
          </a:lstStyle>
          <a:p>
            <a:endParaRPr/>
          </a:p>
        </p:txBody>
      </p:sp>
      <p:sp>
        <p:nvSpPr>
          <p:cNvPr id="47" name="Google Shape;47;p9"/>
          <p:cNvSpPr txBox="1">
            <a:spLocks noGrp="1"/>
          </p:cNvSpPr>
          <p:nvPr>
            <p:ph type="sldNum" idx="12"/>
          </p:nvPr>
        </p:nvSpPr>
        <p:spPr>
          <a:xfrm>
            <a:off x="8376075" y="4749850"/>
            <a:ext cx="548700" cy="181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49" name="Google Shape;49;p9"/>
          <p:cNvSpPr txBox="1">
            <a:spLocks noGrp="1"/>
          </p:cNvSpPr>
          <p:nvPr>
            <p:ph type="subTitle" idx="1"/>
          </p:nvPr>
        </p:nvSpPr>
        <p:spPr>
          <a:xfrm>
            <a:off x="516600" y="3066900"/>
            <a:ext cx="3679200" cy="268200"/>
          </a:xfrm>
          <a:prstGeom prst="rect">
            <a:avLst/>
          </a:prstGeom>
        </p:spPr>
        <p:txBody>
          <a:bodyPr spcFirstLastPara="1" wrap="square" lIns="0" tIns="0" rIns="0" bIns="0" anchor="t" anchorCtr="0">
            <a:noAutofit/>
          </a:bodyPr>
          <a:lstStyle>
            <a:lvl1pPr lvl="0">
              <a:spcBef>
                <a:spcPts val="0"/>
              </a:spcBef>
              <a:spcAft>
                <a:spcPts val="0"/>
              </a:spcAft>
              <a:buSzPts val="1600"/>
              <a:buFont typeface="Barlow Medium"/>
              <a:buNone/>
              <a:defRPr>
                <a:latin typeface="Barlow Medium"/>
                <a:ea typeface="Barlow Medium"/>
                <a:cs typeface="Barlow Medium"/>
                <a:sym typeface="Barlow Medium"/>
              </a:defRPr>
            </a:lvl1pPr>
            <a:lvl2pPr lvl="1">
              <a:spcBef>
                <a:spcPts val="800"/>
              </a:spcBef>
              <a:spcAft>
                <a:spcPts val="0"/>
              </a:spcAft>
              <a:buSzPts val="1600"/>
              <a:buFont typeface="Barlow Medium"/>
              <a:buNone/>
              <a:defRPr>
                <a:latin typeface="Barlow Medium"/>
                <a:ea typeface="Barlow Medium"/>
                <a:cs typeface="Barlow Medium"/>
                <a:sym typeface="Barlow Medium"/>
              </a:defRPr>
            </a:lvl2pPr>
            <a:lvl3pPr lvl="2">
              <a:spcBef>
                <a:spcPts val="800"/>
              </a:spcBef>
              <a:spcAft>
                <a:spcPts val="0"/>
              </a:spcAft>
              <a:buSzPts val="1600"/>
              <a:buFont typeface="Barlow Medium"/>
              <a:buNone/>
              <a:defRPr>
                <a:latin typeface="Barlow Medium"/>
                <a:ea typeface="Barlow Medium"/>
                <a:cs typeface="Barlow Medium"/>
                <a:sym typeface="Barlow Medium"/>
              </a:defRPr>
            </a:lvl3pPr>
            <a:lvl4pPr lvl="3">
              <a:spcBef>
                <a:spcPts val="800"/>
              </a:spcBef>
              <a:spcAft>
                <a:spcPts val="0"/>
              </a:spcAft>
              <a:buSzPts val="1600"/>
              <a:buFont typeface="Barlow Medium"/>
              <a:buNone/>
              <a:defRPr>
                <a:latin typeface="Barlow Medium"/>
                <a:ea typeface="Barlow Medium"/>
                <a:cs typeface="Barlow Medium"/>
                <a:sym typeface="Barlow Medium"/>
              </a:defRPr>
            </a:lvl4pPr>
            <a:lvl5pPr lvl="4">
              <a:spcBef>
                <a:spcPts val="800"/>
              </a:spcBef>
              <a:spcAft>
                <a:spcPts val="0"/>
              </a:spcAft>
              <a:buSzPts val="1600"/>
              <a:buFont typeface="Barlow Medium"/>
              <a:buNone/>
              <a:defRPr>
                <a:latin typeface="Barlow Medium"/>
                <a:ea typeface="Barlow Medium"/>
                <a:cs typeface="Barlow Medium"/>
                <a:sym typeface="Barlow Medium"/>
              </a:defRPr>
            </a:lvl5pPr>
            <a:lvl6pPr lvl="5">
              <a:spcBef>
                <a:spcPts val="800"/>
              </a:spcBef>
              <a:spcAft>
                <a:spcPts val="0"/>
              </a:spcAft>
              <a:buSzPts val="1600"/>
              <a:buFont typeface="Barlow Medium"/>
              <a:buNone/>
              <a:defRPr>
                <a:latin typeface="Barlow Medium"/>
                <a:ea typeface="Barlow Medium"/>
                <a:cs typeface="Barlow Medium"/>
                <a:sym typeface="Barlow Medium"/>
              </a:defRPr>
            </a:lvl6pPr>
            <a:lvl7pPr lvl="6">
              <a:spcBef>
                <a:spcPts val="800"/>
              </a:spcBef>
              <a:spcAft>
                <a:spcPts val="0"/>
              </a:spcAft>
              <a:buSzPts val="1600"/>
              <a:buFont typeface="Barlow Medium"/>
              <a:buNone/>
              <a:defRPr>
                <a:latin typeface="Barlow Medium"/>
                <a:ea typeface="Barlow Medium"/>
                <a:cs typeface="Barlow Medium"/>
                <a:sym typeface="Barlow Medium"/>
              </a:defRPr>
            </a:lvl7pPr>
            <a:lvl8pPr lvl="7">
              <a:spcBef>
                <a:spcPts val="800"/>
              </a:spcBef>
              <a:spcAft>
                <a:spcPts val="0"/>
              </a:spcAft>
              <a:buSzPts val="1600"/>
              <a:buFont typeface="Barlow Medium"/>
              <a:buNone/>
              <a:defRPr>
                <a:latin typeface="Barlow Medium"/>
                <a:ea typeface="Barlow Medium"/>
                <a:cs typeface="Barlow Medium"/>
                <a:sym typeface="Barlow Medium"/>
              </a:defRPr>
            </a:lvl8pPr>
            <a:lvl9pPr lvl="8">
              <a:spcBef>
                <a:spcPts val="800"/>
              </a:spcBef>
              <a:spcAft>
                <a:spcPts val="800"/>
              </a:spcAft>
              <a:buSzPts val="1600"/>
              <a:buFont typeface="Barlow Medium"/>
              <a:buNone/>
              <a:defRPr>
                <a:latin typeface="Barlow Medium"/>
                <a:ea typeface="Barlow Medium"/>
                <a:cs typeface="Barlow Medium"/>
                <a:sym typeface="Barlow Medium"/>
              </a:defRPr>
            </a:lvl9pPr>
          </a:lstStyle>
          <a:p>
            <a:endParaRPr/>
          </a:p>
        </p:txBody>
      </p:sp>
    </p:spTree>
    <p:extLst>
      <p:ext uri="{BB962C8B-B14F-4D97-AF65-F5344CB8AC3E}">
        <p14:creationId xmlns:p14="http://schemas.microsoft.com/office/powerpoint/2010/main" val="3311016821"/>
      </p:ext>
    </p:extLst>
  </p:cSld>
  <p:clrMapOvr>
    <a:masterClrMapping/>
  </p:clrMapOvr>
  <p:transition>
    <p:fade thruBlk="1"/>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36"/>
        <p:cNvGrpSpPr/>
        <p:nvPr/>
      </p:nvGrpSpPr>
      <p:grpSpPr>
        <a:xfrm>
          <a:off x="0" y="0"/>
          <a:ext cx="0" cy="0"/>
          <a:chOff x="0" y="0"/>
          <a:chExt cx="0" cy="0"/>
        </a:xfrm>
      </p:grpSpPr>
      <p:sp>
        <p:nvSpPr>
          <p:cNvPr id="37" name="Google Shape;37;p7"/>
          <p:cNvSpPr txBox="1">
            <a:spLocks noGrp="1"/>
          </p:cNvSpPr>
          <p:nvPr>
            <p:ph type="title"/>
          </p:nvPr>
        </p:nvSpPr>
        <p:spPr>
          <a:xfrm>
            <a:off x="516600" y="514350"/>
            <a:ext cx="6480000" cy="717900"/>
          </a:xfrm>
          <a:prstGeom prst="rect">
            <a:avLst/>
          </a:prstGeom>
        </p:spPr>
        <p:txBody>
          <a:bodyPr spcFirstLastPara="1" wrap="square" lIns="0" tIns="0" rIns="0" bIns="0" anchor="t" anchorCtr="0">
            <a:noAutofit/>
          </a:bodyPr>
          <a:lstStyle>
            <a:lvl1pPr lvl="0" rtl="0">
              <a:spcBef>
                <a:spcPts val="0"/>
              </a:spcBef>
              <a:spcAft>
                <a:spcPts val="0"/>
              </a:spcAft>
              <a:buSzPts val="4100"/>
              <a:buNone/>
              <a:defRPr/>
            </a:lvl1pPr>
            <a:lvl2pPr lvl="1" rtl="0">
              <a:spcBef>
                <a:spcPts val="0"/>
              </a:spcBef>
              <a:spcAft>
                <a:spcPts val="0"/>
              </a:spcAft>
              <a:buSzPts val="4100"/>
              <a:buNone/>
              <a:defRPr/>
            </a:lvl2pPr>
            <a:lvl3pPr lvl="2" rtl="0">
              <a:spcBef>
                <a:spcPts val="0"/>
              </a:spcBef>
              <a:spcAft>
                <a:spcPts val="0"/>
              </a:spcAft>
              <a:buSzPts val="4100"/>
              <a:buNone/>
              <a:defRPr/>
            </a:lvl3pPr>
            <a:lvl4pPr lvl="3" rtl="0">
              <a:spcBef>
                <a:spcPts val="0"/>
              </a:spcBef>
              <a:spcAft>
                <a:spcPts val="0"/>
              </a:spcAft>
              <a:buSzPts val="4100"/>
              <a:buNone/>
              <a:defRPr/>
            </a:lvl4pPr>
            <a:lvl5pPr lvl="4" rtl="0">
              <a:spcBef>
                <a:spcPts val="0"/>
              </a:spcBef>
              <a:spcAft>
                <a:spcPts val="0"/>
              </a:spcAft>
              <a:buSzPts val="4100"/>
              <a:buNone/>
              <a:defRPr/>
            </a:lvl5pPr>
            <a:lvl6pPr lvl="5" rtl="0">
              <a:spcBef>
                <a:spcPts val="0"/>
              </a:spcBef>
              <a:spcAft>
                <a:spcPts val="0"/>
              </a:spcAft>
              <a:buSzPts val="4100"/>
              <a:buNone/>
              <a:defRPr/>
            </a:lvl6pPr>
            <a:lvl7pPr lvl="6" rtl="0">
              <a:spcBef>
                <a:spcPts val="0"/>
              </a:spcBef>
              <a:spcAft>
                <a:spcPts val="0"/>
              </a:spcAft>
              <a:buSzPts val="4100"/>
              <a:buNone/>
              <a:defRPr/>
            </a:lvl7pPr>
            <a:lvl8pPr lvl="7" rtl="0">
              <a:spcBef>
                <a:spcPts val="0"/>
              </a:spcBef>
              <a:spcAft>
                <a:spcPts val="0"/>
              </a:spcAft>
              <a:buSzPts val="4100"/>
              <a:buNone/>
              <a:defRPr/>
            </a:lvl8pPr>
            <a:lvl9pPr lvl="8" rtl="0">
              <a:spcBef>
                <a:spcPts val="0"/>
              </a:spcBef>
              <a:spcAft>
                <a:spcPts val="0"/>
              </a:spcAft>
              <a:buSzPts val="4100"/>
              <a:buNone/>
              <a:defRPr/>
            </a:lvl9pPr>
          </a:lstStyle>
          <a:p>
            <a:endParaRPr/>
          </a:p>
        </p:txBody>
      </p:sp>
      <p:sp>
        <p:nvSpPr>
          <p:cNvPr id="38" name="Google Shape;38;p7"/>
          <p:cNvSpPr txBox="1">
            <a:spLocks noGrp="1"/>
          </p:cNvSpPr>
          <p:nvPr>
            <p:ph type="body" idx="1"/>
          </p:nvPr>
        </p:nvSpPr>
        <p:spPr>
          <a:xfrm>
            <a:off x="516600" y="1967475"/>
            <a:ext cx="2108700" cy="2553300"/>
          </a:xfrm>
          <a:prstGeom prst="rect">
            <a:avLst/>
          </a:prstGeom>
        </p:spPr>
        <p:txBody>
          <a:bodyPr spcFirstLastPara="1" wrap="square" lIns="0" tIns="0" rIns="0" bIns="0" anchor="t" anchorCtr="0">
            <a:noAutofit/>
          </a:bodyPr>
          <a:lstStyle>
            <a:lvl1pPr marL="457200" lvl="0" indent="-330200" rtl="0">
              <a:spcBef>
                <a:spcPts val="0"/>
              </a:spcBef>
              <a:spcAft>
                <a:spcPts val="0"/>
              </a:spcAft>
              <a:buSzPts val="1600"/>
              <a:buChar char="•"/>
              <a:defRPr/>
            </a:lvl1pPr>
            <a:lvl2pPr marL="914400" lvl="1" indent="-330200" rtl="0">
              <a:spcBef>
                <a:spcPts val="800"/>
              </a:spcBef>
              <a:spcAft>
                <a:spcPts val="0"/>
              </a:spcAft>
              <a:buSzPts val="1600"/>
              <a:buChar char="○"/>
              <a:defRPr/>
            </a:lvl2pPr>
            <a:lvl3pPr marL="1371600" lvl="2" indent="-330200" rtl="0">
              <a:spcBef>
                <a:spcPts val="800"/>
              </a:spcBef>
              <a:spcAft>
                <a:spcPts val="0"/>
              </a:spcAft>
              <a:buSzPts val="1600"/>
              <a:buChar char="■"/>
              <a:defRPr/>
            </a:lvl3pPr>
            <a:lvl4pPr marL="1828800" lvl="3" indent="-330200" rtl="0">
              <a:spcBef>
                <a:spcPts val="800"/>
              </a:spcBef>
              <a:spcAft>
                <a:spcPts val="0"/>
              </a:spcAft>
              <a:buSzPts val="1600"/>
              <a:buChar char="●"/>
              <a:defRPr/>
            </a:lvl4pPr>
            <a:lvl5pPr marL="2286000" lvl="4" indent="-330200" rtl="0">
              <a:spcBef>
                <a:spcPts val="800"/>
              </a:spcBef>
              <a:spcAft>
                <a:spcPts val="0"/>
              </a:spcAft>
              <a:buSzPts val="1600"/>
              <a:buChar char="○"/>
              <a:defRPr/>
            </a:lvl5pPr>
            <a:lvl6pPr marL="2743200" lvl="5" indent="-330200" rtl="0">
              <a:spcBef>
                <a:spcPts val="800"/>
              </a:spcBef>
              <a:spcAft>
                <a:spcPts val="0"/>
              </a:spcAft>
              <a:buSzPts val="1600"/>
              <a:buChar char="■"/>
              <a:defRPr/>
            </a:lvl6pPr>
            <a:lvl7pPr marL="3200400" lvl="6" indent="-330200" rtl="0">
              <a:spcBef>
                <a:spcPts val="800"/>
              </a:spcBef>
              <a:spcAft>
                <a:spcPts val="0"/>
              </a:spcAft>
              <a:buSzPts val="1600"/>
              <a:buChar char="●"/>
              <a:defRPr/>
            </a:lvl7pPr>
            <a:lvl8pPr marL="3657600" lvl="7" indent="-330200" rtl="0">
              <a:spcBef>
                <a:spcPts val="800"/>
              </a:spcBef>
              <a:spcAft>
                <a:spcPts val="0"/>
              </a:spcAft>
              <a:buSzPts val="1600"/>
              <a:buChar char="○"/>
              <a:defRPr/>
            </a:lvl8pPr>
            <a:lvl9pPr marL="4114800" lvl="8" indent="-330200" rtl="0">
              <a:spcBef>
                <a:spcPts val="800"/>
              </a:spcBef>
              <a:spcAft>
                <a:spcPts val="800"/>
              </a:spcAft>
              <a:buSzPts val="1600"/>
              <a:buChar char="■"/>
              <a:defRPr/>
            </a:lvl9pPr>
          </a:lstStyle>
          <a:p>
            <a:endParaRPr/>
          </a:p>
        </p:txBody>
      </p:sp>
      <p:sp>
        <p:nvSpPr>
          <p:cNvPr id="39" name="Google Shape;39;p7"/>
          <p:cNvSpPr txBox="1">
            <a:spLocks noGrp="1"/>
          </p:cNvSpPr>
          <p:nvPr>
            <p:ph type="body" idx="2"/>
          </p:nvPr>
        </p:nvSpPr>
        <p:spPr>
          <a:xfrm>
            <a:off x="2846689" y="1967475"/>
            <a:ext cx="2108700" cy="2553300"/>
          </a:xfrm>
          <a:prstGeom prst="rect">
            <a:avLst/>
          </a:prstGeom>
        </p:spPr>
        <p:txBody>
          <a:bodyPr spcFirstLastPara="1" wrap="square" lIns="0" tIns="0" rIns="0" bIns="0" anchor="t" anchorCtr="0">
            <a:noAutofit/>
          </a:bodyPr>
          <a:lstStyle>
            <a:lvl1pPr marL="457200" lvl="0" indent="-330200" rtl="0">
              <a:spcBef>
                <a:spcPts val="0"/>
              </a:spcBef>
              <a:spcAft>
                <a:spcPts val="0"/>
              </a:spcAft>
              <a:buSzPts val="1600"/>
              <a:buChar char="•"/>
              <a:defRPr/>
            </a:lvl1pPr>
            <a:lvl2pPr marL="914400" lvl="1" indent="-330200" rtl="0">
              <a:spcBef>
                <a:spcPts val="800"/>
              </a:spcBef>
              <a:spcAft>
                <a:spcPts val="0"/>
              </a:spcAft>
              <a:buSzPts val="1600"/>
              <a:buChar char="○"/>
              <a:defRPr/>
            </a:lvl2pPr>
            <a:lvl3pPr marL="1371600" lvl="2" indent="-330200" rtl="0">
              <a:spcBef>
                <a:spcPts val="800"/>
              </a:spcBef>
              <a:spcAft>
                <a:spcPts val="0"/>
              </a:spcAft>
              <a:buSzPts val="1600"/>
              <a:buChar char="■"/>
              <a:defRPr/>
            </a:lvl3pPr>
            <a:lvl4pPr marL="1828800" lvl="3" indent="-330200" rtl="0">
              <a:spcBef>
                <a:spcPts val="800"/>
              </a:spcBef>
              <a:spcAft>
                <a:spcPts val="0"/>
              </a:spcAft>
              <a:buSzPts val="1600"/>
              <a:buChar char="●"/>
              <a:defRPr/>
            </a:lvl4pPr>
            <a:lvl5pPr marL="2286000" lvl="4" indent="-330200" rtl="0">
              <a:spcBef>
                <a:spcPts val="800"/>
              </a:spcBef>
              <a:spcAft>
                <a:spcPts val="0"/>
              </a:spcAft>
              <a:buSzPts val="1600"/>
              <a:buChar char="○"/>
              <a:defRPr/>
            </a:lvl5pPr>
            <a:lvl6pPr marL="2743200" lvl="5" indent="-330200" rtl="0">
              <a:spcBef>
                <a:spcPts val="800"/>
              </a:spcBef>
              <a:spcAft>
                <a:spcPts val="0"/>
              </a:spcAft>
              <a:buSzPts val="1600"/>
              <a:buChar char="■"/>
              <a:defRPr/>
            </a:lvl6pPr>
            <a:lvl7pPr marL="3200400" lvl="6" indent="-330200" rtl="0">
              <a:spcBef>
                <a:spcPts val="800"/>
              </a:spcBef>
              <a:spcAft>
                <a:spcPts val="0"/>
              </a:spcAft>
              <a:buSzPts val="1600"/>
              <a:buChar char="●"/>
              <a:defRPr/>
            </a:lvl7pPr>
            <a:lvl8pPr marL="3657600" lvl="7" indent="-330200" rtl="0">
              <a:spcBef>
                <a:spcPts val="800"/>
              </a:spcBef>
              <a:spcAft>
                <a:spcPts val="0"/>
              </a:spcAft>
              <a:buSzPts val="1600"/>
              <a:buChar char="○"/>
              <a:defRPr/>
            </a:lvl8pPr>
            <a:lvl9pPr marL="4114800" lvl="8" indent="-330200" rtl="0">
              <a:spcBef>
                <a:spcPts val="800"/>
              </a:spcBef>
              <a:spcAft>
                <a:spcPts val="800"/>
              </a:spcAft>
              <a:buSzPts val="1600"/>
              <a:buChar char="■"/>
              <a:defRPr/>
            </a:lvl9pPr>
          </a:lstStyle>
          <a:p>
            <a:endParaRPr/>
          </a:p>
        </p:txBody>
      </p:sp>
      <p:sp>
        <p:nvSpPr>
          <p:cNvPr id="40" name="Google Shape;40;p7"/>
          <p:cNvSpPr txBox="1">
            <a:spLocks noGrp="1"/>
          </p:cNvSpPr>
          <p:nvPr>
            <p:ph type="body" idx="3"/>
          </p:nvPr>
        </p:nvSpPr>
        <p:spPr>
          <a:xfrm>
            <a:off x="5176777" y="1967475"/>
            <a:ext cx="2108700" cy="2553300"/>
          </a:xfrm>
          <a:prstGeom prst="rect">
            <a:avLst/>
          </a:prstGeom>
        </p:spPr>
        <p:txBody>
          <a:bodyPr spcFirstLastPara="1" wrap="square" lIns="0" tIns="0" rIns="0" bIns="0" anchor="t" anchorCtr="0">
            <a:noAutofit/>
          </a:bodyPr>
          <a:lstStyle>
            <a:lvl1pPr marL="457200" lvl="0" indent="-330200" rtl="0">
              <a:spcBef>
                <a:spcPts val="0"/>
              </a:spcBef>
              <a:spcAft>
                <a:spcPts val="0"/>
              </a:spcAft>
              <a:buSzPts val="1600"/>
              <a:buChar char="•"/>
              <a:defRPr/>
            </a:lvl1pPr>
            <a:lvl2pPr marL="914400" lvl="1" indent="-330200" rtl="0">
              <a:spcBef>
                <a:spcPts val="800"/>
              </a:spcBef>
              <a:spcAft>
                <a:spcPts val="0"/>
              </a:spcAft>
              <a:buSzPts val="1600"/>
              <a:buChar char="○"/>
              <a:defRPr/>
            </a:lvl2pPr>
            <a:lvl3pPr marL="1371600" lvl="2" indent="-330200" rtl="0">
              <a:spcBef>
                <a:spcPts val="800"/>
              </a:spcBef>
              <a:spcAft>
                <a:spcPts val="0"/>
              </a:spcAft>
              <a:buSzPts val="1600"/>
              <a:buChar char="■"/>
              <a:defRPr/>
            </a:lvl3pPr>
            <a:lvl4pPr marL="1828800" lvl="3" indent="-330200" rtl="0">
              <a:spcBef>
                <a:spcPts val="800"/>
              </a:spcBef>
              <a:spcAft>
                <a:spcPts val="0"/>
              </a:spcAft>
              <a:buSzPts val="1600"/>
              <a:buChar char="●"/>
              <a:defRPr/>
            </a:lvl4pPr>
            <a:lvl5pPr marL="2286000" lvl="4" indent="-330200" rtl="0">
              <a:spcBef>
                <a:spcPts val="800"/>
              </a:spcBef>
              <a:spcAft>
                <a:spcPts val="0"/>
              </a:spcAft>
              <a:buSzPts val="1600"/>
              <a:buChar char="○"/>
              <a:defRPr/>
            </a:lvl5pPr>
            <a:lvl6pPr marL="2743200" lvl="5" indent="-330200" rtl="0">
              <a:spcBef>
                <a:spcPts val="800"/>
              </a:spcBef>
              <a:spcAft>
                <a:spcPts val="0"/>
              </a:spcAft>
              <a:buSzPts val="1600"/>
              <a:buChar char="■"/>
              <a:defRPr/>
            </a:lvl6pPr>
            <a:lvl7pPr marL="3200400" lvl="6" indent="-330200" rtl="0">
              <a:spcBef>
                <a:spcPts val="800"/>
              </a:spcBef>
              <a:spcAft>
                <a:spcPts val="0"/>
              </a:spcAft>
              <a:buSzPts val="1600"/>
              <a:buChar char="●"/>
              <a:defRPr/>
            </a:lvl7pPr>
            <a:lvl8pPr marL="3657600" lvl="7" indent="-330200" rtl="0">
              <a:spcBef>
                <a:spcPts val="800"/>
              </a:spcBef>
              <a:spcAft>
                <a:spcPts val="0"/>
              </a:spcAft>
              <a:buSzPts val="1600"/>
              <a:buChar char="○"/>
              <a:defRPr/>
            </a:lvl8pPr>
            <a:lvl9pPr marL="4114800" lvl="8" indent="-330200" rtl="0">
              <a:spcBef>
                <a:spcPts val="800"/>
              </a:spcBef>
              <a:spcAft>
                <a:spcPts val="800"/>
              </a:spcAft>
              <a:buSzPts val="1600"/>
              <a:buChar char="■"/>
              <a:defRPr/>
            </a:lvl9pPr>
          </a:lstStyle>
          <a:p>
            <a:endParaRPr/>
          </a:p>
        </p:txBody>
      </p:sp>
      <p:sp>
        <p:nvSpPr>
          <p:cNvPr id="41" name="Google Shape;41;p7"/>
          <p:cNvSpPr txBox="1">
            <a:spLocks noGrp="1"/>
          </p:cNvSpPr>
          <p:nvPr>
            <p:ph type="sldNum" idx="12"/>
          </p:nvPr>
        </p:nvSpPr>
        <p:spPr>
          <a:xfrm>
            <a:off x="8376075" y="4749850"/>
            <a:ext cx="548700" cy="181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099246681"/>
      </p:ext>
    </p:extLst>
  </p:cSld>
  <p:clrMapOvr>
    <a:masterClrMapping/>
  </p:clrMapOvr>
  <p:transition>
    <p:fade thruBlk="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2" name="Google Shape;12;p2"/>
          <p:cNvSpPr txBox="1">
            <a:spLocks noGrp="1"/>
          </p:cNvSpPr>
          <p:nvPr>
            <p:ph type="ctrTitle"/>
          </p:nvPr>
        </p:nvSpPr>
        <p:spPr>
          <a:xfrm>
            <a:off x="514350" y="1838325"/>
            <a:ext cx="3497400" cy="1847100"/>
          </a:xfrm>
          <a:prstGeom prst="rect">
            <a:avLst/>
          </a:prstGeom>
        </p:spPr>
        <p:txBody>
          <a:bodyPr spcFirstLastPara="1" wrap="square" lIns="0" tIns="0" rIns="0" bIns="0" anchor="ctr" anchorCtr="0">
            <a:noAutofit/>
          </a:bodyPr>
          <a:lstStyle>
            <a:lvl1pPr lvl="0" rtl="0">
              <a:spcBef>
                <a:spcPts val="0"/>
              </a:spcBef>
              <a:spcAft>
                <a:spcPts val="0"/>
              </a:spcAft>
              <a:buSzPts val="6000"/>
              <a:buNone/>
              <a:defRPr sz="60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endParaRPr/>
          </a:p>
        </p:txBody>
      </p:sp>
      <p:sp>
        <p:nvSpPr>
          <p:cNvPr id="13" name="Google Shape;13;p2"/>
          <p:cNvSpPr txBox="1">
            <a:spLocks noGrp="1"/>
          </p:cNvSpPr>
          <p:nvPr>
            <p:ph type="sldNum" idx="12"/>
          </p:nvPr>
        </p:nvSpPr>
        <p:spPr>
          <a:xfrm>
            <a:off x="314625" y="4788300"/>
            <a:ext cx="548700" cy="182700"/>
          </a:xfrm>
          <a:prstGeom prst="rect">
            <a:avLst/>
          </a:prstGeom>
        </p:spPr>
        <p:txBody>
          <a:bodyPr spcFirstLastPara="1" wrap="square" lIns="0" tIns="0" rIns="0" bIns="0" anchor="t" anchorCtr="0">
            <a:noAutofit/>
          </a:bodyPr>
          <a:lstStyle>
            <a:lvl1pPr lvl="0" algn="l">
              <a:buNone/>
              <a:defRPr/>
            </a:lvl1pPr>
            <a:lvl2pPr lvl="1" algn="l">
              <a:buNone/>
              <a:defRPr/>
            </a:lvl2pPr>
            <a:lvl3pPr lvl="2" algn="l">
              <a:buNone/>
              <a:defRPr/>
            </a:lvl3pPr>
            <a:lvl4pPr lvl="3" algn="l">
              <a:buNone/>
              <a:defRPr/>
            </a:lvl4pPr>
            <a:lvl5pPr lvl="4" algn="l">
              <a:buNone/>
              <a:defRPr/>
            </a:lvl5pPr>
            <a:lvl6pPr lvl="5" algn="l">
              <a:buNone/>
              <a:defRPr/>
            </a:lvl6pPr>
            <a:lvl7pPr lvl="6" algn="l">
              <a:buNone/>
              <a:defRPr/>
            </a:lvl7pPr>
            <a:lvl8pPr lvl="7" algn="l">
              <a:buNone/>
              <a:defRPr/>
            </a:lvl8pPr>
            <a:lvl9pPr lvl="8" algn="l">
              <a:buNone/>
              <a:defRPr/>
            </a:lvl9pPr>
          </a:lstStyle>
          <a:p>
            <a:pPr marL="0" lvl="0" indent="0" algn="l"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933658287"/>
      </p:ext>
    </p:extLst>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28593A9-40E4-4715-BB88-DD783705E2B1}" type="datetimeFigureOut">
              <a:rPr lang="en-US" smtClean="0"/>
              <a:t>6/3/2024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2932679095"/>
      </p:ext>
    </p:extLst>
  </p:cSld>
  <p:clrMapOvr>
    <a:masterClrMapping/>
  </p:clrMapOvr>
  <p:transition>
    <p:fade thruBlk="1"/>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105452229"/>
      </p:ext>
    </p:extLst>
  </p:cSld>
  <p:clrMapOvr>
    <a:masterClrMapping/>
  </p:clrMapOvr>
  <p:timing>
    <p:tnLst>
      <p:par>
        <p:cTn id="1" dur="indefinite" restart="never" nodeType="tmRoot"/>
      </p:par>
    </p:tnLst>
  </p:timing>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B712588-04B1-427B-82EE-E8DB90309F08}" type="datetimeFigureOut">
              <a:rPr lang="en-US" smtClean="0"/>
              <a:t>6/3/2024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077245262"/>
      </p:ext>
    </p:extLst>
  </p:cSld>
  <p:clrMapOvr>
    <a:masterClrMapping/>
  </p:clrMapOvr>
  <p:timing>
    <p:tnLst>
      <p:par>
        <p:cTn id="1" dur="indefinite" restart="never" nodeType="tmRoot"/>
      </p:par>
    </p:tnLst>
  </p:timing>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61BEF0D-F0BB-DE4B-95CE-6DB70DBA9567}" type="datetimeFigureOut">
              <a:rPr lang="en-US" smtClean="0"/>
              <a:pPr/>
              <a:t>6/3/2024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739992632"/>
      </p:ext>
    </p:extLst>
  </p:cSld>
  <p:clrMapOvr>
    <a:masterClrMapping/>
  </p:clrMapOvr>
  <p:timing>
    <p:tnLst>
      <p:par>
        <p:cTn id="1" dur="indefinite" restart="never" nodeType="tmRoot"/>
      </p:par>
    </p:tnLst>
  </p:timing>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61BEF0D-F0BB-DE4B-95CE-6DB70DBA9567}" type="datetimeFigureOut">
              <a:rPr lang="en-US" smtClean="0"/>
              <a:pPr/>
              <a:t>6/3/2024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563596746"/>
      </p:ext>
    </p:extLst>
  </p:cSld>
  <p:clrMapOvr>
    <a:masterClrMapping/>
  </p:clrMapOvr>
  <p:timing>
    <p:tnLst>
      <p:par>
        <p:cTn id="1" dur="indefinite" restart="never" nodeType="tmRoot"/>
      </p:par>
    </p:tnLst>
  </p:timing>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6/3/2024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018944739"/>
      </p:ext>
    </p:extLst>
  </p:cSld>
  <p:clrMapOvr>
    <a:masterClrMapping/>
  </p:clrMapOvr>
  <p:transition>
    <p:fade thruBlk="1"/>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smtClean="0"/>
              <a:t>6/3/2024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31180252"/>
      </p:ext>
    </p:extLst>
  </p:cSld>
  <p:clrMapOvr>
    <a:masterClrMapping/>
  </p:clrMapOvr>
  <p:timing>
    <p:tnLst>
      <p:par>
        <p:cTn id="1" dur="indefinite" restart="never" nodeType="tmRoot"/>
      </p:par>
    </p:tnLst>
  </p:timing>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6/3/2024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772591437"/>
      </p:ext>
    </p:extLst>
  </p:cSld>
  <p:clrMapOvr>
    <a:masterClrMapping/>
  </p:clrMapOvr>
  <p:timing>
    <p:tnLst>
      <p:par>
        <p:cTn id="1" dur="indefinite" restart="never" nodeType="tmRoot"/>
      </p:par>
    </p:tnLst>
  </p:timing>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61BEF0D-F0BB-DE4B-95CE-6DB70DBA9567}" type="datetimeFigureOut">
              <a:rPr lang="en-US" smtClean="0"/>
              <a:pPr/>
              <a:t>6/3/2024</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87156929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Lst>
  <p:transition>
    <p:fade thruBlk="1"/>
  </p:transition>
  <p:timing>
    <p:tnLst>
      <p:par>
        <p:cTn id="1" dur="indefinite" restart="never" nodeType="tmRoot"/>
      </p:par>
    </p:tnLst>
  </p:timing>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11.sv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2.xml"/><Relationship Id="rId6" Type="http://schemas.openxmlformats.org/officeDocument/2006/relationships/image" Target="../media/image32.emf"/><Relationship Id="rId5" Type="http://schemas.openxmlformats.org/officeDocument/2006/relationships/customXml" Target="../ink/ink1.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 Id="rId4" Type="http://schemas.openxmlformats.org/officeDocument/2006/relationships/image" Target="../media/image30.wmf"/></Relationships>
</file>

<file path=ppt/slides/_rels/slide17.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71.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30.png"/><Relationship Id="rId2" Type="http://schemas.openxmlformats.org/officeDocument/2006/relationships/image" Target="../media/image35.png"/><Relationship Id="rId1" Type="http://schemas.openxmlformats.org/officeDocument/2006/relationships/slideLayout" Target="../slideLayouts/slideLayout1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20.png"/><Relationship Id="rId2" Type="http://schemas.openxmlformats.org/officeDocument/2006/relationships/image" Target="../media/image440.png"/><Relationship Id="rId1" Type="http://schemas.openxmlformats.org/officeDocument/2006/relationships/slideLayout" Target="../slideLayouts/slideLayout1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1.png"/></Relationships>
</file>

<file path=ppt/slides/_rels/slide2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image" Target="../media/image49.png"/><Relationship Id="rId1" Type="http://schemas.openxmlformats.org/officeDocument/2006/relationships/slideLayout" Target="../slideLayouts/slideLayout14.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2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60.png"/><Relationship Id="rId7"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44.pn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3.png"/></Relationships>
</file>

<file path=ppt/slides/_rels/slide27.xml.rels><?xml version="1.0" encoding="UTF-8" standalone="yes"?>
<Relationships xmlns="http://schemas.openxmlformats.org/package/2006/relationships"><Relationship Id="rId3" Type="http://schemas.openxmlformats.org/officeDocument/2006/relationships/image" Target="../media/image450.pn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480.png"/><Relationship Id="rId5" Type="http://schemas.openxmlformats.org/officeDocument/2006/relationships/image" Target="../media/image470.png"/><Relationship Id="rId4" Type="http://schemas.openxmlformats.org/officeDocument/2006/relationships/image" Target="../media/image460.png"/></Relationships>
</file>

<file path=ppt/slides/_rels/slide28.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6.png"/><Relationship Id="rId7" Type="http://schemas.openxmlformats.org/officeDocument/2006/relationships/image" Target="../media/image75.sv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720.png"/><Relationship Id="rId4" Type="http://schemas.openxmlformats.org/officeDocument/2006/relationships/image" Target="../media/image73.svg"/><Relationship Id="rId9" Type="http://schemas.openxmlformats.org/officeDocument/2006/relationships/image" Target="../media/image57.svg"/></Relationships>
</file>

<file path=ppt/slides/_rels/slide29.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png"/><Relationship Id="rId3" Type="http://schemas.openxmlformats.org/officeDocument/2006/relationships/slideLayout" Target="../slideLayouts/slideLayout1.xml"/><Relationship Id="rId7" Type="http://schemas.openxmlformats.org/officeDocument/2006/relationships/image" Target="../media/image73.png"/><Relationship Id="rId12" Type="http://schemas.openxmlformats.org/officeDocument/2006/relationships/image" Target="../media/image78.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png"/><Relationship Id="rId10" Type="http://schemas.openxmlformats.org/officeDocument/2006/relationships/image" Target="../media/image76.png"/><Relationship Id="rId4" Type="http://schemas.openxmlformats.org/officeDocument/2006/relationships/notesSlide" Target="../notesSlides/notesSlide7.xml"/><Relationship Id="rId9" Type="http://schemas.openxmlformats.org/officeDocument/2006/relationships/image" Target="../media/image75.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4.png"/><Relationship Id="rId18" Type="http://schemas.openxmlformats.org/officeDocument/2006/relationships/image" Target="../media/image103.png"/><Relationship Id="rId3" Type="http://schemas.microsoft.com/office/2007/relationships/media" Target="../media/media3.mp3"/><Relationship Id="rId21" Type="http://schemas.openxmlformats.org/officeDocument/2006/relationships/image" Target="../media/image75.png"/><Relationship Id="rId7" Type="http://schemas.openxmlformats.org/officeDocument/2006/relationships/audio" Target="../media/audio1.wav"/><Relationship Id="rId12" Type="http://schemas.openxmlformats.org/officeDocument/2006/relationships/image" Target="../media/image83.png"/><Relationship Id="rId17" Type="http://schemas.openxmlformats.org/officeDocument/2006/relationships/image" Target="../media/image102.png"/><Relationship Id="rId2" Type="http://schemas.openxmlformats.org/officeDocument/2006/relationships/audio" Target="../media/media2.wav"/><Relationship Id="rId16" Type="http://schemas.openxmlformats.org/officeDocument/2006/relationships/image" Target="../media/image101.png"/><Relationship Id="rId20" Type="http://schemas.openxmlformats.org/officeDocument/2006/relationships/image" Target="../media/image87.emf"/><Relationship Id="rId1" Type="http://schemas.microsoft.com/office/2007/relationships/media" Target="../media/media2.wav"/><Relationship Id="rId6" Type="http://schemas.openxmlformats.org/officeDocument/2006/relationships/notesSlide" Target="../notesSlides/notesSlide8.xml"/><Relationship Id="rId11" Type="http://schemas.openxmlformats.org/officeDocument/2006/relationships/image" Target="../media/image82.png"/><Relationship Id="rId24" Type="http://schemas.openxmlformats.org/officeDocument/2006/relationships/image" Target="../media/image77.png"/><Relationship Id="rId5" Type="http://schemas.openxmlformats.org/officeDocument/2006/relationships/slideLayout" Target="../slideLayouts/slideLayout2.xml"/><Relationship Id="rId15" Type="http://schemas.openxmlformats.org/officeDocument/2006/relationships/image" Target="../media/image86.png"/><Relationship Id="rId23" Type="http://schemas.openxmlformats.org/officeDocument/2006/relationships/image" Target="../media/image89.png"/><Relationship Id="rId10" Type="http://schemas.openxmlformats.org/officeDocument/2006/relationships/image" Target="../media/image71.png"/><Relationship Id="rId19" Type="http://schemas.openxmlformats.org/officeDocument/2006/relationships/image" Target="../media/image104.png"/><Relationship Id="rId4" Type="http://schemas.openxmlformats.org/officeDocument/2006/relationships/audio" Target="../media/media3.mp3"/><Relationship Id="rId9" Type="http://schemas.openxmlformats.org/officeDocument/2006/relationships/image" Target="../media/image81.png"/><Relationship Id="rId14" Type="http://schemas.openxmlformats.org/officeDocument/2006/relationships/image" Target="../media/image85.png"/><Relationship Id="rId22" Type="http://schemas.openxmlformats.org/officeDocument/2006/relationships/image" Target="../media/image88.png"/></Relationships>
</file>

<file path=ppt/slides/_rels/slide31.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91.png"/><Relationship Id="rId18" Type="http://schemas.openxmlformats.org/officeDocument/2006/relationships/image" Target="../media/image113.png"/><Relationship Id="rId3" Type="http://schemas.microsoft.com/office/2007/relationships/media" Target="../media/media3.mp3"/><Relationship Id="rId21" Type="http://schemas.openxmlformats.org/officeDocument/2006/relationships/image" Target="../media/image88.png"/><Relationship Id="rId7" Type="http://schemas.openxmlformats.org/officeDocument/2006/relationships/image" Target="../media/image80.png"/><Relationship Id="rId12" Type="http://schemas.openxmlformats.org/officeDocument/2006/relationships/image" Target="../media/image90.png"/><Relationship Id="rId17" Type="http://schemas.openxmlformats.org/officeDocument/2006/relationships/image" Target="../media/image112.png"/><Relationship Id="rId2" Type="http://schemas.openxmlformats.org/officeDocument/2006/relationships/audio" Target="../media/media2.wav"/><Relationship Id="rId16" Type="http://schemas.openxmlformats.org/officeDocument/2006/relationships/image" Target="../media/image111.png"/><Relationship Id="rId20" Type="http://schemas.openxmlformats.org/officeDocument/2006/relationships/image" Target="../media/image75.png"/><Relationship Id="rId1" Type="http://schemas.microsoft.com/office/2007/relationships/media" Target="../media/media2.wav"/><Relationship Id="rId6" Type="http://schemas.openxmlformats.org/officeDocument/2006/relationships/audio" Target="../media/audio1.wav"/><Relationship Id="rId11" Type="http://schemas.openxmlformats.org/officeDocument/2006/relationships/image" Target="../media/image84.png"/><Relationship Id="rId5" Type="http://schemas.openxmlformats.org/officeDocument/2006/relationships/slideLayout" Target="../slideLayouts/slideLayout2.xml"/><Relationship Id="rId15" Type="http://schemas.openxmlformats.org/officeDocument/2006/relationships/image" Target="../media/image110.png"/><Relationship Id="rId23" Type="http://schemas.openxmlformats.org/officeDocument/2006/relationships/image" Target="../media/image77.png"/><Relationship Id="rId10" Type="http://schemas.openxmlformats.org/officeDocument/2006/relationships/image" Target="../media/image82.png"/><Relationship Id="rId19" Type="http://schemas.openxmlformats.org/officeDocument/2006/relationships/image" Target="../media/image87.emf"/><Relationship Id="rId4" Type="http://schemas.openxmlformats.org/officeDocument/2006/relationships/audio" Target="../media/media3.mp3"/><Relationship Id="rId9" Type="http://schemas.openxmlformats.org/officeDocument/2006/relationships/image" Target="../media/image71.png"/><Relationship Id="rId14" Type="http://schemas.openxmlformats.org/officeDocument/2006/relationships/image" Target="../media/image86.png"/><Relationship Id="rId22" Type="http://schemas.openxmlformats.org/officeDocument/2006/relationships/image" Target="../media/image89.png"/></Relationships>
</file>

<file path=ppt/slides/_rels/slide32.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8.png"/><Relationship Id="rId18" Type="http://schemas.openxmlformats.org/officeDocument/2006/relationships/image" Target="../media/image93.png"/><Relationship Id="rId3" Type="http://schemas.microsoft.com/office/2007/relationships/media" Target="../media/media3.mp3"/><Relationship Id="rId21" Type="http://schemas.openxmlformats.org/officeDocument/2006/relationships/image" Target="../media/image75.png"/><Relationship Id="rId7" Type="http://schemas.openxmlformats.org/officeDocument/2006/relationships/image" Target="../media/image80.png"/><Relationship Id="rId12" Type="http://schemas.openxmlformats.org/officeDocument/2006/relationships/image" Target="../media/image84.png"/><Relationship Id="rId17" Type="http://schemas.openxmlformats.org/officeDocument/2006/relationships/image" Target="../media/image921.png"/><Relationship Id="rId2" Type="http://schemas.openxmlformats.org/officeDocument/2006/relationships/audio" Target="../media/media2.wav"/><Relationship Id="rId16" Type="http://schemas.openxmlformats.org/officeDocument/2006/relationships/image" Target="../media/image115.png"/><Relationship Id="rId20" Type="http://schemas.openxmlformats.org/officeDocument/2006/relationships/image" Target="../media/image87.emf"/><Relationship Id="rId1" Type="http://schemas.microsoft.com/office/2007/relationships/media" Target="../media/media2.wav"/><Relationship Id="rId6" Type="http://schemas.openxmlformats.org/officeDocument/2006/relationships/audio" Target="../media/audio1.wav"/><Relationship Id="rId11" Type="http://schemas.openxmlformats.org/officeDocument/2006/relationships/image" Target="../media/image83.png"/><Relationship Id="rId5" Type="http://schemas.openxmlformats.org/officeDocument/2006/relationships/slideLayout" Target="../slideLayouts/slideLayout2.xml"/><Relationship Id="rId15" Type="http://schemas.openxmlformats.org/officeDocument/2006/relationships/image" Target="../media/image86.png"/><Relationship Id="rId23" Type="http://schemas.openxmlformats.org/officeDocument/2006/relationships/image" Target="../media/image77.png"/><Relationship Id="rId10" Type="http://schemas.openxmlformats.org/officeDocument/2006/relationships/image" Target="../media/image85.png"/><Relationship Id="rId19" Type="http://schemas.openxmlformats.org/officeDocument/2006/relationships/image" Target="../media/image118.png"/><Relationship Id="rId4" Type="http://schemas.openxmlformats.org/officeDocument/2006/relationships/audio" Target="../media/media3.mp3"/><Relationship Id="rId9" Type="http://schemas.openxmlformats.org/officeDocument/2006/relationships/image" Target="../media/image71.png"/><Relationship Id="rId14" Type="http://schemas.openxmlformats.org/officeDocument/2006/relationships/image" Target="../media/image92.png"/><Relationship Id="rId22" Type="http://schemas.openxmlformats.org/officeDocument/2006/relationships/image" Target="../media/image89.png"/></Relationships>
</file>

<file path=ppt/slides/_rels/slide33.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90.png"/><Relationship Id="rId18" Type="http://schemas.openxmlformats.org/officeDocument/2006/relationships/image" Target="../media/image121.png"/><Relationship Id="rId3" Type="http://schemas.microsoft.com/office/2007/relationships/media" Target="../media/media3.mp3"/><Relationship Id="rId21" Type="http://schemas.openxmlformats.org/officeDocument/2006/relationships/image" Target="../media/image88.png"/><Relationship Id="rId7" Type="http://schemas.openxmlformats.org/officeDocument/2006/relationships/audio" Target="../media/audio1.wav"/><Relationship Id="rId12" Type="http://schemas.openxmlformats.org/officeDocument/2006/relationships/image" Target="../media/image83.png"/><Relationship Id="rId17" Type="http://schemas.openxmlformats.org/officeDocument/2006/relationships/image" Target="../media/image120.png"/><Relationship Id="rId25" Type="http://schemas.openxmlformats.org/officeDocument/2006/relationships/image" Target="../media/image77.png"/><Relationship Id="rId2" Type="http://schemas.openxmlformats.org/officeDocument/2006/relationships/audio" Target="../media/media2.wav"/><Relationship Id="rId16" Type="http://schemas.openxmlformats.org/officeDocument/2006/relationships/image" Target="../media/image86.png"/><Relationship Id="rId20" Type="http://schemas.openxmlformats.org/officeDocument/2006/relationships/image" Target="../media/image123.png"/><Relationship Id="rId1" Type="http://schemas.microsoft.com/office/2007/relationships/media" Target="../media/media2.wav"/><Relationship Id="rId6" Type="http://schemas.openxmlformats.org/officeDocument/2006/relationships/notesSlide" Target="../notesSlides/notesSlide9.xml"/><Relationship Id="rId11" Type="http://schemas.openxmlformats.org/officeDocument/2006/relationships/image" Target="../media/image82.png"/><Relationship Id="rId24" Type="http://schemas.openxmlformats.org/officeDocument/2006/relationships/image" Target="../media/image89.png"/><Relationship Id="rId5" Type="http://schemas.openxmlformats.org/officeDocument/2006/relationships/slideLayout" Target="../slideLayouts/slideLayout2.xml"/><Relationship Id="rId15" Type="http://schemas.openxmlformats.org/officeDocument/2006/relationships/image" Target="../media/image72.png"/><Relationship Id="rId23" Type="http://schemas.openxmlformats.org/officeDocument/2006/relationships/image" Target="../media/image75.png"/><Relationship Id="rId10" Type="http://schemas.openxmlformats.org/officeDocument/2006/relationships/image" Target="../media/image71.png"/><Relationship Id="rId19" Type="http://schemas.openxmlformats.org/officeDocument/2006/relationships/image" Target="../media/image122.png"/><Relationship Id="rId4" Type="http://schemas.openxmlformats.org/officeDocument/2006/relationships/audio" Target="../media/media3.mp3"/><Relationship Id="rId9" Type="http://schemas.openxmlformats.org/officeDocument/2006/relationships/image" Target="../media/image81.png"/><Relationship Id="rId14" Type="http://schemas.openxmlformats.org/officeDocument/2006/relationships/image" Target="../media/image94.png"/><Relationship Id="rId22" Type="http://schemas.openxmlformats.org/officeDocument/2006/relationships/image" Target="../media/image87.emf"/></Relationships>
</file>

<file path=ppt/slides/_rels/slide34.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8.png"/><Relationship Id="rId18" Type="http://schemas.openxmlformats.org/officeDocument/2006/relationships/image" Target="../media/image126.png"/><Relationship Id="rId3" Type="http://schemas.microsoft.com/office/2007/relationships/media" Target="../media/media3.mp3"/><Relationship Id="rId21" Type="http://schemas.openxmlformats.org/officeDocument/2006/relationships/image" Target="../media/image128.png"/><Relationship Id="rId7" Type="http://schemas.openxmlformats.org/officeDocument/2006/relationships/image" Target="../media/image80.png"/><Relationship Id="rId12" Type="http://schemas.openxmlformats.org/officeDocument/2006/relationships/image" Target="../media/image84.png"/><Relationship Id="rId17" Type="http://schemas.openxmlformats.org/officeDocument/2006/relationships/image" Target="../media/image125.png"/><Relationship Id="rId2" Type="http://schemas.openxmlformats.org/officeDocument/2006/relationships/audio" Target="../media/media2.wav"/><Relationship Id="rId16" Type="http://schemas.openxmlformats.org/officeDocument/2006/relationships/image" Target="../media/image124.png"/><Relationship Id="rId20" Type="http://schemas.openxmlformats.org/officeDocument/2006/relationships/image" Target="../media/image87.emf"/><Relationship Id="rId1" Type="http://schemas.microsoft.com/office/2007/relationships/media" Target="../media/media2.wav"/><Relationship Id="rId6" Type="http://schemas.openxmlformats.org/officeDocument/2006/relationships/audio" Target="../media/audio1.wav"/><Relationship Id="rId11" Type="http://schemas.openxmlformats.org/officeDocument/2006/relationships/image" Target="../media/image83.png"/><Relationship Id="rId24" Type="http://schemas.openxmlformats.org/officeDocument/2006/relationships/image" Target="../media/image77.png"/><Relationship Id="rId5" Type="http://schemas.openxmlformats.org/officeDocument/2006/relationships/slideLayout" Target="../slideLayouts/slideLayout2.xml"/><Relationship Id="rId15" Type="http://schemas.openxmlformats.org/officeDocument/2006/relationships/image" Target="../media/image86.png"/><Relationship Id="rId23" Type="http://schemas.openxmlformats.org/officeDocument/2006/relationships/image" Target="../media/image89.png"/><Relationship Id="rId10" Type="http://schemas.openxmlformats.org/officeDocument/2006/relationships/image" Target="../media/image85.png"/><Relationship Id="rId19" Type="http://schemas.openxmlformats.org/officeDocument/2006/relationships/image" Target="../media/image127.png"/><Relationship Id="rId4" Type="http://schemas.openxmlformats.org/officeDocument/2006/relationships/audio" Target="../media/media3.mp3"/><Relationship Id="rId9" Type="http://schemas.openxmlformats.org/officeDocument/2006/relationships/image" Target="../media/image71.png"/><Relationship Id="rId14" Type="http://schemas.openxmlformats.org/officeDocument/2006/relationships/image" Target="../media/image92.png"/><Relationship Id="rId22" Type="http://schemas.openxmlformats.org/officeDocument/2006/relationships/image" Target="../media/image75.png"/></Relationships>
</file>

<file path=ppt/slides/_rels/slide35.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8.png"/><Relationship Id="rId18" Type="http://schemas.openxmlformats.org/officeDocument/2006/relationships/image" Target="../media/image87.emf"/><Relationship Id="rId3" Type="http://schemas.microsoft.com/office/2007/relationships/media" Target="../media/media3.mp3"/><Relationship Id="rId21" Type="http://schemas.openxmlformats.org/officeDocument/2006/relationships/image" Target="../media/image89.png"/><Relationship Id="rId7" Type="http://schemas.openxmlformats.org/officeDocument/2006/relationships/image" Target="../media/image80.png"/><Relationship Id="rId12" Type="http://schemas.openxmlformats.org/officeDocument/2006/relationships/image" Target="../media/image84.png"/><Relationship Id="rId17" Type="http://schemas.openxmlformats.org/officeDocument/2006/relationships/image" Target="../media/image130.png"/><Relationship Id="rId2" Type="http://schemas.openxmlformats.org/officeDocument/2006/relationships/audio" Target="../media/media2.wav"/><Relationship Id="rId16" Type="http://schemas.openxmlformats.org/officeDocument/2006/relationships/image" Target="../media/image129.png"/><Relationship Id="rId20" Type="http://schemas.openxmlformats.org/officeDocument/2006/relationships/image" Target="../media/image75.png"/><Relationship Id="rId1" Type="http://schemas.microsoft.com/office/2007/relationships/media" Target="../media/media2.wav"/><Relationship Id="rId6" Type="http://schemas.openxmlformats.org/officeDocument/2006/relationships/audio" Target="../media/audio1.wav"/><Relationship Id="rId11" Type="http://schemas.openxmlformats.org/officeDocument/2006/relationships/image" Target="../media/image83.png"/><Relationship Id="rId5" Type="http://schemas.openxmlformats.org/officeDocument/2006/relationships/slideLayout" Target="../slideLayouts/slideLayout2.xml"/><Relationship Id="rId15" Type="http://schemas.openxmlformats.org/officeDocument/2006/relationships/image" Target="../media/image86.png"/><Relationship Id="rId10" Type="http://schemas.openxmlformats.org/officeDocument/2006/relationships/image" Target="../media/image85.png"/><Relationship Id="rId19" Type="http://schemas.openxmlformats.org/officeDocument/2006/relationships/image" Target="../media/image131.png"/><Relationship Id="rId4" Type="http://schemas.openxmlformats.org/officeDocument/2006/relationships/audio" Target="../media/media3.mp3"/><Relationship Id="rId9" Type="http://schemas.openxmlformats.org/officeDocument/2006/relationships/image" Target="../media/image71.png"/><Relationship Id="rId14" Type="http://schemas.openxmlformats.org/officeDocument/2006/relationships/image" Target="../media/image92.png"/><Relationship Id="rId22" Type="http://schemas.openxmlformats.org/officeDocument/2006/relationships/image" Target="../media/image77.png"/></Relationships>
</file>

<file path=ppt/slides/_rels/slide36.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8.png"/><Relationship Id="rId18" Type="http://schemas.openxmlformats.org/officeDocument/2006/relationships/image" Target="../media/image75.png"/><Relationship Id="rId3" Type="http://schemas.microsoft.com/office/2007/relationships/media" Target="../media/media3.mp3"/><Relationship Id="rId21" Type="http://schemas.openxmlformats.org/officeDocument/2006/relationships/customXml" Target="../ink/ink2.xml"/><Relationship Id="rId7" Type="http://schemas.openxmlformats.org/officeDocument/2006/relationships/image" Target="../media/image80.png"/><Relationship Id="rId12" Type="http://schemas.openxmlformats.org/officeDocument/2006/relationships/image" Target="../media/image84.png"/><Relationship Id="rId17" Type="http://schemas.openxmlformats.org/officeDocument/2006/relationships/image" Target="../media/image87.emf"/><Relationship Id="rId2" Type="http://schemas.openxmlformats.org/officeDocument/2006/relationships/audio" Target="../media/media2.wav"/><Relationship Id="rId16" Type="http://schemas.openxmlformats.org/officeDocument/2006/relationships/image" Target="../media/image95.png"/><Relationship Id="rId20" Type="http://schemas.openxmlformats.org/officeDocument/2006/relationships/image" Target="../media/image77.png"/><Relationship Id="rId1" Type="http://schemas.microsoft.com/office/2007/relationships/media" Target="../media/media2.wav"/><Relationship Id="rId6" Type="http://schemas.openxmlformats.org/officeDocument/2006/relationships/audio" Target="../media/audio1.wav"/><Relationship Id="rId11" Type="http://schemas.openxmlformats.org/officeDocument/2006/relationships/image" Target="../media/image83.png"/><Relationship Id="rId5" Type="http://schemas.openxmlformats.org/officeDocument/2006/relationships/slideLayout" Target="../slideLayouts/slideLayout2.xml"/><Relationship Id="rId15" Type="http://schemas.openxmlformats.org/officeDocument/2006/relationships/image" Target="../media/image86.png"/><Relationship Id="rId10" Type="http://schemas.openxmlformats.org/officeDocument/2006/relationships/image" Target="../media/image85.png"/><Relationship Id="rId19" Type="http://schemas.openxmlformats.org/officeDocument/2006/relationships/image" Target="../media/image89.png"/><Relationship Id="rId4" Type="http://schemas.openxmlformats.org/officeDocument/2006/relationships/audio" Target="../media/media3.mp3"/><Relationship Id="rId9" Type="http://schemas.openxmlformats.org/officeDocument/2006/relationships/image" Target="../media/image71.png"/><Relationship Id="rId14" Type="http://schemas.openxmlformats.org/officeDocument/2006/relationships/image" Target="../media/image92.png"/><Relationship Id="rId22" Type="http://schemas.openxmlformats.org/officeDocument/2006/relationships/image" Target="../media/image95.emf"/></Relationships>
</file>

<file path=ppt/slides/_rels/slide37.xml.rels><?xml version="1.0" encoding="UTF-8" standalone="yes"?>
<Relationships xmlns="http://schemas.openxmlformats.org/package/2006/relationships"><Relationship Id="rId3" Type="http://schemas.openxmlformats.org/officeDocument/2006/relationships/image" Target="../media/image920.png"/><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1.jpg"/><Relationship Id="rId7" Type="http://schemas.openxmlformats.org/officeDocument/2006/relationships/image" Target="../media/image103.jp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102.jpg"/><Relationship Id="rId5" Type="http://schemas.openxmlformats.org/officeDocument/2006/relationships/image" Target="../media/image99.wmf"/><Relationship Id="rId10" Type="http://schemas.openxmlformats.org/officeDocument/2006/relationships/image" Target="../media/image100.wmf"/><Relationship Id="rId4" Type="http://schemas.openxmlformats.org/officeDocument/2006/relationships/oleObject" Target="../embeddings/oleObject2.bin"/><Relationship Id="rId9" Type="http://schemas.openxmlformats.org/officeDocument/2006/relationships/oleObject" Target="../embeddings/oleObject3.bin"/></Relationships>
</file>

<file path=ppt/slides/_rels/slide4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7.xml"/><Relationship Id="rId4" Type="http://schemas.openxmlformats.org/officeDocument/2006/relationships/image" Target="../media/image108.png"/></Relationships>
</file>

<file path=ppt/slides/_rels/slide4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38.svg"/><Relationship Id="rId7" Type="http://schemas.openxmlformats.org/officeDocument/2006/relationships/image" Target="../media/image142.svg"/><Relationship Id="rId2" Type="http://schemas.openxmlformats.org/officeDocument/2006/relationships/image" Target="../media/image132.png"/><Relationship Id="rId1" Type="http://schemas.openxmlformats.org/officeDocument/2006/relationships/slideLayout" Target="../slideLayouts/slideLayout16.xml"/><Relationship Id="rId6" Type="http://schemas.openxmlformats.org/officeDocument/2006/relationships/image" Target="../media/image134.png"/><Relationship Id="rId5" Type="http://schemas.openxmlformats.org/officeDocument/2006/relationships/image" Target="../media/image140.svg"/><Relationship Id="rId4" Type="http://schemas.openxmlformats.org/officeDocument/2006/relationships/image" Target="../media/image133.png"/></Relationships>
</file>

<file path=ppt/slides/_rels/slide4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44.sv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4" name="TextBox 3"/>
          <p:cNvSpPr txBox="1"/>
          <p:nvPr/>
        </p:nvSpPr>
        <p:spPr>
          <a:xfrm>
            <a:off x="0" y="368368"/>
            <a:ext cx="8964386" cy="2585323"/>
          </a:xfrm>
          <a:prstGeom prst="rect">
            <a:avLst/>
          </a:prstGeom>
          <a:solidFill>
            <a:srgbClr val="FFFF00"/>
          </a:solidFill>
        </p:spPr>
        <p:txBody>
          <a:bodyPr wrap="square" rtlCol="0">
            <a:spAutoFit/>
          </a:bodyPr>
          <a:lstStyle/>
          <a:p>
            <a:pPr algn="ctr" defTabSz="914378">
              <a:lnSpc>
                <a:spcPct val="150000"/>
              </a:lnSpc>
            </a:pPr>
            <a:r>
              <a:rPr lang="en-US" sz="3600" b="1" dirty="0">
                <a:solidFill>
                  <a:schemeClr val="accent4">
                    <a:lumMod val="50000"/>
                  </a:schemeClr>
                </a:solidFill>
              </a:rPr>
              <a:t>NHIỆT LIỆT CHÀO MỪNG CÁC THẦY CÔ GIÁO VÀ CÁC EM HỌC SINH </a:t>
            </a:r>
          </a:p>
          <a:p>
            <a:pPr algn="ctr" defTabSz="914378">
              <a:lnSpc>
                <a:spcPct val="150000"/>
              </a:lnSpc>
            </a:pPr>
            <a:r>
              <a:rPr lang="en-US" sz="3600" b="1" dirty="0">
                <a:solidFill>
                  <a:schemeClr val="accent4">
                    <a:lumMod val="50000"/>
                  </a:schemeClr>
                </a:solidFill>
              </a:rPr>
              <a:t>ĐẾN VỚI TIẾT HỌC HÔM NAY!</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3304" y="3441567"/>
            <a:ext cx="1481686" cy="136288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845384">
            <a:off x="6331000" y="3073672"/>
            <a:ext cx="1084754" cy="1709401"/>
          </a:xfrm>
          <a:prstGeom prst="rect">
            <a:avLst/>
          </a:prstGeom>
        </p:spPr>
      </p:pic>
    </p:spTree>
    <p:extLst>
      <p:ext uri="{BB962C8B-B14F-4D97-AF65-F5344CB8AC3E}">
        <p14:creationId xmlns:p14="http://schemas.microsoft.com/office/powerpoint/2010/main" val="368836938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248478"/>
            <a:ext cx="5754757" cy="4534533"/>
          </a:xfrm>
          <a:prstGeom prst="rect">
            <a:avLst/>
          </a:prstGeom>
        </p:spPr>
      </p:pic>
      <p:sp>
        <p:nvSpPr>
          <p:cNvPr id="5" name="Title 4"/>
          <p:cNvSpPr txBox="1">
            <a:spLocks noGrp="1"/>
          </p:cNvSpPr>
          <p:nvPr>
            <p:ph type="title"/>
          </p:nvPr>
        </p:nvSpPr>
        <p:spPr>
          <a:xfrm>
            <a:off x="5953540" y="87217"/>
            <a:ext cx="3053830" cy="1680430"/>
          </a:xfrm>
          <a:prstGeom prst="rect">
            <a:avLst/>
          </a:prstGeom>
          <a:solidFill>
            <a:srgbClr val="FFFF00"/>
          </a:solidFill>
        </p:spPr>
        <p:txBody>
          <a:bodyPr wrap="square" rtlCol="0">
            <a:spAutoFit/>
          </a:bodyPr>
          <a:lstStyle/>
          <a:p>
            <a:r>
              <a:rPr lang="en-US" sz="1800" dirty="0" err="1" smtClean="0">
                <a:latin typeface="Times New Roman" panose="02020603050405020304" pitchFamily="18" charset="0"/>
                <a:cs typeface="Times New Roman" panose="02020603050405020304" pitchFamily="18" charset="0"/>
              </a:rPr>
              <a:t>Các</a:t>
            </a:r>
            <a:r>
              <a:rPr lang="en-US" sz="1800" dirty="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nhà</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toán</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học</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Hy</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Lạp</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thời</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cổ</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đại</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cho</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rằng</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tất</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cả</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mọi</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sự</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vật</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hiện</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tượng</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trong</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vũ</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trụ</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có</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thể</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được</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thể</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hiện</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dưới</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dạng</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số</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nguyên</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và</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tỉ</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số</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của</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chúng</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số</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hữu</a:t>
            </a:r>
            <a:r>
              <a:rPr lang="en-US" sz="1800" dirty="0" smtClean="0">
                <a:latin typeface="Times New Roman" panose="02020603050405020304" pitchFamily="18" charset="0"/>
                <a:cs typeface="Times New Roman" panose="02020603050405020304" pitchFamily="18" charset="0"/>
              </a:rPr>
              <a:t> </a:t>
            </a:r>
            <a:r>
              <a:rPr lang="en-US" sz="1800" dirty="0" err="1" smtClean="0">
                <a:latin typeface="Times New Roman" panose="02020603050405020304" pitchFamily="18" charset="0"/>
                <a:cs typeface="Times New Roman" panose="02020603050405020304" pitchFamily="18" charset="0"/>
              </a:rPr>
              <a:t>tỉ</a:t>
            </a:r>
            <a:r>
              <a:rPr lang="en-US" sz="1800" dirty="0" smtClean="0">
                <a:latin typeface="Times New Roman" panose="02020603050405020304" pitchFamily="18" charset="0"/>
                <a:cs typeface="Times New Roman" panose="02020603050405020304" pitchFamily="18" charset="0"/>
              </a:rPr>
              <a:t>)</a:t>
            </a:r>
            <a:r>
              <a:rPr lang="en-US" sz="1800" dirty="0" smtClean="0"/>
              <a:t>.</a:t>
            </a:r>
            <a:endParaRPr lang="en-US" sz="1800" dirty="0"/>
          </a:p>
        </p:txBody>
      </p:sp>
      <p:sp>
        <p:nvSpPr>
          <p:cNvPr id="6" name="Text Placeholder 5"/>
          <p:cNvSpPr>
            <a:spLocks noGrp="1"/>
          </p:cNvSpPr>
          <p:nvPr>
            <p:ph type="body" idx="1"/>
          </p:nvPr>
        </p:nvSpPr>
        <p:spPr>
          <a:xfrm>
            <a:off x="5874026" y="1838740"/>
            <a:ext cx="3269974" cy="307119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52396" indent="0" algn="ctr">
              <a:buNone/>
            </a:pPr>
            <a:r>
              <a:rPr lang="en-US" sz="2000" dirty="0" err="1" smtClean="0">
                <a:solidFill>
                  <a:schemeClr val="tx1"/>
                </a:solidFill>
                <a:latin typeface="Times New Roman" panose="02020603050405020304" pitchFamily="18" charset="0"/>
                <a:cs typeface="Times New Roman" panose="02020603050405020304" pitchFamily="18" charset="0"/>
              </a:rPr>
              <a:t>Tuy</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nhiên</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vào</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thế</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kỷ</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thế</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kỉ</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thứ</a:t>
            </a:r>
            <a:r>
              <a:rPr lang="en-US" sz="2000" dirty="0" smtClean="0">
                <a:solidFill>
                  <a:schemeClr val="tx1"/>
                </a:solidFill>
                <a:latin typeface="Times New Roman" panose="02020603050405020304" pitchFamily="18" charset="0"/>
                <a:cs typeface="Times New Roman" panose="02020603050405020304" pitchFamily="18" charset="0"/>
              </a:rPr>
              <a:t> V </a:t>
            </a:r>
            <a:r>
              <a:rPr lang="en-US" sz="2000" dirty="0" err="1" smtClean="0">
                <a:solidFill>
                  <a:schemeClr val="tx1"/>
                </a:solidFill>
                <a:latin typeface="Times New Roman" panose="02020603050405020304" pitchFamily="18" charset="0"/>
                <a:cs typeface="Times New Roman" panose="02020603050405020304" pitchFamily="18" charset="0"/>
              </a:rPr>
              <a:t>trước</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công</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nguyên</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nhà</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toán</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học</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Hippasus</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đã</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phát</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hiện</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ra</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rằng</a:t>
            </a:r>
            <a:r>
              <a:rPr lang="en-US" sz="2000" dirty="0" smtClean="0">
                <a:solidFill>
                  <a:schemeClr val="tx1"/>
                </a:solidFill>
                <a:latin typeface="Times New Roman" panose="02020603050405020304" pitchFamily="18" charset="0"/>
                <a:cs typeface="Times New Roman" panose="02020603050405020304" pitchFamily="18" charset="0"/>
              </a:rPr>
              <a:t> : </a:t>
            </a:r>
            <a:r>
              <a:rPr lang="en-US" sz="2000" dirty="0" err="1" smtClean="0">
                <a:solidFill>
                  <a:schemeClr val="tx1"/>
                </a:solidFill>
                <a:latin typeface="Times New Roman" panose="02020603050405020304" pitchFamily="18" charset="0"/>
                <a:cs typeface="Times New Roman" panose="02020603050405020304" pitchFamily="18" charset="0"/>
              </a:rPr>
              <a:t>có</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những</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đối</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tượng</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trong</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thế</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giới</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tự</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nhiên</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không</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biểu</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thị</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được</a:t>
            </a:r>
            <a:r>
              <a:rPr lang="en-US" sz="2000" dirty="0" smtClean="0">
                <a:solidFill>
                  <a:schemeClr val="tx1"/>
                </a:solidFill>
                <a:latin typeface="Times New Roman" panose="02020603050405020304" pitchFamily="18" charset="0"/>
                <a:cs typeface="Times New Roman" panose="02020603050405020304" pitchFamily="18" charset="0"/>
              </a:rPr>
              <a:t> qua </a:t>
            </a:r>
            <a:r>
              <a:rPr lang="en-US" sz="2000" dirty="0" err="1" smtClean="0">
                <a:solidFill>
                  <a:schemeClr val="tx1"/>
                </a:solidFill>
                <a:latin typeface="Times New Roman" panose="02020603050405020304" pitchFamily="18" charset="0"/>
                <a:cs typeface="Times New Roman" panose="02020603050405020304" pitchFamily="18" charset="0"/>
              </a:rPr>
              <a:t>số</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hữu</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tỉ</a:t>
            </a:r>
            <a:r>
              <a:rPr lang="en-US" sz="2000" dirty="0" smtClean="0">
                <a:solidFill>
                  <a:schemeClr val="tx1"/>
                </a:solidFill>
                <a:latin typeface="Times New Roman" panose="02020603050405020304" pitchFamily="18" charset="0"/>
                <a:cs typeface="Times New Roman" panose="02020603050405020304" pitchFamily="18" charset="0"/>
              </a:rPr>
              <a:t> </a:t>
            </a:r>
            <a:endParaRPr lang="en-US" sz="2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657131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bg/>
                                          </p:spTgt>
                                        </p:tgtEl>
                                        <p:attrNameLst>
                                          <p:attrName>style.visibility</p:attrName>
                                        </p:attrNameLst>
                                      </p:cBhvr>
                                      <p:to>
                                        <p:strVal val="visible"/>
                                      </p:to>
                                    </p:set>
                                    <p:animEffect transition="in" filter="barn(inVertical)">
                                      <p:cBhvr>
                                        <p:cTn id="17" dur="500"/>
                                        <p:tgtEl>
                                          <p:spTgt spid="6">
                                            <p:bg/>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barn(inVertical)">
                                      <p:cBhvr>
                                        <p:cTn id="2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Shape 79"/>
        <p:cNvGrpSpPr/>
        <p:nvPr/>
      </p:nvGrpSpPr>
      <p:grpSpPr>
        <a:xfrm>
          <a:off x="0" y="0"/>
          <a:ext cx="0" cy="0"/>
          <a:chOff x="0" y="0"/>
          <a:chExt cx="0" cy="0"/>
        </a:xfrm>
      </p:grpSpPr>
      <p:sp>
        <p:nvSpPr>
          <p:cNvPr id="6" name="Hộp Văn bản 5">
            <a:extLst>
              <a:ext uri="{FF2B5EF4-FFF2-40B4-BE49-F238E27FC236}">
                <a16:creationId xmlns:a16="http://schemas.microsoft.com/office/drawing/2014/main" xmlns="" id="{EE68FDD7-EF00-AF12-6FF6-918E5476AC4F}"/>
              </a:ext>
            </a:extLst>
          </p:cNvPr>
          <p:cNvSpPr txBox="1"/>
          <p:nvPr/>
        </p:nvSpPr>
        <p:spPr>
          <a:xfrm>
            <a:off x="767953" y="1000261"/>
            <a:ext cx="7913931" cy="2308324"/>
          </a:xfrm>
          <a:prstGeom prst="rect">
            <a:avLst/>
          </a:prstGeom>
          <a:noFill/>
        </p:spPr>
        <p:txBody>
          <a:bodyPr wrap="square">
            <a:spAutoFit/>
          </a:bodyPr>
          <a:lstStyle/>
          <a:p>
            <a:pPr algn="ctr">
              <a:lnSpc>
                <a:spcPct val="150000"/>
              </a:lnSpc>
            </a:pPr>
            <a:r>
              <a:rPr lang="en-US" sz="48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TIẾT 18:BÀI </a:t>
            </a:r>
            <a:r>
              <a:rPr lang="en-US" sz="4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 SỐ VÔ TỈ.</a:t>
            </a:r>
          </a:p>
          <a:p>
            <a:pPr algn="ctr">
              <a:lnSpc>
                <a:spcPct val="150000"/>
              </a:lnSpc>
            </a:pPr>
            <a:r>
              <a:rPr lang="en-US" sz="48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CĂN BẬC HAI SỐ HỌC</a:t>
            </a:r>
            <a:endParaRPr lang="en-US" sz="4800" b="1" dirty="0">
              <a:effectLst>
                <a:outerShdw blurRad="38100" dist="38100" dir="2700000" algn="tl">
                  <a:srgbClr val="000000">
                    <a:alpha val="43137"/>
                  </a:srgbClr>
                </a:outerShdw>
              </a:effectLst>
            </a:endParaRPr>
          </a:p>
        </p:txBody>
      </p:sp>
      <p:sp>
        <p:nvSpPr>
          <p:cNvPr id="9" name="Google Shape;118;p16">
            <a:extLst>
              <a:ext uri="{FF2B5EF4-FFF2-40B4-BE49-F238E27FC236}">
                <a16:creationId xmlns:a16="http://schemas.microsoft.com/office/drawing/2014/main" xmlns="" id="{17045105-1CFE-01D2-D701-137AA13162F2}"/>
              </a:ext>
            </a:extLst>
          </p:cNvPr>
          <p:cNvSpPr/>
          <p:nvPr/>
        </p:nvSpPr>
        <p:spPr>
          <a:xfrm>
            <a:off x="241450" y="4046214"/>
            <a:ext cx="735600" cy="6549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2;p12">
            <a:extLst>
              <a:ext uri="{FF2B5EF4-FFF2-40B4-BE49-F238E27FC236}">
                <a16:creationId xmlns:a16="http://schemas.microsoft.com/office/drawing/2014/main" xmlns="" id="{2374AFFA-9745-2173-40E5-68C48BB896EE}"/>
              </a:ext>
            </a:extLst>
          </p:cNvPr>
          <p:cNvSpPr/>
          <p:nvPr/>
        </p:nvSpPr>
        <p:spPr>
          <a:xfrm>
            <a:off x="7683350" y="3764066"/>
            <a:ext cx="1219200" cy="1219196"/>
          </a:xfrm>
          <a:custGeom>
            <a:avLst/>
            <a:gdLst/>
            <a:ahLst/>
            <a:cxnLst/>
            <a:rect l="l" t="t" r="r" b="b"/>
            <a:pathLst>
              <a:path w="2438400" h="2438393" extrusionOk="0">
                <a:moveTo>
                  <a:pt x="2438400" y="1085807"/>
                </a:moveTo>
                <a:lnTo>
                  <a:pt x="2438400" y="1085807"/>
                </a:lnTo>
                <a:lnTo>
                  <a:pt x="2438400" y="0"/>
                </a:lnTo>
                <a:lnTo>
                  <a:pt x="2438400" y="0"/>
                </a:lnTo>
                <a:cubicBezTo>
                  <a:pt x="1091702" y="0"/>
                  <a:pt x="0" y="1091696"/>
                  <a:pt x="0" y="2438394"/>
                </a:cubicBezTo>
                <a:lnTo>
                  <a:pt x="1085820" y="2438394"/>
                </a:lnTo>
                <a:cubicBezTo>
                  <a:pt x="1085820" y="1691384"/>
                  <a:pt x="1691396" y="1085807"/>
                  <a:pt x="2438400" y="1085807"/>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pic>
        <p:nvPicPr>
          <p:cNvPr id="7" name="Picture 16">
            <a:extLst>
              <a:ext uri="{FF2B5EF4-FFF2-40B4-BE49-F238E27FC236}">
                <a16:creationId xmlns:a16="http://schemas.microsoft.com/office/drawing/2014/main" xmlns="" id="{6072B8B4-2C0C-D425-05DB-CDE72A8690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6894">
            <a:off x="7597468" y="177571"/>
            <a:ext cx="1036396" cy="1053004"/>
          </a:xfrm>
          <a:prstGeom prst="rect">
            <a:avLst/>
          </a:prstGeom>
        </p:spPr>
      </p:pic>
      <p:pic>
        <p:nvPicPr>
          <p:cNvPr id="8" name="Picture 7">
            <a:extLst>
              <a:ext uri="{FF2B5EF4-FFF2-40B4-BE49-F238E27FC236}">
                <a16:creationId xmlns:a16="http://schemas.microsoft.com/office/drawing/2014/main" xmlns="" id="{14726EBC-2D8A-725C-ED27-3137551E940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161531">
            <a:off x="423866" y="501210"/>
            <a:ext cx="1016437" cy="911097"/>
          </a:xfrm>
          <a:prstGeom prst="rect">
            <a:avLst/>
          </a:prstGeom>
        </p:spPr>
      </p:pic>
      <p:pic>
        <p:nvPicPr>
          <p:cNvPr id="11" name="Picture 13">
            <a:extLst>
              <a:ext uri="{FF2B5EF4-FFF2-40B4-BE49-F238E27FC236}">
                <a16:creationId xmlns:a16="http://schemas.microsoft.com/office/drawing/2014/main" xmlns="" id="{48101571-AF5B-0EBD-6812-DD5F3E2F00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9869" y="3472089"/>
            <a:ext cx="1205105" cy="1520006"/>
          </a:xfrm>
          <a:prstGeom prst="rect">
            <a:avLst/>
          </a:prstGeom>
        </p:spPr>
      </p:pic>
      <p:sp>
        <p:nvSpPr>
          <p:cNvPr id="3" name="TextBox 2"/>
          <p:cNvSpPr txBox="1"/>
          <p:nvPr/>
        </p:nvSpPr>
        <p:spPr>
          <a:xfrm>
            <a:off x="1049479" y="207818"/>
            <a:ext cx="6951517" cy="830997"/>
          </a:xfrm>
          <a:prstGeom prst="rect">
            <a:avLst/>
          </a:prstGeom>
          <a:noFill/>
        </p:spPr>
        <p:txBody>
          <a:bodyPr wrap="square" rtlCol="0">
            <a:spAutoFit/>
          </a:bodyPr>
          <a:lstStyle/>
          <a:p>
            <a:r>
              <a:rPr lang="en-US" sz="4800" dirty="0" smtClean="0">
                <a:solidFill>
                  <a:srgbClr val="FF0000"/>
                </a:solidFill>
                <a:latin typeface="Times New Roman" panose="02020603050405020304" pitchFamily="18" charset="0"/>
                <a:cs typeface="Times New Roman" panose="02020603050405020304" pitchFamily="18" charset="0"/>
              </a:rPr>
              <a:t>CHƯƠNG II: SỐ THỰC </a:t>
            </a:r>
            <a:endParaRPr lang="en-US" sz="48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5260489"/>
          </a:xfrm>
          <a:prstGeom prst="rect">
            <a:avLst/>
          </a:prstGeom>
        </p:spPr>
      </p:pic>
      <p:pic>
        <p:nvPicPr>
          <p:cNvPr id="15" name="Picture 14"/>
          <p:cNvPicPr>
            <a:picLocks noChangeAspect="1"/>
          </p:cNvPicPr>
          <p:nvPr/>
        </p:nvPicPr>
        <p:blipFill>
          <a:blip r:embed="rId3"/>
          <a:stretch>
            <a:fillRect/>
          </a:stretch>
        </p:blipFill>
        <p:spPr>
          <a:xfrm>
            <a:off x="3915784" y="1164743"/>
            <a:ext cx="4830183" cy="997544"/>
          </a:xfrm>
          <a:prstGeom prst="rect">
            <a:avLst/>
          </a:prstGeom>
        </p:spPr>
      </p:pic>
      <p:pic>
        <p:nvPicPr>
          <p:cNvPr id="16" name="Picture 15"/>
          <p:cNvPicPr>
            <a:picLocks noChangeAspect="1"/>
          </p:cNvPicPr>
          <p:nvPr/>
        </p:nvPicPr>
        <p:blipFill>
          <a:blip r:embed="rId4"/>
          <a:stretch>
            <a:fillRect/>
          </a:stretch>
        </p:blipFill>
        <p:spPr>
          <a:xfrm>
            <a:off x="4077148" y="2316007"/>
            <a:ext cx="4830183" cy="1158714"/>
          </a:xfrm>
          <a:prstGeom prst="rect">
            <a:avLst/>
          </a:prstGeom>
        </p:spPr>
      </p:pic>
      <p:pic>
        <p:nvPicPr>
          <p:cNvPr id="17" name="Picture 16"/>
          <p:cNvPicPr>
            <a:picLocks noChangeAspect="1"/>
          </p:cNvPicPr>
          <p:nvPr/>
        </p:nvPicPr>
        <p:blipFill>
          <a:blip r:embed="rId5"/>
          <a:stretch>
            <a:fillRect/>
          </a:stretch>
        </p:blipFill>
        <p:spPr>
          <a:xfrm>
            <a:off x="4077149" y="3535697"/>
            <a:ext cx="4410636" cy="942597"/>
          </a:xfrm>
          <a:prstGeom prst="rect">
            <a:avLst/>
          </a:prstGeom>
        </p:spPr>
      </p:pic>
    </p:spTree>
    <p:extLst>
      <p:ext uri="{BB962C8B-B14F-4D97-AF65-F5344CB8AC3E}">
        <p14:creationId xmlns:p14="http://schemas.microsoft.com/office/powerpoint/2010/main" val="20226569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ircle(in)">
                                      <p:cBhvr>
                                        <p:cTn id="12" dur="20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circle(in)">
                                      <p:cBhvr>
                                        <p:cTn id="1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5143499"/>
          </a:xfrm>
          <a:prstGeom prst="rect">
            <a:avLst/>
          </a:prstGeom>
        </p:spPr>
      </p:pic>
      <p:pic>
        <p:nvPicPr>
          <p:cNvPr id="5" name="Picture 4"/>
          <p:cNvPicPr>
            <a:picLocks noChangeAspect="1"/>
          </p:cNvPicPr>
          <p:nvPr/>
        </p:nvPicPr>
        <p:blipFill>
          <a:blip r:embed="rId3"/>
          <a:stretch>
            <a:fillRect/>
          </a:stretch>
        </p:blipFill>
        <p:spPr>
          <a:xfrm>
            <a:off x="964985" y="3650218"/>
            <a:ext cx="1000265" cy="314369"/>
          </a:xfrm>
          <a:prstGeom prst="rect">
            <a:avLst/>
          </a:prstGeom>
        </p:spPr>
      </p:pic>
      <p:pic>
        <p:nvPicPr>
          <p:cNvPr id="6" name="Picture 5"/>
          <p:cNvPicPr>
            <a:picLocks noChangeAspect="1"/>
          </p:cNvPicPr>
          <p:nvPr/>
        </p:nvPicPr>
        <p:blipFill>
          <a:blip r:embed="rId4"/>
          <a:stretch>
            <a:fillRect/>
          </a:stretch>
        </p:blipFill>
        <p:spPr>
          <a:xfrm>
            <a:off x="2516311" y="3650218"/>
            <a:ext cx="1381318" cy="609685"/>
          </a:xfrm>
          <a:prstGeom prst="rect">
            <a:avLst/>
          </a:prstGeom>
        </p:spPr>
      </p:pic>
      <p:pic>
        <p:nvPicPr>
          <p:cNvPr id="7" name="Picture 6"/>
          <p:cNvPicPr>
            <a:picLocks noChangeAspect="1"/>
          </p:cNvPicPr>
          <p:nvPr/>
        </p:nvPicPr>
        <p:blipFill>
          <a:blip r:embed="rId5"/>
          <a:stretch>
            <a:fillRect/>
          </a:stretch>
        </p:blipFill>
        <p:spPr>
          <a:xfrm>
            <a:off x="4344781" y="3650218"/>
            <a:ext cx="1209844" cy="933580"/>
          </a:xfrm>
          <a:prstGeom prst="rect">
            <a:avLst/>
          </a:prstGeom>
        </p:spPr>
      </p:pic>
      <p:pic>
        <p:nvPicPr>
          <p:cNvPr id="8" name="Picture 7"/>
          <p:cNvPicPr>
            <a:picLocks noChangeAspect="1"/>
          </p:cNvPicPr>
          <p:nvPr/>
        </p:nvPicPr>
        <p:blipFill>
          <a:blip r:embed="rId6"/>
          <a:stretch>
            <a:fillRect/>
          </a:stretch>
        </p:blipFill>
        <p:spPr>
          <a:xfrm>
            <a:off x="6413940" y="3807402"/>
            <a:ext cx="1495634" cy="695422"/>
          </a:xfrm>
          <a:prstGeom prst="rect">
            <a:avLst/>
          </a:prstGeom>
        </p:spPr>
      </p:pic>
    </p:spTree>
    <p:extLst>
      <p:ext uri="{BB962C8B-B14F-4D97-AF65-F5344CB8AC3E}">
        <p14:creationId xmlns:p14="http://schemas.microsoft.com/office/powerpoint/2010/main" val="1906263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28" y="327905"/>
            <a:ext cx="3437819" cy="343781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5577" y="114778"/>
            <a:ext cx="2139978" cy="2118790"/>
          </a:xfrm>
          <a:prstGeom prst="rect">
            <a:avLst/>
          </a:prstGeom>
        </p:spPr>
      </p:pic>
      <p:sp>
        <p:nvSpPr>
          <p:cNvPr id="6" name="TextBox 5"/>
          <p:cNvSpPr txBox="1"/>
          <p:nvPr/>
        </p:nvSpPr>
        <p:spPr>
          <a:xfrm>
            <a:off x="914399" y="-83783"/>
            <a:ext cx="2348346" cy="523220"/>
          </a:xfrm>
          <a:prstGeom prst="rect">
            <a:avLst/>
          </a:prstGeom>
          <a:noFill/>
        </p:spPr>
        <p:txBody>
          <a:bodyPr wrap="square" rtlCol="0">
            <a:spAutoFit/>
          </a:bodyPr>
          <a:lstStyle/>
          <a:p>
            <a:r>
              <a:rPr lang="en-US" sz="2800" dirty="0" smtClean="0">
                <a:solidFill>
                  <a:srgbClr val="FF0000"/>
                </a:solidFill>
                <a:latin typeface="Times New Roman" panose="02020603050405020304" pitchFamily="18" charset="0"/>
                <a:cs typeface="Times New Roman" panose="02020603050405020304" pitchFamily="18" charset="0"/>
              </a:rPr>
              <a:t>2 </a:t>
            </a:r>
            <a:r>
              <a:rPr lang="en-US" sz="2800" dirty="0" err="1" smtClean="0">
                <a:solidFill>
                  <a:srgbClr val="FF0000"/>
                </a:solidFill>
                <a:latin typeface="Times New Roman" panose="02020603050405020304" pitchFamily="18" charset="0"/>
                <a:cs typeface="Times New Roman" panose="02020603050405020304" pitchFamily="18" charset="0"/>
              </a:rPr>
              <a:t>dm</a:t>
            </a:r>
            <a:endParaRPr lang="en-US" sz="2800" dirty="0">
              <a:solidFill>
                <a:srgbClr val="FF0000"/>
              </a:solidFill>
              <a:latin typeface="Times New Roman" panose="02020603050405020304" pitchFamily="18" charset="0"/>
              <a:cs typeface="Times New Roman" panose="02020603050405020304" pitchFamily="18" charset="0"/>
            </a:endParaRPr>
          </a:p>
        </p:txBody>
      </p:sp>
      <p:cxnSp>
        <p:nvCxnSpPr>
          <p:cNvPr id="8" name="Straight Arrow Connector 7"/>
          <p:cNvCxnSpPr/>
          <p:nvPr/>
        </p:nvCxnSpPr>
        <p:spPr>
          <a:xfrm>
            <a:off x="3477747" y="1174173"/>
            <a:ext cx="2150918"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5" idx="1"/>
            <a:endCxn id="5" idx="3"/>
          </p:cNvCxnSpPr>
          <p:nvPr/>
        </p:nvCxnSpPr>
        <p:spPr>
          <a:xfrm>
            <a:off x="5845577" y="1174173"/>
            <a:ext cx="213997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587836" y="810491"/>
            <a:ext cx="831273" cy="307777"/>
          </a:xfrm>
          <a:prstGeom prst="rect">
            <a:avLst/>
          </a:prstGeom>
          <a:noFill/>
        </p:spPr>
        <p:txBody>
          <a:bodyPr wrap="square" rtlCol="0">
            <a:spAutoFit/>
          </a:bodyPr>
          <a:lstStyle/>
          <a:p>
            <a:r>
              <a:rPr lang="en-US" dirty="0" smtClean="0">
                <a:solidFill>
                  <a:srgbClr val="FF0000"/>
                </a:solidFill>
              </a:rPr>
              <a:t>2 </a:t>
            </a:r>
            <a:r>
              <a:rPr lang="en-US" dirty="0" err="1" smtClean="0">
                <a:solidFill>
                  <a:srgbClr val="FF0000"/>
                </a:solidFill>
              </a:rPr>
              <a:t>dm</a:t>
            </a:r>
            <a:endParaRPr lang="en-US" dirty="0">
              <a:solidFill>
                <a:srgbClr val="FF0000"/>
              </a:solidFill>
            </a:endParaRPr>
          </a:p>
        </p:txBody>
      </p:sp>
      <p:sp>
        <p:nvSpPr>
          <p:cNvPr id="16" name="TextBox 15"/>
          <p:cNvSpPr txBox="1"/>
          <p:nvPr/>
        </p:nvSpPr>
        <p:spPr>
          <a:xfrm>
            <a:off x="7401263" y="182878"/>
            <a:ext cx="602428" cy="584775"/>
          </a:xfrm>
          <a:prstGeom prst="rect">
            <a:avLst/>
          </a:prstGeom>
          <a:noFill/>
        </p:spPr>
        <p:txBody>
          <a:bodyPr wrap="square" rtlCol="0">
            <a:spAutoFit/>
          </a:bodyPr>
          <a:lstStyle/>
          <a:p>
            <a:r>
              <a:rPr lang="en-US" sz="3200" dirty="0" smtClean="0">
                <a:solidFill>
                  <a:srgbClr val="FF5050"/>
                </a:solidFill>
              </a:rPr>
              <a:t>x</a:t>
            </a:r>
            <a:endParaRPr lang="en-US" sz="3200" dirty="0">
              <a:solidFill>
                <a:srgbClr val="FF5050"/>
              </a:solidFill>
            </a:endParaRPr>
          </a:p>
        </p:txBody>
      </p:sp>
      <p:sp>
        <p:nvSpPr>
          <p:cNvPr id="19" name="TextBox 18"/>
          <p:cNvSpPr txBox="1"/>
          <p:nvPr/>
        </p:nvSpPr>
        <p:spPr>
          <a:xfrm>
            <a:off x="4324304" y="2387535"/>
            <a:ext cx="4512674" cy="1477328"/>
          </a:xfrm>
          <a:prstGeom prst="rect">
            <a:avLst/>
          </a:prstGeom>
          <a:noFill/>
        </p:spPr>
        <p:txBody>
          <a:bodyPr wrap="square" rtlCol="0">
            <a:spAutoFit/>
          </a:bodyPr>
          <a:lstStyle/>
          <a:p>
            <a:pPr algn="just">
              <a:lnSpc>
                <a:spcPct val="150000"/>
              </a:lnSpc>
            </a:pPr>
            <a:r>
              <a:rPr lang="en-US" sz="2000" dirty="0" err="1" smtClean="0"/>
              <a:t>Hình</a:t>
            </a:r>
            <a:r>
              <a:rPr lang="en-US" sz="2000" dirty="0" smtClean="0"/>
              <a:t> </a:t>
            </a:r>
            <a:r>
              <a:rPr lang="en-US" sz="2000" dirty="0" err="1" smtClean="0"/>
              <a:t>vuông</a:t>
            </a:r>
            <a:r>
              <a:rPr lang="en-US" sz="2000" dirty="0" smtClean="0"/>
              <a:t> </a:t>
            </a:r>
            <a:r>
              <a:rPr lang="en-US" sz="2000" dirty="0" err="1" smtClean="0"/>
              <a:t>có</a:t>
            </a:r>
            <a:r>
              <a:rPr lang="en-US" sz="2000" dirty="0" smtClean="0"/>
              <a:t> </a:t>
            </a:r>
            <a:r>
              <a:rPr lang="en-US" sz="2000" dirty="0" err="1" smtClean="0"/>
              <a:t>diện</a:t>
            </a:r>
            <a:r>
              <a:rPr lang="en-US" sz="2000" dirty="0" smtClean="0"/>
              <a:t> </a:t>
            </a:r>
            <a:r>
              <a:rPr lang="en-US" sz="2000" dirty="0" err="1" smtClean="0"/>
              <a:t>tích</a:t>
            </a:r>
            <a:r>
              <a:rPr lang="en-US" sz="2000" dirty="0" smtClean="0"/>
              <a:t> </a:t>
            </a:r>
            <a:r>
              <a:rPr lang="en-US" sz="2000" dirty="0" err="1" smtClean="0"/>
              <a:t>bằng</a:t>
            </a:r>
            <a:r>
              <a:rPr lang="en-US" sz="2000" dirty="0" smtClean="0"/>
              <a:t> 2 dm</a:t>
            </a:r>
            <a:r>
              <a:rPr lang="en-US" sz="2000" baseline="30000" dirty="0" smtClean="0"/>
              <a:t>2</a:t>
            </a:r>
            <a:r>
              <a:rPr lang="en-US" sz="2000" dirty="0" smtClean="0"/>
              <a:t>. </a:t>
            </a:r>
            <a:r>
              <a:rPr lang="en-US" sz="2000" dirty="0" err="1" smtClean="0"/>
              <a:t>Nếu</a:t>
            </a:r>
            <a:r>
              <a:rPr lang="en-US" sz="2000" dirty="0" smtClean="0"/>
              <a:t> </a:t>
            </a:r>
            <a:r>
              <a:rPr lang="en-US" sz="2000" dirty="0" err="1" smtClean="0"/>
              <a:t>độ</a:t>
            </a:r>
            <a:r>
              <a:rPr lang="en-US" sz="2000" dirty="0" smtClean="0"/>
              <a:t> </a:t>
            </a:r>
            <a:r>
              <a:rPr lang="en-US" sz="2000" dirty="0" err="1" smtClean="0"/>
              <a:t>dài</a:t>
            </a:r>
            <a:r>
              <a:rPr lang="en-US" sz="2000" dirty="0" smtClean="0"/>
              <a:t> </a:t>
            </a:r>
            <a:r>
              <a:rPr lang="en-US" sz="2000" dirty="0" err="1" smtClean="0"/>
              <a:t>cạnh</a:t>
            </a:r>
            <a:r>
              <a:rPr lang="en-US" sz="2000" dirty="0" smtClean="0"/>
              <a:t> </a:t>
            </a:r>
            <a:r>
              <a:rPr lang="en-US" sz="2000" dirty="0" err="1" smtClean="0"/>
              <a:t>hình</a:t>
            </a:r>
            <a:r>
              <a:rPr lang="en-US" sz="2000" dirty="0" smtClean="0"/>
              <a:t> </a:t>
            </a:r>
            <a:r>
              <a:rPr lang="en-US" sz="2000" dirty="0" err="1" smtClean="0"/>
              <a:t>vuông</a:t>
            </a:r>
            <a:r>
              <a:rPr lang="en-US" sz="2000" dirty="0" smtClean="0"/>
              <a:t> </a:t>
            </a:r>
            <a:r>
              <a:rPr lang="en-US" sz="2000" dirty="0" err="1" smtClean="0"/>
              <a:t>đó</a:t>
            </a:r>
            <a:r>
              <a:rPr lang="en-US" sz="2000" dirty="0" smtClean="0"/>
              <a:t> </a:t>
            </a:r>
            <a:r>
              <a:rPr lang="en-US" sz="2000" dirty="0" err="1" smtClean="0"/>
              <a:t>là</a:t>
            </a:r>
            <a:r>
              <a:rPr lang="en-US" sz="2000" dirty="0" smtClean="0"/>
              <a:t> x (</a:t>
            </a:r>
            <a:r>
              <a:rPr lang="en-US" sz="2000" dirty="0" err="1" smtClean="0"/>
              <a:t>dm</a:t>
            </a:r>
            <a:r>
              <a:rPr lang="en-US" sz="2000" dirty="0" smtClean="0"/>
              <a:t>) (x &gt; 0) </a:t>
            </a:r>
            <a:r>
              <a:rPr lang="en-US" sz="2000" dirty="0" err="1" smtClean="0"/>
              <a:t>thì</a:t>
            </a:r>
            <a:r>
              <a:rPr lang="en-US" sz="2000" dirty="0" smtClean="0"/>
              <a:t> </a:t>
            </a:r>
            <a:r>
              <a:rPr lang="en-US" sz="2000" dirty="0" smtClean="0">
                <a:solidFill>
                  <a:srgbClr val="0070C0"/>
                </a:solidFill>
              </a:rPr>
              <a:t>x</a:t>
            </a:r>
            <a:r>
              <a:rPr lang="en-US" sz="2000" baseline="30000" dirty="0" smtClean="0">
                <a:solidFill>
                  <a:srgbClr val="0070C0"/>
                </a:solidFill>
              </a:rPr>
              <a:t>2</a:t>
            </a:r>
            <a:r>
              <a:rPr lang="en-US" sz="2000" dirty="0" smtClean="0">
                <a:solidFill>
                  <a:srgbClr val="0070C0"/>
                </a:solidFill>
              </a:rPr>
              <a:t> = 2</a:t>
            </a:r>
            <a:r>
              <a:rPr lang="en-US" sz="2000" dirty="0" smtClean="0"/>
              <a:t>.</a:t>
            </a:r>
            <a:endParaRPr lang="en-US" sz="2000" dirty="0"/>
          </a:p>
        </p:txBody>
      </p:sp>
      <p:pic>
        <p:nvPicPr>
          <p:cNvPr id="2" name="Picture 1"/>
          <p:cNvPicPr>
            <a:picLocks noChangeAspect="1"/>
          </p:cNvPicPr>
          <p:nvPr/>
        </p:nvPicPr>
        <p:blipFill>
          <a:blip r:embed="rId4"/>
          <a:stretch>
            <a:fillRect/>
          </a:stretch>
        </p:blipFill>
        <p:spPr>
          <a:xfrm>
            <a:off x="3576319" y="2289473"/>
            <a:ext cx="5445761" cy="2789526"/>
          </a:xfrm>
          <a:prstGeom prst="rect">
            <a:avLst/>
          </a:prstGeom>
        </p:spPr>
      </p:pic>
      <p:sp>
        <p:nvSpPr>
          <p:cNvPr id="3" name="TextBox 2"/>
          <p:cNvSpPr txBox="1"/>
          <p:nvPr/>
        </p:nvSpPr>
        <p:spPr>
          <a:xfrm>
            <a:off x="8249920" y="1579415"/>
            <a:ext cx="184731" cy="307777"/>
          </a:xfrm>
          <a:prstGeom prst="rect">
            <a:avLst/>
          </a:prstGeom>
          <a:noFill/>
        </p:spPr>
        <p:txBody>
          <a:bodyPr wrap="none" rtlCol="0">
            <a:spAutoFit/>
          </a:bodyPr>
          <a:lstStyle/>
          <a:p>
            <a:endParaRPr lang="en-US" dirty="0"/>
          </a:p>
        </p:txBody>
      </p:sp>
      <mc:AlternateContent xmlns:mc="http://schemas.openxmlformats.org/markup-compatibility/2006" xmlns:p14="http://schemas.microsoft.com/office/powerpoint/2010/main">
        <mc:Choice Requires="p14">
          <p:contentPart p14:bwMode="auto" r:id="rId5">
            <p14:nvContentPartPr>
              <p14:cNvPr id="7" name="Ink 6"/>
              <p14:cNvContentPartPr/>
              <p14:nvPr/>
            </p14:nvContentPartPr>
            <p14:xfrm>
              <a:off x="2772720" y="4661280"/>
              <a:ext cx="360" cy="360"/>
            </p14:xfrm>
          </p:contentPart>
        </mc:Choice>
        <mc:Fallback xmlns="">
          <p:pic>
            <p:nvPicPr>
              <p:cNvPr id="7" name="Ink 6"/>
              <p:cNvPicPr/>
              <p:nvPr/>
            </p:nvPicPr>
            <p:blipFill>
              <a:blip r:embed="rId6"/>
              <a:stretch>
                <a:fillRect/>
              </a:stretch>
            </p:blipFill>
            <p:spPr>
              <a:xfrm>
                <a:off x="2763360" y="4651920"/>
                <a:ext cx="19080" cy="19080"/>
              </a:xfrm>
              <a:prstGeom prst="rect">
                <a:avLst/>
              </a:prstGeom>
            </p:spPr>
          </p:pic>
        </mc:Fallback>
      </mc:AlternateContent>
    </p:spTree>
    <p:extLst>
      <p:ext uri="{BB962C8B-B14F-4D97-AF65-F5344CB8AC3E}">
        <p14:creationId xmlns:p14="http://schemas.microsoft.com/office/powerpoint/2010/main" val="5735722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600" fill="hold"/>
                                        <p:tgtEl>
                                          <p:spTgt spid="6"/>
                                        </p:tgtEl>
                                        <p:attrNameLst>
                                          <p:attrName>ppt_x</p:attrName>
                                        </p:attrNameLst>
                                      </p:cBhvr>
                                      <p:tavLst>
                                        <p:tav tm="0">
                                          <p:val>
                                            <p:strVal val="#ppt_x"/>
                                          </p:val>
                                        </p:tav>
                                        <p:tav tm="100000">
                                          <p:val>
                                            <p:strVal val="#ppt_x"/>
                                          </p:val>
                                        </p:tav>
                                      </p:tavLst>
                                    </p:anim>
                                    <p:anim calcmode="lin" valueType="num">
                                      <p:cBhvr additive="base">
                                        <p:cTn id="15" dur="6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par>
                                <p:cTn id="35" presetID="53" presetClass="entr" presetSubtype="16"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barn(inVertical)">
                                      <p:cBhvr>
                                        <p:cTn id="44" dur="500"/>
                                        <p:tgtEl>
                                          <p:spTgt spid="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wipe(down)">
                                      <p:cBhvr>
                                        <p:cTn id="49" dur="500"/>
                                        <p:tgtEl>
                                          <p:spTgt spid="16"/>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1000"/>
                                        <p:tgtEl>
                                          <p:spTgt spid="19"/>
                                        </p:tgtEl>
                                      </p:cBhvr>
                                    </p:animEffect>
                                    <p:anim calcmode="lin" valueType="num">
                                      <p:cBhvr>
                                        <p:cTn id="55" dur="1000" fill="hold"/>
                                        <p:tgtEl>
                                          <p:spTgt spid="19"/>
                                        </p:tgtEl>
                                        <p:attrNameLst>
                                          <p:attrName>ppt_x</p:attrName>
                                        </p:attrNameLst>
                                      </p:cBhvr>
                                      <p:tavLst>
                                        <p:tav tm="0">
                                          <p:val>
                                            <p:strVal val="#ppt_x"/>
                                          </p:val>
                                        </p:tav>
                                        <p:tav tm="100000">
                                          <p:val>
                                            <p:strVal val="#ppt_x"/>
                                          </p:val>
                                        </p:tav>
                                      </p:tavLst>
                                    </p:anim>
                                    <p:anim calcmode="lin" valueType="num">
                                      <p:cBhvr>
                                        <p:cTn id="5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6"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28" y="327905"/>
            <a:ext cx="3437819" cy="343781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5577" y="114778"/>
            <a:ext cx="2139978" cy="2118790"/>
          </a:xfrm>
          <a:prstGeom prst="rect">
            <a:avLst/>
          </a:prstGeom>
        </p:spPr>
      </p:pic>
      <p:sp>
        <p:nvSpPr>
          <p:cNvPr id="6" name="TextBox 5"/>
          <p:cNvSpPr txBox="1"/>
          <p:nvPr/>
        </p:nvSpPr>
        <p:spPr>
          <a:xfrm>
            <a:off x="914399" y="-83783"/>
            <a:ext cx="2348346" cy="523220"/>
          </a:xfrm>
          <a:prstGeom prst="rect">
            <a:avLst/>
          </a:prstGeom>
          <a:noFill/>
        </p:spPr>
        <p:txBody>
          <a:bodyPr wrap="square" rtlCol="0">
            <a:spAutoFit/>
          </a:bodyPr>
          <a:lstStyle/>
          <a:p>
            <a:r>
              <a:rPr lang="en-US" sz="2800" dirty="0" smtClean="0">
                <a:solidFill>
                  <a:srgbClr val="FF0000"/>
                </a:solidFill>
                <a:latin typeface="Times New Roman" panose="02020603050405020304" pitchFamily="18" charset="0"/>
                <a:cs typeface="Times New Roman" panose="02020603050405020304" pitchFamily="18" charset="0"/>
              </a:rPr>
              <a:t>2 </a:t>
            </a:r>
            <a:r>
              <a:rPr lang="en-US" sz="2800" dirty="0" err="1" smtClean="0">
                <a:solidFill>
                  <a:srgbClr val="FF0000"/>
                </a:solidFill>
                <a:latin typeface="Times New Roman" panose="02020603050405020304" pitchFamily="18" charset="0"/>
                <a:cs typeface="Times New Roman" panose="02020603050405020304" pitchFamily="18" charset="0"/>
              </a:rPr>
              <a:t>dm</a:t>
            </a:r>
            <a:endParaRPr lang="en-US" sz="2800" dirty="0">
              <a:solidFill>
                <a:srgbClr val="FF0000"/>
              </a:solidFill>
              <a:latin typeface="Times New Roman" panose="02020603050405020304" pitchFamily="18" charset="0"/>
              <a:cs typeface="Times New Roman" panose="02020603050405020304" pitchFamily="18" charset="0"/>
            </a:endParaRPr>
          </a:p>
        </p:txBody>
      </p:sp>
      <p:cxnSp>
        <p:nvCxnSpPr>
          <p:cNvPr id="8" name="Straight Arrow Connector 7"/>
          <p:cNvCxnSpPr/>
          <p:nvPr/>
        </p:nvCxnSpPr>
        <p:spPr>
          <a:xfrm>
            <a:off x="3477747" y="1174173"/>
            <a:ext cx="2150918"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5" idx="1"/>
            <a:endCxn id="5" idx="3"/>
          </p:cNvCxnSpPr>
          <p:nvPr/>
        </p:nvCxnSpPr>
        <p:spPr>
          <a:xfrm>
            <a:off x="5845577" y="1174173"/>
            <a:ext cx="213997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587836" y="810491"/>
            <a:ext cx="831273" cy="307777"/>
          </a:xfrm>
          <a:prstGeom prst="rect">
            <a:avLst/>
          </a:prstGeom>
          <a:noFill/>
        </p:spPr>
        <p:txBody>
          <a:bodyPr wrap="square" rtlCol="0">
            <a:spAutoFit/>
          </a:bodyPr>
          <a:lstStyle/>
          <a:p>
            <a:r>
              <a:rPr lang="en-US" dirty="0" smtClean="0">
                <a:solidFill>
                  <a:srgbClr val="FF0000"/>
                </a:solidFill>
              </a:rPr>
              <a:t>2 </a:t>
            </a:r>
            <a:r>
              <a:rPr lang="en-US" dirty="0" err="1" smtClean="0">
                <a:solidFill>
                  <a:srgbClr val="FF0000"/>
                </a:solidFill>
              </a:rPr>
              <a:t>dm</a:t>
            </a:r>
            <a:endParaRPr lang="en-US" dirty="0">
              <a:solidFill>
                <a:srgbClr val="FF0000"/>
              </a:solidFill>
            </a:endParaRPr>
          </a:p>
        </p:txBody>
      </p:sp>
      <p:sp>
        <p:nvSpPr>
          <p:cNvPr id="14" name="Rectangle 13"/>
          <p:cNvSpPr/>
          <p:nvPr/>
        </p:nvSpPr>
        <p:spPr>
          <a:xfrm>
            <a:off x="651972" y="1565800"/>
            <a:ext cx="2513830" cy="769441"/>
          </a:xfrm>
          <a:prstGeom prst="rect">
            <a:avLst/>
          </a:prstGeom>
        </p:spPr>
        <p:txBody>
          <a:bodyPr wrap="none">
            <a:spAutoFit/>
          </a:bodyPr>
          <a:lstStyle/>
          <a:p>
            <a:r>
              <a:rPr lang="en-US" sz="4400" dirty="0" smtClean="0">
                <a:solidFill>
                  <a:srgbClr val="FF0000"/>
                </a:solidFill>
              </a:rPr>
              <a:t>S= 4 dm</a:t>
            </a:r>
            <a:r>
              <a:rPr lang="en-US" sz="4400" baseline="30000" dirty="0" smtClean="0">
                <a:solidFill>
                  <a:srgbClr val="FF0000"/>
                </a:solidFill>
              </a:rPr>
              <a:t>2</a:t>
            </a:r>
            <a:endParaRPr lang="en-US" sz="4400" dirty="0">
              <a:solidFill>
                <a:srgbClr val="FF0000"/>
              </a:solidFill>
            </a:endParaRPr>
          </a:p>
        </p:txBody>
      </p:sp>
      <p:sp>
        <p:nvSpPr>
          <p:cNvPr id="15" name="TextBox 14"/>
          <p:cNvSpPr txBox="1"/>
          <p:nvPr/>
        </p:nvSpPr>
        <p:spPr>
          <a:xfrm>
            <a:off x="7637197" y="1579415"/>
            <a:ext cx="2244436" cy="523220"/>
          </a:xfrm>
          <a:prstGeom prst="rect">
            <a:avLst/>
          </a:prstGeom>
          <a:noFill/>
        </p:spPr>
        <p:txBody>
          <a:bodyPr wrap="square" rtlCol="0">
            <a:spAutoFit/>
          </a:bodyPr>
          <a:lstStyle/>
          <a:p>
            <a:r>
              <a:rPr lang="en-US" sz="2800" dirty="0" smtClean="0">
                <a:solidFill>
                  <a:srgbClr val="FF0000"/>
                </a:solidFill>
              </a:rPr>
              <a:t>S=2 </a:t>
            </a:r>
            <a:r>
              <a:rPr lang="en-US" sz="2800" dirty="0">
                <a:solidFill>
                  <a:srgbClr val="FF0000"/>
                </a:solidFill>
              </a:rPr>
              <a:t>dm</a:t>
            </a:r>
            <a:r>
              <a:rPr lang="en-US" sz="2800" baseline="30000" dirty="0">
                <a:solidFill>
                  <a:srgbClr val="FF0000"/>
                </a:solidFill>
              </a:rPr>
              <a:t>2</a:t>
            </a:r>
            <a:endParaRPr lang="en-US" sz="2800" dirty="0">
              <a:solidFill>
                <a:srgbClr val="FF0000"/>
              </a:solidFill>
            </a:endParaRPr>
          </a:p>
        </p:txBody>
      </p:sp>
      <p:sp>
        <p:nvSpPr>
          <p:cNvPr id="16" name="TextBox 15"/>
          <p:cNvSpPr txBox="1"/>
          <p:nvPr/>
        </p:nvSpPr>
        <p:spPr>
          <a:xfrm>
            <a:off x="7401263" y="182878"/>
            <a:ext cx="602428" cy="584775"/>
          </a:xfrm>
          <a:prstGeom prst="rect">
            <a:avLst/>
          </a:prstGeom>
          <a:noFill/>
        </p:spPr>
        <p:txBody>
          <a:bodyPr wrap="square" rtlCol="0">
            <a:spAutoFit/>
          </a:bodyPr>
          <a:lstStyle/>
          <a:p>
            <a:r>
              <a:rPr lang="en-US" sz="3200" dirty="0" smtClean="0">
                <a:solidFill>
                  <a:srgbClr val="FF5050"/>
                </a:solidFill>
              </a:rPr>
              <a:t>x</a:t>
            </a:r>
            <a:endParaRPr lang="en-US" sz="3200" dirty="0">
              <a:solidFill>
                <a:srgbClr val="FF5050"/>
              </a:solidFill>
            </a:endParaRPr>
          </a:p>
        </p:txBody>
      </p:sp>
      <p:sp>
        <p:nvSpPr>
          <p:cNvPr id="19" name="TextBox 18"/>
          <p:cNvSpPr txBox="1"/>
          <p:nvPr/>
        </p:nvSpPr>
        <p:spPr>
          <a:xfrm>
            <a:off x="4324304" y="2387535"/>
            <a:ext cx="4512674" cy="1477328"/>
          </a:xfrm>
          <a:prstGeom prst="rect">
            <a:avLst/>
          </a:prstGeom>
          <a:noFill/>
        </p:spPr>
        <p:txBody>
          <a:bodyPr wrap="square" rtlCol="0">
            <a:spAutoFit/>
          </a:bodyPr>
          <a:lstStyle/>
          <a:p>
            <a:pPr algn="just">
              <a:lnSpc>
                <a:spcPct val="150000"/>
              </a:lnSpc>
            </a:pPr>
            <a:r>
              <a:rPr lang="en-US" sz="2000" dirty="0" err="1" smtClean="0"/>
              <a:t>Hình</a:t>
            </a:r>
            <a:r>
              <a:rPr lang="en-US" sz="2000" dirty="0" smtClean="0"/>
              <a:t> </a:t>
            </a:r>
            <a:r>
              <a:rPr lang="en-US" sz="2000" dirty="0" err="1" smtClean="0"/>
              <a:t>vuông</a:t>
            </a:r>
            <a:r>
              <a:rPr lang="en-US" sz="2000" dirty="0" smtClean="0"/>
              <a:t> </a:t>
            </a:r>
            <a:r>
              <a:rPr lang="en-US" sz="2000" dirty="0" err="1" smtClean="0"/>
              <a:t>có</a:t>
            </a:r>
            <a:r>
              <a:rPr lang="en-US" sz="2000" dirty="0" smtClean="0"/>
              <a:t> </a:t>
            </a:r>
            <a:r>
              <a:rPr lang="en-US" sz="2000" dirty="0" err="1" smtClean="0"/>
              <a:t>diện</a:t>
            </a:r>
            <a:r>
              <a:rPr lang="en-US" sz="2000" dirty="0" smtClean="0"/>
              <a:t> </a:t>
            </a:r>
            <a:r>
              <a:rPr lang="en-US" sz="2000" dirty="0" err="1" smtClean="0"/>
              <a:t>tích</a:t>
            </a:r>
            <a:r>
              <a:rPr lang="en-US" sz="2000" dirty="0" smtClean="0"/>
              <a:t> </a:t>
            </a:r>
            <a:r>
              <a:rPr lang="en-US" sz="2000" dirty="0" err="1" smtClean="0"/>
              <a:t>bằng</a:t>
            </a:r>
            <a:r>
              <a:rPr lang="en-US" sz="2000" dirty="0" smtClean="0"/>
              <a:t> 2 dm</a:t>
            </a:r>
            <a:r>
              <a:rPr lang="en-US" sz="2000" baseline="30000" dirty="0" smtClean="0"/>
              <a:t>2</a:t>
            </a:r>
            <a:r>
              <a:rPr lang="en-US" sz="2000" dirty="0" smtClean="0"/>
              <a:t>. </a:t>
            </a:r>
            <a:r>
              <a:rPr lang="en-US" sz="2000" dirty="0" err="1" smtClean="0"/>
              <a:t>Nếu</a:t>
            </a:r>
            <a:r>
              <a:rPr lang="en-US" sz="2000" dirty="0" smtClean="0"/>
              <a:t> </a:t>
            </a:r>
            <a:r>
              <a:rPr lang="en-US" sz="2000" dirty="0" err="1" smtClean="0"/>
              <a:t>độ</a:t>
            </a:r>
            <a:r>
              <a:rPr lang="en-US" sz="2000" dirty="0" smtClean="0"/>
              <a:t> </a:t>
            </a:r>
            <a:r>
              <a:rPr lang="en-US" sz="2000" dirty="0" err="1" smtClean="0"/>
              <a:t>dài</a:t>
            </a:r>
            <a:r>
              <a:rPr lang="en-US" sz="2000" dirty="0" smtClean="0"/>
              <a:t> </a:t>
            </a:r>
            <a:r>
              <a:rPr lang="en-US" sz="2000" dirty="0" err="1" smtClean="0"/>
              <a:t>cạnh</a:t>
            </a:r>
            <a:r>
              <a:rPr lang="en-US" sz="2000" dirty="0" smtClean="0"/>
              <a:t> </a:t>
            </a:r>
            <a:r>
              <a:rPr lang="en-US" sz="2000" dirty="0" err="1" smtClean="0"/>
              <a:t>hình</a:t>
            </a:r>
            <a:r>
              <a:rPr lang="en-US" sz="2000" dirty="0" smtClean="0"/>
              <a:t> </a:t>
            </a:r>
            <a:r>
              <a:rPr lang="en-US" sz="2000" dirty="0" err="1" smtClean="0"/>
              <a:t>vuông</a:t>
            </a:r>
            <a:r>
              <a:rPr lang="en-US" sz="2000" dirty="0" smtClean="0"/>
              <a:t> </a:t>
            </a:r>
            <a:r>
              <a:rPr lang="en-US" sz="2000" dirty="0" err="1" smtClean="0"/>
              <a:t>đó</a:t>
            </a:r>
            <a:r>
              <a:rPr lang="en-US" sz="2000" dirty="0" smtClean="0"/>
              <a:t> </a:t>
            </a:r>
            <a:r>
              <a:rPr lang="en-US" sz="2000" dirty="0" err="1" smtClean="0"/>
              <a:t>là</a:t>
            </a:r>
            <a:r>
              <a:rPr lang="en-US" sz="2000" dirty="0" smtClean="0"/>
              <a:t> x (</a:t>
            </a:r>
            <a:r>
              <a:rPr lang="en-US" sz="2000" dirty="0" err="1" smtClean="0"/>
              <a:t>dm</a:t>
            </a:r>
            <a:r>
              <a:rPr lang="en-US" sz="2000" dirty="0" smtClean="0"/>
              <a:t>) (x &gt; 0) </a:t>
            </a:r>
            <a:r>
              <a:rPr lang="en-US" sz="2000" dirty="0" err="1" smtClean="0"/>
              <a:t>thì</a:t>
            </a:r>
            <a:r>
              <a:rPr lang="en-US" sz="2000" dirty="0" smtClean="0"/>
              <a:t> </a:t>
            </a:r>
            <a:r>
              <a:rPr lang="en-US" sz="2000" dirty="0" smtClean="0">
                <a:solidFill>
                  <a:srgbClr val="0070C0"/>
                </a:solidFill>
              </a:rPr>
              <a:t>x</a:t>
            </a:r>
            <a:r>
              <a:rPr lang="en-US" sz="2000" baseline="30000" dirty="0" smtClean="0">
                <a:solidFill>
                  <a:srgbClr val="0070C0"/>
                </a:solidFill>
              </a:rPr>
              <a:t>2</a:t>
            </a:r>
            <a:r>
              <a:rPr lang="en-US" sz="2000" dirty="0" smtClean="0">
                <a:solidFill>
                  <a:srgbClr val="0070C0"/>
                </a:solidFill>
              </a:rPr>
              <a:t> = 2</a:t>
            </a:r>
            <a:r>
              <a:rPr lang="en-US" sz="2000" dirty="0" smtClean="0"/>
              <a:t>.</a:t>
            </a:r>
            <a:endParaRPr lang="en-US" sz="2000" dirty="0"/>
          </a:p>
        </p:txBody>
      </p:sp>
      <p:sp>
        <p:nvSpPr>
          <p:cNvPr id="20" name="TextBox 19"/>
          <p:cNvSpPr txBox="1"/>
          <p:nvPr/>
        </p:nvSpPr>
        <p:spPr>
          <a:xfrm>
            <a:off x="986470" y="4021241"/>
            <a:ext cx="3524036" cy="400110"/>
          </a:xfrm>
          <a:prstGeom prst="rect">
            <a:avLst/>
          </a:prstGeom>
          <a:noFill/>
        </p:spPr>
        <p:txBody>
          <a:bodyPr wrap="square" rtlCol="0">
            <a:spAutoFit/>
          </a:bodyPr>
          <a:lstStyle/>
          <a:p>
            <a:r>
              <a:rPr lang="en-US" sz="2000" dirty="0" err="1" smtClean="0"/>
              <a:t>Người</a:t>
            </a:r>
            <a:r>
              <a:rPr lang="en-US" sz="2000" dirty="0" smtClean="0"/>
              <a:t> ta </a:t>
            </a:r>
            <a:r>
              <a:rPr lang="en-US" sz="2000" dirty="0" err="1" smtClean="0"/>
              <a:t>chứng</a:t>
            </a:r>
            <a:r>
              <a:rPr lang="en-US" sz="2000" dirty="0" smtClean="0"/>
              <a:t> minh </a:t>
            </a:r>
            <a:r>
              <a:rPr lang="en-US" sz="2000" dirty="0" err="1" smtClean="0"/>
              <a:t>được</a:t>
            </a:r>
            <a:r>
              <a:rPr lang="en-US" sz="2000" dirty="0" smtClean="0"/>
              <a:t>:</a:t>
            </a:r>
            <a:endParaRPr lang="en-US" sz="2000" dirty="0"/>
          </a:p>
        </p:txBody>
      </p:sp>
      <p:sp>
        <p:nvSpPr>
          <p:cNvPr id="21" name="TextBox 20"/>
          <p:cNvSpPr txBox="1"/>
          <p:nvPr/>
        </p:nvSpPr>
        <p:spPr>
          <a:xfrm>
            <a:off x="1950431" y="4678889"/>
            <a:ext cx="5658393" cy="400110"/>
          </a:xfrm>
          <a:prstGeom prst="rect">
            <a:avLst/>
          </a:prstGeom>
          <a:noFill/>
        </p:spPr>
        <p:txBody>
          <a:bodyPr wrap="square" rtlCol="0">
            <a:spAutoFit/>
          </a:bodyPr>
          <a:lstStyle/>
          <a:p>
            <a:pPr algn="ctr"/>
            <a:r>
              <a:rPr lang="en-US" sz="2000" i="1" dirty="0" smtClean="0"/>
              <a:t>x = 1,4142135623730950488016887... </a:t>
            </a:r>
            <a:endParaRPr lang="en-US" sz="2000" i="1" dirty="0"/>
          </a:p>
        </p:txBody>
      </p:sp>
      <p:sp>
        <p:nvSpPr>
          <p:cNvPr id="3" name="TextBox 2"/>
          <p:cNvSpPr txBox="1"/>
          <p:nvPr/>
        </p:nvSpPr>
        <p:spPr>
          <a:xfrm>
            <a:off x="8249920" y="1579415"/>
            <a:ext cx="184731" cy="307777"/>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9792003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par>
                                <p:cTn id="20" presetID="53"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1000"/>
                                        <p:tgtEl>
                                          <p:spTgt spid="19"/>
                                        </p:tgtEl>
                                      </p:cBhvr>
                                    </p:animEffect>
                                    <p:anim calcmode="lin" valueType="num">
                                      <p:cBhvr>
                                        <p:cTn id="39" dur="1000" fill="hold"/>
                                        <p:tgtEl>
                                          <p:spTgt spid="19"/>
                                        </p:tgtEl>
                                        <p:attrNameLst>
                                          <p:attrName>ppt_x</p:attrName>
                                        </p:attrNameLst>
                                      </p:cBhvr>
                                      <p:tavLst>
                                        <p:tav tm="0">
                                          <p:val>
                                            <p:strVal val="#ppt_x"/>
                                          </p:val>
                                        </p:tav>
                                        <p:tav tm="100000">
                                          <p:val>
                                            <p:strVal val="#ppt_x"/>
                                          </p:val>
                                        </p:tav>
                                      </p:tavLst>
                                    </p:anim>
                                    <p:anim calcmode="lin" valueType="num">
                                      <p:cBhvr>
                                        <p:cTn id="4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2" presetClass="entr" presetSubtype="4"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additive="base">
                                        <p:cTn id="45" dur="500"/>
                                        <p:tgtEl>
                                          <p:spTgt spid="20"/>
                                        </p:tgtEl>
                                        <p:attrNameLst>
                                          <p:attrName>ppt_y</p:attrName>
                                        </p:attrNameLst>
                                      </p:cBhvr>
                                      <p:tavLst>
                                        <p:tav tm="0">
                                          <p:val>
                                            <p:strVal val="#ppt_y+#ppt_h*1.125000"/>
                                          </p:val>
                                        </p:tav>
                                        <p:tav tm="100000">
                                          <p:val>
                                            <p:strVal val="#ppt_y"/>
                                          </p:val>
                                        </p:tav>
                                      </p:tavLst>
                                    </p:anim>
                                    <p:animEffect transition="in" filter="wipe(up)">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50" presetClass="entr" presetSubtype="0" decel="10000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anim calcmode="lin" valueType="num">
                                      <p:cBhvr>
                                        <p:cTn id="51" dur="500" fill="hold"/>
                                        <p:tgtEl>
                                          <p:spTgt spid="21"/>
                                        </p:tgtEl>
                                        <p:attrNameLst>
                                          <p:attrName>ppt_w</p:attrName>
                                        </p:attrNameLst>
                                      </p:cBhvr>
                                      <p:tavLst>
                                        <p:tav tm="0">
                                          <p:val>
                                            <p:strVal val="#ppt_w+.3"/>
                                          </p:val>
                                        </p:tav>
                                        <p:tav tm="100000">
                                          <p:val>
                                            <p:strVal val="#ppt_w"/>
                                          </p:val>
                                        </p:tav>
                                      </p:tavLst>
                                    </p:anim>
                                    <p:anim calcmode="lin" valueType="num">
                                      <p:cBhvr>
                                        <p:cTn id="52" dur="500" fill="hold"/>
                                        <p:tgtEl>
                                          <p:spTgt spid="21"/>
                                        </p:tgtEl>
                                        <p:attrNameLst>
                                          <p:attrName>ppt_h</p:attrName>
                                        </p:attrNameLst>
                                      </p:cBhvr>
                                      <p:tavLst>
                                        <p:tav tm="0">
                                          <p:val>
                                            <p:strVal val="#ppt_h"/>
                                          </p:val>
                                        </p:tav>
                                        <p:tav tm="100000">
                                          <p:val>
                                            <p:strVal val="#ppt_h"/>
                                          </p:val>
                                        </p:tav>
                                      </p:tavLst>
                                    </p:anim>
                                    <p:animEffect transition="in" filter="fade">
                                      <p:cBhvr>
                                        <p:cTn id="5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4" grpId="0"/>
      <p:bldP spid="15" grpId="0"/>
      <p:bldP spid="16" grpId="0"/>
      <p:bldP spid="19" grpId="0"/>
      <p:bldP spid="20"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xmlns="" id="{8A11D7E0-5E37-CD54-994F-317E495C8291}"/>
              </a:ext>
            </a:extLst>
          </p:cNvPr>
          <p:cNvGraphicFramePr>
            <a:graphicFrameLocks noChangeAspect="1"/>
          </p:cNvGraphicFramePr>
          <p:nvPr>
            <p:extLst>
              <p:ext uri="{D42A27DB-BD31-4B8C-83A1-F6EECF244321}">
                <p14:modId xmlns:p14="http://schemas.microsoft.com/office/powerpoint/2010/main" val="3698149513"/>
              </p:ext>
            </p:extLst>
          </p:nvPr>
        </p:nvGraphicFramePr>
        <p:xfrm>
          <a:off x="844396" y="825501"/>
          <a:ext cx="3652837" cy="417513"/>
        </p:xfrm>
        <a:graphic>
          <a:graphicData uri="http://schemas.openxmlformats.org/presentationml/2006/ole">
            <mc:AlternateContent xmlns:mc="http://schemas.openxmlformats.org/markup-compatibility/2006">
              <mc:Choice xmlns:v="urn:schemas-microsoft-com:vml" Requires="v">
                <p:oleObj spid="_x0000_s1094" name="Equation" r:id="rId3" imgW="1930320" imgH="203040" progId="Equation.DSMT4">
                  <p:embed/>
                </p:oleObj>
              </mc:Choice>
              <mc:Fallback>
                <p:oleObj name="Equation" r:id="rId3" imgW="1930320" imgH="203040" progId="Equation.DSMT4">
                  <p:embed/>
                  <p:pic>
                    <p:nvPicPr>
                      <p:cNvPr id="85" name="Object 84">
                        <a:extLst>
                          <a:ext uri="{FF2B5EF4-FFF2-40B4-BE49-F238E27FC236}">
                            <a16:creationId xmlns:a16="http://schemas.microsoft.com/office/drawing/2014/main" xmlns="" id="{8A11D7E0-5E37-CD54-994F-317E495C8291}"/>
                          </a:ext>
                        </a:extLst>
                      </p:cNvPr>
                      <p:cNvPicPr>
                        <a:picLocks noChangeAspect="1" noChangeArrowheads="1"/>
                      </p:cNvPicPr>
                      <p:nvPr/>
                    </p:nvPicPr>
                    <p:blipFill>
                      <a:blip r:embed="rId4"/>
                      <a:srcRect/>
                      <a:stretch>
                        <a:fillRect/>
                      </a:stretch>
                    </p:blipFill>
                    <p:spPr bwMode="auto">
                      <a:xfrm>
                        <a:off x="844396" y="825501"/>
                        <a:ext cx="3652837" cy="417513"/>
                      </a:xfrm>
                      <a:prstGeom prst="rect">
                        <a:avLst/>
                      </a:prstGeom>
                      <a:noFill/>
                    </p:spPr>
                  </p:pic>
                </p:oleObj>
              </mc:Fallback>
            </mc:AlternateContent>
          </a:graphicData>
        </a:graphic>
      </p:graphicFrame>
      <p:sp>
        <p:nvSpPr>
          <p:cNvPr id="5" name="TextBox 4"/>
          <p:cNvSpPr txBox="1"/>
          <p:nvPr/>
        </p:nvSpPr>
        <p:spPr>
          <a:xfrm>
            <a:off x="229671" y="1208437"/>
            <a:ext cx="6538945" cy="461665"/>
          </a:xfrm>
          <a:prstGeom prst="rect">
            <a:avLst/>
          </a:prstGeom>
          <a:noFill/>
        </p:spPr>
        <p:txBody>
          <a:bodyPr wrap="square" rtlCol="0">
            <a:spAutoFit/>
          </a:bodyPr>
          <a:lstStyle/>
          <a:p>
            <a:pPr algn="ctr"/>
            <a:r>
              <a:rPr lang="en-US" sz="2400" i="1" dirty="0" smtClean="0"/>
              <a:t>x = 1,4142135623730950488016887</a:t>
            </a:r>
            <a:r>
              <a:rPr lang="en-US" sz="2000" i="1" dirty="0" smtClean="0"/>
              <a:t>... </a:t>
            </a:r>
            <a:endParaRPr lang="en-US" sz="2000" i="1" dirty="0"/>
          </a:p>
        </p:txBody>
      </p:sp>
      <p:sp>
        <p:nvSpPr>
          <p:cNvPr id="7" name="Left Brace 6"/>
          <p:cNvSpPr/>
          <p:nvPr/>
        </p:nvSpPr>
        <p:spPr>
          <a:xfrm>
            <a:off x="571500" y="782000"/>
            <a:ext cx="155448" cy="914400"/>
          </a:xfrm>
          <a:prstGeom prst="leftBrace">
            <a:avLst/>
          </a:prstGeom>
          <a:ln w="5715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Down Arrow 12"/>
          <p:cNvSpPr/>
          <p:nvPr/>
        </p:nvSpPr>
        <p:spPr>
          <a:xfrm>
            <a:off x="2580126" y="1684554"/>
            <a:ext cx="1153391" cy="102625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lowchart: Alternate Process 1"/>
          <p:cNvSpPr/>
          <p:nvPr/>
        </p:nvSpPr>
        <p:spPr>
          <a:xfrm>
            <a:off x="401092" y="108155"/>
            <a:ext cx="1608762" cy="530942"/>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Times New Roman" panose="02020603050405020304" pitchFamily="18" charset="0"/>
                <a:cs typeface="Times New Roman" panose="02020603050405020304" pitchFamily="18" charset="0"/>
              </a:rPr>
              <a:t>CÁC SỐ</a:t>
            </a:r>
            <a:endParaRPr lang="en-US" sz="2400" dirty="0">
              <a:latin typeface="Times New Roman" panose="02020603050405020304" pitchFamily="18" charset="0"/>
              <a:cs typeface="Times New Roman" panose="02020603050405020304" pitchFamily="18" charset="0"/>
            </a:endParaRPr>
          </a:p>
        </p:txBody>
      </p:sp>
      <p:sp>
        <p:nvSpPr>
          <p:cNvPr id="3" name="10-Point Star 2"/>
          <p:cNvSpPr/>
          <p:nvPr/>
        </p:nvSpPr>
        <p:spPr>
          <a:xfrm>
            <a:off x="1155171" y="2725261"/>
            <a:ext cx="3966422" cy="1337187"/>
          </a:xfrm>
          <a:prstGeom prst="star10">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C00000"/>
                </a:solidFill>
                <a:latin typeface="Times New Roman" panose="02020603050405020304" pitchFamily="18" charset="0"/>
                <a:cs typeface="Times New Roman" panose="02020603050405020304" pitchFamily="18" charset="0"/>
              </a:rPr>
              <a:t>SỐ VÔ TỈ</a:t>
            </a:r>
            <a:endParaRPr lang="en-US" sz="28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039456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circle(in)">
                                      <p:cBhvr>
                                        <p:cTn id="20" dur="20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13" grpId="0" animBg="1"/>
      <p:bldP spid="2"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85"/>
        <p:cNvGrpSpPr/>
        <p:nvPr/>
      </p:nvGrpSpPr>
      <p:grpSpPr>
        <a:xfrm>
          <a:off x="0" y="0"/>
          <a:ext cx="0" cy="0"/>
          <a:chOff x="0" y="0"/>
          <a:chExt cx="0" cy="0"/>
        </a:xfrm>
      </p:grpSpPr>
      <p:sp>
        <p:nvSpPr>
          <p:cNvPr id="109" name="Google Shape;109;p15"/>
          <p:cNvSpPr/>
          <p:nvPr/>
        </p:nvSpPr>
        <p:spPr>
          <a:xfrm>
            <a:off x="8053462" y="56992"/>
            <a:ext cx="1447657" cy="1447657"/>
          </a:xfrm>
          <a:custGeom>
            <a:avLst/>
            <a:gdLst/>
            <a:ahLst/>
            <a:cxnLst/>
            <a:rect l="l" t="t" r="r" b="b"/>
            <a:pathLst>
              <a:path w="1708150" h="1708150" extrusionOk="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chemeClr val="accent1"/>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13" name="Google Shape;113;p15"/>
          <p:cNvSpPr txBox="1">
            <a:spLocks noGrp="1"/>
          </p:cNvSpPr>
          <p:nvPr>
            <p:ph type="sldNum" sz="quarter" idx="12"/>
          </p:nvPr>
        </p:nvSpPr>
        <p:spPr>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17</a:t>
            </a:fld>
            <a:endParaRPr/>
          </a:p>
        </p:txBody>
      </p:sp>
      <p:sp>
        <p:nvSpPr>
          <p:cNvPr id="2" name="Hộp Văn bản 1">
            <a:extLst>
              <a:ext uri="{FF2B5EF4-FFF2-40B4-BE49-F238E27FC236}">
                <a16:creationId xmlns:a16="http://schemas.microsoft.com/office/drawing/2014/main" xmlns="" id="{E2CD4922-3C53-CD3D-13DF-A854755D9827}"/>
              </a:ext>
            </a:extLst>
          </p:cNvPr>
          <p:cNvSpPr txBox="1"/>
          <p:nvPr/>
        </p:nvSpPr>
        <p:spPr>
          <a:xfrm>
            <a:off x="110613" y="158374"/>
            <a:ext cx="1895168" cy="461665"/>
          </a:xfrm>
          <a:prstGeom prst="rect">
            <a:avLst/>
          </a:prstGeom>
          <a:noFill/>
        </p:spPr>
        <p:txBody>
          <a:bodyPr wrap="square" rtlCol="0">
            <a:spAutoFit/>
          </a:bodyPr>
          <a:lstStyle/>
          <a:p>
            <a:r>
              <a:rPr lang="en-US" sz="2400" b="1" dirty="0"/>
              <a:t>I. SỐ VÔ TỈ</a:t>
            </a:r>
          </a:p>
        </p:txBody>
      </p:sp>
      <p:sp>
        <p:nvSpPr>
          <p:cNvPr id="3" name="Hộp Văn bản 2">
            <a:extLst>
              <a:ext uri="{FF2B5EF4-FFF2-40B4-BE49-F238E27FC236}">
                <a16:creationId xmlns:a16="http://schemas.microsoft.com/office/drawing/2014/main" xmlns="" id="{75CD5CF4-A8A8-A980-A46F-965D53791F8D}"/>
              </a:ext>
            </a:extLst>
          </p:cNvPr>
          <p:cNvSpPr txBox="1"/>
          <p:nvPr/>
        </p:nvSpPr>
        <p:spPr>
          <a:xfrm>
            <a:off x="51620" y="687083"/>
            <a:ext cx="3082412" cy="430887"/>
          </a:xfrm>
          <a:prstGeom prst="rect">
            <a:avLst/>
          </a:prstGeom>
          <a:noFill/>
        </p:spPr>
        <p:txBody>
          <a:bodyPr wrap="square" rtlCol="0">
            <a:spAutoFit/>
          </a:bodyPr>
          <a:lstStyle/>
          <a:p>
            <a:r>
              <a:rPr lang="en-US" sz="2200" b="1" dirty="0"/>
              <a:t>1. </a:t>
            </a:r>
            <a:r>
              <a:rPr lang="en-US" sz="2200" b="1" dirty="0" err="1"/>
              <a:t>Khái</a:t>
            </a:r>
            <a:r>
              <a:rPr lang="en-US" sz="2200" b="1" dirty="0"/>
              <a:t> </a:t>
            </a:r>
            <a:r>
              <a:rPr lang="en-US" sz="2200" b="1" dirty="0" err="1"/>
              <a:t>niệm</a:t>
            </a:r>
            <a:r>
              <a:rPr lang="en-US" sz="2200" b="1" dirty="0"/>
              <a:t> </a:t>
            </a:r>
            <a:r>
              <a:rPr lang="en-US" sz="2200" b="1" dirty="0" err="1"/>
              <a:t>số</a:t>
            </a:r>
            <a:r>
              <a:rPr lang="en-US" sz="2200" b="1" dirty="0"/>
              <a:t> </a:t>
            </a:r>
            <a:r>
              <a:rPr lang="en-US" sz="2200" b="1" dirty="0" err="1"/>
              <a:t>vô</a:t>
            </a:r>
            <a:r>
              <a:rPr lang="en-US" sz="2200" b="1" dirty="0"/>
              <a:t> </a:t>
            </a:r>
            <a:r>
              <a:rPr lang="en-US" sz="2200" b="1" dirty="0" err="1"/>
              <a:t>tỉ</a:t>
            </a:r>
            <a:endParaRPr lang="en-US" sz="2200" b="1" dirty="0"/>
          </a:p>
        </p:txBody>
      </p:sp>
      <p:sp>
        <p:nvSpPr>
          <p:cNvPr id="34" name="Hộp Văn bản 33">
            <a:extLst>
              <a:ext uri="{FF2B5EF4-FFF2-40B4-BE49-F238E27FC236}">
                <a16:creationId xmlns:a16="http://schemas.microsoft.com/office/drawing/2014/main" xmlns="" id="{C4551E5A-4AAF-D9F2-2285-4CB990D24642}"/>
              </a:ext>
            </a:extLst>
          </p:cNvPr>
          <p:cNvSpPr txBox="1"/>
          <p:nvPr/>
        </p:nvSpPr>
        <p:spPr>
          <a:xfrm>
            <a:off x="191729" y="1235953"/>
            <a:ext cx="5427406" cy="537391"/>
          </a:xfrm>
          <a:prstGeom prst="rect">
            <a:avLst/>
          </a:prstGeom>
          <a:noFill/>
        </p:spPr>
        <p:txBody>
          <a:bodyPr wrap="square">
            <a:spAutoFit/>
          </a:bodyPr>
          <a:lstStyle/>
          <a:p>
            <a:pPr marL="0" marR="0" algn="just">
              <a:lnSpc>
                <a:spcPct val="150000"/>
              </a:lnSpc>
              <a:spcBef>
                <a:spcPts val="0"/>
              </a:spcBef>
              <a:spcAft>
                <a:spcPts val="600"/>
              </a:spcAft>
            </a:pPr>
            <a:r>
              <a:rPr lang="en-US" sz="2200" dirty="0" err="1">
                <a:solidFill>
                  <a:srgbClr val="000000"/>
                </a:solidFill>
                <a:effectLst/>
                <a:latin typeface="+mj-lt"/>
                <a:ea typeface="Times New Roman" panose="02020603050405020304" pitchFamily="18" charset="0"/>
              </a:rPr>
              <a:t>Số</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vô</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tỉ</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là</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các</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số</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không</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phải</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là</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số</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hữu</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tỉ</a:t>
            </a:r>
            <a:r>
              <a:rPr lang="en-US" sz="2200" dirty="0">
                <a:solidFill>
                  <a:srgbClr val="000000"/>
                </a:solidFill>
                <a:effectLst/>
                <a:latin typeface="+mj-lt"/>
                <a:ea typeface="Times New Roman" panose="02020603050405020304" pitchFamily="18" charset="0"/>
              </a:rPr>
              <a:t>.</a:t>
            </a:r>
            <a:endParaRPr lang="en-US" sz="2200" dirty="0">
              <a:effectLst/>
              <a:latin typeface="+mj-lt"/>
              <a:ea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Hộp Văn bản 5">
                <a:extLst>
                  <a:ext uri="{FF2B5EF4-FFF2-40B4-BE49-F238E27FC236}">
                    <a16:creationId xmlns:a16="http://schemas.microsoft.com/office/drawing/2014/main" xmlns="" id="{BD1074AC-DC5F-5E20-BCD3-53370D74352E}"/>
                  </a:ext>
                </a:extLst>
              </p:cNvPr>
              <p:cNvSpPr txBox="1"/>
              <p:nvPr/>
            </p:nvSpPr>
            <p:spPr>
              <a:xfrm>
                <a:off x="250722" y="2324395"/>
                <a:ext cx="4417142" cy="400110"/>
              </a:xfrm>
              <a:prstGeom prst="rect">
                <a:avLst/>
              </a:prstGeom>
              <a:noFill/>
            </p:spPr>
            <p:txBody>
              <a:bodyPr wrap="square" rtlCol="0">
                <a:spAutoFit/>
              </a:bodyPr>
              <a:lstStyle/>
              <a:p>
                <a:r>
                  <a:rPr lang="en-US" sz="2000" dirty="0" smtClean="0"/>
                  <a:t>VD: </a:t>
                </a:r>
                <a14:m>
                  <m:oMath xmlns:m="http://schemas.openxmlformats.org/officeDocument/2006/math">
                    <m:r>
                      <a:rPr lang="en-US" sz="2000" i="1" smtClean="0">
                        <a:latin typeface="Cambria Math" panose="02040503050406030204" pitchFamily="18" charset="0"/>
                        <a:ea typeface="Cambria Math" panose="02040503050406030204" pitchFamily="18" charset="0"/>
                      </a:rPr>
                      <m:t>𝜋</m:t>
                    </m:r>
                    <m:r>
                      <a:rPr lang="en-US" sz="2000" b="0" i="1" smtClean="0">
                        <a:latin typeface="Cambria Math" panose="02040503050406030204" pitchFamily="18" charset="0"/>
                        <a:ea typeface="Cambria Math" panose="02040503050406030204" pitchFamily="18" charset="0"/>
                      </a:rPr>
                      <m:t>=3,14159…..,1,414213 …;…</m:t>
                    </m:r>
                  </m:oMath>
                </a14:m>
                <a:endParaRPr lang="en-US" sz="2000" dirty="0"/>
              </a:p>
            </p:txBody>
          </p:sp>
        </mc:Choice>
        <mc:Fallback xmlns="">
          <p:sp>
            <p:nvSpPr>
              <p:cNvPr id="6" name="Hộp Văn bản 5">
                <a:extLst>
                  <a:ext uri="{FF2B5EF4-FFF2-40B4-BE49-F238E27FC236}">
                    <a16:creationId xmlns:a16="http://schemas.microsoft.com/office/drawing/2014/main" id="{BD1074AC-DC5F-5E20-BCD3-53370D74352E}"/>
                  </a:ext>
                </a:extLst>
              </p:cNvPr>
              <p:cNvSpPr txBox="1">
                <a:spLocks noRot="1" noChangeAspect="1" noMove="1" noResize="1" noEditPoints="1" noAdjustHandles="1" noChangeArrowheads="1" noChangeShapeType="1" noTextEdit="1"/>
              </p:cNvSpPr>
              <p:nvPr/>
            </p:nvSpPr>
            <p:spPr>
              <a:xfrm>
                <a:off x="250722" y="2324395"/>
                <a:ext cx="4417142" cy="400110"/>
              </a:xfrm>
              <a:prstGeom prst="rect">
                <a:avLst/>
              </a:prstGeom>
              <a:blipFill>
                <a:blip r:embed="rId3"/>
                <a:stretch>
                  <a:fillRect l="-1379" t="-6061" b="-27273"/>
                </a:stretch>
              </a:blipFill>
            </p:spPr>
            <p:txBody>
              <a:bodyPr/>
              <a:lstStyle/>
              <a:p>
                <a:r>
                  <a:rPr lang="en-US">
                    <a:noFill/>
                  </a:rPr>
                  <a:t> </a:t>
                </a:r>
              </a:p>
            </p:txBody>
          </p:sp>
        </mc:Fallback>
      </mc:AlternateContent>
      <p:pic>
        <p:nvPicPr>
          <p:cNvPr id="37" name="Picture 9">
            <a:extLst>
              <a:ext uri="{FF2B5EF4-FFF2-40B4-BE49-F238E27FC236}">
                <a16:creationId xmlns:a16="http://schemas.microsoft.com/office/drawing/2014/main" xmlns="" id="{780DCD88-4B5E-6FFA-F9DD-924F5F8EBF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47423" y="1235953"/>
            <a:ext cx="3777352" cy="3777352"/>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213273" y="1750814"/>
                <a:ext cx="4586512" cy="577850"/>
              </a:xfrm>
              <a:prstGeom prst="rect">
                <a:avLst/>
              </a:prstGeom>
            </p:spPr>
            <p:txBody>
              <a:bodyPr wrap="none">
                <a:spAutoFit/>
              </a:bodyPr>
              <a:lstStyle/>
              <a:p>
                <a:pPr algn="just">
                  <a:lnSpc>
                    <a:spcPct val="150000"/>
                  </a:lnSpc>
                </a:pPr>
                <a:r>
                  <a:rPr lang="vi-VN" sz="2400" dirty="0"/>
                  <a:t>Tập hợp các số vô tỉ kí hiệu là </a:t>
                </a:r>
                <a14:m>
                  <m:oMath xmlns:m="http://schemas.openxmlformats.org/officeDocument/2006/math">
                    <m:r>
                      <a:rPr lang="vi-VN" sz="2400" i="1">
                        <a:latin typeface="Cambria Math" panose="02040503050406030204" pitchFamily="18" charset="0"/>
                        <a:ea typeface="Cambria Math" panose="02040503050406030204" pitchFamily="18" charset="0"/>
                      </a:rPr>
                      <m:t>𝕀</m:t>
                    </m:r>
                  </m:oMath>
                </a14:m>
                <a:r>
                  <a:rPr lang="vi-VN" sz="2400" dirty="0"/>
                  <a:t>.</a:t>
                </a:r>
              </a:p>
            </p:txBody>
          </p:sp>
        </mc:Choice>
        <mc:Fallback xmlns="">
          <p:sp>
            <p:nvSpPr>
              <p:cNvPr id="4" name="Rectangle 3"/>
              <p:cNvSpPr>
                <a:spLocks noRot="1" noChangeAspect="1" noMove="1" noResize="1" noEditPoints="1" noAdjustHandles="1" noChangeArrowheads="1" noChangeShapeType="1" noTextEdit="1"/>
              </p:cNvSpPr>
              <p:nvPr/>
            </p:nvSpPr>
            <p:spPr>
              <a:xfrm>
                <a:off x="213273" y="1750814"/>
                <a:ext cx="4586512" cy="577850"/>
              </a:xfrm>
              <a:prstGeom prst="rect">
                <a:avLst/>
              </a:prstGeom>
              <a:blipFill>
                <a:blip r:embed="rId5"/>
                <a:stretch>
                  <a:fillRect l="-2128" r="-1064" b="-24211"/>
                </a:stretch>
              </a:blipFill>
            </p:spPr>
            <p:txBody>
              <a:bodyPr/>
              <a:lstStyle/>
              <a:p>
                <a:r>
                  <a:rPr lang="en-US">
                    <a:noFill/>
                  </a:rPr>
                  <a:t> </a:t>
                </a:r>
              </a:p>
            </p:txBody>
          </p:sp>
        </mc:Fallback>
      </mc:AlternateContent>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750"/>
                                        <p:tgtEl>
                                          <p:spTgt spid="37"/>
                                        </p:tgtEl>
                                      </p:cBhvr>
                                    </p:animEffect>
                                    <p:anim calcmode="lin" valueType="num">
                                      <p:cBhvr>
                                        <p:cTn id="8" dur="750" fill="hold"/>
                                        <p:tgtEl>
                                          <p:spTgt spid="37"/>
                                        </p:tgtEl>
                                        <p:attrNameLst>
                                          <p:attrName>ppt_x</p:attrName>
                                        </p:attrNameLst>
                                      </p:cBhvr>
                                      <p:tavLst>
                                        <p:tav tm="0">
                                          <p:val>
                                            <p:strVal val="#ppt_x"/>
                                          </p:val>
                                        </p:tav>
                                        <p:tav tm="100000">
                                          <p:val>
                                            <p:strVal val="#ppt_x"/>
                                          </p:val>
                                        </p:tav>
                                      </p:tavLst>
                                    </p:anim>
                                    <p:anim calcmode="lin" valueType="num">
                                      <p:cBhvr>
                                        <p:cTn id="9" dur="75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1000"/>
                                        <p:tgtEl>
                                          <p:spTgt spid="34"/>
                                        </p:tgtEl>
                                      </p:cBhvr>
                                    </p:animEffect>
                                    <p:anim calcmode="lin" valueType="num">
                                      <p:cBhvr>
                                        <p:cTn id="23" dur="1000" fill="hold"/>
                                        <p:tgtEl>
                                          <p:spTgt spid="34"/>
                                        </p:tgtEl>
                                        <p:attrNameLst>
                                          <p:attrName>ppt_x</p:attrName>
                                        </p:attrNameLst>
                                      </p:cBhvr>
                                      <p:tavLst>
                                        <p:tav tm="0">
                                          <p:val>
                                            <p:strVal val="#ppt_x"/>
                                          </p:val>
                                        </p:tav>
                                        <p:tav tm="100000">
                                          <p:val>
                                            <p:strVal val="#ppt_x"/>
                                          </p:val>
                                        </p:tav>
                                      </p:tavLst>
                                    </p:anim>
                                    <p:anim calcmode="lin" valueType="num">
                                      <p:cBhvr>
                                        <p:cTn id="2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barn(inVertical)">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4" grpId="0"/>
      <p:bldP spid="6"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18</a:t>
            </a:fld>
            <a:endParaRPr lang="en"/>
          </a:p>
        </p:txBody>
      </p:sp>
      <p:pic>
        <p:nvPicPr>
          <p:cNvPr id="3" name="Picture 2"/>
          <p:cNvPicPr>
            <a:picLocks noChangeAspect="1"/>
          </p:cNvPicPr>
          <p:nvPr/>
        </p:nvPicPr>
        <p:blipFill>
          <a:blip r:embed="rId2"/>
          <a:stretch>
            <a:fillRect/>
          </a:stretch>
        </p:blipFill>
        <p:spPr>
          <a:xfrm>
            <a:off x="542362" y="139701"/>
            <a:ext cx="8059275" cy="774700"/>
          </a:xfrm>
          <a:prstGeom prst="rect">
            <a:avLst/>
          </a:prstGeom>
        </p:spPr>
      </p:pic>
      <mc:AlternateContent xmlns:mc="http://schemas.openxmlformats.org/markup-compatibility/2006" xmlns:a14="http://schemas.microsoft.com/office/drawing/2010/main">
        <mc:Choice Requires="a14">
          <p:sp>
            <p:nvSpPr>
              <p:cNvPr id="4" name="Hộp Văn bản 5">
                <a:extLst>
                  <a:ext uri="{FF2B5EF4-FFF2-40B4-BE49-F238E27FC236}">
                    <a16:creationId xmlns:a16="http://schemas.microsoft.com/office/drawing/2014/main" xmlns="" id="{07D002B3-22D5-92D4-E48C-A8592994025E}"/>
                  </a:ext>
                </a:extLst>
              </p:cNvPr>
              <p:cNvSpPr txBox="1"/>
              <p:nvPr/>
            </p:nvSpPr>
            <p:spPr>
              <a:xfrm>
                <a:off x="413656" y="1084248"/>
                <a:ext cx="2555571" cy="63600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200" i="1" smtClean="0">
                              <a:latin typeface="Cambria Math" panose="02040503050406030204" pitchFamily="18" charset="0"/>
                            </a:rPr>
                          </m:ctrlPr>
                        </m:fPr>
                        <m:num>
                          <m:r>
                            <a:rPr lang="en-US" sz="2200" b="0" i="1" smtClean="0">
                              <a:latin typeface="Cambria Math" panose="02040503050406030204" pitchFamily="18" charset="0"/>
                            </a:rPr>
                            <m:t>1</m:t>
                          </m:r>
                        </m:num>
                        <m:den>
                          <m:r>
                            <a:rPr lang="en-US" sz="2200" b="0" i="1" smtClean="0">
                              <a:latin typeface="Cambria Math" panose="02040503050406030204" pitchFamily="18" charset="0"/>
                            </a:rPr>
                            <m:t>3</m:t>
                          </m:r>
                        </m:den>
                      </m:f>
                      <m:r>
                        <a:rPr lang="en-US" sz="2200" b="0" i="1" smtClean="0">
                          <a:latin typeface="Cambria Math" panose="02040503050406030204" pitchFamily="18" charset="0"/>
                        </a:rPr>
                        <m:t>=0,333…=0,</m:t>
                      </m:r>
                      <m:d>
                        <m:dPr>
                          <m:ctrlPr>
                            <a:rPr lang="en-US" sz="2200" b="0" i="1" smtClean="0">
                              <a:latin typeface="Cambria Math" panose="02040503050406030204" pitchFamily="18" charset="0"/>
                            </a:rPr>
                          </m:ctrlPr>
                        </m:dPr>
                        <m:e>
                          <m:r>
                            <a:rPr lang="en-US" sz="2200" b="0" i="1" smtClean="0">
                              <a:latin typeface="Cambria Math" panose="02040503050406030204" pitchFamily="18" charset="0"/>
                            </a:rPr>
                            <m:t>3</m:t>
                          </m:r>
                        </m:e>
                      </m:d>
                    </m:oMath>
                  </m:oMathPara>
                </a14:m>
                <a:endParaRPr lang="en-US" sz="2200" dirty="0"/>
              </a:p>
            </p:txBody>
          </p:sp>
        </mc:Choice>
        <mc:Fallback xmlns="">
          <p:sp>
            <p:nvSpPr>
              <p:cNvPr id="4" name="Hộp Văn bản 5">
                <a:extLst>
                  <a:ext uri="{FF2B5EF4-FFF2-40B4-BE49-F238E27FC236}">
                    <a16:creationId xmlns:a16="http://schemas.microsoft.com/office/drawing/2014/main" id="{07D002B3-22D5-92D4-E48C-A8592994025E}"/>
                  </a:ext>
                </a:extLst>
              </p:cNvPr>
              <p:cNvSpPr txBox="1">
                <a:spLocks noRot="1" noChangeAspect="1" noMove="1" noResize="1" noEditPoints="1" noAdjustHandles="1" noChangeArrowheads="1" noChangeShapeType="1" noTextEdit="1"/>
              </p:cNvSpPr>
              <p:nvPr/>
            </p:nvSpPr>
            <p:spPr>
              <a:xfrm>
                <a:off x="413656" y="1084248"/>
                <a:ext cx="2555571" cy="636008"/>
              </a:xfrm>
              <a:prstGeom prst="rect">
                <a:avLst/>
              </a:prstGeom>
              <a:blipFill>
                <a:blip r:embed="rId3"/>
                <a:stretch>
                  <a:fillRect/>
                </a:stretch>
              </a:blipFill>
            </p:spPr>
            <p:txBody>
              <a:bodyPr/>
              <a:lstStyle/>
              <a:p>
                <a:r>
                  <a:rPr lang="en-US">
                    <a:noFill/>
                  </a:rPr>
                  <a:t> </a:t>
                </a:r>
              </a:p>
            </p:txBody>
          </p:sp>
        </mc:Fallback>
      </mc:AlternateContent>
      <p:sp>
        <p:nvSpPr>
          <p:cNvPr id="5" name="Hộp Văn bản 6">
            <a:extLst>
              <a:ext uri="{FF2B5EF4-FFF2-40B4-BE49-F238E27FC236}">
                <a16:creationId xmlns:a16="http://schemas.microsoft.com/office/drawing/2014/main" xmlns="" id="{1620A713-BEDF-C01F-75EC-AE69A398C0D0}"/>
              </a:ext>
            </a:extLst>
          </p:cNvPr>
          <p:cNvSpPr txBox="1"/>
          <p:nvPr/>
        </p:nvSpPr>
        <p:spPr>
          <a:xfrm>
            <a:off x="279400" y="3634903"/>
            <a:ext cx="8864600" cy="1553054"/>
          </a:xfrm>
          <a:prstGeom prst="rect">
            <a:avLst/>
          </a:prstGeom>
          <a:noFill/>
        </p:spPr>
        <p:txBody>
          <a:bodyPr wrap="square" rtlCol="0">
            <a:spAutoFit/>
          </a:bodyPr>
          <a:lstStyle/>
          <a:p>
            <a:pPr>
              <a:lnSpc>
                <a:spcPct val="150000"/>
              </a:lnSpc>
            </a:pPr>
            <a:r>
              <a:rPr lang="en-US" sz="2200" dirty="0" err="1">
                <a:solidFill>
                  <a:srgbClr val="C00000"/>
                </a:solidFill>
              </a:rPr>
              <a:t>Những</a:t>
            </a:r>
            <a:r>
              <a:rPr lang="en-US" sz="2200" dirty="0">
                <a:solidFill>
                  <a:srgbClr val="C00000"/>
                </a:solidFill>
              </a:rPr>
              <a:t> </a:t>
            </a:r>
            <a:r>
              <a:rPr lang="en-US" sz="2200" dirty="0" err="1">
                <a:solidFill>
                  <a:srgbClr val="C00000"/>
                </a:solidFill>
              </a:rPr>
              <a:t>số</a:t>
            </a:r>
            <a:r>
              <a:rPr lang="en-US" sz="2200" dirty="0">
                <a:solidFill>
                  <a:srgbClr val="C00000"/>
                </a:solidFill>
              </a:rPr>
              <a:t> </a:t>
            </a:r>
            <a:r>
              <a:rPr lang="en-US" sz="2200" dirty="0" err="1">
                <a:solidFill>
                  <a:srgbClr val="C00000"/>
                </a:solidFill>
              </a:rPr>
              <a:t>thập</a:t>
            </a:r>
            <a:r>
              <a:rPr lang="en-US" sz="2200" dirty="0">
                <a:solidFill>
                  <a:srgbClr val="C00000"/>
                </a:solidFill>
              </a:rPr>
              <a:t> </a:t>
            </a:r>
            <a:r>
              <a:rPr lang="en-US" sz="2200" dirty="0" err="1">
                <a:solidFill>
                  <a:srgbClr val="C00000"/>
                </a:solidFill>
              </a:rPr>
              <a:t>phân</a:t>
            </a:r>
            <a:r>
              <a:rPr lang="en-US" sz="2200" dirty="0">
                <a:solidFill>
                  <a:srgbClr val="C00000"/>
                </a:solidFill>
              </a:rPr>
              <a:t> </a:t>
            </a:r>
            <a:r>
              <a:rPr lang="en-US" sz="2200" dirty="0" err="1">
                <a:solidFill>
                  <a:srgbClr val="C00000"/>
                </a:solidFill>
              </a:rPr>
              <a:t>vô</a:t>
            </a:r>
            <a:r>
              <a:rPr lang="en-US" sz="2200" dirty="0">
                <a:solidFill>
                  <a:srgbClr val="C00000"/>
                </a:solidFill>
              </a:rPr>
              <a:t> </a:t>
            </a:r>
            <a:r>
              <a:rPr lang="en-US" sz="2200" dirty="0" err="1">
                <a:solidFill>
                  <a:srgbClr val="C00000"/>
                </a:solidFill>
              </a:rPr>
              <a:t>hạn</a:t>
            </a:r>
            <a:r>
              <a:rPr lang="en-US" sz="2200" dirty="0">
                <a:solidFill>
                  <a:srgbClr val="C00000"/>
                </a:solidFill>
              </a:rPr>
              <a:t> </a:t>
            </a:r>
            <a:r>
              <a:rPr lang="en-US" sz="2200" dirty="0" err="1">
                <a:solidFill>
                  <a:srgbClr val="C00000"/>
                </a:solidFill>
              </a:rPr>
              <a:t>mà</a:t>
            </a:r>
            <a:r>
              <a:rPr lang="en-US" sz="2200" dirty="0">
                <a:solidFill>
                  <a:srgbClr val="C00000"/>
                </a:solidFill>
              </a:rPr>
              <a:t> </a:t>
            </a:r>
            <a:r>
              <a:rPr lang="en-US" sz="2200" dirty="0" err="1">
                <a:solidFill>
                  <a:srgbClr val="C00000"/>
                </a:solidFill>
              </a:rPr>
              <a:t>phần</a:t>
            </a:r>
            <a:r>
              <a:rPr lang="en-US" sz="2200" dirty="0">
                <a:solidFill>
                  <a:srgbClr val="C00000"/>
                </a:solidFill>
              </a:rPr>
              <a:t> </a:t>
            </a:r>
            <a:r>
              <a:rPr lang="en-US" sz="2200" dirty="0" err="1">
                <a:solidFill>
                  <a:srgbClr val="C00000"/>
                </a:solidFill>
              </a:rPr>
              <a:t>thập</a:t>
            </a:r>
            <a:r>
              <a:rPr lang="en-US" sz="2200" dirty="0">
                <a:solidFill>
                  <a:srgbClr val="C00000"/>
                </a:solidFill>
              </a:rPr>
              <a:t> </a:t>
            </a:r>
            <a:r>
              <a:rPr lang="en-US" sz="2200" dirty="0" err="1">
                <a:solidFill>
                  <a:srgbClr val="C00000"/>
                </a:solidFill>
              </a:rPr>
              <a:t>phân</a:t>
            </a:r>
            <a:r>
              <a:rPr lang="en-US" sz="2200" dirty="0">
                <a:solidFill>
                  <a:srgbClr val="C00000"/>
                </a:solidFill>
              </a:rPr>
              <a:t> </a:t>
            </a:r>
            <a:r>
              <a:rPr lang="en-US" sz="2200" dirty="0" err="1">
                <a:solidFill>
                  <a:srgbClr val="C00000"/>
                </a:solidFill>
              </a:rPr>
              <a:t>của</a:t>
            </a:r>
            <a:r>
              <a:rPr lang="en-US" sz="2200" dirty="0">
                <a:solidFill>
                  <a:srgbClr val="C00000"/>
                </a:solidFill>
              </a:rPr>
              <a:t> </a:t>
            </a:r>
            <a:r>
              <a:rPr lang="en-US" sz="2200" dirty="0" err="1">
                <a:solidFill>
                  <a:srgbClr val="C00000"/>
                </a:solidFill>
              </a:rPr>
              <a:t>chúng</a:t>
            </a:r>
            <a:r>
              <a:rPr lang="en-US" sz="2200" dirty="0">
                <a:solidFill>
                  <a:srgbClr val="C00000"/>
                </a:solidFill>
              </a:rPr>
              <a:t> </a:t>
            </a:r>
            <a:r>
              <a:rPr lang="en-US" sz="2200" dirty="0" err="1">
                <a:solidFill>
                  <a:srgbClr val="C00000"/>
                </a:solidFill>
              </a:rPr>
              <a:t>không</a:t>
            </a:r>
            <a:r>
              <a:rPr lang="en-US" sz="2200" dirty="0">
                <a:solidFill>
                  <a:srgbClr val="C00000"/>
                </a:solidFill>
              </a:rPr>
              <a:t> </a:t>
            </a:r>
            <a:r>
              <a:rPr lang="en-US" sz="2200" dirty="0" err="1">
                <a:solidFill>
                  <a:srgbClr val="C00000"/>
                </a:solidFill>
              </a:rPr>
              <a:t>có</a:t>
            </a:r>
            <a:r>
              <a:rPr lang="en-US" sz="2200" dirty="0">
                <a:solidFill>
                  <a:srgbClr val="C00000"/>
                </a:solidFill>
              </a:rPr>
              <a:t> </a:t>
            </a:r>
            <a:r>
              <a:rPr lang="en-US" sz="2200" dirty="0" err="1">
                <a:solidFill>
                  <a:srgbClr val="C00000"/>
                </a:solidFill>
              </a:rPr>
              <a:t>một</a:t>
            </a:r>
            <a:r>
              <a:rPr lang="en-US" sz="2200" dirty="0">
                <a:solidFill>
                  <a:srgbClr val="C00000"/>
                </a:solidFill>
              </a:rPr>
              <a:t> chu </a:t>
            </a:r>
            <a:r>
              <a:rPr lang="en-US" sz="2200" dirty="0" err="1">
                <a:solidFill>
                  <a:srgbClr val="C00000"/>
                </a:solidFill>
              </a:rPr>
              <a:t>kì</a:t>
            </a:r>
            <a:r>
              <a:rPr lang="en-US" sz="2200" dirty="0">
                <a:solidFill>
                  <a:srgbClr val="C00000"/>
                </a:solidFill>
              </a:rPr>
              <a:t> </a:t>
            </a:r>
            <a:r>
              <a:rPr lang="en-US" sz="2200" dirty="0" err="1">
                <a:solidFill>
                  <a:srgbClr val="C00000"/>
                </a:solidFill>
              </a:rPr>
              <a:t>nào</a:t>
            </a:r>
            <a:r>
              <a:rPr lang="en-US" sz="2200" dirty="0">
                <a:solidFill>
                  <a:srgbClr val="C00000"/>
                </a:solidFill>
              </a:rPr>
              <a:t> </a:t>
            </a:r>
            <a:r>
              <a:rPr lang="en-US" sz="2200" dirty="0" err="1">
                <a:solidFill>
                  <a:srgbClr val="C00000"/>
                </a:solidFill>
              </a:rPr>
              <a:t>cả</a:t>
            </a:r>
            <a:r>
              <a:rPr lang="en-US" sz="2200" dirty="0">
                <a:solidFill>
                  <a:srgbClr val="C00000"/>
                </a:solidFill>
              </a:rPr>
              <a:t> </a:t>
            </a:r>
            <a:r>
              <a:rPr lang="en-US" sz="2200" dirty="0" err="1">
                <a:solidFill>
                  <a:srgbClr val="C00000"/>
                </a:solidFill>
              </a:rPr>
              <a:t>được</a:t>
            </a:r>
            <a:r>
              <a:rPr lang="en-US" sz="2200" dirty="0">
                <a:solidFill>
                  <a:srgbClr val="C00000"/>
                </a:solidFill>
              </a:rPr>
              <a:t> </a:t>
            </a:r>
            <a:r>
              <a:rPr lang="en-US" sz="2200" dirty="0" err="1">
                <a:solidFill>
                  <a:srgbClr val="C00000"/>
                </a:solidFill>
              </a:rPr>
              <a:t>gọi</a:t>
            </a:r>
            <a:r>
              <a:rPr lang="en-US" sz="2200" dirty="0">
                <a:solidFill>
                  <a:srgbClr val="C00000"/>
                </a:solidFill>
              </a:rPr>
              <a:t> </a:t>
            </a:r>
            <a:r>
              <a:rPr lang="en-US" sz="2200" dirty="0" err="1">
                <a:solidFill>
                  <a:srgbClr val="C00000"/>
                </a:solidFill>
              </a:rPr>
              <a:t>là</a:t>
            </a:r>
            <a:r>
              <a:rPr lang="en-US" sz="2200" dirty="0">
                <a:solidFill>
                  <a:srgbClr val="C00000"/>
                </a:solidFill>
              </a:rPr>
              <a:t> </a:t>
            </a:r>
            <a:r>
              <a:rPr lang="en-US" sz="2200" b="1" i="1" dirty="0" err="1">
                <a:solidFill>
                  <a:srgbClr val="C00000"/>
                </a:solidFill>
              </a:rPr>
              <a:t>số</a:t>
            </a:r>
            <a:r>
              <a:rPr lang="en-US" sz="2200" b="1" i="1" dirty="0">
                <a:solidFill>
                  <a:srgbClr val="C00000"/>
                </a:solidFill>
              </a:rPr>
              <a:t> </a:t>
            </a:r>
            <a:r>
              <a:rPr lang="en-US" sz="2200" b="1" i="1" dirty="0" err="1">
                <a:solidFill>
                  <a:srgbClr val="C00000"/>
                </a:solidFill>
              </a:rPr>
              <a:t>thập</a:t>
            </a:r>
            <a:r>
              <a:rPr lang="en-US" sz="2200" b="1" i="1" dirty="0">
                <a:solidFill>
                  <a:srgbClr val="C00000"/>
                </a:solidFill>
              </a:rPr>
              <a:t> </a:t>
            </a:r>
            <a:r>
              <a:rPr lang="en-US" sz="2200" b="1" i="1" dirty="0" err="1">
                <a:solidFill>
                  <a:srgbClr val="C00000"/>
                </a:solidFill>
              </a:rPr>
              <a:t>phân</a:t>
            </a:r>
            <a:r>
              <a:rPr lang="en-US" sz="2200" b="1" i="1" dirty="0">
                <a:solidFill>
                  <a:srgbClr val="C00000"/>
                </a:solidFill>
              </a:rPr>
              <a:t> </a:t>
            </a:r>
            <a:r>
              <a:rPr lang="en-US" sz="2200" b="1" i="1" dirty="0" err="1">
                <a:solidFill>
                  <a:srgbClr val="C00000"/>
                </a:solidFill>
              </a:rPr>
              <a:t>vô</a:t>
            </a:r>
            <a:r>
              <a:rPr lang="en-US" sz="2200" b="1" i="1" dirty="0">
                <a:solidFill>
                  <a:srgbClr val="C00000"/>
                </a:solidFill>
              </a:rPr>
              <a:t> </a:t>
            </a:r>
            <a:r>
              <a:rPr lang="en-US" sz="2200" b="1" i="1" dirty="0" err="1">
                <a:solidFill>
                  <a:srgbClr val="C00000"/>
                </a:solidFill>
              </a:rPr>
              <a:t>hạn</a:t>
            </a:r>
            <a:r>
              <a:rPr lang="en-US" sz="2200" b="1" i="1" dirty="0">
                <a:solidFill>
                  <a:srgbClr val="C00000"/>
                </a:solidFill>
              </a:rPr>
              <a:t> </a:t>
            </a:r>
            <a:r>
              <a:rPr lang="en-US" sz="2200" b="1" i="1" dirty="0" err="1">
                <a:solidFill>
                  <a:srgbClr val="C00000"/>
                </a:solidFill>
              </a:rPr>
              <a:t>không</a:t>
            </a:r>
            <a:r>
              <a:rPr lang="en-US" sz="2200" b="1" i="1" dirty="0">
                <a:solidFill>
                  <a:srgbClr val="C00000"/>
                </a:solidFill>
              </a:rPr>
              <a:t> </a:t>
            </a:r>
            <a:r>
              <a:rPr lang="en-US" sz="2200" b="1" i="1" dirty="0" err="1">
                <a:solidFill>
                  <a:srgbClr val="C00000"/>
                </a:solidFill>
              </a:rPr>
              <a:t>tuần</a:t>
            </a:r>
            <a:r>
              <a:rPr lang="en-US" sz="2200" b="1" i="1" dirty="0">
                <a:solidFill>
                  <a:srgbClr val="C00000"/>
                </a:solidFill>
              </a:rPr>
              <a:t> </a:t>
            </a:r>
            <a:r>
              <a:rPr lang="en-US" sz="2200" b="1" i="1" dirty="0" err="1">
                <a:solidFill>
                  <a:srgbClr val="C00000"/>
                </a:solidFill>
              </a:rPr>
              <a:t>hoàn</a:t>
            </a:r>
            <a:r>
              <a:rPr lang="en-US" sz="2200" dirty="0">
                <a:solidFill>
                  <a:srgbClr val="C00000"/>
                </a:solidFill>
              </a:rPr>
              <a:t>.</a:t>
            </a:r>
          </a:p>
        </p:txBody>
      </p:sp>
      <mc:AlternateContent xmlns:mc="http://schemas.openxmlformats.org/markup-compatibility/2006" xmlns:a14="http://schemas.microsoft.com/office/drawing/2010/main">
        <mc:Choice Requires="a14">
          <p:sp>
            <p:nvSpPr>
              <p:cNvPr id="6" name="Hộp Văn bản 15">
                <a:extLst>
                  <a:ext uri="{FF2B5EF4-FFF2-40B4-BE49-F238E27FC236}">
                    <a16:creationId xmlns:a16="http://schemas.microsoft.com/office/drawing/2014/main" xmlns="" id="{D420EA25-63CD-DDE5-A91A-F5E964A6E734}"/>
                  </a:ext>
                </a:extLst>
              </p:cNvPr>
              <p:cNvSpPr txBox="1"/>
              <p:nvPr/>
            </p:nvSpPr>
            <p:spPr>
              <a:xfrm>
                <a:off x="413656" y="2013578"/>
                <a:ext cx="8611074" cy="537391"/>
              </a:xfrm>
              <a:prstGeom prst="rect">
                <a:avLst/>
              </a:prstGeom>
              <a:noFill/>
            </p:spPr>
            <p:txBody>
              <a:bodyPr wrap="square" rtlCol="0">
                <a:spAutoFit/>
              </a:bodyPr>
              <a:lstStyle/>
              <a:p>
                <a:pPr>
                  <a:lnSpc>
                    <a:spcPct val="150000"/>
                  </a:lnSpc>
                </a:pPr>
                <a:r>
                  <a:rPr lang="en-US" sz="2200" dirty="0" err="1" smtClean="0"/>
                  <a:t>Các</a:t>
                </a:r>
                <a:r>
                  <a:rPr lang="en-US" sz="2200" dirty="0" smtClean="0"/>
                  <a:t> </a:t>
                </a:r>
                <a:r>
                  <a:rPr lang="en-US" sz="2200" dirty="0" err="1" smtClean="0"/>
                  <a:t>số</a:t>
                </a:r>
                <a:r>
                  <a:rPr lang="en-US" sz="2200" dirty="0" smtClean="0"/>
                  <a:t>: </a:t>
                </a:r>
                <a14:m>
                  <m:oMath xmlns:m="http://schemas.openxmlformats.org/officeDocument/2006/math">
                    <m:r>
                      <a:rPr lang="en-US" sz="2200" b="0" i="1" smtClean="0">
                        <a:latin typeface="Cambria Math" panose="02040503050406030204" pitchFamily="18" charset="0"/>
                        <a:ea typeface="Cambria Math" panose="02040503050406030204" pitchFamily="18" charset="0"/>
                      </a:rPr>
                      <m:t>3,141592653589…; </m:t>
                    </m:r>
                    <m:r>
                      <a:rPr lang="en-US" sz="2200" i="1" dirty="0" smtClean="0">
                        <a:solidFill>
                          <a:srgbClr val="000000"/>
                        </a:solidFill>
                        <a:effectLst/>
                        <a:latin typeface="Cambria Math" panose="02040503050406030204" pitchFamily="18" charset="0"/>
                        <a:ea typeface="Times New Roman" panose="02020603050405020304" pitchFamily="18" charset="0"/>
                      </a:rPr>
                      <m:t>1,414213562… ; 1,732050808;…</m:t>
                    </m:r>
                  </m:oMath>
                </a14:m>
                <a:r>
                  <a:rPr lang="en-US" sz="2200" dirty="0" smtClean="0"/>
                  <a:t>       </a:t>
                </a:r>
                <a:r>
                  <a:rPr lang="en-US" sz="1800" dirty="0" smtClean="0">
                    <a:solidFill>
                      <a:srgbClr val="C00000"/>
                    </a:solidFill>
                    <a:latin typeface="Times New Roman" panose="02020603050405020304" pitchFamily="18" charset="0"/>
                    <a:cs typeface="Times New Roman" panose="02020603050405020304" pitchFamily="18" charset="0"/>
                  </a:rPr>
                  <a:t> </a:t>
                </a:r>
                <a:endParaRPr lang="en-US" sz="1800" dirty="0">
                  <a:solidFill>
                    <a:srgbClr val="C00000"/>
                  </a:solidFill>
                  <a:latin typeface="Times New Roman" panose="02020603050405020304" pitchFamily="18" charset="0"/>
                  <a:cs typeface="Times New Roman" panose="02020603050405020304" pitchFamily="18" charset="0"/>
                </a:endParaRPr>
              </a:p>
            </p:txBody>
          </p:sp>
        </mc:Choice>
        <mc:Fallback xmlns="">
          <p:sp>
            <p:nvSpPr>
              <p:cNvPr id="6" name="Hộp Văn bản 15">
                <a:extLst>
                  <a:ext uri="{FF2B5EF4-FFF2-40B4-BE49-F238E27FC236}">
                    <a16:creationId xmlns:a16="http://schemas.microsoft.com/office/drawing/2014/main" id="{D420EA25-63CD-DDE5-A91A-F5E964A6E734}"/>
                  </a:ext>
                </a:extLst>
              </p:cNvPr>
              <p:cNvSpPr txBox="1">
                <a:spLocks noRot="1" noChangeAspect="1" noMove="1" noResize="1" noEditPoints="1" noAdjustHandles="1" noChangeArrowheads="1" noChangeShapeType="1" noTextEdit="1"/>
              </p:cNvSpPr>
              <p:nvPr/>
            </p:nvSpPr>
            <p:spPr>
              <a:xfrm>
                <a:off x="413656" y="2013578"/>
                <a:ext cx="8611074" cy="537391"/>
              </a:xfrm>
              <a:prstGeom prst="rect">
                <a:avLst/>
              </a:prstGeom>
              <a:blipFill>
                <a:blip r:embed="rId4"/>
                <a:stretch>
                  <a:fillRect l="-921" b="-23864"/>
                </a:stretch>
              </a:blipFill>
            </p:spPr>
            <p:txBody>
              <a:bodyPr/>
              <a:lstStyle/>
              <a:p>
                <a:r>
                  <a:rPr lang="en-US">
                    <a:noFill/>
                  </a:rPr>
                  <a:t> </a:t>
                </a:r>
              </a:p>
            </p:txBody>
          </p:sp>
        </mc:Fallback>
      </mc:AlternateContent>
      <p:sp>
        <p:nvSpPr>
          <p:cNvPr id="9" name="TextBox 8"/>
          <p:cNvSpPr txBox="1"/>
          <p:nvPr/>
        </p:nvSpPr>
        <p:spPr>
          <a:xfrm>
            <a:off x="4055164" y="1262271"/>
            <a:ext cx="4472610" cy="369332"/>
          </a:xfrm>
          <a:prstGeom prst="rect">
            <a:avLst/>
          </a:prstGeom>
          <a:noFill/>
        </p:spPr>
        <p:txBody>
          <a:bodyPr wrap="square" rtlCol="0">
            <a:spAutoFit/>
          </a:bodyPr>
          <a:lstStyle/>
          <a:p>
            <a:r>
              <a:rPr lang="en-US" sz="1800" dirty="0" smtClean="0">
                <a:solidFill>
                  <a:srgbClr val="C00000"/>
                </a:solidFill>
                <a:latin typeface="Times New Roman" panose="02020603050405020304" pitchFamily="18" charset="0"/>
                <a:cs typeface="Times New Roman" panose="02020603050405020304" pitchFamily="18" charset="0"/>
              </a:rPr>
              <a:t>SỐ THẬP PHÂN VÔ HẠN TUẦN HOÀN </a:t>
            </a:r>
            <a:endParaRPr lang="en-US" sz="1800" dirty="0">
              <a:solidFill>
                <a:srgbClr val="C00000"/>
              </a:solidFill>
              <a:latin typeface="Times New Roman" panose="02020603050405020304" pitchFamily="18" charset="0"/>
              <a:cs typeface="Times New Roman" panose="02020603050405020304" pitchFamily="18" charset="0"/>
            </a:endParaRPr>
          </a:p>
        </p:txBody>
      </p:sp>
      <p:sp>
        <p:nvSpPr>
          <p:cNvPr id="14" name="Right Arrow 13"/>
          <p:cNvSpPr/>
          <p:nvPr/>
        </p:nvSpPr>
        <p:spPr>
          <a:xfrm>
            <a:off x="3210339" y="1361661"/>
            <a:ext cx="844825" cy="1987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542362" y="3121574"/>
            <a:ext cx="1157229" cy="2875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789043" y="3071194"/>
            <a:ext cx="6718852" cy="369332"/>
          </a:xfrm>
          <a:prstGeom prst="rect">
            <a:avLst/>
          </a:prstGeom>
          <a:noFill/>
        </p:spPr>
        <p:txBody>
          <a:bodyPr wrap="square" rtlCol="0">
            <a:spAutoFit/>
          </a:bodyPr>
          <a:lstStyle/>
          <a:p>
            <a:r>
              <a:rPr lang="en-US" sz="1800" dirty="0" smtClean="0">
                <a:solidFill>
                  <a:srgbClr val="C00000"/>
                </a:solidFill>
                <a:latin typeface="Times New Roman" panose="02020603050405020304" pitchFamily="18" charset="0"/>
                <a:cs typeface="Times New Roman" panose="02020603050405020304" pitchFamily="18" charset="0"/>
              </a:rPr>
              <a:t>SỐ THẬP PHÂN VÔ HẠN KHÔNG TUẦN HOÀN</a:t>
            </a:r>
            <a:endParaRPr lang="en-US" sz="18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776517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arn(inVertical)">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down)">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9" grpId="0"/>
      <p:bldP spid="14" grpId="0" animBg="1"/>
      <p:bldP spid="8" grpId="0" animBg="1"/>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36"/>
        <p:cNvGrpSpPr/>
        <p:nvPr/>
      </p:nvGrpSpPr>
      <p:grpSpPr>
        <a:xfrm>
          <a:off x="0" y="0"/>
          <a:ext cx="0" cy="0"/>
          <a:chOff x="0" y="0"/>
          <a:chExt cx="0" cy="0"/>
        </a:xfrm>
      </p:grpSpPr>
      <p:sp>
        <p:nvSpPr>
          <p:cNvPr id="137" name="Google Shape;137;p18"/>
          <p:cNvSpPr/>
          <p:nvPr/>
        </p:nvSpPr>
        <p:spPr>
          <a:xfrm>
            <a:off x="8527143" y="0"/>
            <a:ext cx="616982" cy="5143500"/>
          </a:xfrm>
          <a:prstGeom prst="rect">
            <a:avLst/>
          </a:prstGeom>
          <a:solidFill>
            <a:schemeClr val="accent1"/>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11" name="Hộp Văn bản 10">
            <a:extLst>
              <a:ext uri="{FF2B5EF4-FFF2-40B4-BE49-F238E27FC236}">
                <a16:creationId xmlns:a16="http://schemas.microsoft.com/office/drawing/2014/main" xmlns="" id="{230B7D70-6E39-58AE-333A-632770469FFC}"/>
              </a:ext>
            </a:extLst>
          </p:cNvPr>
          <p:cNvSpPr txBox="1"/>
          <p:nvPr/>
        </p:nvSpPr>
        <p:spPr>
          <a:xfrm>
            <a:off x="907962" y="193598"/>
            <a:ext cx="5957295" cy="430887"/>
          </a:xfrm>
          <a:prstGeom prst="rect">
            <a:avLst/>
          </a:prstGeom>
          <a:noFill/>
        </p:spPr>
        <p:txBody>
          <a:bodyPr wrap="square" rtlCol="0">
            <a:spAutoFit/>
          </a:bodyPr>
          <a:lstStyle/>
          <a:p>
            <a:r>
              <a:rPr lang="en-US" sz="2200" b="1" dirty="0"/>
              <a:t>2. </a:t>
            </a:r>
            <a:r>
              <a:rPr lang="en-US" sz="2200" b="1" dirty="0" err="1"/>
              <a:t>Số</a:t>
            </a:r>
            <a:r>
              <a:rPr lang="en-US" sz="2200" b="1" dirty="0"/>
              <a:t> </a:t>
            </a:r>
            <a:r>
              <a:rPr lang="en-US" sz="2200" b="1" dirty="0" err="1"/>
              <a:t>thập</a:t>
            </a:r>
            <a:r>
              <a:rPr lang="en-US" sz="2200" b="1" dirty="0"/>
              <a:t> </a:t>
            </a:r>
            <a:r>
              <a:rPr lang="en-US" sz="2200" b="1" dirty="0" err="1"/>
              <a:t>phân</a:t>
            </a:r>
            <a:r>
              <a:rPr lang="en-US" sz="2200" b="1" dirty="0"/>
              <a:t> </a:t>
            </a:r>
            <a:r>
              <a:rPr lang="en-US" sz="2200" b="1" dirty="0" err="1"/>
              <a:t>vô</a:t>
            </a:r>
            <a:r>
              <a:rPr lang="en-US" sz="2200" b="1" dirty="0"/>
              <a:t> </a:t>
            </a:r>
            <a:r>
              <a:rPr lang="en-US" sz="2200" b="1" dirty="0" err="1"/>
              <a:t>hạn</a:t>
            </a:r>
            <a:r>
              <a:rPr lang="en-US" sz="2200" b="1" dirty="0"/>
              <a:t> </a:t>
            </a:r>
            <a:r>
              <a:rPr lang="en-US" sz="2200" b="1" dirty="0" err="1"/>
              <a:t>không</a:t>
            </a:r>
            <a:r>
              <a:rPr lang="en-US" sz="2200" b="1" dirty="0"/>
              <a:t> </a:t>
            </a:r>
            <a:r>
              <a:rPr lang="en-US" sz="2200" b="1" dirty="0" err="1"/>
              <a:t>tuần</a:t>
            </a:r>
            <a:r>
              <a:rPr lang="en-US" sz="2200" b="1" dirty="0"/>
              <a:t> </a:t>
            </a:r>
            <a:r>
              <a:rPr lang="en-US" sz="2200" b="1" dirty="0" err="1"/>
              <a:t>hoàn</a:t>
            </a:r>
            <a:endParaRPr lang="en-US" sz="2200" b="1" dirty="0"/>
          </a:p>
        </p:txBody>
      </p:sp>
      <p:sp>
        <p:nvSpPr>
          <p:cNvPr id="7" name="Hộp Văn bản 6">
            <a:extLst>
              <a:ext uri="{FF2B5EF4-FFF2-40B4-BE49-F238E27FC236}">
                <a16:creationId xmlns:a16="http://schemas.microsoft.com/office/drawing/2014/main" xmlns="" id="{1620A713-BEDF-C01F-75EC-AE69A398C0D0}"/>
              </a:ext>
            </a:extLst>
          </p:cNvPr>
          <p:cNvSpPr txBox="1"/>
          <p:nvPr/>
        </p:nvSpPr>
        <p:spPr>
          <a:xfrm>
            <a:off x="0" y="657529"/>
            <a:ext cx="9144000" cy="1045223"/>
          </a:xfrm>
          <a:prstGeom prst="rect">
            <a:avLst/>
          </a:prstGeom>
          <a:noFill/>
        </p:spPr>
        <p:txBody>
          <a:bodyPr wrap="square" rtlCol="0">
            <a:spAutoFit/>
          </a:bodyPr>
          <a:lstStyle/>
          <a:p>
            <a:pPr>
              <a:lnSpc>
                <a:spcPct val="150000"/>
              </a:lnSpc>
            </a:pPr>
            <a:r>
              <a:rPr lang="en-US" sz="2200" dirty="0" err="1">
                <a:solidFill>
                  <a:srgbClr val="C00000"/>
                </a:solidFill>
              </a:rPr>
              <a:t>Những</a:t>
            </a:r>
            <a:r>
              <a:rPr lang="en-US" sz="2200" dirty="0">
                <a:solidFill>
                  <a:srgbClr val="C00000"/>
                </a:solidFill>
              </a:rPr>
              <a:t> </a:t>
            </a:r>
            <a:r>
              <a:rPr lang="en-US" sz="2200" dirty="0" err="1">
                <a:solidFill>
                  <a:srgbClr val="C00000"/>
                </a:solidFill>
              </a:rPr>
              <a:t>số</a:t>
            </a:r>
            <a:r>
              <a:rPr lang="en-US" sz="2200" dirty="0">
                <a:solidFill>
                  <a:srgbClr val="C00000"/>
                </a:solidFill>
              </a:rPr>
              <a:t> </a:t>
            </a:r>
            <a:r>
              <a:rPr lang="en-US" sz="2200" dirty="0" err="1">
                <a:solidFill>
                  <a:srgbClr val="C00000"/>
                </a:solidFill>
              </a:rPr>
              <a:t>thập</a:t>
            </a:r>
            <a:r>
              <a:rPr lang="en-US" sz="2200" dirty="0">
                <a:solidFill>
                  <a:srgbClr val="C00000"/>
                </a:solidFill>
              </a:rPr>
              <a:t> </a:t>
            </a:r>
            <a:r>
              <a:rPr lang="en-US" sz="2200" dirty="0" err="1">
                <a:solidFill>
                  <a:srgbClr val="C00000"/>
                </a:solidFill>
              </a:rPr>
              <a:t>phân</a:t>
            </a:r>
            <a:r>
              <a:rPr lang="en-US" sz="2200" dirty="0">
                <a:solidFill>
                  <a:srgbClr val="C00000"/>
                </a:solidFill>
              </a:rPr>
              <a:t> </a:t>
            </a:r>
            <a:r>
              <a:rPr lang="en-US" sz="2200" dirty="0" err="1">
                <a:solidFill>
                  <a:srgbClr val="C00000"/>
                </a:solidFill>
              </a:rPr>
              <a:t>vô</a:t>
            </a:r>
            <a:r>
              <a:rPr lang="en-US" sz="2200" dirty="0">
                <a:solidFill>
                  <a:srgbClr val="C00000"/>
                </a:solidFill>
              </a:rPr>
              <a:t> </a:t>
            </a:r>
            <a:r>
              <a:rPr lang="en-US" sz="2200" dirty="0" err="1">
                <a:solidFill>
                  <a:srgbClr val="C00000"/>
                </a:solidFill>
              </a:rPr>
              <a:t>hạn</a:t>
            </a:r>
            <a:r>
              <a:rPr lang="en-US" sz="2200" dirty="0">
                <a:solidFill>
                  <a:srgbClr val="C00000"/>
                </a:solidFill>
              </a:rPr>
              <a:t> </a:t>
            </a:r>
            <a:r>
              <a:rPr lang="en-US" sz="2200" dirty="0" err="1">
                <a:solidFill>
                  <a:srgbClr val="C00000"/>
                </a:solidFill>
              </a:rPr>
              <a:t>mà</a:t>
            </a:r>
            <a:r>
              <a:rPr lang="en-US" sz="2200" dirty="0">
                <a:solidFill>
                  <a:srgbClr val="C00000"/>
                </a:solidFill>
              </a:rPr>
              <a:t> </a:t>
            </a:r>
            <a:r>
              <a:rPr lang="en-US" sz="2200" dirty="0" err="1">
                <a:solidFill>
                  <a:srgbClr val="C00000"/>
                </a:solidFill>
              </a:rPr>
              <a:t>phần</a:t>
            </a:r>
            <a:r>
              <a:rPr lang="en-US" sz="2200" dirty="0">
                <a:solidFill>
                  <a:srgbClr val="C00000"/>
                </a:solidFill>
              </a:rPr>
              <a:t> </a:t>
            </a:r>
            <a:r>
              <a:rPr lang="en-US" sz="2200" dirty="0" err="1">
                <a:solidFill>
                  <a:srgbClr val="C00000"/>
                </a:solidFill>
              </a:rPr>
              <a:t>thập</a:t>
            </a:r>
            <a:r>
              <a:rPr lang="en-US" sz="2200" dirty="0">
                <a:solidFill>
                  <a:srgbClr val="C00000"/>
                </a:solidFill>
              </a:rPr>
              <a:t> </a:t>
            </a:r>
            <a:r>
              <a:rPr lang="en-US" sz="2200" dirty="0" err="1">
                <a:solidFill>
                  <a:srgbClr val="C00000"/>
                </a:solidFill>
              </a:rPr>
              <a:t>phân</a:t>
            </a:r>
            <a:r>
              <a:rPr lang="en-US" sz="2200" dirty="0">
                <a:solidFill>
                  <a:srgbClr val="C00000"/>
                </a:solidFill>
              </a:rPr>
              <a:t> </a:t>
            </a:r>
            <a:r>
              <a:rPr lang="en-US" sz="2200" dirty="0" err="1">
                <a:solidFill>
                  <a:srgbClr val="C00000"/>
                </a:solidFill>
              </a:rPr>
              <a:t>của</a:t>
            </a:r>
            <a:r>
              <a:rPr lang="en-US" sz="2200" dirty="0">
                <a:solidFill>
                  <a:srgbClr val="C00000"/>
                </a:solidFill>
              </a:rPr>
              <a:t> </a:t>
            </a:r>
            <a:r>
              <a:rPr lang="en-US" sz="2200" dirty="0" err="1">
                <a:solidFill>
                  <a:srgbClr val="C00000"/>
                </a:solidFill>
              </a:rPr>
              <a:t>chúng</a:t>
            </a:r>
            <a:r>
              <a:rPr lang="en-US" sz="2200" dirty="0">
                <a:solidFill>
                  <a:srgbClr val="C00000"/>
                </a:solidFill>
              </a:rPr>
              <a:t> </a:t>
            </a:r>
            <a:r>
              <a:rPr lang="en-US" sz="2200" dirty="0" err="1">
                <a:solidFill>
                  <a:srgbClr val="C00000"/>
                </a:solidFill>
              </a:rPr>
              <a:t>không</a:t>
            </a:r>
            <a:r>
              <a:rPr lang="en-US" sz="2200" dirty="0">
                <a:solidFill>
                  <a:srgbClr val="C00000"/>
                </a:solidFill>
              </a:rPr>
              <a:t> </a:t>
            </a:r>
            <a:r>
              <a:rPr lang="en-US" sz="2200" dirty="0" err="1">
                <a:solidFill>
                  <a:srgbClr val="C00000"/>
                </a:solidFill>
              </a:rPr>
              <a:t>có</a:t>
            </a:r>
            <a:r>
              <a:rPr lang="en-US" sz="2200" dirty="0">
                <a:solidFill>
                  <a:srgbClr val="C00000"/>
                </a:solidFill>
              </a:rPr>
              <a:t> </a:t>
            </a:r>
            <a:r>
              <a:rPr lang="en-US" sz="2200" dirty="0" err="1">
                <a:solidFill>
                  <a:srgbClr val="C00000"/>
                </a:solidFill>
              </a:rPr>
              <a:t>một</a:t>
            </a:r>
            <a:r>
              <a:rPr lang="en-US" sz="2200" dirty="0">
                <a:solidFill>
                  <a:srgbClr val="C00000"/>
                </a:solidFill>
              </a:rPr>
              <a:t> chu </a:t>
            </a:r>
            <a:r>
              <a:rPr lang="en-US" sz="2200" dirty="0" err="1">
                <a:solidFill>
                  <a:srgbClr val="C00000"/>
                </a:solidFill>
              </a:rPr>
              <a:t>kì</a:t>
            </a:r>
            <a:r>
              <a:rPr lang="en-US" sz="2200" dirty="0">
                <a:solidFill>
                  <a:srgbClr val="C00000"/>
                </a:solidFill>
              </a:rPr>
              <a:t> </a:t>
            </a:r>
            <a:r>
              <a:rPr lang="en-US" sz="2200" dirty="0" err="1">
                <a:solidFill>
                  <a:srgbClr val="C00000"/>
                </a:solidFill>
              </a:rPr>
              <a:t>nào</a:t>
            </a:r>
            <a:r>
              <a:rPr lang="en-US" sz="2200" dirty="0">
                <a:solidFill>
                  <a:srgbClr val="C00000"/>
                </a:solidFill>
              </a:rPr>
              <a:t> </a:t>
            </a:r>
            <a:r>
              <a:rPr lang="en-US" sz="2200" dirty="0" err="1">
                <a:solidFill>
                  <a:srgbClr val="C00000"/>
                </a:solidFill>
              </a:rPr>
              <a:t>cả</a:t>
            </a:r>
            <a:r>
              <a:rPr lang="en-US" sz="2200" dirty="0">
                <a:solidFill>
                  <a:srgbClr val="C00000"/>
                </a:solidFill>
              </a:rPr>
              <a:t> </a:t>
            </a:r>
            <a:r>
              <a:rPr lang="en-US" sz="2200" dirty="0" err="1">
                <a:solidFill>
                  <a:srgbClr val="C00000"/>
                </a:solidFill>
              </a:rPr>
              <a:t>được</a:t>
            </a:r>
            <a:r>
              <a:rPr lang="en-US" sz="2200" dirty="0">
                <a:solidFill>
                  <a:srgbClr val="C00000"/>
                </a:solidFill>
              </a:rPr>
              <a:t> </a:t>
            </a:r>
            <a:r>
              <a:rPr lang="en-US" sz="2200" dirty="0" err="1">
                <a:solidFill>
                  <a:srgbClr val="C00000"/>
                </a:solidFill>
              </a:rPr>
              <a:t>gọi</a:t>
            </a:r>
            <a:r>
              <a:rPr lang="en-US" sz="2200" dirty="0">
                <a:solidFill>
                  <a:srgbClr val="C00000"/>
                </a:solidFill>
              </a:rPr>
              <a:t> </a:t>
            </a:r>
            <a:r>
              <a:rPr lang="en-US" sz="2200" dirty="0" err="1">
                <a:solidFill>
                  <a:srgbClr val="C00000"/>
                </a:solidFill>
              </a:rPr>
              <a:t>là</a:t>
            </a:r>
            <a:r>
              <a:rPr lang="en-US" sz="2200" dirty="0">
                <a:solidFill>
                  <a:srgbClr val="C00000"/>
                </a:solidFill>
              </a:rPr>
              <a:t> </a:t>
            </a:r>
            <a:r>
              <a:rPr lang="en-US" sz="2200" b="1" i="1" dirty="0" err="1">
                <a:solidFill>
                  <a:srgbClr val="C00000"/>
                </a:solidFill>
              </a:rPr>
              <a:t>số</a:t>
            </a:r>
            <a:r>
              <a:rPr lang="en-US" sz="2200" b="1" i="1" dirty="0">
                <a:solidFill>
                  <a:srgbClr val="C00000"/>
                </a:solidFill>
              </a:rPr>
              <a:t> </a:t>
            </a:r>
            <a:r>
              <a:rPr lang="en-US" sz="2200" b="1" i="1" dirty="0" err="1">
                <a:solidFill>
                  <a:srgbClr val="C00000"/>
                </a:solidFill>
              </a:rPr>
              <a:t>thập</a:t>
            </a:r>
            <a:r>
              <a:rPr lang="en-US" sz="2200" b="1" i="1" dirty="0">
                <a:solidFill>
                  <a:srgbClr val="C00000"/>
                </a:solidFill>
              </a:rPr>
              <a:t> </a:t>
            </a:r>
            <a:r>
              <a:rPr lang="en-US" sz="2200" b="1" i="1" dirty="0" err="1">
                <a:solidFill>
                  <a:srgbClr val="C00000"/>
                </a:solidFill>
              </a:rPr>
              <a:t>phân</a:t>
            </a:r>
            <a:r>
              <a:rPr lang="en-US" sz="2200" b="1" i="1" dirty="0">
                <a:solidFill>
                  <a:srgbClr val="C00000"/>
                </a:solidFill>
              </a:rPr>
              <a:t> </a:t>
            </a:r>
            <a:r>
              <a:rPr lang="en-US" sz="2200" b="1" i="1" dirty="0" err="1">
                <a:solidFill>
                  <a:srgbClr val="C00000"/>
                </a:solidFill>
              </a:rPr>
              <a:t>vô</a:t>
            </a:r>
            <a:r>
              <a:rPr lang="en-US" sz="2200" b="1" i="1" dirty="0">
                <a:solidFill>
                  <a:srgbClr val="C00000"/>
                </a:solidFill>
              </a:rPr>
              <a:t> </a:t>
            </a:r>
            <a:r>
              <a:rPr lang="en-US" sz="2200" b="1" i="1" dirty="0" err="1">
                <a:solidFill>
                  <a:srgbClr val="C00000"/>
                </a:solidFill>
              </a:rPr>
              <a:t>hạn</a:t>
            </a:r>
            <a:r>
              <a:rPr lang="en-US" sz="2200" b="1" i="1" dirty="0">
                <a:solidFill>
                  <a:srgbClr val="C00000"/>
                </a:solidFill>
              </a:rPr>
              <a:t> </a:t>
            </a:r>
            <a:r>
              <a:rPr lang="en-US" sz="2200" b="1" i="1" dirty="0" err="1">
                <a:solidFill>
                  <a:srgbClr val="C00000"/>
                </a:solidFill>
              </a:rPr>
              <a:t>không</a:t>
            </a:r>
            <a:r>
              <a:rPr lang="en-US" sz="2200" b="1" i="1" dirty="0">
                <a:solidFill>
                  <a:srgbClr val="C00000"/>
                </a:solidFill>
              </a:rPr>
              <a:t> </a:t>
            </a:r>
            <a:r>
              <a:rPr lang="en-US" sz="2200" b="1" i="1" dirty="0" err="1">
                <a:solidFill>
                  <a:srgbClr val="C00000"/>
                </a:solidFill>
              </a:rPr>
              <a:t>tuần</a:t>
            </a:r>
            <a:r>
              <a:rPr lang="en-US" sz="2200" b="1" i="1" dirty="0">
                <a:solidFill>
                  <a:srgbClr val="C00000"/>
                </a:solidFill>
              </a:rPr>
              <a:t> </a:t>
            </a:r>
            <a:r>
              <a:rPr lang="en-US" sz="2200" b="1" i="1" dirty="0" err="1">
                <a:solidFill>
                  <a:srgbClr val="C00000"/>
                </a:solidFill>
              </a:rPr>
              <a:t>hoàn</a:t>
            </a:r>
            <a:r>
              <a:rPr lang="en-US" sz="2200" dirty="0">
                <a:solidFill>
                  <a:srgbClr val="C00000"/>
                </a:solidFill>
              </a:rPr>
              <a:t>.</a:t>
            </a:r>
          </a:p>
        </p:txBody>
      </p:sp>
      <mc:AlternateContent xmlns:mc="http://schemas.openxmlformats.org/markup-compatibility/2006" xmlns:a14="http://schemas.microsoft.com/office/drawing/2010/main">
        <mc:Choice Requires="a14">
          <p:sp>
            <p:nvSpPr>
              <p:cNvPr id="16" name="Hộp Văn bản 15">
                <a:extLst>
                  <a:ext uri="{FF2B5EF4-FFF2-40B4-BE49-F238E27FC236}">
                    <a16:creationId xmlns:a16="http://schemas.microsoft.com/office/drawing/2014/main" xmlns="" id="{D420EA25-63CD-DDE5-A91A-F5E964A6E734}"/>
                  </a:ext>
                </a:extLst>
              </p:cNvPr>
              <p:cNvSpPr txBox="1"/>
              <p:nvPr/>
            </p:nvSpPr>
            <p:spPr>
              <a:xfrm>
                <a:off x="77429" y="2143138"/>
                <a:ext cx="8372285" cy="537391"/>
              </a:xfrm>
              <a:prstGeom prst="rect">
                <a:avLst/>
              </a:prstGeom>
              <a:noFill/>
            </p:spPr>
            <p:txBody>
              <a:bodyPr wrap="square" rtlCol="0">
                <a:spAutoFit/>
              </a:bodyPr>
              <a:lstStyle/>
              <a:p>
                <a:pPr>
                  <a:lnSpc>
                    <a:spcPct val="150000"/>
                  </a:lnSpc>
                </a:pPr>
                <a:r>
                  <a:rPr lang="en-US" sz="2200" dirty="0" err="1" smtClean="0"/>
                  <a:t>Các</a:t>
                </a:r>
                <a:r>
                  <a:rPr lang="en-US" sz="2200" dirty="0" smtClean="0"/>
                  <a:t> </a:t>
                </a:r>
                <a:r>
                  <a:rPr lang="en-US" sz="2200" dirty="0" err="1" smtClean="0"/>
                  <a:t>số</a:t>
                </a:r>
                <a:r>
                  <a:rPr lang="en-US" sz="2200" dirty="0"/>
                  <a:t>:</a:t>
                </a:r>
                <a:r>
                  <a:rPr lang="en-US" sz="2200" dirty="0" smtClean="0"/>
                  <a:t> </a:t>
                </a:r>
                <a14:m>
                  <m:oMath xmlns:m="http://schemas.openxmlformats.org/officeDocument/2006/math">
                    <m:r>
                      <a:rPr lang="en-US" sz="2200" b="0" i="1" smtClean="0">
                        <a:latin typeface="Cambria Math" panose="02040503050406030204" pitchFamily="18" charset="0"/>
                        <a:ea typeface="Cambria Math" panose="02040503050406030204" pitchFamily="18" charset="0"/>
                      </a:rPr>
                      <m:t>3,141592653589…; </m:t>
                    </m:r>
                    <m:r>
                      <a:rPr lang="en-US" sz="2200" i="1" dirty="0" smtClean="0">
                        <a:solidFill>
                          <a:srgbClr val="000000"/>
                        </a:solidFill>
                        <a:effectLst/>
                        <a:latin typeface="Cambria Math" panose="02040503050406030204" pitchFamily="18" charset="0"/>
                        <a:ea typeface="Times New Roman" panose="02020603050405020304" pitchFamily="18" charset="0"/>
                      </a:rPr>
                      <m:t>1,414213562… ; 1,732050808;…</m:t>
                    </m:r>
                  </m:oMath>
                </a14:m>
                <a:endParaRPr lang="en-US" sz="2200" dirty="0"/>
              </a:p>
            </p:txBody>
          </p:sp>
        </mc:Choice>
        <mc:Fallback xmlns="">
          <p:sp>
            <p:nvSpPr>
              <p:cNvPr id="16" name="Hộp Văn bản 15">
                <a:extLst>
                  <a:ext uri="{FF2B5EF4-FFF2-40B4-BE49-F238E27FC236}">
                    <a16:creationId xmlns:a16="http://schemas.microsoft.com/office/drawing/2014/main" id="{D420EA25-63CD-DDE5-A91A-F5E964A6E734}"/>
                  </a:ext>
                </a:extLst>
              </p:cNvPr>
              <p:cNvSpPr txBox="1">
                <a:spLocks noRot="1" noChangeAspect="1" noMove="1" noResize="1" noEditPoints="1" noAdjustHandles="1" noChangeArrowheads="1" noChangeShapeType="1" noTextEdit="1"/>
              </p:cNvSpPr>
              <p:nvPr/>
            </p:nvSpPr>
            <p:spPr>
              <a:xfrm>
                <a:off x="77429" y="2143138"/>
                <a:ext cx="8372285" cy="537391"/>
              </a:xfrm>
              <a:prstGeom prst="rect">
                <a:avLst/>
              </a:prstGeom>
              <a:blipFill>
                <a:blip r:embed="rId3"/>
                <a:stretch>
                  <a:fillRect l="-947" b="-22727"/>
                </a:stretch>
              </a:blipFill>
            </p:spPr>
            <p:txBody>
              <a:bodyPr/>
              <a:lstStyle/>
              <a:p>
                <a:r>
                  <a:rPr lang="en-US">
                    <a:noFill/>
                  </a:rPr>
                  <a:t> </a:t>
                </a:r>
              </a:p>
            </p:txBody>
          </p:sp>
        </mc:Fallback>
      </mc:AlternateContent>
      <p:pic>
        <p:nvPicPr>
          <p:cNvPr id="9" name="Picture 51">
            <a:extLst>
              <a:ext uri="{FF2B5EF4-FFF2-40B4-BE49-F238E27FC236}">
                <a16:creationId xmlns:a16="http://schemas.microsoft.com/office/drawing/2014/main" xmlns="" id="{97A174C9-9B2F-AB4E-75AB-DC0847B02D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84745" y="38559"/>
            <a:ext cx="772658" cy="947467"/>
          </a:xfrm>
          <a:prstGeom prst="rect">
            <a:avLst/>
          </a:prstGeom>
        </p:spPr>
      </p:pic>
      <p:sp>
        <p:nvSpPr>
          <p:cNvPr id="14" name="Hộp Văn bản 22">
            <a:extLst>
              <a:ext uri="{FF2B5EF4-FFF2-40B4-BE49-F238E27FC236}">
                <a16:creationId xmlns:a16="http://schemas.microsoft.com/office/drawing/2014/main" xmlns="" id="{8AE5184D-B8FC-DEB6-FD90-F9A53CA617A3}"/>
              </a:ext>
            </a:extLst>
          </p:cNvPr>
          <p:cNvSpPr txBox="1"/>
          <p:nvPr/>
        </p:nvSpPr>
        <p:spPr>
          <a:xfrm>
            <a:off x="24487" y="2954818"/>
            <a:ext cx="5957295" cy="430887"/>
          </a:xfrm>
          <a:prstGeom prst="rect">
            <a:avLst/>
          </a:prstGeom>
          <a:noFill/>
        </p:spPr>
        <p:txBody>
          <a:bodyPr wrap="square" rtlCol="0">
            <a:spAutoFit/>
          </a:bodyPr>
          <a:lstStyle/>
          <a:p>
            <a:r>
              <a:rPr lang="en-US" sz="2200" b="1" dirty="0"/>
              <a:t>3. </a:t>
            </a:r>
            <a:r>
              <a:rPr lang="en-US" sz="2200" b="1" dirty="0" err="1"/>
              <a:t>Biểu</a:t>
            </a:r>
            <a:r>
              <a:rPr lang="en-US" sz="2200" b="1" dirty="0"/>
              <a:t> </a:t>
            </a:r>
            <a:r>
              <a:rPr lang="en-US" sz="2200" b="1" dirty="0" err="1"/>
              <a:t>diễn</a:t>
            </a:r>
            <a:r>
              <a:rPr lang="en-US" sz="2200" b="1" dirty="0"/>
              <a:t> </a:t>
            </a:r>
            <a:r>
              <a:rPr lang="en-US" sz="2200" b="1" dirty="0" err="1"/>
              <a:t>thập</a:t>
            </a:r>
            <a:r>
              <a:rPr lang="en-US" sz="2200" b="1" dirty="0"/>
              <a:t> </a:t>
            </a:r>
            <a:r>
              <a:rPr lang="en-US" sz="2200" b="1" dirty="0" err="1"/>
              <a:t>phân</a:t>
            </a:r>
            <a:r>
              <a:rPr lang="en-US" sz="2200" b="1" dirty="0"/>
              <a:t> </a:t>
            </a:r>
            <a:r>
              <a:rPr lang="en-US" sz="2200" b="1" dirty="0" err="1"/>
              <a:t>của</a:t>
            </a:r>
            <a:r>
              <a:rPr lang="en-US" sz="2200" b="1" dirty="0"/>
              <a:t> </a:t>
            </a:r>
            <a:r>
              <a:rPr lang="en-US" sz="2200" b="1" dirty="0" err="1"/>
              <a:t>số</a:t>
            </a:r>
            <a:r>
              <a:rPr lang="en-US" sz="2200" b="1" dirty="0"/>
              <a:t> </a:t>
            </a:r>
            <a:r>
              <a:rPr lang="en-US" sz="2200" b="1" dirty="0" err="1"/>
              <a:t>vô</a:t>
            </a:r>
            <a:r>
              <a:rPr lang="en-US" sz="2200" b="1" dirty="0"/>
              <a:t> </a:t>
            </a:r>
            <a:r>
              <a:rPr lang="en-US" sz="2200" b="1" dirty="0" err="1"/>
              <a:t>tỉ</a:t>
            </a:r>
            <a:endParaRPr lang="en-US" sz="2200" b="1" dirty="0"/>
          </a:p>
        </p:txBody>
      </p:sp>
      <p:sp>
        <p:nvSpPr>
          <p:cNvPr id="15" name="Hộp Văn bản 29">
            <a:extLst>
              <a:ext uri="{FF2B5EF4-FFF2-40B4-BE49-F238E27FC236}">
                <a16:creationId xmlns:a16="http://schemas.microsoft.com/office/drawing/2014/main" xmlns="" id="{6CC4599C-6C37-FD02-E1D9-9D3A359EC613}"/>
              </a:ext>
            </a:extLst>
          </p:cNvPr>
          <p:cNvSpPr txBox="1"/>
          <p:nvPr/>
        </p:nvSpPr>
        <p:spPr>
          <a:xfrm>
            <a:off x="24484" y="3277966"/>
            <a:ext cx="6792686" cy="1045223"/>
          </a:xfrm>
          <a:prstGeom prst="rect">
            <a:avLst/>
          </a:prstGeom>
          <a:noFill/>
        </p:spPr>
        <p:txBody>
          <a:bodyPr wrap="square">
            <a:spAutoFit/>
          </a:bodyPr>
          <a:lstStyle/>
          <a:p>
            <a:pPr marL="0" marR="0" algn="just">
              <a:lnSpc>
                <a:spcPct val="150000"/>
              </a:lnSpc>
              <a:spcBef>
                <a:spcPts val="0"/>
              </a:spcBef>
              <a:spcAft>
                <a:spcPts val="600"/>
              </a:spcAft>
            </a:pPr>
            <a:r>
              <a:rPr lang="en-US" sz="2200" dirty="0" err="1">
                <a:solidFill>
                  <a:srgbClr val="000000"/>
                </a:solidFill>
                <a:effectLst/>
                <a:latin typeface="+mj-lt"/>
                <a:ea typeface="Times New Roman" panose="02020603050405020304" pitchFamily="18" charset="0"/>
              </a:rPr>
              <a:t>Số</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vô</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tỉ</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được</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viết</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dưới</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dạng</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số</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thập</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phân</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vô</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hạn</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không</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tuần</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hoàn</a:t>
            </a:r>
            <a:r>
              <a:rPr lang="en-US" sz="2200" dirty="0">
                <a:solidFill>
                  <a:srgbClr val="000000"/>
                </a:solidFill>
                <a:effectLst/>
                <a:latin typeface="+mj-lt"/>
                <a:ea typeface="Times New Roman" panose="02020603050405020304" pitchFamily="18" charset="0"/>
              </a:rPr>
              <a:t>.</a:t>
            </a:r>
            <a:endParaRPr lang="en-US" sz="2200" dirty="0">
              <a:effectLst/>
              <a:latin typeface="+mj-lt"/>
              <a:ea typeface="Times New Roman" panose="02020603050405020304" pitchFamily="18" charset="0"/>
            </a:endParaRPr>
          </a:p>
        </p:txBody>
      </p:sp>
      <p:sp>
        <p:nvSpPr>
          <p:cNvPr id="2" name="Oval 1"/>
          <p:cNvSpPr/>
          <p:nvPr/>
        </p:nvSpPr>
        <p:spPr>
          <a:xfrm>
            <a:off x="77304" y="1687857"/>
            <a:ext cx="2290916" cy="4701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0070C0"/>
                </a:solidFill>
                <a:latin typeface="Times New Roman" panose="02020603050405020304" pitchFamily="18" charset="0"/>
                <a:cs typeface="Times New Roman" panose="02020603050405020304" pitchFamily="18" charset="0"/>
              </a:rPr>
              <a:t>VÍ DỤ </a:t>
            </a:r>
            <a:endParaRPr lang="en-US" sz="2800" dirty="0">
              <a:solidFill>
                <a:srgbClr val="0070C0"/>
              </a:solidFill>
              <a:latin typeface="Times New Roman" panose="02020603050405020304" pitchFamily="18" charset="0"/>
              <a:cs typeface="Times New Roman" panose="02020603050405020304" pitchFamily="18" charset="0"/>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circle(in)">
                                      <p:cBhvr>
                                        <p:cTn id="22" dur="2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 grpId="0"/>
      <p:bldP spid="16" grpId="0"/>
      <p:bldP spid="14" grpId="0"/>
      <p:bldP spid="15" grpId="0"/>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7860" y="88490"/>
            <a:ext cx="6558118" cy="5251655"/>
          </a:xfrm>
          <a:prstGeom prst="rect">
            <a:avLst/>
          </a:prstGeom>
        </p:spPr>
      </p:pic>
    </p:spTree>
    <p:extLst>
      <p:ext uri="{BB962C8B-B14F-4D97-AF65-F5344CB8AC3E}">
        <p14:creationId xmlns:p14="http://schemas.microsoft.com/office/powerpoint/2010/main" val="3371835467"/>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20</a:t>
            </a:fld>
            <a:endParaRPr lang="en"/>
          </a:p>
        </p:txBody>
      </p:sp>
      <p:sp>
        <p:nvSpPr>
          <p:cNvPr id="5" name="Hình Bầu dục 30">
            <a:extLst>
              <a:ext uri="{FF2B5EF4-FFF2-40B4-BE49-F238E27FC236}">
                <a16:creationId xmlns:a16="http://schemas.microsoft.com/office/drawing/2014/main" xmlns="" id="{F35AF007-BCA4-6454-665B-9DF9EBA5144C}"/>
              </a:ext>
            </a:extLst>
          </p:cNvPr>
          <p:cNvSpPr/>
          <p:nvPr/>
        </p:nvSpPr>
        <p:spPr>
          <a:xfrm>
            <a:off x="105832" y="35507"/>
            <a:ext cx="1799303" cy="888842"/>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b="1" dirty="0" err="1">
                <a:solidFill>
                  <a:sysClr val="windowText" lastClr="000000"/>
                </a:solidFill>
              </a:rPr>
              <a:t>Ví</a:t>
            </a:r>
            <a:r>
              <a:rPr lang="en-US" sz="2400" b="1" dirty="0">
                <a:solidFill>
                  <a:sysClr val="windowText" lastClr="000000"/>
                </a:solidFill>
              </a:rPr>
              <a:t> </a:t>
            </a:r>
            <a:r>
              <a:rPr lang="en-US" sz="2400" b="1" dirty="0" err="1">
                <a:solidFill>
                  <a:sysClr val="windowText" lastClr="000000"/>
                </a:solidFill>
              </a:rPr>
              <a:t>dụ</a:t>
            </a:r>
            <a:r>
              <a:rPr lang="en-US" sz="2400" b="1" dirty="0">
                <a:solidFill>
                  <a:sysClr val="windowText" lastClr="000000"/>
                </a:solidFill>
              </a:rPr>
              <a:t> </a:t>
            </a:r>
          </a:p>
        </p:txBody>
      </p:sp>
      <p:sp>
        <p:nvSpPr>
          <p:cNvPr id="6" name="Hộp Văn bản 31">
            <a:extLst>
              <a:ext uri="{FF2B5EF4-FFF2-40B4-BE49-F238E27FC236}">
                <a16:creationId xmlns:a16="http://schemas.microsoft.com/office/drawing/2014/main" xmlns="" id="{6FA1F067-7D97-9B43-DCC7-684300A3789E}"/>
              </a:ext>
            </a:extLst>
          </p:cNvPr>
          <p:cNvSpPr txBox="1"/>
          <p:nvPr/>
        </p:nvSpPr>
        <p:spPr>
          <a:xfrm>
            <a:off x="1985135" y="-106424"/>
            <a:ext cx="5322945" cy="537391"/>
          </a:xfrm>
          <a:prstGeom prst="rect">
            <a:avLst/>
          </a:prstGeom>
          <a:noFill/>
        </p:spPr>
        <p:txBody>
          <a:bodyPr wrap="square">
            <a:spAutoFit/>
          </a:bodyPr>
          <a:lstStyle/>
          <a:p>
            <a:pPr marL="0" marR="0" algn="just">
              <a:lnSpc>
                <a:spcPct val="150000"/>
              </a:lnSpc>
              <a:spcBef>
                <a:spcPts val="0"/>
              </a:spcBef>
              <a:spcAft>
                <a:spcPts val="600"/>
              </a:spcAft>
            </a:pPr>
            <a:r>
              <a:rPr lang="en-US" sz="2200" dirty="0" err="1">
                <a:solidFill>
                  <a:srgbClr val="000000"/>
                </a:solidFill>
                <a:effectLst/>
                <a:latin typeface="+mj-lt"/>
                <a:ea typeface="Times New Roman" panose="02020603050405020304" pitchFamily="18" charset="0"/>
              </a:rPr>
              <a:t>Các</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phát</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biểu</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sau</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đúng</a:t>
            </a:r>
            <a:r>
              <a:rPr lang="en-US" sz="2200" dirty="0">
                <a:solidFill>
                  <a:srgbClr val="000000"/>
                </a:solidFill>
                <a:effectLst/>
                <a:latin typeface="+mj-lt"/>
                <a:ea typeface="Times New Roman" panose="02020603050405020304" pitchFamily="18" charset="0"/>
              </a:rPr>
              <a:t> hay </a:t>
            </a:r>
            <a:r>
              <a:rPr lang="en-US" sz="2200" dirty="0" err="1">
                <a:solidFill>
                  <a:srgbClr val="000000"/>
                </a:solidFill>
                <a:effectLst/>
                <a:latin typeface="+mj-lt"/>
                <a:ea typeface="Times New Roman" panose="02020603050405020304" pitchFamily="18" charset="0"/>
              </a:rPr>
              <a:t>sai</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Vì</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sao</a:t>
            </a:r>
            <a:r>
              <a:rPr lang="en-US" sz="2200" dirty="0">
                <a:solidFill>
                  <a:srgbClr val="000000"/>
                </a:solidFill>
                <a:effectLst/>
                <a:latin typeface="+mj-lt"/>
                <a:ea typeface="Times New Roman" panose="02020603050405020304" pitchFamily="18" charset="0"/>
              </a:rPr>
              <a:t>?</a:t>
            </a:r>
            <a:endParaRPr lang="en-US" sz="2200" dirty="0">
              <a:effectLst/>
              <a:latin typeface="+mj-lt"/>
              <a:ea typeface="Times New Roman" panose="02020603050405020304" pitchFamily="18" charset="0"/>
            </a:endParaRPr>
          </a:p>
        </p:txBody>
      </p:sp>
      <mc:AlternateContent xmlns:mc="http://schemas.openxmlformats.org/markup-compatibility/2006" xmlns:a14="http://schemas.microsoft.com/office/drawing/2010/main">
        <mc:Choice Requires="a14">
          <p:sp>
            <p:nvSpPr>
              <p:cNvPr id="7" name="Hộp Văn bản 7">
                <a:extLst>
                  <a:ext uri="{FF2B5EF4-FFF2-40B4-BE49-F238E27FC236}">
                    <a16:creationId xmlns:a16="http://schemas.microsoft.com/office/drawing/2014/main" xmlns="" id="{C5ABDE54-6D0D-A939-3414-E154EC2BD541}"/>
                  </a:ext>
                </a:extLst>
              </p:cNvPr>
              <p:cNvSpPr txBox="1"/>
              <p:nvPr/>
            </p:nvSpPr>
            <p:spPr>
              <a:xfrm>
                <a:off x="1946316" y="249957"/>
                <a:ext cx="6146800" cy="1553054"/>
              </a:xfrm>
              <a:prstGeom prst="rect">
                <a:avLst/>
              </a:prstGeom>
              <a:noFill/>
            </p:spPr>
            <p:txBody>
              <a:bodyPr wrap="square" rtlCol="0">
                <a:spAutoFit/>
              </a:bodyPr>
              <a:lstStyle/>
              <a:p>
                <a:pPr>
                  <a:lnSpc>
                    <a:spcPct val="150000"/>
                  </a:lnSpc>
                </a:pPr>
                <a:r>
                  <a:rPr lang="en-US" sz="2200" dirty="0"/>
                  <a:t>a) </a:t>
                </a:r>
                <a:r>
                  <a:rPr lang="en-US" sz="2200" dirty="0" err="1"/>
                  <a:t>Nếu</a:t>
                </a:r>
                <a:r>
                  <a:rPr lang="en-US" sz="2200" dirty="0"/>
                  <a:t> </a:t>
                </a:r>
                <a14:m>
                  <m:oMath xmlns:m="http://schemas.openxmlformats.org/officeDocument/2006/math">
                    <m:r>
                      <a:rPr lang="en-US" sz="2200" b="0" i="1" smtClean="0">
                        <a:latin typeface="Cambria Math" panose="02040503050406030204" pitchFamily="18" charset="0"/>
                      </a:rPr>
                      <m:t>𝑎</m:t>
                    </m:r>
                    <m:r>
                      <a:rPr lang="en-US" sz="2200" b="0" i="1" smtClean="0">
                        <a:latin typeface="Cambria Math" panose="02040503050406030204" pitchFamily="18" charset="0"/>
                        <a:ea typeface="Cambria Math" panose="02040503050406030204" pitchFamily="18" charset="0"/>
                      </a:rPr>
                      <m:t>∈</m:t>
                    </m:r>
                    <m:r>
                      <a:rPr lang="en-US" sz="2200" b="0" i="1" smtClean="0">
                        <a:latin typeface="Cambria Math" panose="02040503050406030204" pitchFamily="18" charset="0"/>
                        <a:ea typeface="Cambria Math" panose="02040503050406030204" pitchFamily="18" charset="0"/>
                      </a:rPr>
                      <m:t>ℚ</m:t>
                    </m:r>
                  </m:oMath>
                </a14:m>
                <a:r>
                  <a:rPr lang="en-US" sz="2200" dirty="0"/>
                  <a:t> </a:t>
                </a:r>
                <a:r>
                  <a:rPr lang="en-US" sz="2200" dirty="0" err="1"/>
                  <a:t>thì</a:t>
                </a:r>
                <a:r>
                  <a:rPr lang="en-US" sz="2200" dirty="0"/>
                  <a:t> a </a:t>
                </a:r>
                <a:r>
                  <a:rPr lang="en-US" sz="2200" dirty="0" err="1"/>
                  <a:t>không</a:t>
                </a:r>
                <a:r>
                  <a:rPr lang="en-US" sz="2200" dirty="0"/>
                  <a:t> </a:t>
                </a:r>
                <a:r>
                  <a:rPr lang="en-US" sz="2200" dirty="0" err="1"/>
                  <a:t>thể</a:t>
                </a:r>
                <a:r>
                  <a:rPr lang="en-US" sz="2200" dirty="0"/>
                  <a:t> </a:t>
                </a:r>
                <a:r>
                  <a:rPr lang="en-US" sz="2200" dirty="0" err="1"/>
                  <a:t>là</a:t>
                </a:r>
                <a:r>
                  <a:rPr lang="en-US" sz="2200" dirty="0"/>
                  <a:t> </a:t>
                </a:r>
                <a:r>
                  <a:rPr lang="en-US" sz="2200" dirty="0" err="1"/>
                  <a:t>số</a:t>
                </a:r>
                <a:r>
                  <a:rPr lang="en-US" sz="2200" dirty="0"/>
                  <a:t> </a:t>
                </a:r>
                <a:r>
                  <a:rPr lang="en-US" sz="2200" dirty="0" err="1"/>
                  <a:t>vô</a:t>
                </a:r>
                <a:r>
                  <a:rPr lang="en-US" sz="2200" dirty="0"/>
                  <a:t> </a:t>
                </a:r>
                <a:r>
                  <a:rPr lang="en-US" sz="2200" dirty="0" err="1"/>
                  <a:t>tỉ</a:t>
                </a:r>
                <a:r>
                  <a:rPr lang="en-US" sz="2200" dirty="0"/>
                  <a:t>.</a:t>
                </a:r>
              </a:p>
              <a:p>
                <a:pPr>
                  <a:lnSpc>
                    <a:spcPct val="150000"/>
                  </a:lnSpc>
                </a:pPr>
                <a:r>
                  <a:rPr lang="en-US" sz="2200" dirty="0"/>
                  <a:t>b) </a:t>
                </a:r>
                <a:r>
                  <a:rPr lang="en-US" sz="2200" dirty="0" err="1"/>
                  <a:t>Nếu</a:t>
                </a:r>
                <a:r>
                  <a:rPr lang="en-US" sz="2200" dirty="0"/>
                  <a:t> </a:t>
                </a:r>
                <a14:m>
                  <m:oMath xmlns:m="http://schemas.openxmlformats.org/officeDocument/2006/math">
                    <m:r>
                      <a:rPr lang="en-US" sz="2200" b="0" i="1" smtClean="0">
                        <a:latin typeface="Cambria Math" panose="02040503050406030204" pitchFamily="18" charset="0"/>
                      </a:rPr>
                      <m:t>𝑎</m:t>
                    </m:r>
                    <m:r>
                      <a:rPr lang="en-US" sz="2200" b="0" i="1" smtClean="0">
                        <a:latin typeface="Cambria Math" panose="02040503050406030204" pitchFamily="18" charset="0"/>
                        <a:ea typeface="Cambria Math" panose="02040503050406030204" pitchFamily="18" charset="0"/>
                      </a:rPr>
                      <m:t>∈</m:t>
                    </m:r>
                    <m:r>
                      <a:rPr lang="en-US" sz="2200" b="0" i="1" smtClean="0">
                        <a:latin typeface="Cambria Math" panose="02040503050406030204" pitchFamily="18" charset="0"/>
                        <a:ea typeface="Cambria Math" panose="02040503050406030204" pitchFamily="18" charset="0"/>
                      </a:rPr>
                      <m:t>ℤ</m:t>
                    </m:r>
                  </m:oMath>
                </a14:m>
                <a:r>
                  <a:rPr lang="en-US" sz="2200" dirty="0"/>
                  <a:t> </a:t>
                </a:r>
                <a:r>
                  <a:rPr lang="en-US" sz="2200" dirty="0" err="1"/>
                  <a:t>thì</a:t>
                </a:r>
                <a:r>
                  <a:rPr lang="en-US" sz="2200" dirty="0"/>
                  <a:t> a </a:t>
                </a:r>
                <a:r>
                  <a:rPr lang="en-US" sz="2200" dirty="0" err="1"/>
                  <a:t>không</a:t>
                </a:r>
                <a:r>
                  <a:rPr lang="en-US" sz="2200" dirty="0"/>
                  <a:t> </a:t>
                </a:r>
                <a:r>
                  <a:rPr lang="en-US" sz="2200" dirty="0" err="1"/>
                  <a:t>thể</a:t>
                </a:r>
                <a:r>
                  <a:rPr lang="en-US" sz="2200" dirty="0"/>
                  <a:t> </a:t>
                </a:r>
                <a:r>
                  <a:rPr lang="en-US" sz="2200" dirty="0" err="1"/>
                  <a:t>là</a:t>
                </a:r>
                <a:r>
                  <a:rPr lang="en-US" sz="2200" dirty="0"/>
                  <a:t> </a:t>
                </a:r>
                <a:r>
                  <a:rPr lang="en-US" sz="2200" dirty="0" err="1"/>
                  <a:t>số</a:t>
                </a:r>
                <a:r>
                  <a:rPr lang="en-US" sz="2200" dirty="0"/>
                  <a:t> </a:t>
                </a:r>
                <a:r>
                  <a:rPr lang="en-US" sz="2200" dirty="0" err="1"/>
                  <a:t>vô</a:t>
                </a:r>
                <a:r>
                  <a:rPr lang="en-US" sz="2200" dirty="0"/>
                  <a:t> </a:t>
                </a:r>
                <a:r>
                  <a:rPr lang="en-US" sz="2200" dirty="0" err="1"/>
                  <a:t>tỉ</a:t>
                </a:r>
                <a:r>
                  <a:rPr lang="en-US" sz="2200" dirty="0"/>
                  <a:t>.</a:t>
                </a:r>
              </a:p>
              <a:p>
                <a:pPr>
                  <a:lnSpc>
                    <a:spcPct val="150000"/>
                  </a:lnSpc>
                </a:pPr>
                <a:r>
                  <a:rPr lang="en-US" sz="2200" dirty="0"/>
                  <a:t>c) </a:t>
                </a:r>
                <a:r>
                  <a:rPr lang="en-US" sz="2200" dirty="0" err="1"/>
                  <a:t>Số</a:t>
                </a:r>
                <a:r>
                  <a:rPr lang="en-US" sz="2200" dirty="0"/>
                  <a:t> </a:t>
                </a:r>
                <a:r>
                  <a:rPr lang="en-US" sz="2200" dirty="0" err="1"/>
                  <a:t>thập</a:t>
                </a:r>
                <a:r>
                  <a:rPr lang="en-US" sz="2200" dirty="0"/>
                  <a:t> </a:t>
                </a:r>
                <a:r>
                  <a:rPr lang="en-US" sz="2200" dirty="0" err="1"/>
                  <a:t>phân</a:t>
                </a:r>
                <a:r>
                  <a:rPr lang="en-US" sz="2200" dirty="0"/>
                  <a:t> </a:t>
                </a:r>
                <a:r>
                  <a:rPr lang="en-US" sz="2200" dirty="0" err="1"/>
                  <a:t>hữu</a:t>
                </a:r>
                <a:r>
                  <a:rPr lang="en-US" sz="2200" dirty="0"/>
                  <a:t> </a:t>
                </a:r>
                <a:r>
                  <a:rPr lang="en-US" sz="2200" dirty="0" err="1"/>
                  <a:t>hạn</a:t>
                </a:r>
                <a:r>
                  <a:rPr lang="en-US" sz="2200" dirty="0"/>
                  <a:t> </a:t>
                </a:r>
                <a:r>
                  <a:rPr lang="en-US" sz="2200" dirty="0" err="1"/>
                  <a:t>là</a:t>
                </a:r>
                <a:r>
                  <a:rPr lang="en-US" sz="2200" dirty="0"/>
                  <a:t> </a:t>
                </a:r>
                <a:r>
                  <a:rPr lang="en-US" sz="2200" dirty="0" err="1"/>
                  <a:t>số</a:t>
                </a:r>
                <a:r>
                  <a:rPr lang="en-US" sz="2200" dirty="0"/>
                  <a:t> </a:t>
                </a:r>
                <a:r>
                  <a:rPr lang="en-US" sz="2200" dirty="0" err="1"/>
                  <a:t>vô</a:t>
                </a:r>
                <a:r>
                  <a:rPr lang="en-US" sz="2200" dirty="0"/>
                  <a:t> </a:t>
                </a:r>
                <a:r>
                  <a:rPr lang="en-US" sz="2200" dirty="0" err="1"/>
                  <a:t>tỉ</a:t>
                </a:r>
                <a:r>
                  <a:rPr lang="en-US" sz="2200" dirty="0"/>
                  <a:t>.</a:t>
                </a:r>
              </a:p>
            </p:txBody>
          </p:sp>
        </mc:Choice>
        <mc:Fallback xmlns="">
          <p:sp>
            <p:nvSpPr>
              <p:cNvPr id="7" name="Hộp Văn bản 7">
                <a:extLst>
                  <a:ext uri="{FF2B5EF4-FFF2-40B4-BE49-F238E27FC236}">
                    <a16:creationId xmlns:a16="http://schemas.microsoft.com/office/drawing/2014/main" id="{C5ABDE54-6D0D-A939-3414-E154EC2BD541}"/>
                  </a:ext>
                </a:extLst>
              </p:cNvPr>
              <p:cNvSpPr txBox="1">
                <a:spLocks noRot="1" noChangeAspect="1" noMove="1" noResize="1" noEditPoints="1" noAdjustHandles="1" noChangeArrowheads="1" noChangeShapeType="1" noTextEdit="1"/>
              </p:cNvSpPr>
              <p:nvPr/>
            </p:nvSpPr>
            <p:spPr>
              <a:xfrm>
                <a:off x="1946316" y="249957"/>
                <a:ext cx="6146800" cy="1553054"/>
              </a:xfrm>
              <a:prstGeom prst="rect">
                <a:avLst/>
              </a:prstGeom>
              <a:blipFill>
                <a:blip r:embed="rId2"/>
                <a:stretch>
                  <a:fillRect l="-1288" b="-74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Hộp Văn bản 18">
                <a:extLst>
                  <a:ext uri="{FF2B5EF4-FFF2-40B4-BE49-F238E27FC236}">
                    <a16:creationId xmlns:a16="http://schemas.microsoft.com/office/drawing/2014/main" xmlns="" id="{3A9942E8-732F-5DA4-50D3-ECC540D6799C}"/>
                  </a:ext>
                </a:extLst>
              </p:cNvPr>
              <p:cNvSpPr txBox="1"/>
              <p:nvPr/>
            </p:nvSpPr>
            <p:spPr>
              <a:xfrm>
                <a:off x="73743" y="1713366"/>
                <a:ext cx="9070257" cy="1615827"/>
              </a:xfrm>
              <a:prstGeom prst="rect">
                <a:avLst/>
              </a:prstGeom>
              <a:noFill/>
            </p:spPr>
            <p:txBody>
              <a:bodyPr wrap="square" rtlCol="0">
                <a:spAutoFit/>
              </a:bodyPr>
              <a:lstStyle/>
              <a:p>
                <a:pPr>
                  <a:lnSpc>
                    <a:spcPct val="150000"/>
                  </a:lnSpc>
                </a:pPr>
                <a:r>
                  <a:rPr lang="en-US" sz="2200" dirty="0" smtClean="0">
                    <a:solidFill>
                      <a:srgbClr val="C00000"/>
                    </a:solidFill>
                  </a:rPr>
                  <a:t>a) </a:t>
                </a:r>
                <a:r>
                  <a:rPr lang="en-US" sz="2200" dirty="0" err="1" smtClean="0">
                    <a:solidFill>
                      <a:srgbClr val="C00000"/>
                    </a:solidFill>
                  </a:rPr>
                  <a:t>Đúng.Vì</a:t>
                </a:r>
                <a:r>
                  <a:rPr lang="en-US" sz="2200" dirty="0" smtClean="0">
                    <a:solidFill>
                      <a:srgbClr val="C00000"/>
                    </a:solidFill>
                  </a:rPr>
                  <a:t>:  </a:t>
                </a:r>
                <a:r>
                  <a:rPr lang="en-US" sz="2200" dirty="0" err="1">
                    <a:solidFill>
                      <a:srgbClr val="C00000"/>
                    </a:solidFill>
                  </a:rPr>
                  <a:t>Nếu</a:t>
                </a:r>
                <a:r>
                  <a:rPr lang="en-US" sz="2200" dirty="0">
                    <a:solidFill>
                      <a:srgbClr val="C00000"/>
                    </a:solidFill>
                  </a:rPr>
                  <a:t> </a:t>
                </a:r>
                <a14:m>
                  <m:oMath xmlns:m="http://schemas.openxmlformats.org/officeDocument/2006/math">
                    <m:r>
                      <a:rPr lang="en-US" sz="2200" b="0" i="1" smtClean="0">
                        <a:solidFill>
                          <a:srgbClr val="C00000"/>
                        </a:solidFill>
                        <a:latin typeface="Cambria Math" panose="02040503050406030204" pitchFamily="18" charset="0"/>
                      </a:rPr>
                      <m:t>𝑎</m:t>
                    </m:r>
                    <m:r>
                      <a:rPr lang="en-US" sz="2200" b="0" i="1" smtClean="0">
                        <a:solidFill>
                          <a:srgbClr val="C00000"/>
                        </a:solidFill>
                        <a:latin typeface="Cambria Math" panose="02040503050406030204" pitchFamily="18" charset="0"/>
                        <a:ea typeface="Cambria Math" panose="02040503050406030204" pitchFamily="18" charset="0"/>
                      </a:rPr>
                      <m:t>∈</m:t>
                    </m:r>
                    <m:r>
                      <a:rPr lang="en-US" sz="2200" b="0" i="1" smtClean="0">
                        <a:solidFill>
                          <a:srgbClr val="C00000"/>
                        </a:solidFill>
                        <a:latin typeface="Cambria Math" panose="02040503050406030204" pitchFamily="18" charset="0"/>
                        <a:ea typeface="Cambria Math" panose="02040503050406030204" pitchFamily="18" charset="0"/>
                      </a:rPr>
                      <m:t>ℚ</m:t>
                    </m:r>
                  </m:oMath>
                </a14:m>
                <a:r>
                  <a:rPr lang="en-US" sz="2200" dirty="0">
                    <a:solidFill>
                      <a:srgbClr val="C00000"/>
                    </a:solidFill>
                  </a:rPr>
                  <a:t> </a:t>
                </a:r>
                <a:r>
                  <a:rPr lang="en-US" sz="2200" dirty="0" smtClean="0">
                    <a:solidFill>
                      <a:srgbClr val="C00000"/>
                    </a:solidFill>
                  </a:rPr>
                  <a:t>tức </a:t>
                </a:r>
                <a:r>
                  <a:rPr lang="en-US" sz="2200" dirty="0">
                    <a:solidFill>
                      <a:srgbClr val="C00000"/>
                    </a:solidFill>
                  </a:rPr>
                  <a:t>a </a:t>
                </a:r>
                <a:r>
                  <a:rPr lang="en-US" sz="2200" dirty="0" err="1">
                    <a:solidFill>
                      <a:srgbClr val="C00000"/>
                    </a:solidFill>
                  </a:rPr>
                  <a:t>là</a:t>
                </a:r>
                <a:r>
                  <a:rPr lang="en-US" sz="2200" dirty="0">
                    <a:solidFill>
                      <a:srgbClr val="C00000"/>
                    </a:solidFill>
                  </a:rPr>
                  <a:t> </a:t>
                </a:r>
                <a:r>
                  <a:rPr lang="en-US" sz="2200" dirty="0" err="1">
                    <a:solidFill>
                      <a:srgbClr val="C00000"/>
                    </a:solidFill>
                  </a:rPr>
                  <a:t>số</a:t>
                </a:r>
                <a:r>
                  <a:rPr lang="en-US" sz="2200" dirty="0">
                    <a:solidFill>
                      <a:srgbClr val="C00000"/>
                    </a:solidFill>
                  </a:rPr>
                  <a:t> </a:t>
                </a:r>
                <a:r>
                  <a:rPr lang="en-US" sz="2200" dirty="0" err="1">
                    <a:solidFill>
                      <a:srgbClr val="C00000"/>
                    </a:solidFill>
                  </a:rPr>
                  <a:t>hữu</a:t>
                </a:r>
                <a:r>
                  <a:rPr lang="en-US" sz="2200" dirty="0">
                    <a:solidFill>
                      <a:srgbClr val="C00000"/>
                    </a:solidFill>
                  </a:rPr>
                  <a:t> </a:t>
                </a:r>
                <a:r>
                  <a:rPr lang="en-US" sz="2200" dirty="0" err="1">
                    <a:solidFill>
                      <a:srgbClr val="C00000"/>
                    </a:solidFill>
                  </a:rPr>
                  <a:t>tỉ</a:t>
                </a:r>
                <a:r>
                  <a:rPr lang="en-US" sz="2200" dirty="0">
                    <a:solidFill>
                      <a:srgbClr val="C00000"/>
                    </a:solidFill>
                  </a:rPr>
                  <a:t> </a:t>
                </a:r>
                <a:r>
                  <a:rPr lang="en-US" sz="2200" dirty="0" smtClean="0">
                    <a:solidFill>
                      <a:srgbClr val="C00000"/>
                    </a:solidFill>
                  </a:rPr>
                  <a:t> </a:t>
                </a:r>
                <a:r>
                  <a:rPr lang="en-US" sz="2200" dirty="0" err="1" smtClean="0">
                    <a:solidFill>
                      <a:srgbClr val="C00000"/>
                    </a:solidFill>
                  </a:rPr>
                  <a:t>thì</a:t>
                </a:r>
                <a:r>
                  <a:rPr lang="en-US" sz="2200" dirty="0" smtClean="0">
                    <a:solidFill>
                      <a:srgbClr val="C00000"/>
                    </a:solidFill>
                  </a:rPr>
                  <a:t> </a:t>
                </a:r>
                <a:r>
                  <a:rPr lang="en-US" sz="2200" dirty="0">
                    <a:solidFill>
                      <a:srgbClr val="C00000"/>
                    </a:solidFill>
                  </a:rPr>
                  <a:t>a </a:t>
                </a:r>
                <a:r>
                  <a:rPr lang="en-US" sz="2200" dirty="0" err="1">
                    <a:solidFill>
                      <a:srgbClr val="C00000"/>
                    </a:solidFill>
                  </a:rPr>
                  <a:t>được</a:t>
                </a:r>
                <a:r>
                  <a:rPr lang="en-US" sz="2200" dirty="0">
                    <a:solidFill>
                      <a:srgbClr val="C00000"/>
                    </a:solidFill>
                  </a:rPr>
                  <a:t> </a:t>
                </a:r>
                <a:r>
                  <a:rPr lang="en-US" sz="2200" dirty="0" err="1">
                    <a:solidFill>
                      <a:srgbClr val="C00000"/>
                    </a:solidFill>
                  </a:rPr>
                  <a:t>biểu</a:t>
                </a:r>
                <a:r>
                  <a:rPr lang="en-US" sz="2200" dirty="0">
                    <a:solidFill>
                      <a:srgbClr val="C00000"/>
                    </a:solidFill>
                  </a:rPr>
                  <a:t> </a:t>
                </a:r>
                <a:r>
                  <a:rPr lang="en-US" sz="2200" dirty="0" err="1">
                    <a:solidFill>
                      <a:srgbClr val="C00000"/>
                    </a:solidFill>
                  </a:rPr>
                  <a:t>diễn</a:t>
                </a:r>
                <a:r>
                  <a:rPr lang="en-US" sz="2200" dirty="0">
                    <a:solidFill>
                      <a:srgbClr val="C00000"/>
                    </a:solidFill>
                  </a:rPr>
                  <a:t> </a:t>
                </a:r>
                <a:r>
                  <a:rPr lang="en-US" sz="2200" dirty="0" err="1">
                    <a:solidFill>
                      <a:srgbClr val="C00000"/>
                    </a:solidFill>
                  </a:rPr>
                  <a:t>bởi</a:t>
                </a:r>
                <a:r>
                  <a:rPr lang="en-US" sz="2200" dirty="0">
                    <a:solidFill>
                      <a:srgbClr val="C00000"/>
                    </a:solidFill>
                  </a:rPr>
                  <a:t> </a:t>
                </a:r>
                <a:r>
                  <a:rPr lang="en-US" sz="2200" dirty="0" err="1">
                    <a:solidFill>
                      <a:srgbClr val="C00000"/>
                    </a:solidFill>
                  </a:rPr>
                  <a:t>một</a:t>
                </a:r>
                <a:r>
                  <a:rPr lang="en-US" sz="2200" dirty="0">
                    <a:solidFill>
                      <a:srgbClr val="C00000"/>
                    </a:solidFill>
                  </a:rPr>
                  <a:t> </a:t>
                </a:r>
                <a:r>
                  <a:rPr lang="en-US" sz="2200" dirty="0" err="1">
                    <a:solidFill>
                      <a:srgbClr val="C00000"/>
                    </a:solidFill>
                  </a:rPr>
                  <a:t>số</a:t>
                </a:r>
                <a:r>
                  <a:rPr lang="en-US" sz="2200" dirty="0">
                    <a:solidFill>
                      <a:srgbClr val="C00000"/>
                    </a:solidFill>
                  </a:rPr>
                  <a:t> </a:t>
                </a:r>
                <a:r>
                  <a:rPr lang="en-US" sz="2200" dirty="0" err="1">
                    <a:solidFill>
                      <a:srgbClr val="C00000"/>
                    </a:solidFill>
                  </a:rPr>
                  <a:t>thập</a:t>
                </a:r>
                <a:r>
                  <a:rPr lang="en-US" sz="2200" dirty="0">
                    <a:solidFill>
                      <a:srgbClr val="C00000"/>
                    </a:solidFill>
                  </a:rPr>
                  <a:t> </a:t>
                </a:r>
                <a:r>
                  <a:rPr lang="en-US" sz="2200" dirty="0" err="1">
                    <a:solidFill>
                      <a:srgbClr val="C00000"/>
                    </a:solidFill>
                  </a:rPr>
                  <a:t>phân</a:t>
                </a:r>
                <a:r>
                  <a:rPr lang="en-US" sz="2200" dirty="0">
                    <a:solidFill>
                      <a:srgbClr val="C00000"/>
                    </a:solidFill>
                  </a:rPr>
                  <a:t> </a:t>
                </a:r>
                <a:r>
                  <a:rPr lang="en-US" sz="2200" dirty="0" err="1">
                    <a:solidFill>
                      <a:srgbClr val="C00000"/>
                    </a:solidFill>
                  </a:rPr>
                  <a:t>hữu</a:t>
                </a:r>
                <a:r>
                  <a:rPr lang="en-US" sz="2200" dirty="0">
                    <a:solidFill>
                      <a:srgbClr val="C00000"/>
                    </a:solidFill>
                  </a:rPr>
                  <a:t> </a:t>
                </a:r>
                <a:r>
                  <a:rPr lang="en-US" sz="2200" dirty="0" err="1">
                    <a:solidFill>
                      <a:srgbClr val="C00000"/>
                    </a:solidFill>
                  </a:rPr>
                  <a:t>hạn</a:t>
                </a:r>
                <a:r>
                  <a:rPr lang="en-US" sz="2200" dirty="0">
                    <a:solidFill>
                      <a:srgbClr val="C00000"/>
                    </a:solidFill>
                  </a:rPr>
                  <a:t> </a:t>
                </a:r>
                <a:r>
                  <a:rPr lang="en-US" sz="2200" dirty="0" err="1">
                    <a:solidFill>
                      <a:srgbClr val="C00000"/>
                    </a:solidFill>
                  </a:rPr>
                  <a:t>hoặc</a:t>
                </a:r>
                <a:r>
                  <a:rPr lang="en-US" sz="2200" dirty="0">
                    <a:solidFill>
                      <a:srgbClr val="C00000"/>
                    </a:solidFill>
                  </a:rPr>
                  <a:t> </a:t>
                </a:r>
                <a:r>
                  <a:rPr lang="en-US" sz="2200" dirty="0" err="1">
                    <a:solidFill>
                      <a:srgbClr val="C00000"/>
                    </a:solidFill>
                  </a:rPr>
                  <a:t>vô</a:t>
                </a:r>
                <a:r>
                  <a:rPr lang="en-US" sz="2200" dirty="0">
                    <a:solidFill>
                      <a:srgbClr val="C00000"/>
                    </a:solidFill>
                  </a:rPr>
                  <a:t> </a:t>
                </a:r>
                <a:r>
                  <a:rPr lang="en-US" sz="2200" dirty="0" err="1">
                    <a:solidFill>
                      <a:srgbClr val="C00000"/>
                    </a:solidFill>
                  </a:rPr>
                  <a:t>hạn</a:t>
                </a:r>
                <a:r>
                  <a:rPr lang="en-US" sz="2200" dirty="0">
                    <a:solidFill>
                      <a:srgbClr val="C00000"/>
                    </a:solidFill>
                  </a:rPr>
                  <a:t> </a:t>
                </a:r>
                <a:r>
                  <a:rPr lang="en-US" sz="2200" dirty="0" err="1">
                    <a:solidFill>
                      <a:srgbClr val="C00000"/>
                    </a:solidFill>
                  </a:rPr>
                  <a:t>tuần</a:t>
                </a:r>
                <a:r>
                  <a:rPr lang="en-US" sz="2200" dirty="0">
                    <a:solidFill>
                      <a:srgbClr val="C00000"/>
                    </a:solidFill>
                  </a:rPr>
                  <a:t> </a:t>
                </a:r>
                <a:r>
                  <a:rPr lang="en-US" sz="2200" dirty="0" err="1">
                    <a:solidFill>
                      <a:srgbClr val="C00000"/>
                    </a:solidFill>
                  </a:rPr>
                  <a:t>hoàn</a:t>
                </a:r>
                <a:r>
                  <a:rPr lang="en-US" sz="2200" dirty="0">
                    <a:solidFill>
                      <a:srgbClr val="C00000"/>
                    </a:solidFill>
                  </a:rPr>
                  <a:t>, </a:t>
                </a:r>
                <a:r>
                  <a:rPr lang="en-US" sz="2200" dirty="0" err="1" smtClean="0">
                    <a:solidFill>
                      <a:srgbClr val="C00000"/>
                    </a:solidFill>
                  </a:rPr>
                  <a:t>nên</a:t>
                </a:r>
                <a:r>
                  <a:rPr lang="en-US" sz="2200" dirty="0" smtClean="0">
                    <a:solidFill>
                      <a:srgbClr val="C00000"/>
                    </a:solidFill>
                  </a:rPr>
                  <a:t> </a:t>
                </a:r>
                <a:r>
                  <a:rPr lang="en-US" sz="2200" dirty="0">
                    <a:solidFill>
                      <a:srgbClr val="C00000"/>
                    </a:solidFill>
                  </a:rPr>
                  <a:t>a </a:t>
                </a:r>
                <a:r>
                  <a:rPr lang="en-US" sz="2200" dirty="0" err="1">
                    <a:solidFill>
                      <a:srgbClr val="C00000"/>
                    </a:solidFill>
                  </a:rPr>
                  <a:t>không</a:t>
                </a:r>
                <a:r>
                  <a:rPr lang="en-US" sz="2200" dirty="0">
                    <a:solidFill>
                      <a:srgbClr val="C00000"/>
                    </a:solidFill>
                  </a:rPr>
                  <a:t> </a:t>
                </a:r>
                <a:r>
                  <a:rPr lang="en-US" sz="2200" dirty="0" err="1">
                    <a:solidFill>
                      <a:srgbClr val="C00000"/>
                    </a:solidFill>
                  </a:rPr>
                  <a:t>thể</a:t>
                </a:r>
                <a:r>
                  <a:rPr lang="en-US" sz="2200" dirty="0">
                    <a:solidFill>
                      <a:srgbClr val="C00000"/>
                    </a:solidFill>
                  </a:rPr>
                  <a:t> </a:t>
                </a:r>
                <a:r>
                  <a:rPr lang="en-US" sz="2200" dirty="0" err="1">
                    <a:solidFill>
                      <a:srgbClr val="C00000"/>
                    </a:solidFill>
                  </a:rPr>
                  <a:t>là</a:t>
                </a:r>
                <a:r>
                  <a:rPr lang="en-US" sz="2200" dirty="0">
                    <a:solidFill>
                      <a:srgbClr val="C00000"/>
                    </a:solidFill>
                  </a:rPr>
                  <a:t> </a:t>
                </a:r>
                <a:r>
                  <a:rPr lang="en-US" sz="2200" dirty="0" err="1">
                    <a:solidFill>
                      <a:srgbClr val="C00000"/>
                    </a:solidFill>
                  </a:rPr>
                  <a:t>số</a:t>
                </a:r>
                <a:r>
                  <a:rPr lang="en-US" sz="2200" dirty="0">
                    <a:solidFill>
                      <a:srgbClr val="C00000"/>
                    </a:solidFill>
                  </a:rPr>
                  <a:t> </a:t>
                </a:r>
                <a:r>
                  <a:rPr lang="en-US" sz="2200" dirty="0" err="1">
                    <a:solidFill>
                      <a:srgbClr val="C00000"/>
                    </a:solidFill>
                  </a:rPr>
                  <a:t>vô</a:t>
                </a:r>
                <a:r>
                  <a:rPr lang="en-US" sz="2200" dirty="0">
                    <a:solidFill>
                      <a:srgbClr val="C00000"/>
                    </a:solidFill>
                  </a:rPr>
                  <a:t> </a:t>
                </a:r>
                <a:r>
                  <a:rPr lang="en-US" sz="2200" dirty="0" err="1">
                    <a:solidFill>
                      <a:srgbClr val="C00000"/>
                    </a:solidFill>
                  </a:rPr>
                  <a:t>tỉ</a:t>
                </a:r>
                <a:r>
                  <a:rPr lang="en-US" sz="2200" dirty="0" smtClean="0">
                    <a:solidFill>
                      <a:srgbClr val="C00000"/>
                    </a:solidFill>
                  </a:rPr>
                  <a:t>.</a:t>
                </a:r>
                <a:endParaRPr lang="en-US" sz="2200" dirty="0">
                  <a:solidFill>
                    <a:srgbClr val="C00000"/>
                  </a:solidFill>
                </a:endParaRPr>
              </a:p>
            </p:txBody>
          </p:sp>
        </mc:Choice>
        <mc:Fallback xmlns="">
          <p:sp>
            <p:nvSpPr>
              <p:cNvPr id="8" name="Hộp Văn bản 18">
                <a:extLst>
                  <a:ext uri="{FF2B5EF4-FFF2-40B4-BE49-F238E27FC236}">
                    <a16:creationId xmlns:a16="http://schemas.microsoft.com/office/drawing/2014/main" id="{3A9942E8-732F-5DA4-50D3-ECC540D6799C}"/>
                  </a:ext>
                </a:extLst>
              </p:cNvPr>
              <p:cNvSpPr txBox="1">
                <a:spLocks noRot="1" noChangeAspect="1" noMove="1" noResize="1" noEditPoints="1" noAdjustHandles="1" noChangeArrowheads="1" noChangeShapeType="1" noTextEdit="1"/>
              </p:cNvSpPr>
              <p:nvPr/>
            </p:nvSpPr>
            <p:spPr>
              <a:xfrm>
                <a:off x="73743" y="1713366"/>
                <a:ext cx="9070257" cy="1615827"/>
              </a:xfrm>
              <a:prstGeom prst="rect">
                <a:avLst/>
              </a:prstGeom>
              <a:blipFill>
                <a:blip r:embed="rId3"/>
                <a:stretch>
                  <a:fillRect l="-874" r="-672" b="-3396"/>
                </a:stretch>
              </a:blipFill>
            </p:spPr>
            <p:txBody>
              <a:bodyPr/>
              <a:lstStyle/>
              <a:p>
                <a:r>
                  <a:rPr lang="en-US">
                    <a:noFill/>
                  </a:rPr>
                  <a:t> </a:t>
                </a:r>
              </a:p>
            </p:txBody>
          </p:sp>
        </mc:Fallback>
      </mc:AlternateContent>
      <p:sp>
        <p:nvSpPr>
          <p:cNvPr id="9" name="Hộp Văn bản 18">
            <a:extLst>
              <a:ext uri="{FF2B5EF4-FFF2-40B4-BE49-F238E27FC236}">
                <a16:creationId xmlns:a16="http://schemas.microsoft.com/office/drawing/2014/main" xmlns="" id="{3A9942E8-732F-5DA4-50D3-ECC540D6799C}"/>
              </a:ext>
            </a:extLst>
          </p:cNvPr>
          <p:cNvSpPr txBox="1"/>
          <p:nvPr/>
        </p:nvSpPr>
        <p:spPr>
          <a:xfrm>
            <a:off x="140111" y="3092647"/>
            <a:ext cx="9070257" cy="1107996"/>
          </a:xfrm>
          <a:prstGeom prst="rect">
            <a:avLst/>
          </a:prstGeom>
          <a:noFill/>
        </p:spPr>
        <p:txBody>
          <a:bodyPr wrap="square" rtlCol="0">
            <a:spAutoFit/>
          </a:bodyPr>
          <a:lstStyle/>
          <a:p>
            <a:pPr>
              <a:lnSpc>
                <a:spcPct val="150000"/>
              </a:lnSpc>
            </a:pPr>
            <a:r>
              <a:rPr lang="en-US" sz="2200" dirty="0" smtClean="0">
                <a:solidFill>
                  <a:srgbClr val="0070C0"/>
                </a:solidFill>
              </a:rPr>
              <a:t>b</a:t>
            </a:r>
            <a:r>
              <a:rPr lang="en-US" sz="2200" dirty="0">
                <a:solidFill>
                  <a:srgbClr val="0070C0"/>
                </a:solidFill>
              </a:rPr>
              <a:t>) </a:t>
            </a:r>
            <a:r>
              <a:rPr lang="en-US" sz="2200" dirty="0" err="1" smtClean="0">
                <a:solidFill>
                  <a:srgbClr val="0070C0"/>
                </a:solidFill>
              </a:rPr>
              <a:t>Đúng</a:t>
            </a:r>
            <a:r>
              <a:rPr lang="en-US" sz="2200" dirty="0" smtClean="0">
                <a:solidFill>
                  <a:srgbClr val="0070C0"/>
                </a:solidFill>
              </a:rPr>
              <a:t>, </a:t>
            </a:r>
            <a:r>
              <a:rPr lang="en-US" sz="2200" dirty="0" err="1" smtClean="0">
                <a:solidFill>
                  <a:srgbClr val="0070C0"/>
                </a:solidFill>
              </a:rPr>
              <a:t>Vì</a:t>
            </a:r>
            <a:r>
              <a:rPr lang="en-US" sz="2200" dirty="0" smtClean="0">
                <a:solidFill>
                  <a:srgbClr val="0070C0"/>
                </a:solidFill>
              </a:rPr>
              <a:t> :  </a:t>
            </a:r>
            <a:r>
              <a:rPr lang="en-US" sz="2200" dirty="0" err="1">
                <a:solidFill>
                  <a:srgbClr val="0070C0"/>
                </a:solidFill>
              </a:rPr>
              <a:t>Nếu</a:t>
            </a:r>
            <a:r>
              <a:rPr lang="en-US" sz="2200" dirty="0">
                <a:solidFill>
                  <a:srgbClr val="0070C0"/>
                </a:solidFill>
              </a:rPr>
              <a:t> a </a:t>
            </a:r>
            <a:r>
              <a:rPr lang="en-US" sz="2200" dirty="0" err="1">
                <a:solidFill>
                  <a:srgbClr val="0070C0"/>
                </a:solidFill>
              </a:rPr>
              <a:t>là</a:t>
            </a:r>
            <a:r>
              <a:rPr lang="en-US" sz="2200" dirty="0">
                <a:solidFill>
                  <a:srgbClr val="0070C0"/>
                </a:solidFill>
              </a:rPr>
              <a:t> </a:t>
            </a:r>
            <a:r>
              <a:rPr lang="en-US" sz="2200" dirty="0" err="1">
                <a:solidFill>
                  <a:srgbClr val="0070C0"/>
                </a:solidFill>
              </a:rPr>
              <a:t>số</a:t>
            </a:r>
            <a:r>
              <a:rPr lang="en-US" sz="2200" dirty="0">
                <a:solidFill>
                  <a:srgbClr val="0070C0"/>
                </a:solidFill>
              </a:rPr>
              <a:t> </a:t>
            </a:r>
            <a:r>
              <a:rPr lang="en-US" sz="2200" dirty="0" err="1">
                <a:solidFill>
                  <a:srgbClr val="0070C0"/>
                </a:solidFill>
              </a:rPr>
              <a:t>nguyên</a:t>
            </a:r>
            <a:r>
              <a:rPr lang="en-US" sz="2200" dirty="0">
                <a:solidFill>
                  <a:srgbClr val="0070C0"/>
                </a:solidFill>
              </a:rPr>
              <a:t> </a:t>
            </a:r>
            <a:r>
              <a:rPr lang="en-US" sz="2200" dirty="0" err="1">
                <a:solidFill>
                  <a:srgbClr val="0070C0"/>
                </a:solidFill>
              </a:rPr>
              <a:t>thì</a:t>
            </a:r>
            <a:r>
              <a:rPr lang="en-US" sz="2200" dirty="0">
                <a:solidFill>
                  <a:srgbClr val="0070C0"/>
                </a:solidFill>
              </a:rPr>
              <a:t> a </a:t>
            </a:r>
            <a:r>
              <a:rPr lang="en-US" sz="2200" dirty="0" err="1">
                <a:solidFill>
                  <a:srgbClr val="0070C0"/>
                </a:solidFill>
              </a:rPr>
              <a:t>cũng</a:t>
            </a:r>
            <a:r>
              <a:rPr lang="en-US" sz="2200" dirty="0">
                <a:solidFill>
                  <a:srgbClr val="0070C0"/>
                </a:solidFill>
              </a:rPr>
              <a:t> </a:t>
            </a:r>
            <a:r>
              <a:rPr lang="en-US" sz="2200" dirty="0" err="1">
                <a:solidFill>
                  <a:srgbClr val="0070C0"/>
                </a:solidFill>
              </a:rPr>
              <a:t>là</a:t>
            </a:r>
            <a:r>
              <a:rPr lang="en-US" sz="2200" dirty="0">
                <a:solidFill>
                  <a:srgbClr val="0070C0"/>
                </a:solidFill>
              </a:rPr>
              <a:t> </a:t>
            </a:r>
            <a:r>
              <a:rPr lang="en-US" sz="2200" dirty="0" err="1">
                <a:solidFill>
                  <a:srgbClr val="0070C0"/>
                </a:solidFill>
              </a:rPr>
              <a:t>số</a:t>
            </a:r>
            <a:r>
              <a:rPr lang="en-US" sz="2200" dirty="0">
                <a:solidFill>
                  <a:srgbClr val="0070C0"/>
                </a:solidFill>
              </a:rPr>
              <a:t> </a:t>
            </a:r>
            <a:r>
              <a:rPr lang="en-US" sz="2200" dirty="0" err="1">
                <a:solidFill>
                  <a:srgbClr val="0070C0"/>
                </a:solidFill>
              </a:rPr>
              <a:t>hữu</a:t>
            </a:r>
            <a:r>
              <a:rPr lang="en-US" sz="2200" dirty="0">
                <a:solidFill>
                  <a:srgbClr val="0070C0"/>
                </a:solidFill>
              </a:rPr>
              <a:t> </a:t>
            </a:r>
            <a:r>
              <a:rPr lang="en-US" sz="2200" dirty="0" err="1">
                <a:solidFill>
                  <a:srgbClr val="0070C0"/>
                </a:solidFill>
              </a:rPr>
              <a:t>tỉ</a:t>
            </a:r>
            <a:r>
              <a:rPr lang="en-US" sz="2200" dirty="0">
                <a:solidFill>
                  <a:srgbClr val="0070C0"/>
                </a:solidFill>
              </a:rPr>
              <a:t> </a:t>
            </a:r>
            <a:r>
              <a:rPr lang="en-US" sz="2200" dirty="0" err="1" smtClean="0">
                <a:solidFill>
                  <a:srgbClr val="0070C0"/>
                </a:solidFill>
              </a:rPr>
              <a:t>nên</a:t>
            </a:r>
            <a:r>
              <a:rPr lang="en-US" sz="2200" dirty="0" smtClean="0">
                <a:solidFill>
                  <a:srgbClr val="0070C0"/>
                </a:solidFill>
              </a:rPr>
              <a:t> </a:t>
            </a:r>
            <a:r>
              <a:rPr lang="en-US" sz="2200" dirty="0">
                <a:solidFill>
                  <a:srgbClr val="0070C0"/>
                </a:solidFill>
              </a:rPr>
              <a:t>a </a:t>
            </a:r>
            <a:r>
              <a:rPr lang="en-US" sz="2200" dirty="0" err="1">
                <a:solidFill>
                  <a:srgbClr val="0070C0"/>
                </a:solidFill>
              </a:rPr>
              <a:t>không</a:t>
            </a:r>
            <a:r>
              <a:rPr lang="en-US" sz="2200" dirty="0">
                <a:solidFill>
                  <a:srgbClr val="0070C0"/>
                </a:solidFill>
              </a:rPr>
              <a:t> </a:t>
            </a:r>
            <a:r>
              <a:rPr lang="en-US" sz="2200" dirty="0" err="1">
                <a:solidFill>
                  <a:srgbClr val="0070C0"/>
                </a:solidFill>
              </a:rPr>
              <a:t>thể</a:t>
            </a:r>
            <a:r>
              <a:rPr lang="en-US" sz="2200" dirty="0">
                <a:solidFill>
                  <a:srgbClr val="0070C0"/>
                </a:solidFill>
              </a:rPr>
              <a:t> </a:t>
            </a:r>
            <a:r>
              <a:rPr lang="en-US" sz="2200" dirty="0" err="1">
                <a:solidFill>
                  <a:srgbClr val="0070C0"/>
                </a:solidFill>
              </a:rPr>
              <a:t>là</a:t>
            </a:r>
            <a:r>
              <a:rPr lang="en-US" sz="2200" dirty="0">
                <a:solidFill>
                  <a:srgbClr val="0070C0"/>
                </a:solidFill>
              </a:rPr>
              <a:t> </a:t>
            </a:r>
            <a:r>
              <a:rPr lang="en-US" sz="2200" dirty="0" err="1">
                <a:solidFill>
                  <a:srgbClr val="0070C0"/>
                </a:solidFill>
              </a:rPr>
              <a:t>số</a:t>
            </a:r>
            <a:r>
              <a:rPr lang="en-US" sz="2200" dirty="0">
                <a:solidFill>
                  <a:srgbClr val="0070C0"/>
                </a:solidFill>
              </a:rPr>
              <a:t> </a:t>
            </a:r>
            <a:r>
              <a:rPr lang="en-US" sz="2200" dirty="0" err="1">
                <a:solidFill>
                  <a:srgbClr val="0070C0"/>
                </a:solidFill>
              </a:rPr>
              <a:t>vô</a:t>
            </a:r>
            <a:r>
              <a:rPr lang="en-US" sz="2200" dirty="0">
                <a:solidFill>
                  <a:srgbClr val="0070C0"/>
                </a:solidFill>
              </a:rPr>
              <a:t> </a:t>
            </a:r>
            <a:r>
              <a:rPr lang="en-US" sz="2200" dirty="0" err="1">
                <a:solidFill>
                  <a:srgbClr val="0070C0"/>
                </a:solidFill>
              </a:rPr>
              <a:t>tỉ</a:t>
            </a:r>
            <a:r>
              <a:rPr lang="en-US" sz="2200" dirty="0" smtClean="0">
                <a:solidFill>
                  <a:srgbClr val="0070C0"/>
                </a:solidFill>
              </a:rPr>
              <a:t>.</a:t>
            </a:r>
            <a:endParaRPr lang="en-US" sz="2200" dirty="0">
              <a:solidFill>
                <a:srgbClr val="0070C0"/>
              </a:solidFill>
            </a:endParaRPr>
          </a:p>
        </p:txBody>
      </p:sp>
      <p:sp>
        <p:nvSpPr>
          <p:cNvPr id="10" name="Hộp Văn bản 18">
            <a:extLst>
              <a:ext uri="{FF2B5EF4-FFF2-40B4-BE49-F238E27FC236}">
                <a16:creationId xmlns:a16="http://schemas.microsoft.com/office/drawing/2014/main" xmlns="" id="{3A9942E8-732F-5DA4-50D3-ECC540D6799C}"/>
              </a:ext>
            </a:extLst>
          </p:cNvPr>
          <p:cNvSpPr txBox="1"/>
          <p:nvPr/>
        </p:nvSpPr>
        <p:spPr>
          <a:xfrm>
            <a:off x="140111" y="3618074"/>
            <a:ext cx="9070257" cy="1615827"/>
          </a:xfrm>
          <a:prstGeom prst="rect">
            <a:avLst/>
          </a:prstGeom>
          <a:noFill/>
        </p:spPr>
        <p:txBody>
          <a:bodyPr wrap="square" rtlCol="0">
            <a:spAutoFit/>
          </a:bodyPr>
          <a:lstStyle/>
          <a:p>
            <a:pPr>
              <a:lnSpc>
                <a:spcPct val="150000"/>
              </a:lnSpc>
            </a:pPr>
            <a:endParaRPr lang="en-US" sz="2200" dirty="0" smtClean="0"/>
          </a:p>
          <a:p>
            <a:pPr>
              <a:lnSpc>
                <a:spcPct val="150000"/>
              </a:lnSpc>
            </a:pPr>
            <a:r>
              <a:rPr lang="en-US" sz="2200" dirty="0" smtClean="0">
                <a:solidFill>
                  <a:srgbClr val="7030A0"/>
                </a:solidFill>
              </a:rPr>
              <a:t>c</a:t>
            </a:r>
            <a:r>
              <a:rPr lang="en-US" sz="2200" dirty="0">
                <a:solidFill>
                  <a:srgbClr val="7030A0"/>
                </a:solidFill>
              </a:rPr>
              <a:t>) Sai</a:t>
            </a:r>
            <a:r>
              <a:rPr lang="en-US" sz="2200" dirty="0" smtClean="0">
                <a:solidFill>
                  <a:srgbClr val="7030A0"/>
                </a:solidFill>
              </a:rPr>
              <a:t>. </a:t>
            </a:r>
            <a:r>
              <a:rPr lang="en-US" sz="2200" dirty="0" err="1">
                <a:solidFill>
                  <a:srgbClr val="7030A0"/>
                </a:solidFill>
              </a:rPr>
              <a:t>Số</a:t>
            </a:r>
            <a:r>
              <a:rPr lang="en-US" sz="2200" dirty="0">
                <a:solidFill>
                  <a:srgbClr val="7030A0"/>
                </a:solidFill>
              </a:rPr>
              <a:t> </a:t>
            </a:r>
            <a:r>
              <a:rPr lang="en-US" sz="2200" dirty="0" err="1">
                <a:solidFill>
                  <a:srgbClr val="7030A0"/>
                </a:solidFill>
              </a:rPr>
              <a:t>thập</a:t>
            </a:r>
            <a:r>
              <a:rPr lang="en-US" sz="2200" dirty="0">
                <a:solidFill>
                  <a:srgbClr val="7030A0"/>
                </a:solidFill>
              </a:rPr>
              <a:t> </a:t>
            </a:r>
            <a:r>
              <a:rPr lang="en-US" sz="2200" dirty="0" err="1">
                <a:solidFill>
                  <a:srgbClr val="7030A0"/>
                </a:solidFill>
              </a:rPr>
              <a:t>phân</a:t>
            </a:r>
            <a:r>
              <a:rPr lang="en-US" sz="2200" dirty="0">
                <a:solidFill>
                  <a:srgbClr val="7030A0"/>
                </a:solidFill>
              </a:rPr>
              <a:t> </a:t>
            </a:r>
            <a:r>
              <a:rPr lang="en-US" sz="2200" dirty="0" err="1">
                <a:solidFill>
                  <a:srgbClr val="7030A0"/>
                </a:solidFill>
              </a:rPr>
              <a:t>hữu</a:t>
            </a:r>
            <a:r>
              <a:rPr lang="en-US" sz="2200" dirty="0">
                <a:solidFill>
                  <a:srgbClr val="7030A0"/>
                </a:solidFill>
              </a:rPr>
              <a:t> </a:t>
            </a:r>
            <a:r>
              <a:rPr lang="en-US" sz="2200" dirty="0" err="1">
                <a:solidFill>
                  <a:srgbClr val="7030A0"/>
                </a:solidFill>
              </a:rPr>
              <a:t>hạn</a:t>
            </a:r>
            <a:r>
              <a:rPr lang="en-US" sz="2200" dirty="0">
                <a:solidFill>
                  <a:srgbClr val="7030A0"/>
                </a:solidFill>
              </a:rPr>
              <a:t> </a:t>
            </a:r>
            <a:r>
              <a:rPr lang="en-US" sz="2200" dirty="0" err="1">
                <a:solidFill>
                  <a:srgbClr val="7030A0"/>
                </a:solidFill>
              </a:rPr>
              <a:t>không</a:t>
            </a:r>
            <a:r>
              <a:rPr lang="en-US" sz="2200" dirty="0">
                <a:solidFill>
                  <a:srgbClr val="7030A0"/>
                </a:solidFill>
              </a:rPr>
              <a:t> </a:t>
            </a:r>
            <a:r>
              <a:rPr lang="en-US" sz="2200" dirty="0" err="1">
                <a:solidFill>
                  <a:srgbClr val="7030A0"/>
                </a:solidFill>
              </a:rPr>
              <a:t>thể</a:t>
            </a:r>
            <a:r>
              <a:rPr lang="en-US" sz="2200" dirty="0">
                <a:solidFill>
                  <a:srgbClr val="7030A0"/>
                </a:solidFill>
              </a:rPr>
              <a:t> </a:t>
            </a:r>
            <a:r>
              <a:rPr lang="en-US" sz="2200" dirty="0" err="1">
                <a:solidFill>
                  <a:srgbClr val="7030A0"/>
                </a:solidFill>
              </a:rPr>
              <a:t>là</a:t>
            </a:r>
            <a:r>
              <a:rPr lang="en-US" sz="2200" dirty="0">
                <a:solidFill>
                  <a:srgbClr val="7030A0"/>
                </a:solidFill>
              </a:rPr>
              <a:t> </a:t>
            </a:r>
            <a:r>
              <a:rPr lang="en-US" sz="2200" dirty="0" err="1">
                <a:solidFill>
                  <a:srgbClr val="7030A0"/>
                </a:solidFill>
              </a:rPr>
              <a:t>số</a:t>
            </a:r>
            <a:r>
              <a:rPr lang="en-US" sz="2200" dirty="0">
                <a:solidFill>
                  <a:srgbClr val="7030A0"/>
                </a:solidFill>
              </a:rPr>
              <a:t> </a:t>
            </a:r>
            <a:r>
              <a:rPr lang="en-US" sz="2200" dirty="0" err="1">
                <a:solidFill>
                  <a:srgbClr val="7030A0"/>
                </a:solidFill>
              </a:rPr>
              <a:t>thập</a:t>
            </a:r>
            <a:r>
              <a:rPr lang="en-US" sz="2200" dirty="0">
                <a:solidFill>
                  <a:srgbClr val="7030A0"/>
                </a:solidFill>
              </a:rPr>
              <a:t> </a:t>
            </a:r>
            <a:r>
              <a:rPr lang="en-US" sz="2200" dirty="0" err="1">
                <a:solidFill>
                  <a:srgbClr val="7030A0"/>
                </a:solidFill>
              </a:rPr>
              <a:t>phân</a:t>
            </a:r>
            <a:r>
              <a:rPr lang="en-US" sz="2200" dirty="0">
                <a:solidFill>
                  <a:srgbClr val="7030A0"/>
                </a:solidFill>
              </a:rPr>
              <a:t> </a:t>
            </a:r>
            <a:r>
              <a:rPr lang="en-US" sz="2200" dirty="0" err="1">
                <a:solidFill>
                  <a:srgbClr val="7030A0"/>
                </a:solidFill>
              </a:rPr>
              <a:t>vô</a:t>
            </a:r>
            <a:r>
              <a:rPr lang="en-US" sz="2200" dirty="0">
                <a:solidFill>
                  <a:srgbClr val="7030A0"/>
                </a:solidFill>
              </a:rPr>
              <a:t> </a:t>
            </a:r>
            <a:r>
              <a:rPr lang="en-US" sz="2200" dirty="0" err="1">
                <a:solidFill>
                  <a:srgbClr val="7030A0"/>
                </a:solidFill>
              </a:rPr>
              <a:t>hạn</a:t>
            </a:r>
            <a:r>
              <a:rPr lang="en-US" sz="2200" dirty="0">
                <a:solidFill>
                  <a:srgbClr val="7030A0"/>
                </a:solidFill>
              </a:rPr>
              <a:t> </a:t>
            </a:r>
            <a:r>
              <a:rPr lang="en-US" sz="2200" dirty="0" err="1">
                <a:solidFill>
                  <a:srgbClr val="7030A0"/>
                </a:solidFill>
              </a:rPr>
              <a:t>không</a:t>
            </a:r>
            <a:r>
              <a:rPr lang="en-US" sz="2200" dirty="0">
                <a:solidFill>
                  <a:srgbClr val="7030A0"/>
                </a:solidFill>
              </a:rPr>
              <a:t> </a:t>
            </a:r>
            <a:r>
              <a:rPr lang="en-US" sz="2200" dirty="0" err="1">
                <a:solidFill>
                  <a:srgbClr val="7030A0"/>
                </a:solidFill>
              </a:rPr>
              <a:t>tuần</a:t>
            </a:r>
            <a:r>
              <a:rPr lang="en-US" sz="2200" dirty="0">
                <a:solidFill>
                  <a:srgbClr val="7030A0"/>
                </a:solidFill>
              </a:rPr>
              <a:t> </a:t>
            </a:r>
            <a:r>
              <a:rPr lang="en-US" sz="2200" dirty="0" err="1">
                <a:solidFill>
                  <a:srgbClr val="7030A0"/>
                </a:solidFill>
              </a:rPr>
              <a:t>hoàn</a:t>
            </a:r>
            <a:r>
              <a:rPr lang="en-US" sz="2200" dirty="0">
                <a:solidFill>
                  <a:srgbClr val="7030A0"/>
                </a:solidFill>
              </a:rPr>
              <a:t> </a:t>
            </a:r>
            <a:r>
              <a:rPr lang="en-US" sz="2200" dirty="0" err="1">
                <a:solidFill>
                  <a:srgbClr val="7030A0"/>
                </a:solidFill>
              </a:rPr>
              <a:t>và</a:t>
            </a:r>
            <a:r>
              <a:rPr lang="en-US" sz="2200" dirty="0">
                <a:solidFill>
                  <a:srgbClr val="7030A0"/>
                </a:solidFill>
              </a:rPr>
              <a:t> do </a:t>
            </a:r>
            <a:r>
              <a:rPr lang="en-US" sz="2200" dirty="0" err="1">
                <a:solidFill>
                  <a:srgbClr val="7030A0"/>
                </a:solidFill>
              </a:rPr>
              <a:t>đó</a:t>
            </a:r>
            <a:r>
              <a:rPr lang="en-US" sz="2200" dirty="0">
                <a:solidFill>
                  <a:srgbClr val="7030A0"/>
                </a:solidFill>
              </a:rPr>
              <a:t> </a:t>
            </a:r>
            <a:r>
              <a:rPr lang="en-US" sz="2200" dirty="0" err="1">
                <a:solidFill>
                  <a:srgbClr val="7030A0"/>
                </a:solidFill>
              </a:rPr>
              <a:t>không</a:t>
            </a:r>
            <a:r>
              <a:rPr lang="en-US" sz="2200" dirty="0">
                <a:solidFill>
                  <a:srgbClr val="7030A0"/>
                </a:solidFill>
              </a:rPr>
              <a:t> </a:t>
            </a:r>
            <a:r>
              <a:rPr lang="en-US" sz="2200" dirty="0" err="1">
                <a:solidFill>
                  <a:srgbClr val="7030A0"/>
                </a:solidFill>
              </a:rPr>
              <a:t>thể</a:t>
            </a:r>
            <a:r>
              <a:rPr lang="en-US" sz="2200" dirty="0">
                <a:solidFill>
                  <a:srgbClr val="7030A0"/>
                </a:solidFill>
              </a:rPr>
              <a:t> </a:t>
            </a:r>
            <a:r>
              <a:rPr lang="en-US" sz="2200" dirty="0" err="1">
                <a:solidFill>
                  <a:srgbClr val="7030A0"/>
                </a:solidFill>
              </a:rPr>
              <a:t>là</a:t>
            </a:r>
            <a:r>
              <a:rPr lang="en-US" sz="2200" dirty="0">
                <a:solidFill>
                  <a:srgbClr val="7030A0"/>
                </a:solidFill>
              </a:rPr>
              <a:t> </a:t>
            </a:r>
            <a:r>
              <a:rPr lang="en-US" sz="2200" dirty="0" err="1">
                <a:solidFill>
                  <a:srgbClr val="7030A0"/>
                </a:solidFill>
              </a:rPr>
              <a:t>số</a:t>
            </a:r>
            <a:r>
              <a:rPr lang="en-US" sz="2200" dirty="0">
                <a:solidFill>
                  <a:srgbClr val="7030A0"/>
                </a:solidFill>
              </a:rPr>
              <a:t> </a:t>
            </a:r>
            <a:r>
              <a:rPr lang="en-US" sz="2200" dirty="0" err="1">
                <a:solidFill>
                  <a:srgbClr val="7030A0"/>
                </a:solidFill>
              </a:rPr>
              <a:t>vô</a:t>
            </a:r>
            <a:r>
              <a:rPr lang="en-US" sz="2200" dirty="0">
                <a:solidFill>
                  <a:srgbClr val="7030A0"/>
                </a:solidFill>
              </a:rPr>
              <a:t> </a:t>
            </a:r>
            <a:r>
              <a:rPr lang="en-US" sz="2200" dirty="0" err="1">
                <a:solidFill>
                  <a:srgbClr val="7030A0"/>
                </a:solidFill>
              </a:rPr>
              <a:t>tỉ</a:t>
            </a:r>
            <a:r>
              <a:rPr lang="en-US" sz="2200" dirty="0">
                <a:solidFill>
                  <a:srgbClr val="7030A0"/>
                </a:solidFill>
              </a:rPr>
              <a:t>.</a:t>
            </a:r>
          </a:p>
        </p:txBody>
      </p:sp>
    </p:spTree>
    <p:extLst>
      <p:ext uri="{BB962C8B-B14F-4D97-AF65-F5344CB8AC3E}">
        <p14:creationId xmlns:p14="http://schemas.microsoft.com/office/powerpoint/2010/main" val="161721471"/>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fade">
                                      <p:cBhvr>
                                        <p:cTn id="19" dur="1000"/>
                                        <p:tgtEl>
                                          <p:spTgt spid="7">
                                            <p:txEl>
                                              <p:pRg st="0" end="0"/>
                                            </p:txEl>
                                          </p:spTgt>
                                        </p:tgtEl>
                                      </p:cBhvr>
                                    </p:animEffect>
                                    <p:anim calcmode="lin" valueType="num">
                                      <p:cBhvr>
                                        <p:cTn id="20"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7">
                                            <p:txEl>
                                              <p:pRg st="1" end="1"/>
                                            </p:txEl>
                                          </p:spTgt>
                                        </p:tgtEl>
                                        <p:attrNameLst>
                                          <p:attrName>style.visibility</p:attrName>
                                        </p:attrNameLst>
                                      </p:cBhvr>
                                      <p:to>
                                        <p:strVal val="visible"/>
                                      </p:to>
                                    </p:set>
                                    <p:animEffect transition="in" filter="fade">
                                      <p:cBhvr>
                                        <p:cTn id="26" dur="1000"/>
                                        <p:tgtEl>
                                          <p:spTgt spid="7">
                                            <p:txEl>
                                              <p:pRg st="1" end="1"/>
                                            </p:txEl>
                                          </p:spTgt>
                                        </p:tgtEl>
                                      </p:cBhvr>
                                    </p:animEffect>
                                    <p:anim calcmode="lin" valueType="num">
                                      <p:cBhvr>
                                        <p:cTn id="27"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7">
                                            <p:txEl>
                                              <p:pRg st="2" end="2"/>
                                            </p:txEl>
                                          </p:spTgt>
                                        </p:tgtEl>
                                        <p:attrNameLst>
                                          <p:attrName>style.visibility</p:attrName>
                                        </p:attrNameLst>
                                      </p:cBhvr>
                                      <p:to>
                                        <p:strVal val="visible"/>
                                      </p:to>
                                    </p:set>
                                    <p:animEffect transition="in" filter="fade">
                                      <p:cBhvr>
                                        <p:cTn id="33" dur="1000"/>
                                        <p:tgtEl>
                                          <p:spTgt spid="7">
                                            <p:txEl>
                                              <p:pRg st="2" end="2"/>
                                            </p:txEl>
                                          </p:spTgt>
                                        </p:tgtEl>
                                      </p:cBhvr>
                                    </p:animEffect>
                                    <p:anim calcmode="lin" valueType="num">
                                      <p:cBhvr>
                                        <p:cTn id="34"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31"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p:cTn id="40" dur="1000" fill="hold"/>
                                        <p:tgtEl>
                                          <p:spTgt spid="8"/>
                                        </p:tgtEl>
                                        <p:attrNameLst>
                                          <p:attrName>ppt_w</p:attrName>
                                        </p:attrNameLst>
                                      </p:cBhvr>
                                      <p:tavLst>
                                        <p:tav tm="0">
                                          <p:val>
                                            <p:fltVal val="0"/>
                                          </p:val>
                                        </p:tav>
                                        <p:tav tm="100000">
                                          <p:val>
                                            <p:strVal val="#ppt_w"/>
                                          </p:val>
                                        </p:tav>
                                      </p:tavLst>
                                    </p:anim>
                                    <p:anim calcmode="lin" valueType="num">
                                      <p:cBhvr>
                                        <p:cTn id="41" dur="1000" fill="hold"/>
                                        <p:tgtEl>
                                          <p:spTgt spid="8"/>
                                        </p:tgtEl>
                                        <p:attrNameLst>
                                          <p:attrName>ppt_h</p:attrName>
                                        </p:attrNameLst>
                                      </p:cBhvr>
                                      <p:tavLst>
                                        <p:tav tm="0">
                                          <p:val>
                                            <p:fltVal val="0"/>
                                          </p:val>
                                        </p:tav>
                                        <p:tav tm="100000">
                                          <p:val>
                                            <p:strVal val="#ppt_h"/>
                                          </p:val>
                                        </p:tav>
                                      </p:tavLst>
                                    </p:anim>
                                    <p:anim calcmode="lin" valueType="num">
                                      <p:cBhvr>
                                        <p:cTn id="42" dur="1000" fill="hold"/>
                                        <p:tgtEl>
                                          <p:spTgt spid="8"/>
                                        </p:tgtEl>
                                        <p:attrNameLst>
                                          <p:attrName>style.rotation</p:attrName>
                                        </p:attrNameLst>
                                      </p:cBhvr>
                                      <p:tavLst>
                                        <p:tav tm="0">
                                          <p:val>
                                            <p:fltVal val="90"/>
                                          </p:val>
                                        </p:tav>
                                        <p:tav tm="100000">
                                          <p:val>
                                            <p:fltVal val="0"/>
                                          </p:val>
                                        </p:tav>
                                      </p:tavLst>
                                    </p:anim>
                                    <p:animEffect transition="in" filter="fade">
                                      <p:cBhvr>
                                        <p:cTn id="43" dur="10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31" presetClass="entr" presetSubtype="0"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 calcmode="lin" valueType="num">
                                      <p:cBhvr>
                                        <p:cTn id="48" dur="1000" fill="hold"/>
                                        <p:tgtEl>
                                          <p:spTgt spid="9"/>
                                        </p:tgtEl>
                                        <p:attrNameLst>
                                          <p:attrName>ppt_w</p:attrName>
                                        </p:attrNameLst>
                                      </p:cBhvr>
                                      <p:tavLst>
                                        <p:tav tm="0">
                                          <p:val>
                                            <p:fltVal val="0"/>
                                          </p:val>
                                        </p:tav>
                                        <p:tav tm="100000">
                                          <p:val>
                                            <p:strVal val="#ppt_w"/>
                                          </p:val>
                                        </p:tav>
                                      </p:tavLst>
                                    </p:anim>
                                    <p:anim calcmode="lin" valueType="num">
                                      <p:cBhvr>
                                        <p:cTn id="49" dur="1000" fill="hold"/>
                                        <p:tgtEl>
                                          <p:spTgt spid="9"/>
                                        </p:tgtEl>
                                        <p:attrNameLst>
                                          <p:attrName>ppt_h</p:attrName>
                                        </p:attrNameLst>
                                      </p:cBhvr>
                                      <p:tavLst>
                                        <p:tav tm="0">
                                          <p:val>
                                            <p:fltVal val="0"/>
                                          </p:val>
                                        </p:tav>
                                        <p:tav tm="100000">
                                          <p:val>
                                            <p:strVal val="#ppt_h"/>
                                          </p:val>
                                        </p:tav>
                                      </p:tavLst>
                                    </p:anim>
                                    <p:anim calcmode="lin" valueType="num">
                                      <p:cBhvr>
                                        <p:cTn id="50" dur="1000" fill="hold"/>
                                        <p:tgtEl>
                                          <p:spTgt spid="9"/>
                                        </p:tgtEl>
                                        <p:attrNameLst>
                                          <p:attrName>style.rotation</p:attrName>
                                        </p:attrNameLst>
                                      </p:cBhvr>
                                      <p:tavLst>
                                        <p:tav tm="0">
                                          <p:val>
                                            <p:fltVal val="90"/>
                                          </p:val>
                                        </p:tav>
                                        <p:tav tm="100000">
                                          <p:val>
                                            <p:fltVal val="0"/>
                                          </p:val>
                                        </p:tav>
                                      </p:tavLst>
                                    </p:anim>
                                    <p:animEffect transition="in" filter="fade">
                                      <p:cBhvr>
                                        <p:cTn id="51" dur="1000"/>
                                        <p:tgtEl>
                                          <p:spTgt spid="9"/>
                                        </p:tgtEl>
                                      </p:cBhvr>
                                    </p:animEffect>
                                  </p:childTnLst>
                                </p:cTn>
                              </p:par>
                            </p:childTnLst>
                          </p:cTn>
                        </p:par>
                      </p:childTnLst>
                    </p:cTn>
                  </p:par>
                  <p:par>
                    <p:cTn id="52" fill="hold">
                      <p:stCondLst>
                        <p:cond delay="indefinite"/>
                      </p:stCondLst>
                      <p:childTnLst>
                        <p:par>
                          <p:cTn id="53" fill="hold">
                            <p:stCondLst>
                              <p:cond delay="0"/>
                            </p:stCondLst>
                            <p:childTnLst>
                              <p:par>
                                <p:cTn id="54" presetID="31" presetClass="entr" presetSubtype="0" fill="hold" grpId="0" nodeType="clickEffect">
                                  <p:stCondLst>
                                    <p:cond delay="0"/>
                                  </p:stCondLst>
                                  <p:childTnLst>
                                    <p:set>
                                      <p:cBhvr>
                                        <p:cTn id="55" dur="1" fill="hold">
                                          <p:stCondLst>
                                            <p:cond delay="0"/>
                                          </p:stCondLst>
                                        </p:cTn>
                                        <p:tgtEl>
                                          <p:spTgt spid="10"/>
                                        </p:tgtEl>
                                        <p:attrNameLst>
                                          <p:attrName>style.visibility</p:attrName>
                                        </p:attrNameLst>
                                      </p:cBhvr>
                                      <p:to>
                                        <p:strVal val="visible"/>
                                      </p:to>
                                    </p:set>
                                    <p:anim calcmode="lin" valueType="num">
                                      <p:cBhvr>
                                        <p:cTn id="56" dur="1000" fill="hold"/>
                                        <p:tgtEl>
                                          <p:spTgt spid="10"/>
                                        </p:tgtEl>
                                        <p:attrNameLst>
                                          <p:attrName>ppt_w</p:attrName>
                                        </p:attrNameLst>
                                      </p:cBhvr>
                                      <p:tavLst>
                                        <p:tav tm="0">
                                          <p:val>
                                            <p:fltVal val="0"/>
                                          </p:val>
                                        </p:tav>
                                        <p:tav tm="100000">
                                          <p:val>
                                            <p:strVal val="#ppt_w"/>
                                          </p:val>
                                        </p:tav>
                                      </p:tavLst>
                                    </p:anim>
                                    <p:anim calcmode="lin" valueType="num">
                                      <p:cBhvr>
                                        <p:cTn id="57" dur="1000" fill="hold"/>
                                        <p:tgtEl>
                                          <p:spTgt spid="10"/>
                                        </p:tgtEl>
                                        <p:attrNameLst>
                                          <p:attrName>ppt_h</p:attrName>
                                        </p:attrNameLst>
                                      </p:cBhvr>
                                      <p:tavLst>
                                        <p:tav tm="0">
                                          <p:val>
                                            <p:fltVal val="0"/>
                                          </p:val>
                                        </p:tav>
                                        <p:tav tm="100000">
                                          <p:val>
                                            <p:strVal val="#ppt_h"/>
                                          </p:val>
                                        </p:tav>
                                      </p:tavLst>
                                    </p:anim>
                                    <p:anim calcmode="lin" valueType="num">
                                      <p:cBhvr>
                                        <p:cTn id="58" dur="1000" fill="hold"/>
                                        <p:tgtEl>
                                          <p:spTgt spid="10"/>
                                        </p:tgtEl>
                                        <p:attrNameLst>
                                          <p:attrName>style.rotation</p:attrName>
                                        </p:attrNameLst>
                                      </p:cBhvr>
                                      <p:tavLst>
                                        <p:tav tm="0">
                                          <p:val>
                                            <p:fltVal val="90"/>
                                          </p:val>
                                        </p:tav>
                                        <p:tav tm="100000">
                                          <p:val>
                                            <p:fltVal val="0"/>
                                          </p:val>
                                        </p:tav>
                                      </p:tavLst>
                                    </p:anim>
                                    <p:animEffect transition="in" filter="fade">
                                      <p:cBhvr>
                                        <p:cTn id="5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p:bldP spid="9"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21</a:t>
            </a:fld>
            <a:endParaRPr lang="en"/>
          </a:p>
        </p:txBody>
      </p:sp>
      <p:sp>
        <p:nvSpPr>
          <p:cNvPr id="8" name="Rounded Rectangle 7"/>
          <p:cNvSpPr/>
          <p:nvPr/>
        </p:nvSpPr>
        <p:spPr>
          <a:xfrm>
            <a:off x="1635034" y="705314"/>
            <a:ext cx="5583219" cy="635499"/>
          </a:xfrm>
          <a:prstGeom prst="roundRect">
            <a:avLst/>
          </a:prstGeom>
          <a:solidFill>
            <a:srgbClr val="7EC1E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rgbClr val="FF0000"/>
                </a:solidFill>
              </a:rPr>
              <a:t>SỐ THẬP PHÂN HỮU HẠN</a:t>
            </a:r>
            <a:endParaRPr lang="en-US" sz="2000" dirty="0">
              <a:solidFill>
                <a:srgbClr val="FF0000"/>
              </a:solidFill>
            </a:endParaRPr>
          </a:p>
        </p:txBody>
      </p:sp>
      <p:sp>
        <p:nvSpPr>
          <p:cNvPr id="9" name="Rounded Rectangle 8"/>
          <p:cNvSpPr/>
          <p:nvPr/>
        </p:nvSpPr>
        <p:spPr>
          <a:xfrm>
            <a:off x="1705936" y="1714939"/>
            <a:ext cx="5583219" cy="748634"/>
          </a:xfrm>
          <a:prstGeom prst="roundRect">
            <a:avLst/>
          </a:prstGeom>
          <a:solidFill>
            <a:srgbClr val="7EC1E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rgbClr val="FF0000"/>
                </a:solidFill>
              </a:rPr>
              <a:t>SỐ THẬP PHÂN VÔ HẠN TUẦN HOÀN </a:t>
            </a:r>
            <a:endParaRPr lang="en-US" sz="2000" dirty="0">
              <a:solidFill>
                <a:srgbClr val="FF0000"/>
              </a:solidFill>
            </a:endParaRPr>
          </a:p>
        </p:txBody>
      </p:sp>
      <p:sp>
        <p:nvSpPr>
          <p:cNvPr id="10" name="Rounded Rectangle 9"/>
          <p:cNvSpPr/>
          <p:nvPr/>
        </p:nvSpPr>
        <p:spPr>
          <a:xfrm>
            <a:off x="1714499" y="2867891"/>
            <a:ext cx="5616220" cy="665019"/>
          </a:xfrm>
          <a:prstGeom prst="roundRect">
            <a:avLst/>
          </a:prstGeom>
          <a:solidFill>
            <a:srgbClr val="7EC1E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rgbClr val="FF0000"/>
                </a:solidFill>
              </a:rPr>
              <a:t>SỐ THẬP PHÂN VÔ HẠN KHÔNG TUẦN HOÀN </a:t>
            </a:r>
            <a:endParaRPr lang="en-US" sz="2000" dirty="0">
              <a:solidFill>
                <a:srgbClr val="FF0000"/>
              </a:solidFill>
            </a:endParaRPr>
          </a:p>
        </p:txBody>
      </p:sp>
      <p:cxnSp>
        <p:nvCxnSpPr>
          <p:cNvPr id="14" name="Straight Arrow Connector 13"/>
          <p:cNvCxnSpPr/>
          <p:nvPr/>
        </p:nvCxnSpPr>
        <p:spPr>
          <a:xfrm flipV="1">
            <a:off x="1360715" y="1034242"/>
            <a:ext cx="247551" cy="107511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360715" y="2170094"/>
            <a:ext cx="365756"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1333948" y="2181288"/>
            <a:ext cx="392523" cy="83207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72485" y="-20099"/>
            <a:ext cx="1333949" cy="42187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rgbClr val="002060"/>
                </a:solidFill>
                <a:latin typeface="Times New Roman" panose="02020603050405020304" pitchFamily="18" charset="0"/>
                <a:cs typeface="Times New Roman" panose="02020603050405020304" pitchFamily="18" charset="0"/>
              </a:rPr>
              <a:t>SỐ THẬP PHÂN</a:t>
            </a:r>
            <a:endParaRPr lang="en-US" sz="2000" dirty="0">
              <a:solidFill>
                <a:srgbClr val="002060"/>
              </a:solidFill>
              <a:latin typeface="Times New Roman" panose="02020603050405020304" pitchFamily="18" charset="0"/>
              <a:cs typeface="Times New Roman" panose="02020603050405020304" pitchFamily="18" charset="0"/>
            </a:endParaRPr>
          </a:p>
        </p:txBody>
      </p:sp>
      <p:sp>
        <p:nvSpPr>
          <p:cNvPr id="32" name="Right Brace 31"/>
          <p:cNvSpPr/>
          <p:nvPr/>
        </p:nvSpPr>
        <p:spPr>
          <a:xfrm>
            <a:off x="7289155" y="852055"/>
            <a:ext cx="296209" cy="1496290"/>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Right Arrow 32"/>
          <p:cNvSpPr/>
          <p:nvPr/>
        </p:nvSpPr>
        <p:spPr>
          <a:xfrm>
            <a:off x="7315923" y="3200400"/>
            <a:ext cx="274318" cy="1246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7813964" y="1451822"/>
            <a:ext cx="1110811" cy="307777"/>
          </a:xfrm>
          <a:prstGeom prst="rect">
            <a:avLst/>
          </a:prstGeom>
          <a:noFill/>
        </p:spPr>
        <p:txBody>
          <a:bodyPr wrap="square" rtlCol="0">
            <a:spAutoFit/>
          </a:bodyPr>
          <a:lstStyle/>
          <a:p>
            <a:r>
              <a:rPr lang="en-US" dirty="0" smtClean="0">
                <a:solidFill>
                  <a:srgbClr val="FF5050"/>
                </a:solidFill>
              </a:rPr>
              <a:t>SỐ HỮU TỈ </a:t>
            </a:r>
            <a:endParaRPr lang="en-US" dirty="0">
              <a:solidFill>
                <a:srgbClr val="FF5050"/>
              </a:solidFill>
            </a:endParaRPr>
          </a:p>
        </p:txBody>
      </p:sp>
      <p:sp>
        <p:nvSpPr>
          <p:cNvPr id="2" name="TextBox 1"/>
          <p:cNvSpPr txBox="1"/>
          <p:nvPr/>
        </p:nvSpPr>
        <p:spPr>
          <a:xfrm>
            <a:off x="7728155" y="3098948"/>
            <a:ext cx="1011815" cy="307777"/>
          </a:xfrm>
          <a:prstGeom prst="rect">
            <a:avLst/>
          </a:prstGeom>
          <a:noFill/>
        </p:spPr>
        <p:txBody>
          <a:bodyPr wrap="none" rtlCol="0">
            <a:spAutoFit/>
          </a:bodyPr>
          <a:lstStyle/>
          <a:p>
            <a:r>
              <a:rPr lang="en-US" dirty="0" smtClean="0">
                <a:solidFill>
                  <a:srgbClr val="FF5050"/>
                </a:solidFill>
              </a:rPr>
              <a:t>SỐ VÔ TỈ </a:t>
            </a:r>
            <a:endParaRPr lang="en-US" dirty="0">
              <a:solidFill>
                <a:srgbClr val="FF5050"/>
              </a:solidFill>
            </a:endParaRPr>
          </a:p>
        </p:txBody>
      </p:sp>
    </p:spTree>
    <p:extLst>
      <p:ext uri="{BB962C8B-B14F-4D97-AF65-F5344CB8AC3E}">
        <p14:creationId xmlns:p14="http://schemas.microsoft.com/office/powerpoint/2010/main" val="3009623832"/>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circle(in)">
                                      <p:cBhvr>
                                        <p:cTn id="20" dur="2000"/>
                                        <p:tgtEl>
                                          <p:spTgt spid="16"/>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ircle(in)">
                                      <p:cBhvr>
                                        <p:cTn id="23" dur="20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circle(in)">
                                      <p:cBhvr>
                                        <p:cTn id="28" dur="2000"/>
                                        <p:tgtEl>
                                          <p:spTgt spid="19"/>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circle(in)">
                                      <p:cBhvr>
                                        <p:cTn id="31" dur="20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circle(in)">
                                      <p:cBhvr>
                                        <p:cTn id="36" dur="2000"/>
                                        <p:tgtEl>
                                          <p:spTgt spid="32"/>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circle(in)">
                                      <p:cBhvr>
                                        <p:cTn id="39" dur="2000"/>
                                        <p:tgtEl>
                                          <p:spTgt spid="34"/>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circle(in)">
                                      <p:cBhvr>
                                        <p:cTn id="44" dur="2000"/>
                                        <p:tgtEl>
                                          <p:spTgt spid="33"/>
                                        </p:tgtEl>
                                      </p:cBhvr>
                                    </p:animEffect>
                                  </p:childTnLst>
                                </p:cTn>
                              </p:par>
                              <p:par>
                                <p:cTn id="45" presetID="6" presetClass="entr" presetSubtype="16" fill="hold" grpId="0" nodeType="with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circle(in)">
                                      <p:cBhvr>
                                        <p:cTn id="4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21" grpId="0" animBg="1"/>
      <p:bldP spid="32" grpId="0" animBg="1"/>
      <p:bldP spid="33" grpId="0" animBg="1"/>
      <p:bldP spid="34" grpId="0"/>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22</a:t>
            </a:fld>
            <a:endParaRPr lang="en"/>
          </a:p>
        </p:txBody>
      </p:sp>
      <p:sp>
        <p:nvSpPr>
          <p:cNvPr id="10" name="Rounded Rectangle 9"/>
          <p:cNvSpPr/>
          <p:nvPr/>
        </p:nvSpPr>
        <p:spPr>
          <a:xfrm>
            <a:off x="3187700" y="177800"/>
            <a:ext cx="5854700" cy="1161197"/>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467100" y="508000"/>
            <a:ext cx="5041900" cy="707886"/>
          </a:xfrm>
          <a:prstGeom prst="rect">
            <a:avLst/>
          </a:prstGeom>
          <a:noFill/>
        </p:spPr>
        <p:txBody>
          <a:bodyPr wrap="square" rtlCol="0">
            <a:spAutoFit/>
          </a:bodyPr>
          <a:lstStyle/>
          <a:p>
            <a:r>
              <a:rPr lang="en-US" sz="2000" dirty="0" err="1" smtClean="0">
                <a:solidFill>
                  <a:srgbClr val="00B050"/>
                </a:solidFill>
              </a:rPr>
              <a:t>Mỗi</a:t>
            </a:r>
            <a:r>
              <a:rPr lang="en-US" sz="2000" dirty="0" smtClean="0">
                <a:solidFill>
                  <a:srgbClr val="00B050"/>
                </a:solidFill>
              </a:rPr>
              <a:t> </a:t>
            </a:r>
            <a:r>
              <a:rPr lang="en-US" sz="2000" dirty="0" err="1" smtClean="0">
                <a:solidFill>
                  <a:srgbClr val="00B050"/>
                </a:solidFill>
              </a:rPr>
              <a:t>nhóm</a:t>
            </a:r>
            <a:r>
              <a:rPr lang="en-US" sz="2000" dirty="0" smtClean="0">
                <a:solidFill>
                  <a:srgbClr val="00B050"/>
                </a:solidFill>
              </a:rPr>
              <a:t> </a:t>
            </a:r>
            <a:r>
              <a:rPr lang="en-US" sz="2000" dirty="0" err="1" smtClean="0">
                <a:solidFill>
                  <a:srgbClr val="00B050"/>
                </a:solidFill>
              </a:rPr>
              <a:t>hoàn</a:t>
            </a:r>
            <a:r>
              <a:rPr lang="en-US" sz="2000" dirty="0" smtClean="0">
                <a:solidFill>
                  <a:srgbClr val="00B050"/>
                </a:solidFill>
              </a:rPr>
              <a:t> </a:t>
            </a:r>
            <a:r>
              <a:rPr lang="en-US" sz="2000" dirty="0" err="1" smtClean="0">
                <a:solidFill>
                  <a:srgbClr val="00B050"/>
                </a:solidFill>
              </a:rPr>
              <a:t>thành</a:t>
            </a:r>
            <a:r>
              <a:rPr lang="en-US" sz="2000" dirty="0" smtClean="0">
                <a:solidFill>
                  <a:srgbClr val="00B050"/>
                </a:solidFill>
              </a:rPr>
              <a:t> </a:t>
            </a:r>
            <a:r>
              <a:rPr lang="en-US" sz="2000" dirty="0" err="1" smtClean="0">
                <a:solidFill>
                  <a:srgbClr val="00B050"/>
                </a:solidFill>
              </a:rPr>
              <a:t>phiếu</a:t>
            </a:r>
            <a:r>
              <a:rPr lang="en-US" sz="2000" dirty="0" smtClean="0">
                <a:solidFill>
                  <a:srgbClr val="00B050"/>
                </a:solidFill>
              </a:rPr>
              <a:t> </a:t>
            </a:r>
            <a:r>
              <a:rPr lang="en-US" sz="2000" dirty="0" err="1" smtClean="0">
                <a:solidFill>
                  <a:srgbClr val="00B050"/>
                </a:solidFill>
              </a:rPr>
              <a:t>bài</a:t>
            </a:r>
            <a:r>
              <a:rPr lang="en-US" sz="2000" dirty="0" smtClean="0">
                <a:solidFill>
                  <a:srgbClr val="00B050"/>
                </a:solidFill>
              </a:rPr>
              <a:t> </a:t>
            </a:r>
            <a:r>
              <a:rPr lang="en-US" sz="2000" dirty="0" err="1" smtClean="0">
                <a:solidFill>
                  <a:srgbClr val="00B050"/>
                </a:solidFill>
              </a:rPr>
              <a:t>tập</a:t>
            </a:r>
            <a:r>
              <a:rPr lang="en-US" sz="2000" dirty="0" smtClean="0">
                <a:solidFill>
                  <a:srgbClr val="00B050"/>
                </a:solidFill>
              </a:rPr>
              <a:t> </a:t>
            </a:r>
            <a:r>
              <a:rPr lang="en-US" sz="2000" dirty="0" err="1" smtClean="0">
                <a:solidFill>
                  <a:srgbClr val="00B050"/>
                </a:solidFill>
              </a:rPr>
              <a:t>trong</a:t>
            </a:r>
            <a:r>
              <a:rPr lang="en-US" sz="2000" dirty="0" smtClean="0">
                <a:solidFill>
                  <a:srgbClr val="00B050"/>
                </a:solidFill>
              </a:rPr>
              <a:t> </a:t>
            </a:r>
            <a:r>
              <a:rPr lang="en-US" sz="2000" dirty="0" err="1" smtClean="0">
                <a:solidFill>
                  <a:srgbClr val="00B050"/>
                </a:solidFill>
              </a:rPr>
              <a:t>thời</a:t>
            </a:r>
            <a:r>
              <a:rPr lang="en-US" sz="2000" dirty="0" smtClean="0">
                <a:solidFill>
                  <a:srgbClr val="00B050"/>
                </a:solidFill>
              </a:rPr>
              <a:t> </a:t>
            </a:r>
            <a:r>
              <a:rPr lang="en-US" sz="2000" dirty="0" err="1" smtClean="0">
                <a:solidFill>
                  <a:srgbClr val="00B050"/>
                </a:solidFill>
              </a:rPr>
              <a:t>gian</a:t>
            </a:r>
            <a:r>
              <a:rPr lang="en-US" sz="2000" dirty="0" smtClean="0">
                <a:solidFill>
                  <a:srgbClr val="00B050"/>
                </a:solidFill>
              </a:rPr>
              <a:t> 3 </a:t>
            </a:r>
            <a:r>
              <a:rPr lang="en-US" sz="2000" dirty="0" err="1" smtClean="0">
                <a:solidFill>
                  <a:srgbClr val="00B050"/>
                </a:solidFill>
              </a:rPr>
              <a:t>phút</a:t>
            </a:r>
            <a:r>
              <a:rPr lang="en-US" sz="2000" dirty="0" smtClean="0">
                <a:solidFill>
                  <a:srgbClr val="00B050"/>
                </a:solidFill>
              </a:rPr>
              <a:t> .</a:t>
            </a:r>
            <a:endParaRPr lang="en-US" sz="2000" dirty="0">
              <a:solidFill>
                <a:srgbClr val="00B050"/>
              </a:solidFill>
            </a:endParaRPr>
          </a:p>
        </p:txBody>
      </p:sp>
      <p:sp>
        <p:nvSpPr>
          <p:cNvPr id="12" name="6-Point Star 11"/>
          <p:cNvSpPr/>
          <p:nvPr/>
        </p:nvSpPr>
        <p:spPr>
          <a:xfrm>
            <a:off x="-152400" y="-292100"/>
            <a:ext cx="2717800" cy="1701800"/>
          </a:xfrm>
          <a:prstGeom prst="star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0" y="152400"/>
            <a:ext cx="2616200" cy="830997"/>
          </a:xfrm>
          <a:prstGeom prst="rect">
            <a:avLst/>
          </a:prstGeom>
          <a:noFill/>
        </p:spPr>
        <p:txBody>
          <a:bodyPr wrap="square" rtlCol="0">
            <a:spAutoFit/>
          </a:bodyPr>
          <a:lstStyle/>
          <a:p>
            <a:pPr algn="ctr"/>
            <a:r>
              <a:rPr lang="en-US" sz="2400" dirty="0" smtClean="0">
                <a:solidFill>
                  <a:srgbClr val="FF0000"/>
                </a:solidFill>
                <a:latin typeface="Times New Roman" panose="02020603050405020304" pitchFamily="18" charset="0"/>
                <a:cs typeface="Times New Roman" panose="02020603050405020304" pitchFamily="18" charset="0"/>
              </a:rPr>
              <a:t>HOẠT ĐỘNG NHÓM</a:t>
            </a:r>
            <a:endParaRPr lang="en-US" sz="2400" dirty="0">
              <a:solidFill>
                <a:srgbClr val="FF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1328285" y="1409700"/>
            <a:ext cx="6055741" cy="3730096"/>
          </a:xfrm>
          <a:prstGeom prst="rect">
            <a:avLst/>
          </a:prstGeom>
        </p:spPr>
      </p:pic>
    </p:spTree>
    <p:extLst>
      <p:ext uri="{BB962C8B-B14F-4D97-AF65-F5344CB8AC3E}">
        <p14:creationId xmlns:p14="http://schemas.microsoft.com/office/powerpoint/2010/main" val="2448885959"/>
      </p:ext>
    </p:extLst>
  </p:cSld>
  <p:clrMapOvr>
    <a:masterClrMapping/>
  </p:clrMapOvr>
  <p:transition>
    <p:fade thruBlk="1"/>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23</a:t>
            </a:fld>
            <a:endParaRPr lang="en"/>
          </a:p>
        </p:txBody>
      </p:sp>
      <p:pic>
        <p:nvPicPr>
          <p:cNvPr id="7" name="Picture 6"/>
          <p:cNvPicPr>
            <a:picLocks noChangeAspect="1"/>
          </p:cNvPicPr>
          <p:nvPr/>
        </p:nvPicPr>
        <p:blipFill>
          <a:blip r:embed="rId2"/>
          <a:stretch>
            <a:fillRect/>
          </a:stretch>
        </p:blipFill>
        <p:spPr>
          <a:xfrm>
            <a:off x="158481" y="234918"/>
            <a:ext cx="3848637" cy="457264"/>
          </a:xfrm>
          <a:prstGeom prst="rect">
            <a:avLst/>
          </a:prstGeom>
          <a:solidFill>
            <a:srgbClr val="002060"/>
          </a:solidFill>
        </p:spPr>
      </p:pic>
      <p:pic>
        <p:nvPicPr>
          <p:cNvPr id="13" name="Picture 12"/>
          <p:cNvPicPr>
            <a:picLocks noChangeAspect="1"/>
          </p:cNvPicPr>
          <p:nvPr/>
        </p:nvPicPr>
        <p:blipFill>
          <a:blip r:embed="rId3"/>
          <a:stretch>
            <a:fillRect/>
          </a:stretch>
        </p:blipFill>
        <p:spPr>
          <a:xfrm>
            <a:off x="164934" y="707992"/>
            <a:ext cx="2527465" cy="481079"/>
          </a:xfrm>
          <a:prstGeom prst="rect">
            <a:avLst/>
          </a:prstGeom>
        </p:spPr>
      </p:pic>
      <p:pic>
        <p:nvPicPr>
          <p:cNvPr id="14" name="Picture 13"/>
          <p:cNvPicPr>
            <a:picLocks noChangeAspect="1"/>
          </p:cNvPicPr>
          <p:nvPr/>
        </p:nvPicPr>
        <p:blipFill>
          <a:blip r:embed="rId4"/>
          <a:stretch>
            <a:fillRect/>
          </a:stretch>
        </p:blipFill>
        <p:spPr>
          <a:xfrm>
            <a:off x="4549699" y="703228"/>
            <a:ext cx="1086002" cy="485843"/>
          </a:xfrm>
          <a:prstGeom prst="rect">
            <a:avLst/>
          </a:prstGeom>
        </p:spPr>
      </p:pic>
      <p:sp>
        <p:nvSpPr>
          <p:cNvPr id="16" name="TextBox 15"/>
          <p:cNvSpPr txBox="1"/>
          <p:nvPr/>
        </p:nvSpPr>
        <p:spPr>
          <a:xfrm>
            <a:off x="2705099" y="723900"/>
            <a:ext cx="1206501" cy="461665"/>
          </a:xfrm>
          <a:prstGeom prst="rect">
            <a:avLst/>
          </a:prstGeom>
          <a:noFill/>
        </p:spPr>
        <p:txBody>
          <a:bodyPr wrap="square" rtlCol="0">
            <a:spAutoFit/>
          </a:bodyPr>
          <a:lstStyle/>
          <a:p>
            <a:r>
              <a:rPr lang="en-US" sz="2400" dirty="0" smtClean="0">
                <a:solidFill>
                  <a:srgbClr val="C00000"/>
                </a:solidFill>
                <a:latin typeface="Times New Roman" panose="02020603050405020304" pitchFamily="18" charset="0"/>
                <a:cs typeface="Times New Roman" panose="02020603050405020304" pitchFamily="18" charset="0"/>
              </a:rPr>
              <a:t>=9</a:t>
            </a:r>
            <a:endParaRPr lang="en-US" sz="2400" dirty="0">
              <a:solidFill>
                <a:srgbClr val="C00000"/>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5613400" y="698500"/>
            <a:ext cx="1130300" cy="461665"/>
          </a:xfrm>
          <a:prstGeom prst="rect">
            <a:avLst/>
          </a:prstGeom>
          <a:noFill/>
        </p:spPr>
        <p:txBody>
          <a:bodyPr wrap="square" rtlCol="0">
            <a:spAutoFit/>
          </a:bodyPr>
          <a:lstStyle/>
          <a:p>
            <a:r>
              <a:rPr lang="en-US" sz="2400" dirty="0" smtClean="0">
                <a:solidFill>
                  <a:srgbClr val="C00000"/>
                </a:solidFill>
                <a:latin typeface="Times New Roman" panose="02020603050405020304" pitchFamily="18" charset="0"/>
                <a:cs typeface="Times New Roman" panose="02020603050405020304" pitchFamily="18" charset="0"/>
              </a:rPr>
              <a:t>=0,16</a:t>
            </a:r>
            <a:endParaRPr lang="en-US" sz="2400" dirty="0">
              <a:solidFill>
                <a:srgbClr val="C00000"/>
              </a:solidFill>
              <a:latin typeface="Times New Roman" panose="02020603050405020304" pitchFamily="18" charset="0"/>
              <a:cs typeface="Times New Roman" panose="02020603050405020304" pitchFamily="18" charset="0"/>
            </a:endParaRPr>
          </a:p>
        </p:txBody>
      </p:sp>
      <p:sp>
        <p:nvSpPr>
          <p:cNvPr id="10" name="Rectangle: Rounded Corners 36">
            <a:extLst>
              <a:ext uri="{FF2B5EF4-FFF2-40B4-BE49-F238E27FC236}">
                <a16:creationId xmlns:a16="http://schemas.microsoft.com/office/drawing/2014/main" xmlns="" id="{729AC490-4BDE-3F66-8A4C-42E4331D04E5}"/>
              </a:ext>
            </a:extLst>
          </p:cNvPr>
          <p:cNvSpPr/>
          <p:nvPr/>
        </p:nvSpPr>
        <p:spPr>
          <a:xfrm>
            <a:off x="186812" y="1280994"/>
            <a:ext cx="8056141" cy="1225788"/>
          </a:xfrm>
          <a:prstGeom prst="roundRect">
            <a:avLst>
              <a:gd name="adj" fmla="val 12563"/>
            </a:avLst>
          </a:prstGeom>
          <a:solidFill>
            <a:srgbClr val="4EA664">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270510" indent="-228600" algn="just">
              <a:lnSpc>
                <a:spcPct val="115000"/>
              </a:lnSpc>
              <a:spcBef>
                <a:spcPts val="800"/>
              </a:spcBef>
              <a:spcAft>
                <a:spcPts val="600"/>
              </a:spcAft>
            </a:pP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Ta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3</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&gt; 0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Ta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gọi</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3 </a:t>
            </a:r>
            <a:r>
              <a:rPr lang="en-US" sz="2400" i="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2400"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80FF"/>
                </a:solidFill>
                <a:latin typeface="Times New Roman" panose="02020603050405020304" pitchFamily="18" charset="0"/>
                <a:ea typeface="Calibri" panose="020F0502020204030204" pitchFamily="34" charset="0"/>
                <a:cs typeface="Times New Roman" panose="02020603050405020304" pitchFamily="18" charset="0"/>
              </a:rPr>
              <a:t>căn</a:t>
            </a:r>
            <a:r>
              <a:rPr lang="en-US" sz="2400" b="1" i="1" dirty="0">
                <a:solidFill>
                  <a:srgbClr val="0080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80FF"/>
                </a:solidFill>
                <a:latin typeface="Times New Roman" panose="02020603050405020304" pitchFamily="18" charset="0"/>
                <a:ea typeface="Calibri" panose="020F0502020204030204" pitchFamily="34" charset="0"/>
                <a:cs typeface="Times New Roman" panose="02020603050405020304" pitchFamily="18" charset="0"/>
              </a:rPr>
              <a:t>bậc</a:t>
            </a:r>
            <a:r>
              <a:rPr lang="en-US" sz="2400" b="1" i="1" dirty="0">
                <a:solidFill>
                  <a:srgbClr val="0080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80FF"/>
                </a:solidFill>
                <a:latin typeface="Times New Roman" panose="02020603050405020304" pitchFamily="18" charset="0"/>
                <a:ea typeface="Calibri" panose="020F0502020204030204" pitchFamily="34" charset="0"/>
                <a:cs typeface="Times New Roman" panose="02020603050405020304" pitchFamily="18" charset="0"/>
              </a:rPr>
              <a:t>hai</a:t>
            </a:r>
            <a:r>
              <a:rPr lang="en-US" sz="2400" b="1" i="1" dirty="0">
                <a:solidFill>
                  <a:srgbClr val="0080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80FF"/>
                </a:solidFill>
                <a:latin typeface="Times New Roman" panose="02020603050405020304" pitchFamily="18" charset="0"/>
                <a:ea typeface="Calibri" panose="020F0502020204030204" pitchFamily="34" charset="0"/>
                <a:cs typeface="Times New Roman" panose="02020603050405020304" pitchFamily="18" charset="0"/>
              </a:rPr>
              <a:t>số</a:t>
            </a:r>
            <a:r>
              <a:rPr lang="en-US" sz="2400" b="1" i="1" dirty="0">
                <a:solidFill>
                  <a:srgbClr val="0080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80FF"/>
                </a:solidFill>
                <a:latin typeface="Times New Roman" panose="02020603050405020304" pitchFamily="18" charset="0"/>
                <a:ea typeface="Calibri" panose="020F0502020204030204" pitchFamily="34" charset="0"/>
                <a:cs typeface="Times New Roman" panose="02020603050405020304" pitchFamily="18" charset="0"/>
              </a:rPr>
              <a:t>học</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9</a:t>
            </a:r>
            <a:r>
              <a:rPr lang="en-US" sz="2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5"/>
          <a:stretch>
            <a:fillRect/>
          </a:stretch>
        </p:blipFill>
        <p:spPr>
          <a:xfrm>
            <a:off x="2319761" y="1501890"/>
            <a:ext cx="857370" cy="352474"/>
          </a:xfrm>
          <a:prstGeom prst="rect">
            <a:avLst/>
          </a:prstGeom>
        </p:spPr>
      </p:pic>
      <p:sp>
        <p:nvSpPr>
          <p:cNvPr id="5" name="Rectangle 4"/>
          <p:cNvSpPr/>
          <p:nvPr/>
        </p:nvSpPr>
        <p:spPr>
          <a:xfrm>
            <a:off x="164934" y="1813735"/>
            <a:ext cx="9074473" cy="517065"/>
          </a:xfrm>
          <a:prstGeom prst="rect">
            <a:avLst/>
          </a:prstGeom>
        </p:spPr>
        <p:txBody>
          <a:bodyPr wrap="square">
            <a:spAutoFit/>
          </a:bodyPr>
          <a:lstStyle/>
          <a:p>
            <a:pPr marL="270510" indent="-228600" algn="just">
              <a:lnSpc>
                <a:spcPct val="115000"/>
              </a:lnSpc>
              <a:spcBef>
                <a:spcPts val="800"/>
              </a:spcBef>
              <a:spcAft>
                <a:spcPts val="600"/>
              </a:spcAft>
            </a:pPr>
            <a:r>
              <a:rPr lang="en-US" sz="2400" i="1" dirty="0">
                <a:latin typeface="Times New Roman" panose="02020603050405020304" pitchFamily="18" charset="0"/>
                <a:ea typeface="Calibri" panose="020F0502020204030204" pitchFamily="34" charset="0"/>
                <a:cs typeface="Times New Roman" panose="02020603050405020304" pitchFamily="18" charset="0"/>
              </a:rPr>
              <a:t>Ta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có</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0,4</a:t>
            </a:r>
            <a:r>
              <a:rPr lang="en-US" sz="2400"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i="1" dirty="0">
                <a:latin typeface="Times New Roman" panose="02020603050405020304" pitchFamily="18" charset="0"/>
                <a:ea typeface="Calibri" panose="020F0502020204030204" pitchFamily="34" charset="0"/>
                <a:cs typeface="Times New Roman" panose="02020603050405020304" pitchFamily="18" charset="0"/>
              </a:rPr>
              <a:t>&gt; 0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smtClean="0">
                <a:latin typeface="Times New Roman" panose="02020603050405020304" pitchFamily="18" charset="0"/>
                <a:ea typeface="Calibri" panose="020F0502020204030204" pitchFamily="34" charset="0"/>
                <a:cs typeface="Times New Roman" panose="02020603050405020304" pitchFamily="18" charset="0"/>
              </a:rPr>
              <a:t>             Ta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gọi</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smtClean="0">
                <a:latin typeface="Times New Roman" panose="02020603050405020304" pitchFamily="18" charset="0"/>
                <a:ea typeface="Calibri" panose="020F0502020204030204" pitchFamily="34" charset="0"/>
                <a:cs typeface="Times New Roman" panose="02020603050405020304" pitchFamily="18" charset="0"/>
              </a:rPr>
              <a:t>0,4 </a:t>
            </a:r>
            <a:r>
              <a:rPr lang="en-US" sz="2400" i="1" dirty="0" err="1" smtClean="0">
                <a:latin typeface="Times New Roman" panose="02020603050405020304" pitchFamily="18" charset="0"/>
                <a:ea typeface="Calibri" panose="020F0502020204030204" pitchFamily="34" charset="0"/>
                <a:cs typeface="Times New Roman" panose="02020603050405020304" pitchFamily="18" charset="0"/>
              </a:rPr>
              <a:t>là</a:t>
            </a:r>
            <a:r>
              <a:rPr lang="en-US" sz="2400"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80FF"/>
                </a:solidFill>
                <a:latin typeface="Times New Roman" panose="02020603050405020304" pitchFamily="18" charset="0"/>
                <a:ea typeface="Calibri" panose="020F0502020204030204" pitchFamily="34" charset="0"/>
                <a:cs typeface="Times New Roman" panose="02020603050405020304" pitchFamily="18" charset="0"/>
              </a:rPr>
              <a:t>căn</a:t>
            </a:r>
            <a:r>
              <a:rPr lang="en-US" sz="2400" b="1" i="1" dirty="0">
                <a:solidFill>
                  <a:srgbClr val="0080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80FF"/>
                </a:solidFill>
                <a:latin typeface="Times New Roman" panose="02020603050405020304" pitchFamily="18" charset="0"/>
                <a:ea typeface="Calibri" panose="020F0502020204030204" pitchFamily="34" charset="0"/>
                <a:cs typeface="Times New Roman" panose="02020603050405020304" pitchFamily="18" charset="0"/>
              </a:rPr>
              <a:t>bậc</a:t>
            </a:r>
            <a:r>
              <a:rPr lang="en-US" sz="2400" b="1" i="1" dirty="0">
                <a:solidFill>
                  <a:srgbClr val="0080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80FF"/>
                </a:solidFill>
                <a:latin typeface="Times New Roman" panose="02020603050405020304" pitchFamily="18" charset="0"/>
                <a:ea typeface="Calibri" panose="020F0502020204030204" pitchFamily="34" charset="0"/>
                <a:cs typeface="Times New Roman" panose="02020603050405020304" pitchFamily="18" charset="0"/>
              </a:rPr>
              <a:t>hai</a:t>
            </a:r>
            <a:r>
              <a:rPr lang="en-US" sz="2400" b="1" i="1" dirty="0">
                <a:solidFill>
                  <a:srgbClr val="0080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80FF"/>
                </a:solidFill>
                <a:latin typeface="Times New Roman" panose="02020603050405020304" pitchFamily="18" charset="0"/>
                <a:ea typeface="Calibri" panose="020F0502020204030204" pitchFamily="34" charset="0"/>
                <a:cs typeface="Times New Roman" panose="02020603050405020304" pitchFamily="18" charset="0"/>
              </a:rPr>
              <a:t>số</a:t>
            </a:r>
            <a:r>
              <a:rPr lang="en-US" sz="2400" b="1" i="1" dirty="0">
                <a:solidFill>
                  <a:srgbClr val="0080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80FF"/>
                </a:solidFill>
                <a:latin typeface="Times New Roman" panose="02020603050405020304" pitchFamily="18" charset="0"/>
                <a:ea typeface="Calibri" panose="020F0502020204030204" pitchFamily="34" charset="0"/>
                <a:cs typeface="Times New Roman" panose="02020603050405020304" pitchFamily="18" charset="0"/>
              </a:rPr>
              <a:t>học</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0,16</a:t>
            </a:r>
            <a:r>
              <a:rPr lang="en-US" sz="2400" i="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i="1" dirty="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6"/>
          <a:stretch>
            <a:fillRect/>
          </a:stretch>
        </p:blipFill>
        <p:spPr>
          <a:xfrm>
            <a:off x="2507226" y="1858283"/>
            <a:ext cx="1140542" cy="431522"/>
          </a:xfrm>
          <a:prstGeom prst="rect">
            <a:avLst/>
          </a:prstGeom>
        </p:spPr>
      </p:pic>
      <p:sp>
        <p:nvSpPr>
          <p:cNvPr id="12" name="Hộp Văn bản 10">
            <a:extLst>
              <a:ext uri="{FF2B5EF4-FFF2-40B4-BE49-F238E27FC236}">
                <a16:creationId xmlns:a16="http://schemas.microsoft.com/office/drawing/2014/main" xmlns="" id="{B97D19C5-4162-8756-088D-F0F2D8CDA76D}"/>
              </a:ext>
            </a:extLst>
          </p:cNvPr>
          <p:cNvSpPr txBox="1"/>
          <p:nvPr/>
        </p:nvSpPr>
        <p:spPr>
          <a:xfrm>
            <a:off x="-25335" y="2501322"/>
            <a:ext cx="1880643" cy="430887"/>
          </a:xfrm>
          <a:prstGeom prst="rect">
            <a:avLst/>
          </a:prstGeom>
          <a:noFill/>
        </p:spPr>
        <p:txBody>
          <a:bodyPr wrap="none" rtlCol="0">
            <a:spAutoFit/>
          </a:bodyPr>
          <a:lstStyle/>
          <a:p>
            <a:pPr marL="342900" indent="-342900">
              <a:buFont typeface="Wingdings" panose="05000000000000000000" pitchFamily="2" charset="2"/>
              <a:buChar char="v"/>
            </a:pPr>
            <a:r>
              <a:rPr lang="en-US" sz="2200" b="1" dirty="0" err="1"/>
              <a:t>Khái</a:t>
            </a:r>
            <a:r>
              <a:rPr lang="en-US" sz="2200" b="1" dirty="0"/>
              <a:t> </a:t>
            </a:r>
            <a:r>
              <a:rPr lang="en-US" sz="2200" b="1" dirty="0" err="1"/>
              <a:t>niệm</a:t>
            </a:r>
            <a:endParaRPr lang="en-US" sz="2200" b="1" dirty="0"/>
          </a:p>
        </p:txBody>
      </p:sp>
      <mc:AlternateContent xmlns:mc="http://schemas.openxmlformats.org/markup-compatibility/2006" xmlns:a14="http://schemas.microsoft.com/office/drawing/2010/main">
        <mc:Choice Requires="a14">
          <p:sp>
            <p:nvSpPr>
              <p:cNvPr id="2" name="Rectangle 1"/>
              <p:cNvSpPr/>
              <p:nvPr/>
            </p:nvSpPr>
            <p:spPr>
              <a:xfrm>
                <a:off x="158481" y="2869218"/>
                <a:ext cx="8985519" cy="553998"/>
              </a:xfrm>
              <a:prstGeom prst="rect">
                <a:avLst/>
              </a:prstGeom>
            </p:spPr>
            <p:txBody>
              <a:bodyPr wrap="square">
                <a:spAutoFit/>
              </a:bodyPr>
              <a:lstStyle/>
              <a:p>
                <a:pPr algn="just">
                  <a:lnSpc>
                    <a:spcPct val="150000"/>
                  </a:lnSpc>
                  <a:spcAft>
                    <a:spcPts val="800"/>
                  </a:spcAft>
                </a:pPr>
                <a:r>
                  <a:rPr lang="nl-NL" sz="2000" dirty="0" smtClean="0">
                    <a:solidFill>
                      <a:srgbClr val="FF5050"/>
                    </a:solidFill>
                    <a:ea typeface="Calibri" panose="020F0502020204030204" pitchFamily="34" charset="0"/>
                    <a:cs typeface="Times New Roman" panose="02020603050405020304" pitchFamily="18" charset="0"/>
                  </a:rPr>
                  <a:t>Căn bậc hai số học của một số a </a:t>
                </a:r>
                <a:r>
                  <a:rPr lang="nl-NL" sz="2000" b="1" u="sng" dirty="0" smtClean="0">
                    <a:solidFill>
                      <a:srgbClr val="C00000"/>
                    </a:solidFill>
                    <a:ea typeface="Calibri" panose="020F0502020204030204" pitchFamily="34" charset="0"/>
                    <a:cs typeface="Times New Roman" panose="02020603050405020304" pitchFamily="18" charset="0"/>
                  </a:rPr>
                  <a:t>không âm </a:t>
                </a:r>
                <a:r>
                  <a:rPr lang="nl-NL" sz="2000" dirty="0" smtClean="0">
                    <a:solidFill>
                      <a:srgbClr val="FF5050"/>
                    </a:solidFill>
                    <a:ea typeface="Calibri" panose="020F0502020204030204" pitchFamily="34" charset="0"/>
                    <a:cs typeface="Times New Roman" panose="02020603050405020304" pitchFamily="18" charset="0"/>
                  </a:rPr>
                  <a:t>là </a:t>
                </a:r>
                <a:r>
                  <a:rPr lang="nl-NL" sz="2000" dirty="0">
                    <a:solidFill>
                      <a:srgbClr val="FF5050"/>
                    </a:solidFill>
                    <a:ea typeface="Calibri" panose="020F0502020204030204" pitchFamily="34" charset="0"/>
                    <a:cs typeface="Times New Roman" panose="02020603050405020304" pitchFamily="18" charset="0"/>
                  </a:rPr>
                  <a:t>số x </a:t>
                </a:r>
                <a:r>
                  <a:rPr lang="nl-NL" sz="2000" b="1" u="sng" dirty="0">
                    <a:solidFill>
                      <a:srgbClr val="C00000"/>
                    </a:solidFill>
                    <a:ea typeface="Calibri" panose="020F0502020204030204" pitchFamily="34" charset="0"/>
                    <a:cs typeface="Times New Roman" panose="02020603050405020304" pitchFamily="18" charset="0"/>
                  </a:rPr>
                  <a:t>không âm </a:t>
                </a:r>
                <a:r>
                  <a:rPr lang="nl-NL" sz="2000" dirty="0">
                    <a:solidFill>
                      <a:srgbClr val="FF5050"/>
                    </a:solidFill>
                    <a:ea typeface="Calibri" panose="020F0502020204030204" pitchFamily="34" charset="0"/>
                    <a:cs typeface="Times New Roman" panose="02020603050405020304" pitchFamily="18" charset="0"/>
                  </a:rPr>
                  <a:t>sao </a:t>
                </a:r>
                <a14:m>
                  <m:oMath xmlns:m="http://schemas.openxmlformats.org/officeDocument/2006/math">
                    <m:sSup>
                      <m:sSupPr>
                        <m:ctrlPr>
                          <a:rPr lang="en-US" sz="2000" i="1">
                            <a:solidFill>
                              <a:srgbClr val="FF5050"/>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nl-NL" sz="2000">
                            <a:solidFill>
                              <a:srgbClr val="FF5050"/>
                            </a:solidFill>
                            <a:latin typeface="Cambria Math" panose="02040503050406030204" pitchFamily="18" charset="0"/>
                            <a:ea typeface="Calibri" panose="020F0502020204030204" pitchFamily="34" charset="0"/>
                            <a:cs typeface="Times New Roman" panose="02020603050405020304" pitchFamily="18" charset="0"/>
                          </a:rPr>
                          <m:t>x</m:t>
                        </m:r>
                      </m:e>
                      <m:sup>
                        <m:r>
                          <a:rPr lang="nl-NL" sz="2000">
                            <a:solidFill>
                              <a:srgbClr val="FF5050"/>
                            </a:solidFill>
                            <a:latin typeface="Cambria Math" panose="02040503050406030204" pitchFamily="18" charset="0"/>
                            <a:ea typeface="Calibri" panose="020F0502020204030204" pitchFamily="34" charset="0"/>
                            <a:cs typeface="Times New Roman" panose="02020603050405020304" pitchFamily="18" charset="0"/>
                          </a:rPr>
                          <m:t>2</m:t>
                        </m:r>
                      </m:sup>
                    </m:sSup>
                    <m:r>
                      <a:rPr lang="nl-NL" sz="2000">
                        <a:solidFill>
                          <a:srgbClr val="FF5050"/>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nl-NL" sz="2000">
                        <a:solidFill>
                          <a:srgbClr val="FF5050"/>
                        </a:solidFill>
                        <a:latin typeface="Cambria Math" panose="02040503050406030204" pitchFamily="18" charset="0"/>
                        <a:ea typeface="Calibri" panose="020F0502020204030204" pitchFamily="34" charset="0"/>
                        <a:cs typeface="Times New Roman" panose="02020603050405020304" pitchFamily="18" charset="0"/>
                      </a:rPr>
                      <m:t>a</m:t>
                    </m:r>
                  </m:oMath>
                </a14:m>
                <a:r>
                  <a:rPr lang="en-US" sz="2000" dirty="0">
                    <a:solidFill>
                      <a:srgbClr val="FF5050"/>
                    </a:solidFill>
                    <a:ea typeface="Calibri" panose="020F0502020204030204" pitchFamily="34" charset="0"/>
                    <a:cs typeface="Times New Roman" panose="02020603050405020304" pitchFamily="18" charset="0"/>
                  </a:rPr>
                  <a:t>.</a:t>
                </a:r>
                <a:endParaRPr lang="en-US" sz="2000" dirty="0">
                  <a:solidFill>
                    <a:srgbClr val="0070C0"/>
                  </a:solidFill>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58481" y="2869218"/>
                <a:ext cx="8985519" cy="553998"/>
              </a:xfrm>
              <a:prstGeom prst="rect">
                <a:avLst/>
              </a:prstGeom>
              <a:blipFill>
                <a:blip r:embed="rId7"/>
                <a:stretch>
                  <a:fillRect l="-746" b="-8791"/>
                </a:stretch>
              </a:blipFill>
            </p:spPr>
            <p:txBody>
              <a:bodyPr/>
              <a:lstStyle/>
              <a:p>
                <a:r>
                  <a:rPr lang="en-US">
                    <a:noFill/>
                  </a:rPr>
                  <a:t> </a:t>
                </a:r>
              </a:p>
            </p:txBody>
          </p:sp>
        </mc:Fallback>
      </mc:AlternateContent>
      <p:sp>
        <p:nvSpPr>
          <p:cNvPr id="8" name="10-Point Star 7"/>
          <p:cNvSpPr/>
          <p:nvPr/>
        </p:nvSpPr>
        <p:spPr>
          <a:xfrm>
            <a:off x="-162560" y="3484176"/>
            <a:ext cx="1564640" cy="569664"/>
          </a:xfrm>
          <a:prstGeom prst="star1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VÍ DỤ </a:t>
            </a:r>
            <a:endParaRPr lang="en-US" sz="2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graphicFrame>
        <p:nvGraphicFramePr>
          <p:cNvPr id="9" name="Table 8"/>
          <p:cNvGraphicFramePr>
            <a:graphicFrameLocks noGrp="1"/>
          </p:cNvGraphicFramePr>
          <p:nvPr>
            <p:extLst>
              <p:ext uri="{D42A27DB-BD31-4B8C-83A1-F6EECF244321}">
                <p14:modId xmlns:p14="http://schemas.microsoft.com/office/powerpoint/2010/main" val="2008012942"/>
              </p:ext>
            </p:extLst>
          </p:nvPr>
        </p:nvGraphicFramePr>
        <p:xfrm>
          <a:off x="1524000" y="3643050"/>
          <a:ext cx="7244080" cy="1445550"/>
        </p:xfrm>
        <a:graphic>
          <a:graphicData uri="http://schemas.openxmlformats.org/drawingml/2006/table">
            <a:tbl>
              <a:tblPr firstRow="1" bandRow="1">
                <a:tableStyleId>{3C2FFA5D-87B4-456A-9821-1D502468CF0F}</a:tableStyleId>
              </a:tblPr>
              <a:tblGrid>
                <a:gridCol w="3622040">
                  <a:extLst>
                    <a:ext uri="{9D8B030D-6E8A-4147-A177-3AD203B41FA5}">
                      <a16:colId xmlns:a16="http://schemas.microsoft.com/office/drawing/2014/main" xmlns="" val="3866599973"/>
                    </a:ext>
                  </a:extLst>
                </a:gridCol>
                <a:gridCol w="3622040">
                  <a:extLst>
                    <a:ext uri="{9D8B030D-6E8A-4147-A177-3AD203B41FA5}">
                      <a16:colId xmlns:a16="http://schemas.microsoft.com/office/drawing/2014/main" xmlns="" val="598068239"/>
                    </a:ext>
                  </a:extLst>
                </a:gridCol>
              </a:tblGrid>
              <a:tr h="622590">
                <a:tc>
                  <a:txBody>
                    <a:bodyPr/>
                    <a:lstStyle/>
                    <a:p>
                      <a:r>
                        <a:rPr lang="en-US" sz="1400" baseline="0" dirty="0" smtClean="0"/>
                        <a:t>   </a:t>
                      </a:r>
                      <a:r>
                        <a:rPr lang="en-US" sz="2400" baseline="0" dirty="0" smtClean="0">
                          <a:latin typeface="Times New Roman" panose="02020603050405020304" pitchFamily="18" charset="0"/>
                          <a:cs typeface="Times New Roman" panose="02020603050405020304" pitchFamily="18" charset="0"/>
                        </a:rPr>
                        <a:t>Ta </a:t>
                      </a:r>
                      <a:r>
                        <a:rPr lang="en-US" sz="2400" baseline="0" dirty="0" err="1" smtClean="0">
                          <a:latin typeface="Times New Roman" panose="02020603050405020304" pitchFamily="18" charset="0"/>
                          <a:cs typeface="Times New Roman" panose="02020603050405020304" pitchFamily="18" charset="0"/>
                        </a:rPr>
                        <a:t>có</a:t>
                      </a:r>
                      <a:r>
                        <a:rPr lang="en-US" sz="2400" baseline="0" dirty="0" smtClean="0">
                          <a:latin typeface="Times New Roman" panose="02020603050405020304" pitchFamily="18" charset="0"/>
                          <a:cs typeface="Times New Roman" panose="02020603050405020304" pitchFamily="18" charset="0"/>
                        </a:rPr>
                        <a:t>:    </a:t>
                      </a:r>
                      <a:r>
                        <a:rPr lang="en-US" sz="2800" baseline="0" dirty="0" smtClean="0">
                          <a:solidFill>
                            <a:srgbClr val="FF0000"/>
                          </a:solidFill>
                          <a:latin typeface="Times New Roman" panose="02020603050405020304" pitchFamily="18" charset="0"/>
                          <a:cs typeface="Times New Roman" panose="02020603050405020304" pitchFamily="18" charset="0"/>
                        </a:rPr>
                        <a:t>5</a:t>
                      </a:r>
                      <a:r>
                        <a:rPr lang="en-US" sz="2800" baseline="30000" dirty="0" smtClean="0">
                          <a:solidFill>
                            <a:srgbClr val="FF0000"/>
                          </a:solidFill>
                          <a:latin typeface="Times New Roman" panose="02020603050405020304" pitchFamily="18" charset="0"/>
                          <a:cs typeface="Times New Roman" panose="02020603050405020304" pitchFamily="18" charset="0"/>
                        </a:rPr>
                        <a:t>2</a:t>
                      </a:r>
                      <a:r>
                        <a:rPr lang="en-US" sz="2800" dirty="0" smtClean="0">
                          <a:solidFill>
                            <a:srgbClr val="FF0000"/>
                          </a:solidFill>
                          <a:latin typeface="Times New Roman" panose="02020603050405020304" pitchFamily="18" charset="0"/>
                          <a:cs typeface="Times New Roman" panose="02020603050405020304" pitchFamily="18" charset="0"/>
                        </a:rPr>
                        <a:t> = 25</a:t>
                      </a:r>
                      <a:endParaRPr lang="en-US" sz="2800" dirty="0">
                        <a:solidFill>
                          <a:srgbClr val="FF0000"/>
                        </a:solidFill>
                        <a:latin typeface="Times New Roman" panose="02020603050405020304" pitchFamily="18" charset="0"/>
                        <a:cs typeface="Times New Roman" panose="02020603050405020304" pitchFamily="18" charset="0"/>
                      </a:endParaRPr>
                    </a:p>
                  </a:txBody>
                  <a:tcPr/>
                </a:tc>
                <a:tc>
                  <a:txBody>
                    <a:bodyPr/>
                    <a:lstStyle/>
                    <a:p>
                      <a:r>
                        <a:rPr lang="en-US" sz="2800" baseline="0" dirty="0" smtClean="0">
                          <a:solidFill>
                            <a:srgbClr val="FF0000"/>
                          </a:solidFill>
                          <a:latin typeface="Times New Roman" panose="02020603050405020304" pitchFamily="18" charset="0"/>
                          <a:cs typeface="Times New Roman" panose="02020603050405020304" pitchFamily="18" charset="0"/>
                        </a:rPr>
                        <a:t> </a:t>
                      </a:r>
                      <a:r>
                        <a:rPr lang="en-US" sz="2800" baseline="0" dirty="0" err="1" smtClean="0">
                          <a:solidFill>
                            <a:srgbClr val="FF0000"/>
                          </a:solidFill>
                          <a:latin typeface="Times New Roman" panose="02020603050405020304" pitchFamily="18" charset="0"/>
                          <a:cs typeface="Times New Roman" panose="02020603050405020304" pitchFamily="18" charset="0"/>
                        </a:rPr>
                        <a:t>và</a:t>
                      </a:r>
                      <a:r>
                        <a:rPr lang="en-US" sz="2800" baseline="0" dirty="0" smtClean="0">
                          <a:solidFill>
                            <a:srgbClr val="FF0000"/>
                          </a:solidFill>
                          <a:latin typeface="Times New Roman" panose="02020603050405020304" pitchFamily="18" charset="0"/>
                          <a:cs typeface="Times New Roman" panose="02020603050405020304" pitchFamily="18" charset="0"/>
                        </a:rPr>
                        <a:t>          (-5)</a:t>
                      </a:r>
                      <a:r>
                        <a:rPr lang="en-US" sz="2800" baseline="30000" dirty="0" smtClean="0">
                          <a:solidFill>
                            <a:srgbClr val="FF0000"/>
                          </a:solidFill>
                          <a:latin typeface="Times New Roman" panose="02020603050405020304" pitchFamily="18" charset="0"/>
                          <a:cs typeface="Times New Roman" panose="02020603050405020304" pitchFamily="18" charset="0"/>
                        </a:rPr>
                        <a:t>2</a:t>
                      </a:r>
                      <a:r>
                        <a:rPr lang="en-US" sz="2800" dirty="0" smtClean="0">
                          <a:solidFill>
                            <a:srgbClr val="FF0000"/>
                          </a:solidFill>
                          <a:latin typeface="Times New Roman" panose="02020603050405020304" pitchFamily="18" charset="0"/>
                          <a:cs typeface="Times New Roman" panose="02020603050405020304" pitchFamily="18" charset="0"/>
                        </a:rPr>
                        <a:t> = 25</a:t>
                      </a:r>
                      <a:endParaRPr lang="en-US" sz="2800" dirty="0">
                        <a:solidFill>
                          <a:srgbClr val="FF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314501102"/>
                  </a:ext>
                </a:extLst>
              </a:tr>
              <a:tr h="622590">
                <a:tc>
                  <a:txBody>
                    <a:bodyPr/>
                    <a:lstStyle/>
                    <a:p>
                      <a:r>
                        <a:rPr lang="en-US" sz="2400" dirty="0" err="1" smtClean="0">
                          <a:solidFill>
                            <a:schemeClr val="tx1"/>
                          </a:solidFill>
                          <a:latin typeface="Times New Roman" panose="02020603050405020304" pitchFamily="18" charset="0"/>
                          <a:cs typeface="Times New Roman" panose="02020603050405020304" pitchFamily="18" charset="0"/>
                        </a:rPr>
                        <a:t>Vì</a:t>
                      </a:r>
                      <a:r>
                        <a:rPr lang="en-US" sz="2400" baseline="0" dirty="0" smtClean="0">
                          <a:solidFill>
                            <a:schemeClr val="tx1"/>
                          </a:solidFill>
                          <a:latin typeface="Times New Roman" panose="02020603050405020304" pitchFamily="18" charset="0"/>
                          <a:cs typeface="Times New Roman" panose="02020603050405020304" pitchFamily="18" charset="0"/>
                        </a:rPr>
                        <a:t> 5&gt;0 </a:t>
                      </a:r>
                      <a:r>
                        <a:rPr lang="en-US" sz="2400" baseline="0" dirty="0" err="1" smtClean="0">
                          <a:solidFill>
                            <a:schemeClr val="tx1"/>
                          </a:solidFill>
                          <a:latin typeface="Times New Roman" panose="02020603050405020304" pitchFamily="18" charset="0"/>
                          <a:cs typeface="Times New Roman" panose="02020603050405020304" pitchFamily="18" charset="0"/>
                        </a:rPr>
                        <a:t>và</a:t>
                      </a:r>
                      <a:r>
                        <a:rPr lang="en-US" sz="2400" baseline="0" dirty="0" smtClean="0">
                          <a:solidFill>
                            <a:schemeClr val="tx1"/>
                          </a:solidFill>
                          <a:latin typeface="Times New Roman" panose="02020603050405020304" pitchFamily="18" charset="0"/>
                          <a:cs typeface="Times New Roman" panose="02020603050405020304" pitchFamily="18" charset="0"/>
                        </a:rPr>
                        <a:t> 5</a:t>
                      </a:r>
                      <a:r>
                        <a:rPr lang="en-US" sz="2400" baseline="30000" dirty="0" smtClean="0">
                          <a:solidFill>
                            <a:schemeClr val="tx1"/>
                          </a:solidFill>
                          <a:latin typeface="Times New Roman" panose="02020603050405020304" pitchFamily="18" charset="0"/>
                          <a:cs typeface="Times New Roman" panose="02020603050405020304" pitchFamily="18" charset="0"/>
                        </a:rPr>
                        <a:t>2</a:t>
                      </a:r>
                      <a:r>
                        <a:rPr lang="en-US" sz="2400" dirty="0" smtClean="0">
                          <a:solidFill>
                            <a:schemeClr val="tx1"/>
                          </a:solidFill>
                          <a:latin typeface="Times New Roman" panose="02020603050405020304" pitchFamily="18" charset="0"/>
                          <a:cs typeface="Times New Roman" panose="02020603050405020304" pitchFamily="18" charset="0"/>
                        </a:rPr>
                        <a:t> = 25 </a:t>
                      </a:r>
                      <a:r>
                        <a:rPr lang="en-US" sz="2400" dirty="0" err="1" smtClean="0">
                          <a:solidFill>
                            <a:schemeClr val="tx1"/>
                          </a:solidFill>
                          <a:latin typeface="Times New Roman" panose="02020603050405020304" pitchFamily="18" charset="0"/>
                          <a:cs typeface="Times New Roman" panose="02020603050405020304" pitchFamily="18" charset="0"/>
                        </a:rPr>
                        <a:t>nên</a:t>
                      </a:r>
                      <a:r>
                        <a:rPr lang="en-US" sz="2400" baseline="0" dirty="0" smtClean="0">
                          <a:solidFill>
                            <a:schemeClr val="tx1"/>
                          </a:solidFill>
                          <a:latin typeface="Times New Roman" panose="02020603050405020304" pitchFamily="18" charset="0"/>
                          <a:cs typeface="Times New Roman" panose="02020603050405020304" pitchFamily="18" charset="0"/>
                        </a:rPr>
                        <a:t> 5 </a:t>
                      </a:r>
                      <a:r>
                        <a:rPr lang="en-US" sz="2400" baseline="0" dirty="0" err="1" smtClean="0">
                          <a:solidFill>
                            <a:schemeClr val="tx1"/>
                          </a:solidFill>
                          <a:latin typeface="Times New Roman" panose="02020603050405020304" pitchFamily="18" charset="0"/>
                          <a:cs typeface="Times New Roman" panose="02020603050405020304" pitchFamily="18" charset="0"/>
                        </a:rPr>
                        <a:t>là</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căn</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bậc</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hai</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số</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học</a:t>
                      </a:r>
                      <a:r>
                        <a:rPr lang="en-US" sz="2400" baseline="0" dirty="0" smtClean="0">
                          <a:solidFill>
                            <a:schemeClr val="tx1"/>
                          </a:solidFill>
                          <a:latin typeface="Times New Roman" panose="02020603050405020304" pitchFamily="18" charset="0"/>
                          <a:cs typeface="Times New Roman" panose="02020603050405020304" pitchFamily="18" charset="0"/>
                        </a:rPr>
                        <a:t> </a:t>
                      </a:r>
                      <a:r>
                        <a:rPr lang="en-US" sz="2400" baseline="0" dirty="0" err="1" smtClean="0">
                          <a:solidFill>
                            <a:schemeClr val="tx1"/>
                          </a:solidFill>
                          <a:latin typeface="Times New Roman" panose="02020603050405020304" pitchFamily="18" charset="0"/>
                          <a:cs typeface="Times New Roman" panose="02020603050405020304" pitchFamily="18" charset="0"/>
                        </a:rPr>
                        <a:t>của</a:t>
                      </a:r>
                      <a:r>
                        <a:rPr lang="en-US" sz="2400" baseline="0" dirty="0" smtClean="0">
                          <a:solidFill>
                            <a:schemeClr val="tx1"/>
                          </a:solidFill>
                          <a:latin typeface="Times New Roman" panose="02020603050405020304" pitchFamily="18" charset="0"/>
                          <a:cs typeface="Times New Roman" panose="02020603050405020304" pitchFamily="18" charset="0"/>
                        </a:rPr>
                        <a:t> 25</a:t>
                      </a:r>
                      <a:endParaRPr lang="en-US" sz="24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n-US" sz="2400" dirty="0" err="1" smtClean="0">
                          <a:latin typeface="Times New Roman" panose="02020603050405020304" pitchFamily="18" charset="0"/>
                          <a:cs typeface="Times New Roman" panose="02020603050405020304" pitchFamily="18" charset="0"/>
                        </a:rPr>
                        <a:t>Vì</a:t>
                      </a:r>
                      <a:r>
                        <a:rPr lang="en-US" sz="2400" baseline="0" dirty="0" smtClean="0">
                          <a:latin typeface="Times New Roman" panose="02020603050405020304" pitchFamily="18" charset="0"/>
                          <a:cs typeface="Times New Roman" panose="02020603050405020304" pitchFamily="18" charset="0"/>
                        </a:rPr>
                        <a:t> -5&lt;0 </a:t>
                      </a:r>
                      <a:r>
                        <a:rPr lang="en-US" sz="2400" baseline="0" dirty="0" err="1" smtClean="0">
                          <a:latin typeface="Times New Roman" panose="02020603050405020304" pitchFamily="18" charset="0"/>
                          <a:cs typeface="Times New Roman" panose="02020603050405020304" pitchFamily="18" charset="0"/>
                        </a:rPr>
                        <a:t>nên</a:t>
                      </a:r>
                      <a:r>
                        <a:rPr lang="en-US" sz="2400" baseline="0" dirty="0" smtClean="0">
                          <a:latin typeface="Times New Roman" panose="02020603050405020304" pitchFamily="18" charset="0"/>
                          <a:cs typeface="Times New Roman" panose="02020603050405020304" pitchFamily="18" charset="0"/>
                        </a:rPr>
                        <a:t> -5 </a:t>
                      </a:r>
                      <a:r>
                        <a:rPr lang="en-US" sz="2400" baseline="0" dirty="0" err="1" smtClean="0">
                          <a:latin typeface="Times New Roman" panose="02020603050405020304" pitchFamily="18" charset="0"/>
                          <a:cs typeface="Times New Roman" panose="02020603050405020304" pitchFamily="18" charset="0"/>
                        </a:rPr>
                        <a:t>không</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phải</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là</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căn</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bậc</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hai</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số</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học</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của</a:t>
                      </a:r>
                      <a:r>
                        <a:rPr lang="en-US" sz="2400" baseline="0" dirty="0" smtClean="0">
                          <a:latin typeface="Times New Roman" panose="02020603050405020304" pitchFamily="18" charset="0"/>
                          <a:cs typeface="Times New Roman" panose="02020603050405020304" pitchFamily="18" charset="0"/>
                        </a:rPr>
                        <a:t> 25</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4113604013"/>
                  </a:ext>
                </a:extLst>
              </a:tr>
            </a:tbl>
          </a:graphicData>
        </a:graphic>
      </p:graphicFrame>
    </p:spTree>
    <p:extLst>
      <p:ext uri="{BB962C8B-B14F-4D97-AF65-F5344CB8AC3E}">
        <p14:creationId xmlns:p14="http://schemas.microsoft.com/office/powerpoint/2010/main" val="158110472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additive="base">
                                        <p:cTn id="41" dur="500" fill="hold"/>
                                        <p:tgtEl>
                                          <p:spTgt spid="6"/>
                                        </p:tgtEl>
                                        <p:attrNameLst>
                                          <p:attrName>ppt_x</p:attrName>
                                        </p:attrNameLst>
                                      </p:cBhvr>
                                      <p:tavLst>
                                        <p:tav tm="0">
                                          <p:val>
                                            <p:strVal val="#ppt_x"/>
                                          </p:val>
                                        </p:tav>
                                        <p:tav tm="100000">
                                          <p:val>
                                            <p:strVal val="#ppt_x"/>
                                          </p:val>
                                        </p:tav>
                                      </p:tavLst>
                                    </p:anim>
                                    <p:anim calcmode="lin" valueType="num">
                                      <p:cBhvr additive="base">
                                        <p:cTn id="4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barn(inVertical)">
                                      <p:cBhvr>
                                        <p:cTn id="51" dur="500"/>
                                        <p:tgtEl>
                                          <p:spTgt spid="2"/>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barn(inVertical)">
                                      <p:cBhvr>
                                        <p:cTn id="56" dur="500"/>
                                        <p:tgtEl>
                                          <p:spTgt spid="8"/>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wipe(down)">
                                      <p:cBhvr>
                                        <p:cTn id="6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0" grpId="0" animBg="1"/>
      <p:bldP spid="5" grpId="0"/>
      <p:bldP spid="12" grpId="0"/>
      <p:bldP spid="2" grpId="0"/>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24</a:t>
            </a:fld>
            <a:endParaRPr lang="en"/>
          </a:p>
        </p:txBody>
      </p:sp>
      <p:sp>
        <p:nvSpPr>
          <p:cNvPr id="5" name="16-Point Star 4"/>
          <p:cNvSpPr/>
          <p:nvPr/>
        </p:nvSpPr>
        <p:spPr>
          <a:xfrm>
            <a:off x="-91440" y="71120"/>
            <a:ext cx="1940560" cy="975360"/>
          </a:xfrm>
          <a:prstGeom prst="star1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FF00"/>
                </a:solidFill>
                <a:latin typeface="Times New Roman" panose="02020603050405020304" pitchFamily="18" charset="0"/>
                <a:cs typeface="Times New Roman" panose="02020603050405020304" pitchFamily="18" charset="0"/>
              </a:rPr>
              <a:t>CHÚ Ý</a:t>
            </a:r>
            <a:r>
              <a:rPr lang="en-US" sz="2400" dirty="0" smtClean="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
        <p:nvSpPr>
          <p:cNvPr id="6" name="Rounded Rectangle 5"/>
          <p:cNvSpPr/>
          <p:nvPr/>
        </p:nvSpPr>
        <p:spPr>
          <a:xfrm>
            <a:off x="1971040" y="10160"/>
            <a:ext cx="7061200" cy="107535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 name="Hộp Văn bản 12">
                <a:extLst>
                  <a:ext uri="{FF2B5EF4-FFF2-40B4-BE49-F238E27FC236}">
                    <a16:creationId xmlns:a16="http://schemas.microsoft.com/office/drawing/2014/main" xmlns="" id="{2FBE9B8A-AD5E-B973-AAA0-792BF3F921B7}"/>
                  </a:ext>
                </a:extLst>
              </p:cNvPr>
              <p:cNvSpPr txBox="1"/>
              <p:nvPr/>
            </p:nvSpPr>
            <p:spPr>
              <a:xfrm>
                <a:off x="2225040" y="-664330"/>
                <a:ext cx="7068047" cy="1567609"/>
              </a:xfrm>
              <a:prstGeom prst="rect">
                <a:avLst/>
              </a:prstGeom>
              <a:noFill/>
            </p:spPr>
            <p:txBody>
              <a:bodyPr wrap="square">
                <a:spAutoFit/>
              </a:bodyPr>
              <a:lstStyle/>
              <a:p>
                <a:pPr marL="0" marR="0" algn="just">
                  <a:lnSpc>
                    <a:spcPct val="150000"/>
                  </a:lnSpc>
                  <a:spcBef>
                    <a:spcPts val="0"/>
                  </a:spcBef>
                  <a:spcAft>
                    <a:spcPts val="600"/>
                  </a:spcAft>
                  <a:tabLst>
                    <a:tab pos="704850" algn="l"/>
                  </a:tabLst>
                </a:pPr>
                <a:endParaRPr lang="en-US" sz="2200" dirty="0">
                  <a:effectLst/>
                  <a:latin typeface="+mj-lt"/>
                  <a:ea typeface="Times New Roman" panose="02020603050405020304" pitchFamily="18" charset="0"/>
                </a:endParaRPr>
              </a:p>
              <a:p>
                <a:pPr marL="342900" lvl="3" indent="-342900" algn="just">
                  <a:lnSpc>
                    <a:spcPct val="150000"/>
                  </a:lnSpc>
                  <a:spcAft>
                    <a:spcPts val="600"/>
                  </a:spcAft>
                  <a:buFont typeface="Wingdings" panose="05000000000000000000" pitchFamily="2" charset="2"/>
                  <a:buChar char="q"/>
                  <a:tabLst>
                    <a:tab pos="704850" algn="l"/>
                  </a:tabLst>
                </a:pPr>
                <a:r>
                  <a:rPr lang="en-US" sz="1800" dirty="0" err="1">
                    <a:solidFill>
                      <a:srgbClr val="000000"/>
                    </a:solidFill>
                    <a:effectLst/>
                    <a:latin typeface="+mj-lt"/>
                    <a:ea typeface="Times New Roman" panose="02020603050405020304" pitchFamily="18" charset="0"/>
                  </a:rPr>
                  <a:t>Căn</a:t>
                </a:r>
                <a:r>
                  <a:rPr lang="en-US" sz="1800" dirty="0">
                    <a:solidFill>
                      <a:srgbClr val="000000"/>
                    </a:solidFill>
                    <a:effectLst/>
                    <a:latin typeface="+mj-lt"/>
                    <a:ea typeface="Times New Roman" panose="02020603050405020304" pitchFamily="18" charset="0"/>
                  </a:rPr>
                  <a:t> </a:t>
                </a:r>
                <a:r>
                  <a:rPr lang="en-US" sz="1800" dirty="0" err="1">
                    <a:solidFill>
                      <a:srgbClr val="000000"/>
                    </a:solidFill>
                    <a:effectLst/>
                    <a:latin typeface="+mj-lt"/>
                    <a:ea typeface="Times New Roman" panose="02020603050405020304" pitchFamily="18" charset="0"/>
                  </a:rPr>
                  <a:t>bậc</a:t>
                </a:r>
                <a:r>
                  <a:rPr lang="en-US" sz="1800" dirty="0">
                    <a:solidFill>
                      <a:srgbClr val="000000"/>
                    </a:solidFill>
                    <a:effectLst/>
                    <a:latin typeface="+mj-lt"/>
                    <a:ea typeface="Times New Roman" panose="02020603050405020304" pitchFamily="18" charset="0"/>
                  </a:rPr>
                  <a:t> </a:t>
                </a:r>
                <a:r>
                  <a:rPr lang="en-US" sz="1800" dirty="0" err="1">
                    <a:solidFill>
                      <a:srgbClr val="000000"/>
                    </a:solidFill>
                    <a:effectLst/>
                    <a:latin typeface="+mj-lt"/>
                    <a:ea typeface="Times New Roman" panose="02020603050405020304" pitchFamily="18" charset="0"/>
                  </a:rPr>
                  <a:t>hai</a:t>
                </a:r>
                <a:r>
                  <a:rPr lang="en-US" sz="1800" dirty="0">
                    <a:solidFill>
                      <a:srgbClr val="000000"/>
                    </a:solidFill>
                    <a:effectLst/>
                    <a:latin typeface="+mj-lt"/>
                    <a:ea typeface="Times New Roman" panose="02020603050405020304" pitchFamily="18" charset="0"/>
                  </a:rPr>
                  <a:t> </a:t>
                </a:r>
                <a:r>
                  <a:rPr lang="en-US" sz="1800" dirty="0" err="1">
                    <a:solidFill>
                      <a:srgbClr val="000000"/>
                    </a:solidFill>
                    <a:effectLst/>
                    <a:latin typeface="+mj-lt"/>
                    <a:ea typeface="Times New Roman" panose="02020603050405020304" pitchFamily="18" charset="0"/>
                  </a:rPr>
                  <a:t>số</a:t>
                </a:r>
                <a:r>
                  <a:rPr lang="en-US" sz="1800" dirty="0">
                    <a:solidFill>
                      <a:srgbClr val="000000"/>
                    </a:solidFill>
                    <a:effectLst/>
                    <a:latin typeface="+mj-lt"/>
                    <a:ea typeface="Times New Roman" panose="02020603050405020304" pitchFamily="18" charset="0"/>
                  </a:rPr>
                  <a:t> </a:t>
                </a:r>
                <a:r>
                  <a:rPr lang="en-US" sz="1800" dirty="0" err="1">
                    <a:solidFill>
                      <a:srgbClr val="000000"/>
                    </a:solidFill>
                    <a:effectLst/>
                    <a:latin typeface="+mj-lt"/>
                    <a:ea typeface="Times New Roman" panose="02020603050405020304" pitchFamily="18" charset="0"/>
                  </a:rPr>
                  <a:t>học</a:t>
                </a:r>
                <a:r>
                  <a:rPr lang="en-US" sz="1800" dirty="0">
                    <a:solidFill>
                      <a:srgbClr val="000000"/>
                    </a:solidFill>
                    <a:effectLst/>
                    <a:latin typeface="+mj-lt"/>
                    <a:ea typeface="Times New Roman" panose="02020603050405020304" pitchFamily="18" charset="0"/>
                  </a:rPr>
                  <a:t> </a:t>
                </a:r>
                <a:r>
                  <a:rPr lang="en-US" sz="1800" dirty="0" err="1">
                    <a:solidFill>
                      <a:srgbClr val="000000"/>
                    </a:solidFill>
                    <a:effectLst/>
                    <a:latin typeface="+mj-lt"/>
                    <a:ea typeface="Times New Roman" panose="02020603050405020304" pitchFamily="18" charset="0"/>
                  </a:rPr>
                  <a:t>của</a:t>
                </a:r>
                <a:r>
                  <a:rPr lang="en-US" sz="1800" dirty="0">
                    <a:solidFill>
                      <a:srgbClr val="000000"/>
                    </a:solidFill>
                    <a:effectLst/>
                    <a:latin typeface="+mj-lt"/>
                    <a:ea typeface="Times New Roman" panose="02020603050405020304" pitchFamily="18" charset="0"/>
                  </a:rPr>
                  <a:t> </a:t>
                </a:r>
                <a:r>
                  <a:rPr lang="en-US" sz="1800" dirty="0" err="1">
                    <a:solidFill>
                      <a:srgbClr val="000000"/>
                    </a:solidFill>
                    <a:effectLst/>
                    <a:latin typeface="+mj-lt"/>
                    <a:ea typeface="Times New Roman" panose="02020603050405020304" pitchFamily="18" charset="0"/>
                  </a:rPr>
                  <a:t>số</a:t>
                </a:r>
                <a:r>
                  <a:rPr lang="en-US" sz="1800" dirty="0">
                    <a:solidFill>
                      <a:srgbClr val="000000"/>
                    </a:solidFill>
                    <a:effectLst/>
                    <a:latin typeface="+mj-lt"/>
                    <a:ea typeface="Times New Roman" panose="02020603050405020304" pitchFamily="18" charset="0"/>
                  </a:rPr>
                  <a:t> </a:t>
                </a:r>
                <a14:m>
                  <m:oMath xmlns:m="http://schemas.openxmlformats.org/officeDocument/2006/math">
                    <m:r>
                      <a:rPr lang="en-US" sz="1800" i="1" dirty="0" smtClean="0">
                        <a:solidFill>
                          <a:srgbClr val="000000"/>
                        </a:solidFill>
                        <a:effectLst/>
                        <a:latin typeface="Cambria Math" panose="02040503050406030204" pitchFamily="18" charset="0"/>
                        <a:ea typeface="Times New Roman" panose="02020603050405020304" pitchFamily="18" charset="0"/>
                      </a:rPr>
                      <m:t>𝑎</m:t>
                    </m:r>
                    <m:r>
                      <a:rPr lang="en-US" sz="1800" i="1" dirty="0" smtClean="0">
                        <a:solidFill>
                          <a:srgbClr val="000000"/>
                        </a:solidFill>
                        <a:effectLst/>
                        <a:latin typeface="Cambria Math" panose="02040503050406030204" pitchFamily="18" charset="0"/>
                        <a:ea typeface="Times New Roman" panose="02020603050405020304" pitchFamily="18" charset="0"/>
                      </a:rPr>
                      <m:t> (</m:t>
                    </m:r>
                    <m:r>
                      <a:rPr lang="en-US" sz="1800" i="1" dirty="0" smtClean="0">
                        <a:solidFill>
                          <a:srgbClr val="000000"/>
                        </a:solidFill>
                        <a:effectLst/>
                        <a:latin typeface="Cambria Math" panose="02040503050406030204" pitchFamily="18" charset="0"/>
                        <a:ea typeface="Times New Roman" panose="02020603050405020304" pitchFamily="18" charset="0"/>
                      </a:rPr>
                      <m:t>𝑎</m:t>
                    </m:r>
                    <m:r>
                      <a:rPr lang="en-US" sz="1800" i="1" dirty="0" smtClean="0">
                        <a:solidFill>
                          <a:srgbClr val="000000"/>
                        </a:solidFill>
                        <a:effectLst/>
                        <a:latin typeface="Cambria Math" panose="02040503050406030204" pitchFamily="18" charset="0"/>
                        <a:ea typeface="Times New Roman" panose="02020603050405020304" pitchFamily="18" charset="0"/>
                      </a:rPr>
                      <m:t>≥0) </m:t>
                    </m:r>
                  </m:oMath>
                </a14:m>
                <a:r>
                  <a:rPr lang="en-US" sz="1800" dirty="0" err="1">
                    <a:solidFill>
                      <a:srgbClr val="000000"/>
                    </a:solidFill>
                    <a:effectLst/>
                    <a:latin typeface="+mj-lt"/>
                    <a:ea typeface="Times New Roman" panose="02020603050405020304" pitchFamily="18" charset="0"/>
                  </a:rPr>
                  <a:t>được</a:t>
                </a:r>
                <a:r>
                  <a:rPr lang="en-US" sz="1800" dirty="0">
                    <a:solidFill>
                      <a:srgbClr val="000000"/>
                    </a:solidFill>
                    <a:effectLst/>
                    <a:latin typeface="+mj-lt"/>
                    <a:ea typeface="Times New Roman" panose="02020603050405020304" pitchFamily="18" charset="0"/>
                  </a:rPr>
                  <a:t> </a:t>
                </a:r>
                <a:r>
                  <a:rPr lang="en-US" sz="1800" dirty="0" err="1">
                    <a:solidFill>
                      <a:srgbClr val="000000"/>
                    </a:solidFill>
                    <a:effectLst/>
                    <a:latin typeface="+mj-lt"/>
                    <a:ea typeface="Times New Roman" panose="02020603050405020304" pitchFamily="18" charset="0"/>
                  </a:rPr>
                  <a:t>kí</a:t>
                </a:r>
                <a:r>
                  <a:rPr lang="en-US" sz="1800" dirty="0">
                    <a:solidFill>
                      <a:srgbClr val="000000"/>
                    </a:solidFill>
                    <a:effectLst/>
                    <a:latin typeface="+mj-lt"/>
                    <a:ea typeface="Times New Roman" panose="02020603050405020304" pitchFamily="18" charset="0"/>
                  </a:rPr>
                  <a:t> </a:t>
                </a:r>
                <a:r>
                  <a:rPr lang="en-US" sz="1800" dirty="0" err="1">
                    <a:solidFill>
                      <a:srgbClr val="000000"/>
                    </a:solidFill>
                    <a:effectLst/>
                    <a:latin typeface="+mj-lt"/>
                    <a:ea typeface="Times New Roman" panose="02020603050405020304" pitchFamily="18" charset="0"/>
                  </a:rPr>
                  <a:t>hiệu</a:t>
                </a:r>
                <a:r>
                  <a:rPr lang="en-US" sz="1800" dirty="0">
                    <a:solidFill>
                      <a:srgbClr val="000000"/>
                    </a:solidFill>
                    <a:effectLst/>
                    <a:latin typeface="+mj-lt"/>
                    <a:ea typeface="Times New Roman" panose="02020603050405020304" pitchFamily="18" charset="0"/>
                  </a:rPr>
                  <a:t> </a:t>
                </a:r>
                <a:r>
                  <a:rPr lang="en-US" sz="1800" dirty="0" err="1">
                    <a:solidFill>
                      <a:srgbClr val="000000"/>
                    </a:solidFill>
                    <a:effectLst/>
                    <a:latin typeface="+mj-lt"/>
                    <a:ea typeface="Times New Roman" panose="02020603050405020304" pitchFamily="18" charset="0"/>
                  </a:rPr>
                  <a:t>là</a:t>
                </a:r>
                <a:r>
                  <a:rPr lang="en-US" sz="1800" dirty="0">
                    <a:solidFill>
                      <a:srgbClr val="000000"/>
                    </a:solidFill>
                    <a:effectLst/>
                    <a:latin typeface="+mj-lt"/>
                    <a:ea typeface="Times New Roman" panose="02020603050405020304" pitchFamily="18" charset="0"/>
                  </a:rPr>
                  <a:t> </a:t>
                </a:r>
                <a14:m>
                  <m:oMath xmlns:m="http://schemas.openxmlformats.org/officeDocument/2006/math">
                    <m:rad>
                      <m:radPr>
                        <m:degHide m:val="on"/>
                        <m:ctrlPr>
                          <a:rPr lang="en-US" sz="18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ctrlPr>
                      </m:radPr>
                      <m:deg/>
                      <m:e>
                        <m:r>
                          <a:rPr lang="en-US" sz="18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𝑎</m:t>
                        </m:r>
                      </m:e>
                    </m:rad>
                  </m:oMath>
                </a14:m>
                <a:r>
                  <a:rPr lang="en-US" sz="1800" dirty="0">
                    <a:solidFill>
                      <a:srgbClr val="000000"/>
                    </a:solidFill>
                    <a:effectLst/>
                    <a:latin typeface="+mj-lt"/>
                    <a:ea typeface="Times New Roman" panose="02020603050405020304" pitchFamily="18" charset="0"/>
                  </a:rPr>
                  <a:t>.</a:t>
                </a:r>
                <a:endParaRPr lang="en-US" sz="1800" dirty="0">
                  <a:effectLst/>
                  <a:latin typeface="+mj-lt"/>
                  <a:ea typeface="Times New Roman" panose="02020603050405020304" pitchFamily="18" charset="0"/>
                </a:endParaRPr>
              </a:p>
              <a:p>
                <a:pPr marL="342900" marR="0" indent="-342900" algn="just">
                  <a:lnSpc>
                    <a:spcPct val="150000"/>
                  </a:lnSpc>
                  <a:spcBef>
                    <a:spcPts val="0"/>
                  </a:spcBef>
                  <a:spcAft>
                    <a:spcPts val="600"/>
                  </a:spcAft>
                  <a:buFont typeface="Wingdings" panose="05000000000000000000" pitchFamily="2" charset="2"/>
                  <a:buChar char="q"/>
                  <a:tabLst>
                    <a:tab pos="704850" algn="l"/>
                  </a:tabLst>
                </a:pPr>
                <a:r>
                  <a:rPr lang="en-US" sz="1800" dirty="0" err="1">
                    <a:solidFill>
                      <a:srgbClr val="000000"/>
                    </a:solidFill>
                    <a:effectLst/>
                    <a:latin typeface="+mj-lt"/>
                    <a:ea typeface="Times New Roman" panose="02020603050405020304" pitchFamily="18" charset="0"/>
                  </a:rPr>
                  <a:t>Căn</a:t>
                </a:r>
                <a:r>
                  <a:rPr lang="en-US" sz="1800" dirty="0">
                    <a:solidFill>
                      <a:srgbClr val="000000"/>
                    </a:solidFill>
                    <a:effectLst/>
                    <a:latin typeface="+mj-lt"/>
                    <a:ea typeface="Times New Roman" panose="02020603050405020304" pitchFamily="18" charset="0"/>
                  </a:rPr>
                  <a:t> </a:t>
                </a:r>
                <a:r>
                  <a:rPr lang="en-US" sz="1800" dirty="0" err="1">
                    <a:solidFill>
                      <a:srgbClr val="000000"/>
                    </a:solidFill>
                    <a:effectLst/>
                    <a:latin typeface="+mj-lt"/>
                    <a:ea typeface="Times New Roman" panose="02020603050405020304" pitchFamily="18" charset="0"/>
                  </a:rPr>
                  <a:t>bậc</a:t>
                </a:r>
                <a:r>
                  <a:rPr lang="en-US" sz="1800" dirty="0">
                    <a:solidFill>
                      <a:srgbClr val="000000"/>
                    </a:solidFill>
                    <a:effectLst/>
                    <a:latin typeface="+mj-lt"/>
                    <a:ea typeface="Times New Roman" panose="02020603050405020304" pitchFamily="18" charset="0"/>
                  </a:rPr>
                  <a:t> </a:t>
                </a:r>
                <a:r>
                  <a:rPr lang="en-US" sz="1800" dirty="0" err="1">
                    <a:solidFill>
                      <a:srgbClr val="000000"/>
                    </a:solidFill>
                    <a:effectLst/>
                    <a:latin typeface="+mj-lt"/>
                    <a:ea typeface="Times New Roman" panose="02020603050405020304" pitchFamily="18" charset="0"/>
                  </a:rPr>
                  <a:t>hai</a:t>
                </a:r>
                <a:r>
                  <a:rPr lang="en-US" sz="1800" dirty="0">
                    <a:solidFill>
                      <a:srgbClr val="000000"/>
                    </a:solidFill>
                    <a:effectLst/>
                    <a:latin typeface="+mj-lt"/>
                    <a:ea typeface="Times New Roman" panose="02020603050405020304" pitchFamily="18" charset="0"/>
                  </a:rPr>
                  <a:t> </a:t>
                </a:r>
                <a:r>
                  <a:rPr lang="en-US" sz="1800" dirty="0" err="1">
                    <a:solidFill>
                      <a:srgbClr val="000000"/>
                    </a:solidFill>
                    <a:effectLst/>
                    <a:latin typeface="+mj-lt"/>
                    <a:ea typeface="Times New Roman" panose="02020603050405020304" pitchFamily="18" charset="0"/>
                  </a:rPr>
                  <a:t>số</a:t>
                </a:r>
                <a:r>
                  <a:rPr lang="en-US" sz="1800" dirty="0">
                    <a:solidFill>
                      <a:srgbClr val="000000"/>
                    </a:solidFill>
                    <a:effectLst/>
                    <a:latin typeface="+mj-lt"/>
                    <a:ea typeface="Times New Roman" panose="02020603050405020304" pitchFamily="18" charset="0"/>
                  </a:rPr>
                  <a:t> </a:t>
                </a:r>
                <a:r>
                  <a:rPr lang="en-US" sz="1800" dirty="0" err="1">
                    <a:solidFill>
                      <a:srgbClr val="000000"/>
                    </a:solidFill>
                    <a:effectLst/>
                    <a:latin typeface="+mj-lt"/>
                    <a:ea typeface="Times New Roman" panose="02020603050405020304" pitchFamily="18" charset="0"/>
                  </a:rPr>
                  <a:t>học</a:t>
                </a:r>
                <a:r>
                  <a:rPr lang="en-US" sz="1800" dirty="0">
                    <a:solidFill>
                      <a:srgbClr val="000000"/>
                    </a:solidFill>
                    <a:effectLst/>
                    <a:latin typeface="+mj-lt"/>
                    <a:ea typeface="Times New Roman" panose="02020603050405020304" pitchFamily="18" charset="0"/>
                  </a:rPr>
                  <a:t> </a:t>
                </a:r>
                <a:r>
                  <a:rPr lang="en-US" sz="1800" dirty="0" err="1">
                    <a:solidFill>
                      <a:srgbClr val="000000"/>
                    </a:solidFill>
                    <a:effectLst/>
                    <a:latin typeface="+mj-lt"/>
                    <a:ea typeface="Times New Roman" panose="02020603050405020304" pitchFamily="18" charset="0"/>
                  </a:rPr>
                  <a:t>của</a:t>
                </a:r>
                <a:r>
                  <a:rPr lang="en-US" sz="1800" dirty="0">
                    <a:solidFill>
                      <a:srgbClr val="000000"/>
                    </a:solidFill>
                    <a:effectLst/>
                    <a:latin typeface="+mj-lt"/>
                    <a:ea typeface="Times New Roman" panose="02020603050405020304" pitchFamily="18" charset="0"/>
                  </a:rPr>
                  <a:t> </a:t>
                </a:r>
                <a:r>
                  <a:rPr lang="en-US" sz="1800" dirty="0" err="1">
                    <a:solidFill>
                      <a:srgbClr val="000000"/>
                    </a:solidFill>
                    <a:effectLst/>
                    <a:latin typeface="+mj-lt"/>
                    <a:ea typeface="Times New Roman" panose="02020603050405020304" pitchFamily="18" charset="0"/>
                  </a:rPr>
                  <a:t>số</a:t>
                </a:r>
                <a:r>
                  <a:rPr lang="en-US" sz="1800" dirty="0">
                    <a:solidFill>
                      <a:srgbClr val="000000"/>
                    </a:solidFill>
                    <a:effectLst/>
                    <a:latin typeface="+mj-lt"/>
                    <a:ea typeface="Times New Roman" panose="02020603050405020304" pitchFamily="18" charset="0"/>
                  </a:rPr>
                  <a:t> </a:t>
                </a:r>
                <a14:m>
                  <m:oMath xmlns:m="http://schemas.openxmlformats.org/officeDocument/2006/math">
                    <m:r>
                      <a:rPr lang="en-US" sz="1800" i="1" dirty="0" smtClean="0">
                        <a:solidFill>
                          <a:srgbClr val="000000"/>
                        </a:solidFill>
                        <a:effectLst/>
                        <a:latin typeface="Cambria Math" panose="02040503050406030204" pitchFamily="18" charset="0"/>
                        <a:ea typeface="Times New Roman" panose="02020603050405020304" pitchFamily="18" charset="0"/>
                      </a:rPr>
                      <m:t>0 </m:t>
                    </m:r>
                  </m:oMath>
                </a14:m>
                <a:r>
                  <a:rPr lang="en-US" sz="1800" dirty="0" err="1">
                    <a:solidFill>
                      <a:srgbClr val="000000"/>
                    </a:solidFill>
                    <a:effectLst/>
                    <a:latin typeface="+mj-lt"/>
                    <a:ea typeface="Times New Roman" panose="02020603050405020304" pitchFamily="18" charset="0"/>
                  </a:rPr>
                  <a:t>là</a:t>
                </a:r>
                <a:r>
                  <a:rPr lang="en-US" sz="1800" dirty="0">
                    <a:solidFill>
                      <a:srgbClr val="000000"/>
                    </a:solidFill>
                    <a:effectLst/>
                    <a:latin typeface="+mj-lt"/>
                    <a:ea typeface="Times New Roman" panose="02020603050405020304" pitchFamily="18" charset="0"/>
                  </a:rPr>
                  <a:t> </a:t>
                </a:r>
                <a:r>
                  <a:rPr lang="en-US" sz="1800" dirty="0" err="1">
                    <a:solidFill>
                      <a:srgbClr val="000000"/>
                    </a:solidFill>
                    <a:effectLst/>
                    <a:latin typeface="+mj-lt"/>
                    <a:ea typeface="Times New Roman" panose="02020603050405020304" pitchFamily="18" charset="0"/>
                  </a:rPr>
                  <a:t>số</a:t>
                </a:r>
                <a:r>
                  <a:rPr lang="en-US" sz="1800" dirty="0">
                    <a:solidFill>
                      <a:srgbClr val="000000"/>
                    </a:solidFill>
                    <a:effectLst/>
                    <a:latin typeface="+mj-lt"/>
                    <a:ea typeface="Times New Roman" panose="02020603050405020304" pitchFamily="18" charset="0"/>
                  </a:rPr>
                  <a:t> </a:t>
                </a:r>
                <a14:m>
                  <m:oMath xmlns:m="http://schemas.openxmlformats.org/officeDocument/2006/math">
                    <m:r>
                      <a:rPr lang="en-US" sz="1800" i="1" dirty="0" smtClean="0">
                        <a:solidFill>
                          <a:srgbClr val="000000"/>
                        </a:solidFill>
                        <a:effectLst/>
                        <a:latin typeface="Cambria Math" panose="02040503050406030204" pitchFamily="18" charset="0"/>
                        <a:ea typeface="Times New Roman" panose="02020603050405020304" pitchFamily="18" charset="0"/>
                      </a:rPr>
                      <m:t>0</m:t>
                    </m:r>
                  </m:oMath>
                </a14:m>
                <a:r>
                  <a:rPr lang="en-US" sz="1800" dirty="0">
                    <a:solidFill>
                      <a:srgbClr val="000000"/>
                    </a:solidFill>
                    <a:effectLst/>
                    <a:latin typeface="+mj-lt"/>
                    <a:ea typeface="Times New Roman" panose="02020603050405020304" pitchFamily="18" charset="0"/>
                  </a:rPr>
                  <a:t>, </a:t>
                </a:r>
                <a:r>
                  <a:rPr lang="en-US" sz="1800" dirty="0" err="1">
                    <a:solidFill>
                      <a:srgbClr val="000000"/>
                    </a:solidFill>
                    <a:effectLst/>
                    <a:latin typeface="+mj-lt"/>
                    <a:ea typeface="Times New Roman" panose="02020603050405020304" pitchFamily="18" charset="0"/>
                  </a:rPr>
                  <a:t>viết</a:t>
                </a:r>
                <a:r>
                  <a:rPr lang="en-US" sz="1800" dirty="0">
                    <a:solidFill>
                      <a:srgbClr val="000000"/>
                    </a:solidFill>
                    <a:effectLst/>
                    <a:latin typeface="+mj-lt"/>
                    <a:ea typeface="Times New Roman" panose="02020603050405020304" pitchFamily="18" charset="0"/>
                  </a:rPr>
                  <a:t> </a:t>
                </a:r>
                <a:r>
                  <a:rPr lang="en-US" sz="1800" dirty="0" err="1">
                    <a:solidFill>
                      <a:srgbClr val="000000"/>
                    </a:solidFill>
                    <a:effectLst/>
                    <a:latin typeface="+mj-lt"/>
                    <a:ea typeface="Times New Roman" panose="02020603050405020304" pitchFamily="18" charset="0"/>
                  </a:rPr>
                  <a:t>là</a:t>
                </a:r>
                <a:r>
                  <a:rPr lang="en-US" sz="1800" dirty="0">
                    <a:solidFill>
                      <a:srgbClr val="000000"/>
                    </a:solidFill>
                    <a:effectLst/>
                    <a:latin typeface="+mj-lt"/>
                    <a:ea typeface="Times New Roman" panose="02020603050405020304" pitchFamily="18" charset="0"/>
                  </a:rPr>
                  <a:t> </a:t>
                </a:r>
                <a14:m>
                  <m:oMath xmlns:m="http://schemas.openxmlformats.org/officeDocument/2006/math">
                    <m:rad>
                      <m:radPr>
                        <m:degHide m:val="on"/>
                        <m:ctrlPr>
                          <a:rPr lang="en-US" sz="18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ctrlPr>
                      </m:radPr>
                      <m:deg/>
                      <m:e>
                        <m:r>
                          <a:rPr lang="en-US" sz="18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0</m:t>
                        </m:r>
                      </m:e>
                    </m:rad>
                    <m:r>
                      <a:rPr lang="en-US" sz="1800" i="1" dirty="0" smtClean="0">
                        <a:solidFill>
                          <a:srgbClr val="000000"/>
                        </a:solidFill>
                        <a:effectLst/>
                        <a:latin typeface="Cambria Math" panose="02040503050406030204" pitchFamily="18" charset="0"/>
                        <a:ea typeface="Times New Roman" panose="02020603050405020304" pitchFamily="18" charset="0"/>
                      </a:rPr>
                      <m:t>=0</m:t>
                    </m:r>
                  </m:oMath>
                </a14:m>
                <a:r>
                  <a:rPr lang="en-US" sz="1800" dirty="0">
                    <a:solidFill>
                      <a:srgbClr val="000000"/>
                    </a:solidFill>
                    <a:effectLst/>
                    <a:latin typeface="+mj-lt"/>
                    <a:ea typeface="Times New Roman" panose="02020603050405020304" pitchFamily="18" charset="0"/>
                  </a:rPr>
                  <a:t>.</a:t>
                </a:r>
                <a:endParaRPr lang="en-US" sz="1800" dirty="0">
                  <a:effectLst/>
                  <a:latin typeface="+mj-lt"/>
                  <a:ea typeface="Times New Roman" panose="02020603050405020304" pitchFamily="18" charset="0"/>
                </a:endParaRPr>
              </a:p>
            </p:txBody>
          </p:sp>
        </mc:Choice>
        <mc:Fallback xmlns="">
          <p:sp>
            <p:nvSpPr>
              <p:cNvPr id="7" name="Hộp Văn bản 12">
                <a:extLst>
                  <a:ext uri="{FF2B5EF4-FFF2-40B4-BE49-F238E27FC236}">
                    <a16:creationId xmlns:a16="http://schemas.microsoft.com/office/drawing/2014/main" id="{2FBE9B8A-AD5E-B973-AAA0-792BF3F921B7}"/>
                  </a:ext>
                </a:extLst>
              </p:cNvPr>
              <p:cNvSpPr txBox="1">
                <a:spLocks noRot="1" noChangeAspect="1" noMove="1" noResize="1" noEditPoints="1" noAdjustHandles="1" noChangeArrowheads="1" noChangeShapeType="1" noTextEdit="1"/>
              </p:cNvSpPr>
              <p:nvPr/>
            </p:nvSpPr>
            <p:spPr>
              <a:xfrm>
                <a:off x="2225040" y="-664330"/>
                <a:ext cx="7068047" cy="1567609"/>
              </a:xfrm>
              <a:prstGeom prst="rect">
                <a:avLst/>
              </a:prstGeom>
              <a:blipFill>
                <a:blip r:embed="rId2"/>
                <a:stretch>
                  <a:fillRect l="-518" b="-5447"/>
                </a:stretch>
              </a:blipFill>
            </p:spPr>
            <p:txBody>
              <a:bodyPr/>
              <a:lstStyle/>
              <a:p>
                <a:r>
                  <a:rPr lang="en-US">
                    <a:noFill/>
                  </a:rPr>
                  <a:t> </a:t>
                </a:r>
              </a:p>
            </p:txBody>
          </p:sp>
        </mc:Fallback>
      </mc:AlternateContent>
      <p:sp>
        <p:nvSpPr>
          <p:cNvPr id="8" name="Rounded Rectangle 7"/>
          <p:cNvSpPr/>
          <p:nvPr/>
        </p:nvSpPr>
        <p:spPr>
          <a:xfrm>
            <a:off x="1981200" y="1253883"/>
            <a:ext cx="7061200" cy="1606973"/>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9" name="Hộp Văn bản 16">
                <a:extLst>
                  <a:ext uri="{FF2B5EF4-FFF2-40B4-BE49-F238E27FC236}">
                    <a16:creationId xmlns:a16="http://schemas.microsoft.com/office/drawing/2014/main" xmlns="" id="{C92535D3-F228-C1F4-CD60-4B9A823AB737}"/>
                  </a:ext>
                </a:extLst>
              </p:cNvPr>
              <p:cNvSpPr txBox="1"/>
              <p:nvPr/>
            </p:nvSpPr>
            <p:spPr>
              <a:xfrm>
                <a:off x="2512150" y="1305700"/>
                <a:ext cx="8309766" cy="1501950"/>
              </a:xfrm>
              <a:prstGeom prst="rect">
                <a:avLst/>
              </a:prstGeom>
              <a:noFill/>
            </p:spPr>
            <p:txBody>
              <a:bodyPr wrap="square">
                <a:spAutoFit/>
              </a:bodyPr>
              <a:lstStyle/>
              <a:p>
                <a:pPr marL="0" marR="0" algn="just">
                  <a:lnSpc>
                    <a:spcPct val="150000"/>
                  </a:lnSpc>
                  <a:spcBef>
                    <a:spcPts val="0"/>
                  </a:spcBef>
                  <a:spcAft>
                    <a:spcPts val="600"/>
                  </a:spcAft>
                  <a:tabLst>
                    <a:tab pos="704850" algn="l"/>
                  </a:tabLst>
                </a:pPr>
                <a:r>
                  <a:rPr lang="en-US" sz="1800" i="1" u="sng" dirty="0" smtClean="0">
                    <a:solidFill>
                      <a:srgbClr val="000000"/>
                    </a:solidFill>
                    <a:effectLst/>
                    <a:latin typeface="+mj-lt"/>
                    <a:ea typeface="Times New Roman" panose="02020603050405020304" pitchFamily="18" charset="0"/>
                  </a:rPr>
                  <a:t> </a:t>
                </a:r>
                <a:r>
                  <a:rPr lang="en-US" sz="1800" dirty="0">
                    <a:solidFill>
                      <a:srgbClr val="000000"/>
                    </a:solidFill>
                    <a:effectLst/>
                    <a:latin typeface="+mj-lt"/>
                    <a:ea typeface="Times New Roman" panose="02020603050405020304" pitchFamily="18" charset="0"/>
                  </a:rPr>
                  <a:t>Cho </a:t>
                </a:r>
                <a14:m>
                  <m:oMath xmlns:m="http://schemas.openxmlformats.org/officeDocument/2006/math">
                    <m:r>
                      <a:rPr lang="en-US" sz="1800" i="1" dirty="0" smtClean="0">
                        <a:solidFill>
                          <a:srgbClr val="000000"/>
                        </a:solidFill>
                        <a:effectLst/>
                        <a:latin typeface="Cambria Math" panose="02040503050406030204" pitchFamily="18" charset="0"/>
                        <a:ea typeface="Times New Roman" panose="02020603050405020304" pitchFamily="18" charset="0"/>
                      </a:rPr>
                      <m:t>𝑎</m:t>
                    </m:r>
                    <m:r>
                      <a:rPr lang="en-US" sz="1800" i="1" dirty="0" smtClean="0">
                        <a:solidFill>
                          <a:srgbClr val="000000"/>
                        </a:solidFill>
                        <a:effectLst/>
                        <a:latin typeface="Cambria Math" panose="02040503050406030204" pitchFamily="18" charset="0"/>
                        <a:ea typeface="Times New Roman" panose="02020603050405020304" pitchFamily="18" charset="0"/>
                      </a:rPr>
                      <m:t>≥0</m:t>
                    </m:r>
                  </m:oMath>
                </a14:m>
                <a:r>
                  <a:rPr lang="en-US" sz="1800" dirty="0">
                    <a:solidFill>
                      <a:srgbClr val="000000"/>
                    </a:solidFill>
                    <a:effectLst/>
                    <a:latin typeface="+mj-lt"/>
                    <a:ea typeface="Times New Roman" panose="02020603050405020304" pitchFamily="18" charset="0"/>
                  </a:rPr>
                  <a:t>. </a:t>
                </a:r>
                <a:r>
                  <a:rPr lang="en-US" sz="1800" dirty="0" err="1">
                    <a:solidFill>
                      <a:srgbClr val="000000"/>
                    </a:solidFill>
                    <a:effectLst/>
                    <a:latin typeface="+mj-lt"/>
                    <a:ea typeface="Times New Roman" panose="02020603050405020304" pitchFamily="18" charset="0"/>
                  </a:rPr>
                  <a:t>Khi</a:t>
                </a:r>
                <a:r>
                  <a:rPr lang="en-US" sz="1800" dirty="0">
                    <a:solidFill>
                      <a:srgbClr val="000000"/>
                    </a:solidFill>
                    <a:effectLst/>
                    <a:latin typeface="+mj-lt"/>
                    <a:ea typeface="Times New Roman" panose="02020603050405020304" pitchFamily="18" charset="0"/>
                  </a:rPr>
                  <a:t> </a:t>
                </a:r>
                <a:r>
                  <a:rPr lang="en-US" sz="1800" dirty="0" err="1" smtClean="0">
                    <a:solidFill>
                      <a:srgbClr val="000000"/>
                    </a:solidFill>
                    <a:effectLst/>
                    <a:latin typeface="+mj-lt"/>
                    <a:ea typeface="Times New Roman" panose="02020603050405020304" pitchFamily="18" charset="0"/>
                  </a:rPr>
                  <a:t>đó</a:t>
                </a:r>
                <a:r>
                  <a:rPr lang="en-US" sz="1800" dirty="0" smtClean="0">
                    <a:solidFill>
                      <a:srgbClr val="000000"/>
                    </a:solidFill>
                    <a:effectLst/>
                    <a:latin typeface="+mj-lt"/>
                    <a:ea typeface="Times New Roman" panose="02020603050405020304" pitchFamily="18" charset="0"/>
                  </a:rPr>
                  <a:t>:</a:t>
                </a:r>
                <a:endParaRPr lang="en-US" sz="1800" dirty="0" smtClean="0">
                  <a:effectLst/>
                  <a:latin typeface="+mj-lt"/>
                  <a:ea typeface="Times New Roman" panose="02020603050405020304" pitchFamily="18" charset="0"/>
                </a:endParaRPr>
              </a:p>
              <a:p>
                <a:pPr marR="0" algn="just">
                  <a:lnSpc>
                    <a:spcPct val="150000"/>
                  </a:lnSpc>
                  <a:spcBef>
                    <a:spcPts val="0"/>
                  </a:spcBef>
                  <a:spcAft>
                    <a:spcPts val="600"/>
                  </a:spcAft>
                  <a:tabLst>
                    <a:tab pos="704850" algn="l"/>
                  </a:tabLst>
                </a:pPr>
                <a:r>
                  <a:rPr lang="en-US" sz="1800" dirty="0" smtClean="0">
                    <a:solidFill>
                      <a:srgbClr val="000000"/>
                    </a:solidFill>
                    <a:effectLst/>
                    <a:latin typeface="+mj-lt"/>
                    <a:ea typeface="Times New Roman" panose="02020603050405020304" pitchFamily="18" charset="0"/>
                  </a:rPr>
                  <a:t>*   </a:t>
                </a:r>
                <a:r>
                  <a:rPr lang="en-US" sz="1800" dirty="0" err="1" smtClean="0">
                    <a:solidFill>
                      <a:srgbClr val="000000"/>
                    </a:solidFill>
                    <a:effectLst/>
                    <a:latin typeface="+mj-lt"/>
                    <a:ea typeface="Times New Roman" panose="02020603050405020304" pitchFamily="18" charset="0"/>
                  </a:rPr>
                  <a:t>Đẳng</a:t>
                </a:r>
                <a:r>
                  <a:rPr lang="en-US" sz="1800" dirty="0" smtClean="0">
                    <a:solidFill>
                      <a:srgbClr val="000000"/>
                    </a:solidFill>
                    <a:effectLst/>
                    <a:latin typeface="+mj-lt"/>
                    <a:ea typeface="Times New Roman" panose="02020603050405020304" pitchFamily="18" charset="0"/>
                  </a:rPr>
                  <a:t> </a:t>
                </a:r>
                <a:r>
                  <a:rPr lang="en-US" sz="1800" dirty="0" err="1">
                    <a:solidFill>
                      <a:srgbClr val="000000"/>
                    </a:solidFill>
                    <a:effectLst/>
                    <a:latin typeface="+mj-lt"/>
                    <a:ea typeface="Times New Roman" panose="02020603050405020304" pitchFamily="18" charset="0"/>
                  </a:rPr>
                  <a:t>thức</a:t>
                </a:r>
                <a:r>
                  <a:rPr lang="en-US" sz="1800" dirty="0">
                    <a:solidFill>
                      <a:srgbClr val="000000"/>
                    </a:solidFill>
                    <a:effectLst/>
                    <a:latin typeface="+mj-lt"/>
                    <a:ea typeface="Times New Roman" panose="02020603050405020304" pitchFamily="18" charset="0"/>
                  </a:rPr>
                  <a:t> </a:t>
                </a:r>
                <a14:m>
                  <m:oMath xmlns:m="http://schemas.openxmlformats.org/officeDocument/2006/math">
                    <m:rad>
                      <m:radPr>
                        <m:degHide m:val="on"/>
                        <m:ctrlPr>
                          <a:rPr lang="en-US" sz="18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ctrlPr>
                      </m:radPr>
                      <m:deg/>
                      <m:e>
                        <m:r>
                          <a:rPr lang="en-US" sz="18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𝑎</m:t>
                        </m:r>
                      </m:e>
                    </m:rad>
                    <m:r>
                      <a:rPr lang="en-US" sz="1800" i="1" dirty="0" smtClean="0">
                        <a:solidFill>
                          <a:srgbClr val="000000"/>
                        </a:solidFill>
                        <a:effectLst/>
                        <a:latin typeface="Cambria Math" panose="02040503050406030204" pitchFamily="18" charset="0"/>
                        <a:ea typeface="Times New Roman" panose="02020603050405020304" pitchFamily="18" charset="0"/>
                      </a:rPr>
                      <m:t>=</m:t>
                    </m:r>
                    <m:r>
                      <a:rPr lang="en-US" sz="1800" i="1" dirty="0" smtClean="0">
                        <a:solidFill>
                          <a:srgbClr val="000000"/>
                        </a:solidFill>
                        <a:effectLst/>
                        <a:latin typeface="Cambria Math" panose="02040503050406030204" pitchFamily="18" charset="0"/>
                        <a:ea typeface="Times New Roman" panose="02020603050405020304" pitchFamily="18" charset="0"/>
                      </a:rPr>
                      <m:t>𝑏</m:t>
                    </m:r>
                  </m:oMath>
                </a14:m>
                <a:r>
                  <a:rPr lang="en-US" sz="1800" dirty="0">
                    <a:solidFill>
                      <a:srgbClr val="000000"/>
                    </a:solidFill>
                    <a:effectLst/>
                    <a:latin typeface="+mj-lt"/>
                    <a:ea typeface="Times New Roman" panose="02020603050405020304" pitchFamily="18" charset="0"/>
                  </a:rPr>
                  <a:t> </a:t>
                </a:r>
                <a:r>
                  <a:rPr lang="en-US" sz="1800" dirty="0" err="1">
                    <a:solidFill>
                      <a:srgbClr val="000000"/>
                    </a:solidFill>
                    <a:effectLst/>
                    <a:latin typeface="+mj-lt"/>
                    <a:ea typeface="Times New Roman" panose="02020603050405020304" pitchFamily="18" charset="0"/>
                  </a:rPr>
                  <a:t>là</a:t>
                </a:r>
                <a:r>
                  <a:rPr lang="en-US" sz="1800" dirty="0">
                    <a:solidFill>
                      <a:srgbClr val="000000"/>
                    </a:solidFill>
                    <a:effectLst/>
                    <a:latin typeface="+mj-lt"/>
                    <a:ea typeface="Times New Roman" panose="02020603050405020304" pitchFamily="18" charset="0"/>
                  </a:rPr>
                  <a:t> </a:t>
                </a:r>
                <a:r>
                  <a:rPr lang="en-US" sz="1800" dirty="0" err="1">
                    <a:solidFill>
                      <a:srgbClr val="000000"/>
                    </a:solidFill>
                    <a:effectLst/>
                    <a:latin typeface="+mj-lt"/>
                    <a:ea typeface="Times New Roman" panose="02020603050405020304" pitchFamily="18" charset="0"/>
                  </a:rPr>
                  <a:t>đúng</a:t>
                </a:r>
                <a:r>
                  <a:rPr lang="en-US" sz="1800" dirty="0">
                    <a:solidFill>
                      <a:srgbClr val="000000"/>
                    </a:solidFill>
                    <a:effectLst/>
                    <a:latin typeface="+mj-lt"/>
                    <a:ea typeface="Times New Roman" panose="02020603050405020304" pitchFamily="18" charset="0"/>
                  </a:rPr>
                  <a:t> </a:t>
                </a:r>
                <a:r>
                  <a:rPr lang="en-US" sz="1800" dirty="0" err="1">
                    <a:solidFill>
                      <a:srgbClr val="000000"/>
                    </a:solidFill>
                    <a:effectLst/>
                    <a:latin typeface="+mj-lt"/>
                    <a:ea typeface="Times New Roman" panose="02020603050405020304" pitchFamily="18" charset="0"/>
                  </a:rPr>
                  <a:t>nếu</a:t>
                </a:r>
                <a:r>
                  <a:rPr lang="en-US" sz="1800" dirty="0">
                    <a:solidFill>
                      <a:srgbClr val="000000"/>
                    </a:solidFill>
                    <a:effectLst/>
                    <a:latin typeface="+mj-lt"/>
                    <a:ea typeface="Times New Roman" panose="02020603050405020304" pitchFamily="18" charset="0"/>
                  </a:rPr>
                  <a:t> </a:t>
                </a:r>
                <a14:m>
                  <m:oMath xmlns:m="http://schemas.openxmlformats.org/officeDocument/2006/math">
                    <m:r>
                      <a:rPr lang="en-US" sz="1800" i="1" dirty="0" smtClean="0">
                        <a:solidFill>
                          <a:srgbClr val="000000"/>
                        </a:solidFill>
                        <a:effectLst/>
                        <a:latin typeface="Cambria Math" panose="02040503050406030204" pitchFamily="18" charset="0"/>
                        <a:ea typeface="Times New Roman" panose="02020603050405020304" pitchFamily="18" charset="0"/>
                      </a:rPr>
                      <m:t>𝑏</m:t>
                    </m:r>
                    <m:r>
                      <a:rPr lang="en-US" sz="1800" i="1" dirty="0" smtClean="0">
                        <a:solidFill>
                          <a:srgbClr val="000000"/>
                        </a:solidFill>
                        <a:effectLst/>
                        <a:latin typeface="Cambria Math" panose="02040503050406030204" pitchFamily="18" charset="0"/>
                        <a:ea typeface="Times New Roman" panose="02020603050405020304" pitchFamily="18" charset="0"/>
                      </a:rPr>
                      <m:t>≥0 </m:t>
                    </m:r>
                  </m:oMath>
                </a14:m>
                <a:r>
                  <a:rPr lang="en-US" sz="1800" dirty="0" err="1">
                    <a:solidFill>
                      <a:srgbClr val="000000"/>
                    </a:solidFill>
                    <a:effectLst/>
                    <a:latin typeface="+mj-lt"/>
                    <a:ea typeface="Times New Roman" panose="02020603050405020304" pitchFamily="18" charset="0"/>
                  </a:rPr>
                  <a:t>và</a:t>
                </a:r>
                <a:r>
                  <a:rPr lang="en-US" sz="1800" dirty="0">
                    <a:solidFill>
                      <a:srgbClr val="000000"/>
                    </a:solidFill>
                    <a:effectLst/>
                    <a:latin typeface="+mj-lt"/>
                    <a:ea typeface="Times New Roman" panose="02020603050405020304" pitchFamily="18" charset="0"/>
                  </a:rPr>
                  <a:t> </a:t>
                </a:r>
                <a14:m>
                  <m:oMath xmlns:m="http://schemas.openxmlformats.org/officeDocument/2006/math">
                    <m:r>
                      <a:rPr lang="en-US" sz="1800" i="1" dirty="0" smtClean="0">
                        <a:solidFill>
                          <a:srgbClr val="000000"/>
                        </a:solidFill>
                        <a:effectLst/>
                        <a:latin typeface="Cambria Math" panose="02040503050406030204" pitchFamily="18" charset="0"/>
                        <a:ea typeface="Times New Roman" panose="02020603050405020304" pitchFamily="18" charset="0"/>
                      </a:rPr>
                      <m:t>𝑏</m:t>
                    </m:r>
                    <m:r>
                      <a:rPr lang="en-US" sz="1800" i="1" baseline="30000" dirty="0">
                        <a:solidFill>
                          <a:srgbClr val="000000"/>
                        </a:solidFill>
                        <a:effectLst/>
                        <a:latin typeface="Cambria Math" panose="02040503050406030204" pitchFamily="18" charset="0"/>
                        <a:ea typeface="Times New Roman" panose="02020603050405020304" pitchFamily="18" charset="0"/>
                      </a:rPr>
                      <m:t>2</m:t>
                    </m:r>
                    <m:r>
                      <a:rPr lang="en-US" sz="1800" i="1" dirty="0">
                        <a:solidFill>
                          <a:srgbClr val="000000"/>
                        </a:solidFill>
                        <a:effectLst/>
                        <a:latin typeface="Cambria Math" panose="02040503050406030204" pitchFamily="18" charset="0"/>
                        <a:ea typeface="Times New Roman" panose="02020603050405020304" pitchFamily="18" charset="0"/>
                      </a:rPr>
                      <m:t>=</m:t>
                    </m:r>
                    <m:r>
                      <a:rPr lang="en-US" sz="1800" i="1" dirty="0">
                        <a:solidFill>
                          <a:srgbClr val="000000"/>
                        </a:solidFill>
                        <a:effectLst/>
                        <a:latin typeface="Cambria Math" panose="02040503050406030204" pitchFamily="18" charset="0"/>
                        <a:ea typeface="Times New Roman" panose="02020603050405020304" pitchFamily="18" charset="0"/>
                      </a:rPr>
                      <m:t>𝑎</m:t>
                    </m:r>
                  </m:oMath>
                </a14:m>
                <a:r>
                  <a:rPr lang="en-US" sz="1800" dirty="0" smtClean="0">
                    <a:solidFill>
                      <a:srgbClr val="000000"/>
                    </a:solidFill>
                    <a:effectLst/>
                    <a:latin typeface="+mj-lt"/>
                    <a:ea typeface="Times New Roman" panose="02020603050405020304" pitchFamily="18" charset="0"/>
                  </a:rPr>
                  <a:t>.</a:t>
                </a:r>
                <a:endParaRPr lang="en-US" sz="1800" dirty="0" smtClean="0">
                  <a:effectLst/>
                  <a:latin typeface="+mj-lt"/>
                  <a:ea typeface="Times New Roman" panose="02020603050405020304" pitchFamily="18" charset="0"/>
                </a:endParaRPr>
              </a:p>
              <a:p>
                <a:pPr marR="0" algn="just">
                  <a:lnSpc>
                    <a:spcPct val="150000"/>
                  </a:lnSpc>
                  <a:spcBef>
                    <a:spcPts val="0"/>
                  </a:spcBef>
                  <a:spcAft>
                    <a:spcPts val="600"/>
                  </a:spcAft>
                  <a:tabLst>
                    <a:tab pos="704850" algn="l"/>
                  </a:tabLst>
                </a:pPr>
                <a:r>
                  <a:rPr lang="en-US" sz="1800" dirty="0" smtClean="0">
                    <a:solidFill>
                      <a:srgbClr val="000000"/>
                    </a:solidFill>
                    <a:effectLst/>
                    <a:ea typeface="Cambria Math" panose="02040503050406030204" pitchFamily="18" charset="0"/>
                    <a:cs typeface="Cambria Math" panose="02040503050406030204" pitchFamily="18" charset="0"/>
                  </a:rPr>
                  <a:t>*  </a:t>
                </a:r>
                <a14:m>
                  <m:oMath xmlns:m="http://schemas.openxmlformats.org/officeDocument/2006/math">
                    <m:sSup>
                      <m:sSupPr>
                        <m:ctrlPr>
                          <a:rPr lang="en-US" sz="18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ctrlPr>
                      </m:sSupPr>
                      <m:e>
                        <m:d>
                          <m:dPr>
                            <m:ctrlPr>
                              <a:rPr lang="en-US" sz="1800" i="1">
                                <a:effectLst/>
                                <a:latin typeface="Cambria Math" panose="02040503050406030204" pitchFamily="18" charset="0"/>
                                <a:ea typeface="Times New Roman" panose="02020603050405020304" pitchFamily="18" charset="0"/>
                              </a:rPr>
                            </m:ctrlPr>
                          </m:dPr>
                          <m:e>
                            <m:rad>
                              <m:radPr>
                                <m:degHide m:val="on"/>
                                <m:ctrlPr>
                                  <a:rPr lang="en-US" sz="18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ctrlPr>
                              </m:radPr>
                              <m:deg/>
                              <m:e>
                                <m:r>
                                  <a:rPr lang="en-US" sz="18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𝑎</m:t>
                                </m:r>
                              </m:e>
                            </m:rad>
                          </m:e>
                        </m:d>
                      </m:e>
                      <m:sup>
                        <m:r>
                          <a:rPr lang="en-US" sz="18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2</m:t>
                        </m:r>
                      </m:sup>
                    </m:sSup>
                    <m:r>
                      <a:rPr lang="en-US" sz="1800" i="1" dirty="0" smtClean="0">
                        <a:solidFill>
                          <a:srgbClr val="000000"/>
                        </a:solidFill>
                        <a:effectLst/>
                        <a:latin typeface="Cambria Math" panose="02040503050406030204" pitchFamily="18" charset="0"/>
                        <a:ea typeface="Times New Roman" panose="02020603050405020304" pitchFamily="18" charset="0"/>
                      </a:rPr>
                      <m:t>=</m:t>
                    </m:r>
                    <m:r>
                      <a:rPr lang="en-US" sz="1800" i="1" dirty="0" smtClean="0">
                        <a:solidFill>
                          <a:srgbClr val="000000"/>
                        </a:solidFill>
                        <a:effectLst/>
                        <a:latin typeface="Cambria Math" panose="02040503050406030204" pitchFamily="18" charset="0"/>
                        <a:ea typeface="Times New Roman" panose="02020603050405020304" pitchFamily="18" charset="0"/>
                      </a:rPr>
                      <m:t>𝑎</m:t>
                    </m:r>
                  </m:oMath>
                </a14:m>
                <a:r>
                  <a:rPr lang="en-US" sz="1800" dirty="0">
                    <a:solidFill>
                      <a:srgbClr val="000000"/>
                    </a:solidFill>
                    <a:effectLst/>
                    <a:latin typeface="+mj-lt"/>
                    <a:ea typeface="Times New Roman" panose="02020603050405020304" pitchFamily="18" charset="0"/>
                  </a:rPr>
                  <a:t>.</a:t>
                </a:r>
                <a:endParaRPr lang="en-US" sz="1800" dirty="0">
                  <a:effectLst/>
                  <a:latin typeface="+mj-lt"/>
                  <a:ea typeface="Times New Roman" panose="02020603050405020304" pitchFamily="18" charset="0"/>
                </a:endParaRPr>
              </a:p>
            </p:txBody>
          </p:sp>
        </mc:Choice>
        <mc:Fallback xmlns="">
          <p:sp>
            <p:nvSpPr>
              <p:cNvPr id="9" name="Hộp Văn bản 16">
                <a:extLst>
                  <a:ext uri="{FF2B5EF4-FFF2-40B4-BE49-F238E27FC236}">
                    <a16:creationId xmlns:a16="http://schemas.microsoft.com/office/drawing/2014/main" id="{C92535D3-F228-C1F4-CD60-4B9A823AB737}"/>
                  </a:ext>
                </a:extLst>
              </p:cNvPr>
              <p:cNvSpPr txBox="1">
                <a:spLocks noRot="1" noChangeAspect="1" noMove="1" noResize="1" noEditPoints="1" noAdjustHandles="1" noChangeArrowheads="1" noChangeShapeType="1" noTextEdit="1"/>
              </p:cNvSpPr>
              <p:nvPr/>
            </p:nvSpPr>
            <p:spPr>
              <a:xfrm>
                <a:off x="2512150" y="1305700"/>
                <a:ext cx="8309766" cy="1501950"/>
              </a:xfrm>
              <a:prstGeom prst="rect">
                <a:avLst/>
              </a:prstGeom>
              <a:blipFill>
                <a:blip r:embed="rId3"/>
                <a:stretch>
                  <a:fillRect l="-587" b="-2024"/>
                </a:stretch>
              </a:blipFill>
            </p:spPr>
            <p:txBody>
              <a:bodyPr/>
              <a:lstStyle/>
              <a:p>
                <a:r>
                  <a:rPr lang="en-US">
                    <a:noFill/>
                  </a:rPr>
                  <a:t> </a:t>
                </a:r>
              </a:p>
            </p:txBody>
          </p:sp>
        </mc:Fallback>
      </mc:AlternateContent>
      <p:sp>
        <p:nvSpPr>
          <p:cNvPr id="10" name="16-Point Star 9"/>
          <p:cNvSpPr/>
          <p:nvPr/>
        </p:nvSpPr>
        <p:spPr>
          <a:xfrm>
            <a:off x="-91440" y="1300481"/>
            <a:ext cx="1940560" cy="1036320"/>
          </a:xfrm>
          <a:prstGeom prst="star1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rgbClr val="FFFF00"/>
                </a:solidFill>
                <a:latin typeface="Times New Roman" panose="02020603050405020304" pitchFamily="18" charset="0"/>
                <a:cs typeface="Times New Roman" panose="02020603050405020304" pitchFamily="18" charset="0"/>
              </a:rPr>
              <a:t>LƯU </a:t>
            </a:r>
            <a:r>
              <a:rPr lang="en-US" sz="2000" dirty="0">
                <a:solidFill>
                  <a:srgbClr val="FFFF00"/>
                </a:solidFill>
                <a:latin typeface="Times New Roman" panose="02020603050405020304" pitchFamily="18" charset="0"/>
                <a:cs typeface="Times New Roman" panose="02020603050405020304" pitchFamily="18" charset="0"/>
              </a:rPr>
              <a:t>Ý</a:t>
            </a:r>
            <a:endParaRPr lang="en-US" sz="2000" dirty="0"/>
          </a:p>
        </p:txBody>
      </p:sp>
      <p:sp>
        <p:nvSpPr>
          <p:cNvPr id="11" name="16-Point Star 10"/>
          <p:cNvSpPr/>
          <p:nvPr/>
        </p:nvSpPr>
        <p:spPr>
          <a:xfrm>
            <a:off x="-91440" y="3506280"/>
            <a:ext cx="1747520" cy="1213090"/>
          </a:xfrm>
          <a:prstGeom prst="star1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Times New Roman" panose="02020603050405020304" pitchFamily="18" charset="0"/>
                <a:cs typeface="Times New Roman" panose="02020603050405020304" pitchFamily="18" charset="0"/>
              </a:rPr>
              <a:t>VÍ DỤ</a:t>
            </a:r>
            <a:endParaRPr lang="en-US" sz="2000" dirty="0">
              <a:latin typeface="Times New Roman" panose="02020603050405020304" pitchFamily="18" charset="0"/>
              <a:cs typeface="Times New Roman" panose="02020603050405020304" pitchFamily="18" charset="0"/>
            </a:endParaRPr>
          </a:p>
        </p:txBody>
      </p:sp>
      <p:sp>
        <p:nvSpPr>
          <p:cNvPr id="12" name="Rounded Rectangle 11"/>
          <p:cNvSpPr/>
          <p:nvPr/>
        </p:nvSpPr>
        <p:spPr>
          <a:xfrm>
            <a:off x="2058876" y="3275628"/>
            <a:ext cx="7014695" cy="119132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solidFill>
                  <a:schemeClr val="tx1"/>
                </a:solidFill>
                <a:latin typeface="Times New Roman" panose="02020603050405020304" pitchFamily="18" charset="0"/>
                <a:cs typeface="Times New Roman" panose="02020603050405020304" pitchFamily="18" charset="0"/>
              </a:rPr>
              <a:t>Đọc</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các</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số</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sau</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rồi</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tính</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giá</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trị</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của</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chúng</a:t>
            </a:r>
            <a:r>
              <a:rPr lang="en-US" sz="2400" dirty="0" smtClean="0">
                <a:solidFill>
                  <a:schemeClr val="tx1"/>
                </a:solidFill>
                <a:latin typeface="Times New Roman" panose="02020603050405020304" pitchFamily="18" charset="0"/>
                <a:cs typeface="Times New Roman" panose="02020603050405020304" pitchFamily="18" charset="0"/>
              </a:rPr>
              <a:t>?</a:t>
            </a:r>
          </a:p>
          <a:p>
            <a:pPr algn="ctr"/>
            <a:endParaRPr lang="en-US" sz="2400" dirty="0">
              <a:solidFill>
                <a:schemeClr val="tx1"/>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3" name="Hộp Văn bản 3">
                <a:extLst>
                  <a:ext uri="{FF2B5EF4-FFF2-40B4-BE49-F238E27FC236}">
                    <a16:creationId xmlns:a16="http://schemas.microsoft.com/office/drawing/2014/main" xmlns="" id="{42AA10A6-661B-E2DA-EA7B-68D660FE66F9}"/>
                  </a:ext>
                </a:extLst>
              </p:cNvPr>
              <p:cNvSpPr txBox="1"/>
              <p:nvPr/>
            </p:nvSpPr>
            <p:spPr>
              <a:xfrm>
                <a:off x="2977571" y="4061163"/>
                <a:ext cx="524311" cy="34406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ad>
                        <m:radPr>
                          <m:degHide m:val="on"/>
                          <m:ctrlPr>
                            <a:rPr lang="en-US" sz="2000" i="1" smtClean="0">
                              <a:latin typeface="Cambria Math" panose="02040503050406030204" pitchFamily="18" charset="0"/>
                            </a:rPr>
                          </m:ctrlPr>
                        </m:radPr>
                        <m:deg/>
                        <m:e>
                          <m:r>
                            <a:rPr lang="en-US" sz="2000" b="0" i="1" smtClean="0">
                              <a:latin typeface="Cambria Math" panose="02040503050406030204" pitchFamily="18" charset="0"/>
                            </a:rPr>
                            <m:t>81</m:t>
                          </m:r>
                        </m:e>
                      </m:rad>
                    </m:oMath>
                  </m:oMathPara>
                </a14:m>
                <a:endParaRPr lang="en-US" sz="2000" dirty="0"/>
              </a:p>
            </p:txBody>
          </p:sp>
        </mc:Choice>
        <mc:Fallback xmlns="">
          <p:sp>
            <p:nvSpPr>
              <p:cNvPr id="13" name="Hộp Văn bản 3">
                <a:extLst>
                  <a:ext uri="{FF2B5EF4-FFF2-40B4-BE49-F238E27FC236}">
                    <a16:creationId xmlns:a16="http://schemas.microsoft.com/office/drawing/2014/main" id="{42AA10A6-661B-E2DA-EA7B-68D660FE66F9}"/>
                  </a:ext>
                </a:extLst>
              </p:cNvPr>
              <p:cNvSpPr txBox="1">
                <a:spLocks noRot="1" noChangeAspect="1" noMove="1" noResize="1" noEditPoints="1" noAdjustHandles="1" noChangeArrowheads="1" noChangeShapeType="1" noTextEdit="1"/>
              </p:cNvSpPr>
              <p:nvPr/>
            </p:nvSpPr>
            <p:spPr>
              <a:xfrm>
                <a:off x="2977571" y="4061163"/>
                <a:ext cx="524311" cy="344069"/>
              </a:xfrm>
              <a:prstGeom prst="rect">
                <a:avLst/>
              </a:prstGeom>
              <a:blipFill>
                <a:blip r:embed="rId4"/>
                <a:stretch>
                  <a:fillRect r="-10465" b="-70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Hộp Văn bản 3">
                <a:extLst>
                  <a:ext uri="{FF2B5EF4-FFF2-40B4-BE49-F238E27FC236}">
                    <a16:creationId xmlns:a16="http://schemas.microsoft.com/office/drawing/2014/main" xmlns="" id="{42AA10A6-661B-E2DA-EA7B-68D660FE66F9}"/>
                  </a:ext>
                </a:extLst>
              </p:cNvPr>
              <p:cNvSpPr txBox="1"/>
              <p:nvPr/>
            </p:nvSpPr>
            <p:spPr>
              <a:xfrm>
                <a:off x="4897811" y="3939243"/>
                <a:ext cx="741934" cy="37273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ad>
                        <m:radPr>
                          <m:degHide m:val="on"/>
                          <m:ctrlPr>
                            <a:rPr lang="en-US" sz="2000" i="1" smtClean="0">
                              <a:latin typeface="Cambria Math" panose="02040503050406030204" pitchFamily="18" charset="0"/>
                            </a:rPr>
                          </m:ctrlPr>
                        </m:radPr>
                        <m:deg/>
                        <m:e>
                          <m:r>
                            <a:rPr lang="en-US" sz="2000" b="0" i="1" smtClean="0">
                              <a:latin typeface="Cambria Math" panose="02040503050406030204" pitchFamily="18" charset="0"/>
                            </a:rPr>
                            <m:t>0,64</m:t>
                          </m:r>
                        </m:e>
                      </m:rad>
                    </m:oMath>
                  </m:oMathPara>
                </a14:m>
                <a:endParaRPr lang="en-US" sz="2000" dirty="0"/>
              </a:p>
            </p:txBody>
          </p:sp>
        </mc:Choice>
        <mc:Fallback xmlns="">
          <p:sp>
            <p:nvSpPr>
              <p:cNvPr id="14" name="Hộp Văn bản 3">
                <a:extLst>
                  <a:ext uri="{FF2B5EF4-FFF2-40B4-BE49-F238E27FC236}">
                    <a16:creationId xmlns:a16="http://schemas.microsoft.com/office/drawing/2014/main" id="{42AA10A6-661B-E2DA-EA7B-68D660FE66F9}"/>
                  </a:ext>
                </a:extLst>
              </p:cNvPr>
              <p:cNvSpPr txBox="1">
                <a:spLocks noRot="1" noChangeAspect="1" noMove="1" noResize="1" noEditPoints="1" noAdjustHandles="1" noChangeArrowheads="1" noChangeShapeType="1" noTextEdit="1"/>
              </p:cNvSpPr>
              <p:nvPr/>
            </p:nvSpPr>
            <p:spPr>
              <a:xfrm>
                <a:off x="4897811" y="3939243"/>
                <a:ext cx="741934" cy="372731"/>
              </a:xfrm>
              <a:prstGeom prst="rect">
                <a:avLst/>
              </a:prstGeom>
              <a:blipFill>
                <a:blip r:embed="rId5"/>
                <a:stretch>
                  <a:fillRect r="-6557" b="-49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Hộp Văn bản 24">
                <a:extLst>
                  <a:ext uri="{FF2B5EF4-FFF2-40B4-BE49-F238E27FC236}">
                    <a16:creationId xmlns:a16="http://schemas.microsoft.com/office/drawing/2014/main" xmlns="" id="{FA1046B3-5A4C-E080-FEA5-50BEAFD2B00C}"/>
                  </a:ext>
                </a:extLst>
              </p:cNvPr>
              <p:cNvSpPr txBox="1"/>
              <p:nvPr/>
            </p:nvSpPr>
            <p:spPr>
              <a:xfrm>
                <a:off x="6788935" y="3811205"/>
                <a:ext cx="556050" cy="72750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ad>
                        <m:radPr>
                          <m:degHide m:val="on"/>
                          <m:ctrlPr>
                            <a:rPr lang="en-US" sz="1600" i="1" smtClean="0">
                              <a:latin typeface="Cambria Math" panose="02040503050406030204" pitchFamily="18" charset="0"/>
                            </a:rPr>
                          </m:ctrlPr>
                        </m:radPr>
                        <m:deg/>
                        <m:e>
                          <m:f>
                            <m:fPr>
                              <m:ctrlPr>
                                <a:rPr lang="en-US" sz="1600" i="1" smtClean="0">
                                  <a:latin typeface="Cambria Math" panose="02040503050406030204" pitchFamily="18" charset="0"/>
                                </a:rPr>
                              </m:ctrlPr>
                            </m:fPr>
                            <m:num>
                              <m:r>
                                <a:rPr lang="en-US" sz="1600" b="0" i="1" smtClean="0">
                                  <a:latin typeface="Cambria Math" panose="02040503050406030204" pitchFamily="18" charset="0"/>
                                </a:rPr>
                                <m:t>36</m:t>
                              </m:r>
                            </m:num>
                            <m:den>
                              <m:r>
                                <a:rPr lang="en-US" sz="1600" b="0" i="1" smtClean="0">
                                  <a:latin typeface="Cambria Math" panose="02040503050406030204" pitchFamily="18" charset="0"/>
                                </a:rPr>
                                <m:t>121</m:t>
                              </m:r>
                            </m:den>
                          </m:f>
                        </m:e>
                      </m:rad>
                    </m:oMath>
                  </m:oMathPara>
                </a14:m>
                <a:endParaRPr lang="en-US" sz="1600" dirty="0"/>
              </a:p>
            </p:txBody>
          </p:sp>
        </mc:Choice>
        <mc:Fallback xmlns="">
          <p:sp>
            <p:nvSpPr>
              <p:cNvPr id="16" name="Hộp Văn bản 24">
                <a:extLst>
                  <a:ext uri="{FF2B5EF4-FFF2-40B4-BE49-F238E27FC236}">
                    <a16:creationId xmlns:a16="http://schemas.microsoft.com/office/drawing/2014/main" id="{FA1046B3-5A4C-E080-FEA5-50BEAFD2B00C}"/>
                  </a:ext>
                </a:extLst>
              </p:cNvPr>
              <p:cNvSpPr txBox="1">
                <a:spLocks noRot="1" noChangeAspect="1" noMove="1" noResize="1" noEditPoints="1" noAdjustHandles="1" noChangeArrowheads="1" noChangeShapeType="1" noTextEdit="1"/>
              </p:cNvSpPr>
              <p:nvPr/>
            </p:nvSpPr>
            <p:spPr>
              <a:xfrm>
                <a:off x="6788935" y="3811205"/>
                <a:ext cx="556050" cy="727507"/>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717239766"/>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1000"/>
                                        <p:tgtEl>
                                          <p:spTgt spid="7">
                                            <p:txEl>
                                              <p:pRg st="1" end="1"/>
                                            </p:txEl>
                                          </p:spTgt>
                                        </p:tgtEl>
                                      </p:cBhvr>
                                    </p:animEffect>
                                    <p:anim calcmode="lin" valueType="num">
                                      <p:cBhvr>
                                        <p:cTn id="8"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animEffect transition="in" filter="fade">
                                      <p:cBhvr>
                                        <p:cTn id="14" dur="1000"/>
                                        <p:tgtEl>
                                          <p:spTgt spid="7">
                                            <p:txEl>
                                              <p:pRg st="2" end="2"/>
                                            </p:txEl>
                                          </p:spTgt>
                                        </p:tgtEl>
                                      </p:cBhvr>
                                    </p:animEffect>
                                    <p:anim calcmode="lin" valueType="num">
                                      <p:cBhvr>
                                        <p:cTn id="15"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
                                            <p:txEl>
                                              <p:pRg st="0" end="0"/>
                                            </p:txEl>
                                          </p:spTgt>
                                        </p:tgtEl>
                                        <p:attrNameLst>
                                          <p:attrName>style.visibility</p:attrName>
                                        </p:attrNameLst>
                                      </p:cBhvr>
                                      <p:to>
                                        <p:strVal val="visible"/>
                                      </p:to>
                                    </p:set>
                                    <p:animEffect transition="in" filter="fade">
                                      <p:cBhvr>
                                        <p:cTn id="26" dur="500"/>
                                        <p:tgtEl>
                                          <p:spTgt spid="9">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
                                            <p:txEl>
                                              <p:pRg st="1" end="1"/>
                                            </p:txEl>
                                          </p:spTgt>
                                        </p:tgtEl>
                                        <p:attrNameLst>
                                          <p:attrName>style.visibility</p:attrName>
                                        </p:attrNameLst>
                                      </p:cBhvr>
                                      <p:to>
                                        <p:strVal val="visible"/>
                                      </p:to>
                                    </p:set>
                                    <p:animEffect transition="in" filter="fade">
                                      <p:cBhvr>
                                        <p:cTn id="31" dur="500"/>
                                        <p:tgtEl>
                                          <p:spTgt spid="9">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9">
                                            <p:txEl>
                                              <p:pRg st="2" end="2"/>
                                            </p:txEl>
                                          </p:spTgt>
                                        </p:tgtEl>
                                        <p:attrNameLst>
                                          <p:attrName>style.visibility</p:attrName>
                                        </p:attrNameLst>
                                      </p:cBhvr>
                                      <p:to>
                                        <p:strVal val="visible"/>
                                      </p:to>
                                    </p:set>
                                    <p:animEffect transition="in" filter="fade">
                                      <p:cBhvr>
                                        <p:cTn id="36" dur="500"/>
                                        <p:tgtEl>
                                          <p:spTgt spid="9">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down)">
                                      <p:cBhvr>
                                        <p:cTn id="41" dur="500"/>
                                        <p:tgtEl>
                                          <p:spTgt spid="1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p:bldP spid="14" grpId="0"/>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25</a:t>
            </a:fld>
            <a:endParaRPr lang="en"/>
          </a:p>
        </p:txBody>
      </p:sp>
      <p:sp>
        <p:nvSpPr>
          <p:cNvPr id="11" name="16-Point Star 10"/>
          <p:cNvSpPr/>
          <p:nvPr/>
        </p:nvSpPr>
        <p:spPr>
          <a:xfrm>
            <a:off x="-252685" y="0"/>
            <a:ext cx="1747520" cy="1213090"/>
          </a:xfrm>
          <a:prstGeom prst="star1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Times New Roman" panose="02020603050405020304" pitchFamily="18" charset="0"/>
                <a:cs typeface="Times New Roman" panose="02020603050405020304" pitchFamily="18" charset="0"/>
              </a:rPr>
              <a:t>VÍ DỤ</a:t>
            </a:r>
            <a:endParaRPr lang="en-US" sz="2000" dirty="0">
              <a:latin typeface="Times New Roman" panose="02020603050405020304" pitchFamily="18" charset="0"/>
              <a:cs typeface="Times New Roman" panose="02020603050405020304" pitchFamily="18" charset="0"/>
            </a:endParaRPr>
          </a:p>
        </p:txBody>
      </p:sp>
      <p:sp>
        <p:nvSpPr>
          <p:cNvPr id="12" name="Rounded Rectangle 11"/>
          <p:cNvSpPr/>
          <p:nvPr/>
        </p:nvSpPr>
        <p:spPr>
          <a:xfrm>
            <a:off x="1635730" y="28004"/>
            <a:ext cx="7014695" cy="152045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err="1" smtClean="0">
              <a:solidFill>
                <a:schemeClr val="tx1"/>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3" name="Hộp Văn bản 3">
                <a:extLst>
                  <a:ext uri="{FF2B5EF4-FFF2-40B4-BE49-F238E27FC236}">
                    <a16:creationId xmlns:a16="http://schemas.microsoft.com/office/drawing/2014/main" xmlns="" id="{42AA10A6-661B-E2DA-EA7B-68D660FE66F9}"/>
                  </a:ext>
                </a:extLst>
              </p:cNvPr>
              <p:cNvSpPr txBox="1"/>
              <p:nvPr/>
            </p:nvSpPr>
            <p:spPr>
              <a:xfrm>
                <a:off x="2611811" y="942043"/>
                <a:ext cx="732765" cy="48160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ad>
                        <m:radPr>
                          <m:degHide m:val="on"/>
                          <m:ctrlPr>
                            <a:rPr lang="en-US" sz="2800" i="1" smtClean="0">
                              <a:latin typeface="Cambria Math" panose="02040503050406030204" pitchFamily="18" charset="0"/>
                            </a:rPr>
                          </m:ctrlPr>
                        </m:radPr>
                        <m:deg/>
                        <m:e>
                          <m:r>
                            <a:rPr lang="en-US" sz="2800" b="0" i="1" smtClean="0">
                              <a:latin typeface="Cambria Math" panose="02040503050406030204" pitchFamily="18" charset="0"/>
                            </a:rPr>
                            <m:t>81</m:t>
                          </m:r>
                        </m:e>
                      </m:rad>
                    </m:oMath>
                  </m:oMathPara>
                </a14:m>
                <a:endParaRPr lang="en-US" sz="2800" dirty="0"/>
              </a:p>
            </p:txBody>
          </p:sp>
        </mc:Choice>
        <mc:Fallback xmlns="">
          <p:sp>
            <p:nvSpPr>
              <p:cNvPr id="13" name="Hộp Văn bản 3">
                <a:extLst>
                  <a:ext uri="{FF2B5EF4-FFF2-40B4-BE49-F238E27FC236}">
                    <a16:creationId xmlns:a16="http://schemas.microsoft.com/office/drawing/2014/main" id="{42AA10A6-661B-E2DA-EA7B-68D660FE66F9}"/>
                  </a:ext>
                </a:extLst>
              </p:cNvPr>
              <p:cNvSpPr txBox="1">
                <a:spLocks noRot="1" noChangeAspect="1" noMove="1" noResize="1" noEditPoints="1" noAdjustHandles="1" noChangeArrowheads="1" noChangeShapeType="1" noTextEdit="1"/>
              </p:cNvSpPr>
              <p:nvPr/>
            </p:nvSpPr>
            <p:spPr>
              <a:xfrm>
                <a:off x="2611811" y="942043"/>
                <a:ext cx="732765" cy="481607"/>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Hộp Văn bản 3">
                <a:extLst>
                  <a:ext uri="{FF2B5EF4-FFF2-40B4-BE49-F238E27FC236}">
                    <a16:creationId xmlns:a16="http://schemas.microsoft.com/office/drawing/2014/main" xmlns="" id="{42AA10A6-661B-E2DA-EA7B-68D660FE66F9}"/>
                  </a:ext>
                </a:extLst>
              </p:cNvPr>
              <p:cNvSpPr txBox="1"/>
              <p:nvPr/>
            </p:nvSpPr>
            <p:spPr>
              <a:xfrm>
                <a:off x="4481251" y="942043"/>
                <a:ext cx="1036117" cy="5218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ad>
                        <m:radPr>
                          <m:degHide m:val="on"/>
                          <m:ctrlPr>
                            <a:rPr lang="en-US" sz="2800" i="1" smtClean="0">
                              <a:latin typeface="Cambria Math" panose="02040503050406030204" pitchFamily="18" charset="0"/>
                            </a:rPr>
                          </m:ctrlPr>
                        </m:radPr>
                        <m:deg/>
                        <m:e>
                          <m:r>
                            <a:rPr lang="en-US" sz="2800" b="0" i="1" smtClean="0">
                              <a:latin typeface="Cambria Math" panose="02040503050406030204" pitchFamily="18" charset="0"/>
                            </a:rPr>
                            <m:t>0,64</m:t>
                          </m:r>
                        </m:e>
                      </m:rad>
                    </m:oMath>
                  </m:oMathPara>
                </a14:m>
                <a:endParaRPr lang="en-US" sz="2800" dirty="0"/>
              </a:p>
            </p:txBody>
          </p:sp>
        </mc:Choice>
        <mc:Fallback xmlns="">
          <p:sp>
            <p:nvSpPr>
              <p:cNvPr id="14" name="Hộp Văn bản 3">
                <a:extLst>
                  <a:ext uri="{FF2B5EF4-FFF2-40B4-BE49-F238E27FC236}">
                    <a16:creationId xmlns:a16="http://schemas.microsoft.com/office/drawing/2014/main" id="{42AA10A6-661B-E2DA-EA7B-68D660FE66F9}"/>
                  </a:ext>
                </a:extLst>
              </p:cNvPr>
              <p:cNvSpPr txBox="1">
                <a:spLocks noRot="1" noChangeAspect="1" noMove="1" noResize="1" noEditPoints="1" noAdjustHandles="1" noChangeArrowheads="1" noChangeShapeType="1" noTextEdit="1"/>
              </p:cNvSpPr>
              <p:nvPr/>
            </p:nvSpPr>
            <p:spPr>
              <a:xfrm>
                <a:off x="4481251" y="942043"/>
                <a:ext cx="1036117" cy="521810"/>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Hộp Văn bản 24">
                <a:extLst>
                  <a:ext uri="{FF2B5EF4-FFF2-40B4-BE49-F238E27FC236}">
                    <a16:creationId xmlns:a16="http://schemas.microsoft.com/office/drawing/2014/main" xmlns="" id="{FA1046B3-5A4C-E080-FEA5-50BEAFD2B00C}"/>
                  </a:ext>
                </a:extLst>
              </p:cNvPr>
              <p:cNvSpPr txBox="1"/>
              <p:nvPr/>
            </p:nvSpPr>
            <p:spPr>
              <a:xfrm>
                <a:off x="6788935" y="488885"/>
                <a:ext cx="830035" cy="109119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ad>
                        <m:radPr>
                          <m:degHide m:val="on"/>
                          <m:ctrlPr>
                            <a:rPr lang="en-US" sz="2400" i="1" smtClean="0">
                              <a:latin typeface="Cambria Math" panose="02040503050406030204" pitchFamily="18" charset="0"/>
                            </a:rPr>
                          </m:ctrlPr>
                        </m:radPr>
                        <m:deg/>
                        <m:e>
                          <m:f>
                            <m:fPr>
                              <m:ctrlPr>
                                <a:rPr lang="en-US" sz="2400" i="1" smtClean="0">
                                  <a:latin typeface="Cambria Math" panose="02040503050406030204" pitchFamily="18" charset="0"/>
                                </a:rPr>
                              </m:ctrlPr>
                            </m:fPr>
                            <m:num>
                              <m:r>
                                <a:rPr lang="en-US" sz="2400" b="0" i="1" smtClean="0">
                                  <a:latin typeface="Cambria Math" panose="02040503050406030204" pitchFamily="18" charset="0"/>
                                </a:rPr>
                                <m:t>36</m:t>
                              </m:r>
                            </m:num>
                            <m:den>
                              <m:r>
                                <a:rPr lang="en-US" sz="2400" b="0" i="1" smtClean="0">
                                  <a:latin typeface="Cambria Math" panose="02040503050406030204" pitchFamily="18" charset="0"/>
                                </a:rPr>
                                <m:t>121</m:t>
                              </m:r>
                            </m:den>
                          </m:f>
                        </m:e>
                      </m:rad>
                    </m:oMath>
                  </m:oMathPara>
                </a14:m>
                <a:endParaRPr lang="en-US" sz="2400" dirty="0"/>
              </a:p>
            </p:txBody>
          </p:sp>
        </mc:Choice>
        <mc:Fallback xmlns="">
          <p:sp>
            <p:nvSpPr>
              <p:cNvPr id="16" name="Hộp Văn bản 24">
                <a:extLst>
                  <a:ext uri="{FF2B5EF4-FFF2-40B4-BE49-F238E27FC236}">
                    <a16:creationId xmlns:a16="http://schemas.microsoft.com/office/drawing/2014/main" id="{FA1046B3-5A4C-E080-FEA5-50BEAFD2B00C}"/>
                  </a:ext>
                </a:extLst>
              </p:cNvPr>
              <p:cNvSpPr txBox="1">
                <a:spLocks noRot="1" noChangeAspect="1" noMove="1" noResize="1" noEditPoints="1" noAdjustHandles="1" noChangeArrowheads="1" noChangeShapeType="1" noTextEdit="1"/>
              </p:cNvSpPr>
              <p:nvPr/>
            </p:nvSpPr>
            <p:spPr>
              <a:xfrm>
                <a:off x="6788935" y="488885"/>
                <a:ext cx="830035" cy="1091196"/>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Hộp Văn bản 3">
                <a:extLst>
                  <a:ext uri="{FF2B5EF4-FFF2-40B4-BE49-F238E27FC236}">
                    <a16:creationId xmlns:a16="http://schemas.microsoft.com/office/drawing/2014/main" xmlns="" id="{42AA10A6-661B-E2DA-EA7B-68D660FE66F9}"/>
                  </a:ext>
                </a:extLst>
              </p:cNvPr>
              <p:cNvSpPr txBox="1"/>
              <p:nvPr/>
            </p:nvSpPr>
            <p:spPr>
              <a:xfrm>
                <a:off x="2327330" y="1803450"/>
                <a:ext cx="4398589" cy="48160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ad>
                        <m:radPr>
                          <m:degHide m:val="on"/>
                          <m:ctrlPr>
                            <a:rPr lang="en-US" sz="2800" i="1" smtClean="0">
                              <a:latin typeface="Cambria Math" panose="02040503050406030204" pitchFamily="18" charset="0"/>
                            </a:rPr>
                          </m:ctrlPr>
                        </m:radPr>
                        <m:deg/>
                        <m:e>
                          <m:r>
                            <a:rPr lang="en-US" sz="2800" b="0" i="1" smtClean="0">
                              <a:latin typeface="Cambria Math" panose="02040503050406030204" pitchFamily="18" charset="0"/>
                            </a:rPr>
                            <m:t>81  </m:t>
                          </m:r>
                        </m:e>
                      </m:rad>
                      <m:r>
                        <a:rPr lang="en-US" sz="2800" b="0" i="0" smtClean="0">
                          <a:latin typeface="Cambria Math" panose="02040503050406030204" pitchFamily="18" charset="0"/>
                        </a:rPr>
                        <m:t>Đọ</m:t>
                      </m:r>
                      <m:r>
                        <m:rPr>
                          <m:sty m:val="p"/>
                        </m:rPr>
                        <a:rPr lang="en-US" sz="2800" b="0" i="0" smtClean="0">
                          <a:latin typeface="Cambria Math" panose="02040503050406030204" pitchFamily="18" charset="0"/>
                        </a:rPr>
                        <m:t>c</m:t>
                      </m:r>
                      <m:r>
                        <a:rPr lang="en-US" sz="2800" b="0" i="0" smtClean="0">
                          <a:latin typeface="Cambria Math" panose="02040503050406030204" pitchFamily="18" charset="0"/>
                        </a:rPr>
                        <m:t> </m:t>
                      </m:r>
                      <m:r>
                        <m:rPr>
                          <m:sty m:val="p"/>
                        </m:rPr>
                        <a:rPr lang="en-US" sz="2800" b="0" i="0" smtClean="0">
                          <a:latin typeface="Cambria Math" panose="02040503050406030204" pitchFamily="18" charset="0"/>
                        </a:rPr>
                        <m:t>l</m:t>
                      </m:r>
                      <m:r>
                        <a:rPr lang="en-US" sz="2800" b="0" i="0" smtClean="0">
                          <a:latin typeface="Cambria Math" panose="02040503050406030204" pitchFamily="18" charset="0"/>
                        </a:rPr>
                        <m:t>à </m:t>
                      </m:r>
                      <m:r>
                        <m:rPr>
                          <m:sty m:val="p"/>
                        </m:rPr>
                        <a:rPr lang="en-US" sz="2800" b="0" i="0" smtClean="0">
                          <a:latin typeface="Cambria Math" panose="02040503050406030204" pitchFamily="18" charset="0"/>
                        </a:rPr>
                        <m:t>c</m:t>
                      </m:r>
                      <m:r>
                        <a:rPr lang="en-US" sz="2800" b="0" i="0" smtClean="0">
                          <a:latin typeface="Cambria Math" panose="02040503050406030204" pitchFamily="18" charset="0"/>
                        </a:rPr>
                        <m:t>ă</m:t>
                      </m:r>
                      <m:r>
                        <m:rPr>
                          <m:sty m:val="p"/>
                        </m:rPr>
                        <a:rPr lang="en-US" sz="2800" b="0" i="0" smtClean="0">
                          <a:latin typeface="Cambria Math" panose="02040503050406030204" pitchFamily="18" charset="0"/>
                        </a:rPr>
                        <m:t>n</m:t>
                      </m:r>
                      <m:r>
                        <a:rPr lang="en-US" sz="2800" b="0" i="0" smtClean="0">
                          <a:latin typeface="Cambria Math" panose="02040503050406030204" pitchFamily="18" charset="0"/>
                        </a:rPr>
                        <m:t> </m:t>
                      </m:r>
                      <m:r>
                        <m:rPr>
                          <m:sty m:val="p"/>
                        </m:rPr>
                        <a:rPr lang="en-US" sz="2800" b="0" i="0" smtClean="0">
                          <a:latin typeface="Cambria Math" panose="02040503050406030204" pitchFamily="18" charset="0"/>
                        </a:rPr>
                        <m:t>b</m:t>
                      </m:r>
                      <m:r>
                        <a:rPr lang="en-US" sz="2800" b="0" i="0" smtClean="0">
                          <a:latin typeface="Cambria Math" panose="02040503050406030204" pitchFamily="18" charset="0"/>
                        </a:rPr>
                        <m:t>ậ</m:t>
                      </m:r>
                      <m:r>
                        <m:rPr>
                          <m:sty m:val="p"/>
                        </m:rPr>
                        <a:rPr lang="en-US" sz="2800" b="0" i="0" smtClean="0">
                          <a:latin typeface="Cambria Math" panose="02040503050406030204" pitchFamily="18" charset="0"/>
                        </a:rPr>
                        <m:t>c</m:t>
                      </m:r>
                      <m:r>
                        <a:rPr lang="en-US" sz="2800" b="0" i="0" smtClean="0">
                          <a:latin typeface="Cambria Math" panose="02040503050406030204" pitchFamily="18" charset="0"/>
                        </a:rPr>
                        <m:t> </m:t>
                      </m:r>
                      <m:r>
                        <m:rPr>
                          <m:sty m:val="p"/>
                        </m:rPr>
                        <a:rPr lang="en-US" sz="2800" b="0" i="0" smtClean="0">
                          <a:latin typeface="Cambria Math" panose="02040503050406030204" pitchFamily="18" charset="0"/>
                        </a:rPr>
                        <m:t>hai</m:t>
                      </m:r>
                      <m:r>
                        <a:rPr lang="en-US" sz="2800" b="0" i="0" smtClean="0">
                          <a:latin typeface="Cambria Math" panose="02040503050406030204" pitchFamily="18" charset="0"/>
                        </a:rPr>
                        <m:t> </m:t>
                      </m:r>
                      <m:r>
                        <m:rPr>
                          <m:sty m:val="p"/>
                        </m:rPr>
                        <a:rPr lang="en-US" sz="2800" b="0" i="0" smtClean="0">
                          <a:latin typeface="Cambria Math" panose="02040503050406030204" pitchFamily="18" charset="0"/>
                        </a:rPr>
                        <m:t>s</m:t>
                      </m:r>
                      <m:r>
                        <a:rPr lang="en-US" sz="2800" b="0" i="0" smtClean="0">
                          <a:latin typeface="Cambria Math" panose="02040503050406030204" pitchFamily="18" charset="0"/>
                        </a:rPr>
                        <m:t>ố </m:t>
                      </m:r>
                      <m:r>
                        <m:rPr>
                          <m:sty m:val="p"/>
                        </m:rPr>
                        <a:rPr lang="en-US" sz="2800" b="0" i="0" smtClean="0">
                          <a:latin typeface="Cambria Math" panose="02040503050406030204" pitchFamily="18" charset="0"/>
                        </a:rPr>
                        <m:t>h</m:t>
                      </m:r>
                      <m:r>
                        <a:rPr lang="en-US" sz="2800" b="0" i="0" smtClean="0">
                          <a:latin typeface="Cambria Math" panose="02040503050406030204" pitchFamily="18" charset="0"/>
                        </a:rPr>
                        <m:t>ọ</m:t>
                      </m:r>
                      <m:r>
                        <m:rPr>
                          <m:sty m:val="p"/>
                        </m:rPr>
                        <a:rPr lang="en-US" sz="2800" b="0" i="0" smtClean="0">
                          <a:latin typeface="Cambria Math" panose="02040503050406030204" pitchFamily="18" charset="0"/>
                        </a:rPr>
                        <m:t>c</m:t>
                      </m:r>
                      <m:r>
                        <a:rPr lang="en-US" sz="2800" b="0" i="0" smtClean="0">
                          <a:latin typeface="Cambria Math" panose="02040503050406030204" pitchFamily="18" charset="0"/>
                        </a:rPr>
                        <m:t> </m:t>
                      </m:r>
                      <m:r>
                        <m:rPr>
                          <m:sty m:val="p"/>
                        </m:rPr>
                        <a:rPr lang="en-US" sz="2800" b="0" i="0" smtClean="0">
                          <a:latin typeface="Cambria Math" panose="02040503050406030204" pitchFamily="18" charset="0"/>
                        </a:rPr>
                        <m:t>c</m:t>
                      </m:r>
                      <m:r>
                        <a:rPr lang="en-US" sz="2800" b="0" i="0" smtClean="0">
                          <a:latin typeface="Cambria Math" panose="02040503050406030204" pitchFamily="18" charset="0"/>
                        </a:rPr>
                        <m:t>ủ</m:t>
                      </m:r>
                      <m:r>
                        <m:rPr>
                          <m:sty m:val="p"/>
                        </m:rPr>
                        <a:rPr lang="en-US" sz="2800" b="0" i="0" smtClean="0">
                          <a:latin typeface="Cambria Math" panose="02040503050406030204" pitchFamily="18" charset="0"/>
                        </a:rPr>
                        <m:t>a</m:t>
                      </m:r>
                      <m:r>
                        <a:rPr lang="en-US" sz="2800" b="0" i="0" smtClean="0">
                          <a:latin typeface="Cambria Math" panose="02040503050406030204" pitchFamily="18" charset="0"/>
                        </a:rPr>
                        <m:t> 81</m:t>
                      </m:r>
                    </m:oMath>
                  </m:oMathPara>
                </a14:m>
                <a:endParaRPr lang="en-US" sz="2800" dirty="0">
                  <a:latin typeface="Times New Roman" panose="02020603050405020304" pitchFamily="18" charset="0"/>
                  <a:cs typeface="Times New Roman" panose="02020603050405020304" pitchFamily="18" charset="0"/>
                </a:endParaRPr>
              </a:p>
            </p:txBody>
          </p:sp>
        </mc:Choice>
        <mc:Fallback xmlns="">
          <p:sp>
            <p:nvSpPr>
              <p:cNvPr id="18" name="Hộp Văn bản 3">
                <a:extLst>
                  <a:ext uri="{FF2B5EF4-FFF2-40B4-BE49-F238E27FC236}">
                    <a16:creationId xmlns:a16="http://schemas.microsoft.com/office/drawing/2014/main" id="{42AA10A6-661B-E2DA-EA7B-68D660FE66F9}"/>
                  </a:ext>
                </a:extLst>
              </p:cNvPr>
              <p:cNvSpPr txBox="1">
                <a:spLocks noRot="1" noChangeAspect="1" noMove="1" noResize="1" noEditPoints="1" noAdjustHandles="1" noChangeArrowheads="1" noChangeShapeType="1" noTextEdit="1"/>
              </p:cNvSpPr>
              <p:nvPr/>
            </p:nvSpPr>
            <p:spPr>
              <a:xfrm>
                <a:off x="2327330" y="1803450"/>
                <a:ext cx="4398589" cy="481607"/>
              </a:xfrm>
              <a:prstGeom prst="rect">
                <a:avLst/>
              </a:prstGeom>
              <a:blipFill>
                <a:blip r:embed="rId5"/>
                <a:stretch>
                  <a:fillRect r="-264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Hộp Văn bản 3">
                <a:extLst>
                  <a:ext uri="{FF2B5EF4-FFF2-40B4-BE49-F238E27FC236}">
                    <a16:creationId xmlns:a16="http://schemas.microsoft.com/office/drawing/2014/main" xmlns="" id="{42AA10A6-661B-E2DA-EA7B-68D660FE66F9}"/>
                  </a:ext>
                </a:extLst>
              </p:cNvPr>
              <p:cNvSpPr txBox="1"/>
              <p:nvPr/>
            </p:nvSpPr>
            <p:spPr>
              <a:xfrm>
                <a:off x="2266370" y="2362250"/>
                <a:ext cx="4398589" cy="450251"/>
              </a:xfrm>
              <a:prstGeom prst="rect">
                <a:avLst/>
              </a:prstGeom>
              <a:noFill/>
            </p:spPr>
            <p:txBody>
              <a:bodyPr wrap="square" lIns="0" tIns="0" rIns="0" bIns="0" rtlCol="0">
                <a:spAutoFit/>
              </a:bodyPr>
              <a:lstStyle/>
              <a:p>
                <a14:m>
                  <m:oMath xmlns:m="http://schemas.openxmlformats.org/officeDocument/2006/math">
                    <m:rad>
                      <m:radPr>
                        <m:degHide m:val="on"/>
                        <m:ctrlPr>
                          <a:rPr lang="en-US" sz="2800" i="1" smtClean="0">
                            <a:latin typeface="Cambria Math" panose="02040503050406030204" pitchFamily="18" charset="0"/>
                          </a:rPr>
                        </m:ctrlPr>
                      </m:radPr>
                      <m:deg/>
                      <m:e>
                        <m:r>
                          <a:rPr lang="en-US" sz="2800" b="0" i="1" smtClean="0">
                            <a:latin typeface="Cambria Math" panose="02040503050406030204" pitchFamily="18" charset="0"/>
                          </a:rPr>
                          <m:t>0,64  </m:t>
                        </m:r>
                      </m:e>
                    </m:rad>
                    <m:r>
                      <a:rPr lang="en-US" sz="2800" b="0" i="0" smtClean="0">
                        <a:latin typeface="Cambria Math" panose="02040503050406030204" pitchFamily="18" charset="0"/>
                      </a:rPr>
                      <m:t>Đọ</m:t>
                    </m:r>
                    <m:r>
                      <m:rPr>
                        <m:sty m:val="p"/>
                      </m:rPr>
                      <a:rPr lang="en-US" sz="2800" b="0" i="0" smtClean="0">
                        <a:latin typeface="Cambria Math" panose="02040503050406030204" pitchFamily="18" charset="0"/>
                      </a:rPr>
                      <m:t>c</m:t>
                    </m:r>
                    <m:r>
                      <a:rPr lang="en-US" sz="2800" b="0" i="0" smtClean="0">
                        <a:latin typeface="Cambria Math" panose="02040503050406030204" pitchFamily="18" charset="0"/>
                      </a:rPr>
                      <m:t> </m:t>
                    </m:r>
                    <m:r>
                      <m:rPr>
                        <m:sty m:val="p"/>
                      </m:rPr>
                      <a:rPr lang="en-US" sz="2800" b="0" i="0" smtClean="0">
                        <a:latin typeface="Cambria Math" panose="02040503050406030204" pitchFamily="18" charset="0"/>
                      </a:rPr>
                      <m:t>l</m:t>
                    </m:r>
                    <m:r>
                      <a:rPr lang="en-US" sz="2800" b="0" i="0" smtClean="0">
                        <a:latin typeface="Cambria Math" panose="02040503050406030204" pitchFamily="18" charset="0"/>
                      </a:rPr>
                      <m:t>à </m:t>
                    </m:r>
                    <m:r>
                      <m:rPr>
                        <m:sty m:val="p"/>
                      </m:rPr>
                      <a:rPr lang="en-US" sz="2800" b="0" i="0" smtClean="0">
                        <a:latin typeface="Cambria Math" panose="02040503050406030204" pitchFamily="18" charset="0"/>
                      </a:rPr>
                      <m:t>c</m:t>
                    </m:r>
                    <m:r>
                      <a:rPr lang="en-US" sz="2800" b="0" i="0" smtClean="0">
                        <a:latin typeface="Cambria Math" panose="02040503050406030204" pitchFamily="18" charset="0"/>
                      </a:rPr>
                      <m:t>ă</m:t>
                    </m:r>
                    <m:r>
                      <m:rPr>
                        <m:sty m:val="p"/>
                      </m:rPr>
                      <a:rPr lang="en-US" sz="2800" b="0" i="0" smtClean="0">
                        <a:latin typeface="Cambria Math" panose="02040503050406030204" pitchFamily="18" charset="0"/>
                      </a:rPr>
                      <m:t>n</m:t>
                    </m:r>
                    <m:r>
                      <a:rPr lang="en-US" sz="2800" b="0" i="0" smtClean="0">
                        <a:latin typeface="Cambria Math" panose="02040503050406030204" pitchFamily="18" charset="0"/>
                      </a:rPr>
                      <m:t> </m:t>
                    </m:r>
                    <m:r>
                      <m:rPr>
                        <m:sty m:val="p"/>
                      </m:rPr>
                      <a:rPr lang="en-US" sz="2800" b="0" i="0" smtClean="0">
                        <a:latin typeface="Cambria Math" panose="02040503050406030204" pitchFamily="18" charset="0"/>
                      </a:rPr>
                      <m:t>b</m:t>
                    </m:r>
                    <m:r>
                      <a:rPr lang="en-US" sz="2800" b="0" i="0" smtClean="0">
                        <a:latin typeface="Cambria Math" panose="02040503050406030204" pitchFamily="18" charset="0"/>
                      </a:rPr>
                      <m:t>ậ</m:t>
                    </m:r>
                    <m:r>
                      <m:rPr>
                        <m:sty m:val="p"/>
                      </m:rPr>
                      <a:rPr lang="en-US" sz="2800" b="0" i="0" smtClean="0">
                        <a:latin typeface="Cambria Math" panose="02040503050406030204" pitchFamily="18" charset="0"/>
                      </a:rPr>
                      <m:t>c</m:t>
                    </m:r>
                    <m:r>
                      <a:rPr lang="en-US" sz="2800" b="0" i="0" smtClean="0">
                        <a:latin typeface="Cambria Math" panose="02040503050406030204" pitchFamily="18" charset="0"/>
                      </a:rPr>
                      <m:t> </m:t>
                    </m:r>
                    <m:r>
                      <m:rPr>
                        <m:sty m:val="p"/>
                      </m:rPr>
                      <a:rPr lang="en-US" sz="2800" b="0" i="0" smtClean="0">
                        <a:latin typeface="Cambria Math" panose="02040503050406030204" pitchFamily="18" charset="0"/>
                      </a:rPr>
                      <m:t>hai</m:t>
                    </m:r>
                    <m:r>
                      <a:rPr lang="en-US" sz="2800" b="0" i="0" smtClean="0">
                        <a:latin typeface="Cambria Math" panose="02040503050406030204" pitchFamily="18" charset="0"/>
                      </a:rPr>
                      <m:t> </m:t>
                    </m:r>
                    <m:r>
                      <m:rPr>
                        <m:sty m:val="p"/>
                      </m:rPr>
                      <a:rPr lang="en-US" sz="2800" b="0" i="0" smtClean="0">
                        <a:latin typeface="Cambria Math" panose="02040503050406030204" pitchFamily="18" charset="0"/>
                      </a:rPr>
                      <m:t>s</m:t>
                    </m:r>
                    <m:r>
                      <a:rPr lang="en-US" sz="2800" b="0" i="0" smtClean="0">
                        <a:latin typeface="Cambria Math" panose="02040503050406030204" pitchFamily="18" charset="0"/>
                      </a:rPr>
                      <m:t>ố </m:t>
                    </m:r>
                    <m:r>
                      <m:rPr>
                        <m:sty m:val="p"/>
                      </m:rPr>
                      <a:rPr lang="en-US" sz="2800" b="0" i="0" smtClean="0">
                        <a:latin typeface="Cambria Math" panose="02040503050406030204" pitchFamily="18" charset="0"/>
                      </a:rPr>
                      <m:t>h</m:t>
                    </m:r>
                    <m:r>
                      <a:rPr lang="en-US" sz="2800" b="0" i="0" smtClean="0">
                        <a:latin typeface="Cambria Math" panose="02040503050406030204" pitchFamily="18" charset="0"/>
                      </a:rPr>
                      <m:t>ọ</m:t>
                    </m:r>
                    <m:r>
                      <m:rPr>
                        <m:sty m:val="p"/>
                      </m:rPr>
                      <a:rPr lang="en-US" sz="2800" b="0" i="0" smtClean="0">
                        <a:latin typeface="Cambria Math" panose="02040503050406030204" pitchFamily="18" charset="0"/>
                      </a:rPr>
                      <m:t>c</m:t>
                    </m:r>
                    <m:r>
                      <a:rPr lang="en-US" sz="2800" b="0" i="0" smtClean="0">
                        <a:latin typeface="Cambria Math" panose="02040503050406030204" pitchFamily="18" charset="0"/>
                      </a:rPr>
                      <m:t> </m:t>
                    </m:r>
                    <m:r>
                      <m:rPr>
                        <m:sty m:val="p"/>
                      </m:rPr>
                      <a:rPr lang="en-US" sz="2800" b="0" i="0" smtClean="0">
                        <a:latin typeface="Cambria Math" panose="02040503050406030204" pitchFamily="18" charset="0"/>
                      </a:rPr>
                      <m:t>c</m:t>
                    </m:r>
                    <m:r>
                      <a:rPr lang="en-US" sz="2800" b="0" i="0" smtClean="0">
                        <a:latin typeface="Cambria Math" panose="02040503050406030204" pitchFamily="18" charset="0"/>
                      </a:rPr>
                      <m:t>ủ</m:t>
                    </m:r>
                    <m:r>
                      <m:rPr>
                        <m:sty m:val="p"/>
                      </m:rPr>
                      <a:rPr lang="en-US" sz="2800" b="0" i="0" smtClean="0">
                        <a:latin typeface="Cambria Math" panose="02040503050406030204" pitchFamily="18" charset="0"/>
                      </a:rPr>
                      <m:t>a</m:t>
                    </m:r>
                    <m:r>
                      <a:rPr lang="en-US" sz="2800" b="0" i="0" smtClean="0">
                        <a:latin typeface="Cambria Math" panose="02040503050406030204" pitchFamily="18" charset="0"/>
                      </a:rPr>
                      <m:t> 0,64                     </m:t>
                    </m:r>
                  </m:oMath>
                </a14:m>
                <a:r>
                  <a:rPr lang="en-US" sz="2800" dirty="0" smtClean="0"/>
                  <a:t>        </a:t>
                </a:r>
                <a:endParaRPr lang="en-US" sz="2800" dirty="0"/>
              </a:p>
            </p:txBody>
          </p:sp>
        </mc:Choice>
        <mc:Fallback xmlns="">
          <p:sp>
            <p:nvSpPr>
              <p:cNvPr id="19" name="Hộp Văn bản 3">
                <a:extLst>
                  <a:ext uri="{FF2B5EF4-FFF2-40B4-BE49-F238E27FC236}">
                    <a16:creationId xmlns:a16="http://schemas.microsoft.com/office/drawing/2014/main" id="{42AA10A6-661B-E2DA-EA7B-68D660FE66F9}"/>
                  </a:ext>
                </a:extLst>
              </p:cNvPr>
              <p:cNvSpPr txBox="1">
                <a:spLocks noRot="1" noChangeAspect="1" noMove="1" noResize="1" noEditPoints="1" noAdjustHandles="1" noChangeArrowheads="1" noChangeShapeType="1" noTextEdit="1"/>
              </p:cNvSpPr>
              <p:nvPr/>
            </p:nvSpPr>
            <p:spPr>
              <a:xfrm>
                <a:off x="2266370" y="2362250"/>
                <a:ext cx="4398589" cy="450251"/>
              </a:xfrm>
              <a:prstGeom prst="rect">
                <a:avLst/>
              </a:prstGeom>
              <a:blipFill>
                <a:blip r:embed="rId6"/>
                <a:stretch>
                  <a:fillRect r="-3897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Hộp Văn bản 3">
                <a:extLst>
                  <a:ext uri="{FF2B5EF4-FFF2-40B4-BE49-F238E27FC236}">
                    <a16:creationId xmlns:a16="http://schemas.microsoft.com/office/drawing/2014/main" xmlns="" id="{42AA10A6-661B-E2DA-EA7B-68D660FE66F9}"/>
                  </a:ext>
                </a:extLst>
              </p:cNvPr>
              <p:cNvSpPr txBox="1"/>
              <p:nvPr/>
            </p:nvSpPr>
            <p:spPr>
              <a:xfrm>
                <a:off x="3302690" y="2921050"/>
                <a:ext cx="4398589"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0" smtClean="0">
                          <a:latin typeface="Cambria Math" panose="02040503050406030204" pitchFamily="18" charset="0"/>
                        </a:rPr>
                        <m:t>Đọ</m:t>
                      </m:r>
                      <m:r>
                        <m:rPr>
                          <m:sty m:val="p"/>
                        </m:rPr>
                        <a:rPr lang="en-US" sz="2800" b="0" i="0" smtClean="0">
                          <a:latin typeface="Cambria Math" panose="02040503050406030204" pitchFamily="18" charset="0"/>
                        </a:rPr>
                        <m:t>c</m:t>
                      </m:r>
                      <m:r>
                        <a:rPr lang="en-US" sz="2800" b="0" i="0" smtClean="0">
                          <a:latin typeface="Cambria Math" panose="02040503050406030204" pitchFamily="18" charset="0"/>
                        </a:rPr>
                        <m:t> </m:t>
                      </m:r>
                      <m:r>
                        <m:rPr>
                          <m:sty m:val="p"/>
                        </m:rPr>
                        <a:rPr lang="en-US" sz="2800" b="0" i="0" smtClean="0">
                          <a:latin typeface="Cambria Math" panose="02040503050406030204" pitchFamily="18" charset="0"/>
                        </a:rPr>
                        <m:t>l</m:t>
                      </m:r>
                      <m:r>
                        <a:rPr lang="en-US" sz="2800" b="0" i="0" smtClean="0">
                          <a:latin typeface="Cambria Math" panose="02040503050406030204" pitchFamily="18" charset="0"/>
                        </a:rPr>
                        <m:t>à </m:t>
                      </m:r>
                      <m:r>
                        <m:rPr>
                          <m:sty m:val="p"/>
                        </m:rPr>
                        <a:rPr lang="en-US" sz="2800" b="0" i="0" smtClean="0">
                          <a:latin typeface="Cambria Math" panose="02040503050406030204" pitchFamily="18" charset="0"/>
                        </a:rPr>
                        <m:t>c</m:t>
                      </m:r>
                      <m:r>
                        <a:rPr lang="en-US" sz="2800" b="0" i="0" smtClean="0">
                          <a:latin typeface="Cambria Math" panose="02040503050406030204" pitchFamily="18" charset="0"/>
                        </a:rPr>
                        <m:t>ă</m:t>
                      </m:r>
                      <m:r>
                        <m:rPr>
                          <m:sty m:val="p"/>
                        </m:rPr>
                        <a:rPr lang="en-US" sz="2800" b="0" i="0" smtClean="0">
                          <a:latin typeface="Cambria Math" panose="02040503050406030204" pitchFamily="18" charset="0"/>
                        </a:rPr>
                        <m:t>n</m:t>
                      </m:r>
                      <m:r>
                        <a:rPr lang="en-US" sz="2800" b="0" i="0" smtClean="0">
                          <a:latin typeface="Cambria Math" panose="02040503050406030204" pitchFamily="18" charset="0"/>
                        </a:rPr>
                        <m:t> </m:t>
                      </m:r>
                      <m:r>
                        <m:rPr>
                          <m:sty m:val="p"/>
                        </m:rPr>
                        <a:rPr lang="en-US" sz="2800" b="0" i="0" smtClean="0">
                          <a:latin typeface="Cambria Math" panose="02040503050406030204" pitchFamily="18" charset="0"/>
                        </a:rPr>
                        <m:t>b</m:t>
                      </m:r>
                      <m:r>
                        <a:rPr lang="en-US" sz="2800" b="0" i="0" smtClean="0">
                          <a:latin typeface="Cambria Math" panose="02040503050406030204" pitchFamily="18" charset="0"/>
                        </a:rPr>
                        <m:t>ậ</m:t>
                      </m:r>
                      <m:r>
                        <m:rPr>
                          <m:sty m:val="p"/>
                        </m:rPr>
                        <a:rPr lang="en-US" sz="2800" b="0" i="0" smtClean="0">
                          <a:latin typeface="Cambria Math" panose="02040503050406030204" pitchFamily="18" charset="0"/>
                        </a:rPr>
                        <m:t>c</m:t>
                      </m:r>
                      <m:r>
                        <a:rPr lang="en-US" sz="2800" b="0" i="0" smtClean="0">
                          <a:latin typeface="Cambria Math" panose="02040503050406030204" pitchFamily="18" charset="0"/>
                        </a:rPr>
                        <m:t> </m:t>
                      </m:r>
                      <m:r>
                        <m:rPr>
                          <m:sty m:val="p"/>
                        </m:rPr>
                        <a:rPr lang="en-US" sz="2800" b="0" i="0" smtClean="0">
                          <a:latin typeface="Cambria Math" panose="02040503050406030204" pitchFamily="18" charset="0"/>
                        </a:rPr>
                        <m:t>hai</m:t>
                      </m:r>
                      <m:r>
                        <a:rPr lang="en-US" sz="2800" b="0" i="0" smtClean="0">
                          <a:latin typeface="Cambria Math" panose="02040503050406030204" pitchFamily="18" charset="0"/>
                        </a:rPr>
                        <m:t> </m:t>
                      </m:r>
                      <m:r>
                        <m:rPr>
                          <m:sty m:val="p"/>
                        </m:rPr>
                        <a:rPr lang="en-US" sz="2800" b="0" i="0" smtClean="0">
                          <a:latin typeface="Cambria Math" panose="02040503050406030204" pitchFamily="18" charset="0"/>
                        </a:rPr>
                        <m:t>s</m:t>
                      </m:r>
                      <m:r>
                        <a:rPr lang="en-US" sz="2800" b="0" i="0" smtClean="0">
                          <a:latin typeface="Cambria Math" panose="02040503050406030204" pitchFamily="18" charset="0"/>
                        </a:rPr>
                        <m:t>ố </m:t>
                      </m:r>
                      <m:r>
                        <m:rPr>
                          <m:sty m:val="p"/>
                        </m:rPr>
                        <a:rPr lang="en-US" sz="2800" b="0" i="0" smtClean="0">
                          <a:latin typeface="Cambria Math" panose="02040503050406030204" pitchFamily="18" charset="0"/>
                        </a:rPr>
                        <m:t>h</m:t>
                      </m:r>
                      <m:r>
                        <a:rPr lang="en-US" sz="2800" b="0" i="0" smtClean="0">
                          <a:latin typeface="Cambria Math" panose="02040503050406030204" pitchFamily="18" charset="0"/>
                        </a:rPr>
                        <m:t>ọ</m:t>
                      </m:r>
                      <m:r>
                        <m:rPr>
                          <m:sty m:val="p"/>
                        </m:rPr>
                        <a:rPr lang="en-US" sz="2800" b="0" i="0" smtClean="0">
                          <a:latin typeface="Cambria Math" panose="02040503050406030204" pitchFamily="18" charset="0"/>
                        </a:rPr>
                        <m:t>c</m:t>
                      </m:r>
                      <m:r>
                        <a:rPr lang="en-US" sz="2800" b="0" i="0" smtClean="0">
                          <a:latin typeface="Cambria Math" panose="02040503050406030204" pitchFamily="18" charset="0"/>
                        </a:rPr>
                        <m:t> </m:t>
                      </m:r>
                      <m:r>
                        <m:rPr>
                          <m:sty m:val="p"/>
                        </m:rPr>
                        <a:rPr lang="en-US" sz="2800" b="0" i="0" smtClean="0">
                          <a:latin typeface="Cambria Math" panose="02040503050406030204" pitchFamily="18" charset="0"/>
                        </a:rPr>
                        <m:t>c</m:t>
                      </m:r>
                      <m:r>
                        <a:rPr lang="en-US" sz="2800" b="0" i="0" smtClean="0">
                          <a:latin typeface="Cambria Math" panose="02040503050406030204" pitchFamily="18" charset="0"/>
                        </a:rPr>
                        <m:t>ủ</m:t>
                      </m:r>
                      <m:r>
                        <m:rPr>
                          <m:sty m:val="p"/>
                        </m:rPr>
                        <a:rPr lang="en-US" sz="2800" b="0" i="0" smtClean="0">
                          <a:latin typeface="Cambria Math" panose="02040503050406030204" pitchFamily="18" charset="0"/>
                        </a:rPr>
                        <m:t>a</m:t>
                      </m:r>
                      <m:r>
                        <a:rPr lang="en-US" sz="2800" b="0" i="0" smtClean="0">
                          <a:latin typeface="Cambria Math" panose="02040503050406030204" pitchFamily="18" charset="0"/>
                        </a:rPr>
                        <m:t> </m:t>
                      </m:r>
                    </m:oMath>
                  </m:oMathPara>
                </a14:m>
                <a:endParaRPr lang="en-US" sz="2800" dirty="0"/>
              </a:p>
            </p:txBody>
          </p:sp>
        </mc:Choice>
        <mc:Fallback xmlns="">
          <p:sp>
            <p:nvSpPr>
              <p:cNvPr id="20" name="Hộp Văn bản 3">
                <a:extLst>
                  <a:ext uri="{FF2B5EF4-FFF2-40B4-BE49-F238E27FC236}">
                    <a16:creationId xmlns:a16="http://schemas.microsoft.com/office/drawing/2014/main" id="{42AA10A6-661B-E2DA-EA7B-68D660FE66F9}"/>
                  </a:ext>
                </a:extLst>
              </p:cNvPr>
              <p:cNvSpPr txBox="1">
                <a:spLocks noRot="1" noChangeAspect="1" noMove="1" noResize="1" noEditPoints="1" noAdjustHandles="1" noChangeArrowheads="1" noChangeShapeType="1" noTextEdit="1"/>
              </p:cNvSpPr>
              <p:nvPr/>
            </p:nvSpPr>
            <p:spPr>
              <a:xfrm>
                <a:off x="3302690" y="2921050"/>
                <a:ext cx="4398589" cy="430887"/>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Hộp Văn bản 24">
                <a:extLst>
                  <a:ext uri="{FF2B5EF4-FFF2-40B4-BE49-F238E27FC236}">
                    <a16:creationId xmlns:a16="http://schemas.microsoft.com/office/drawing/2014/main" xmlns="" id="{FA1046B3-5A4C-E080-FEA5-50BEAFD2B00C}"/>
                  </a:ext>
                </a:extLst>
              </p:cNvPr>
              <p:cNvSpPr txBox="1"/>
              <p:nvPr/>
            </p:nvSpPr>
            <p:spPr>
              <a:xfrm>
                <a:off x="2125495" y="2805365"/>
                <a:ext cx="830034" cy="109119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ad>
                        <m:radPr>
                          <m:degHide m:val="on"/>
                          <m:ctrlPr>
                            <a:rPr lang="en-US" sz="2400" i="1" smtClean="0">
                              <a:latin typeface="Cambria Math" panose="02040503050406030204" pitchFamily="18" charset="0"/>
                            </a:rPr>
                          </m:ctrlPr>
                        </m:radPr>
                        <m:deg/>
                        <m:e>
                          <m:f>
                            <m:fPr>
                              <m:ctrlPr>
                                <a:rPr lang="en-US" sz="2400" i="1" smtClean="0">
                                  <a:latin typeface="Cambria Math" panose="02040503050406030204" pitchFamily="18" charset="0"/>
                                </a:rPr>
                              </m:ctrlPr>
                            </m:fPr>
                            <m:num>
                              <m:r>
                                <a:rPr lang="en-US" sz="2400" b="0" i="1" smtClean="0">
                                  <a:latin typeface="Cambria Math" panose="02040503050406030204" pitchFamily="18" charset="0"/>
                                </a:rPr>
                                <m:t>36</m:t>
                              </m:r>
                            </m:num>
                            <m:den>
                              <m:r>
                                <a:rPr lang="en-US" sz="2400" b="0" i="1" smtClean="0">
                                  <a:latin typeface="Cambria Math" panose="02040503050406030204" pitchFamily="18" charset="0"/>
                                </a:rPr>
                                <m:t>121</m:t>
                              </m:r>
                            </m:den>
                          </m:f>
                        </m:e>
                      </m:rad>
                    </m:oMath>
                  </m:oMathPara>
                </a14:m>
                <a:endParaRPr lang="en-US" sz="2400" dirty="0"/>
              </a:p>
            </p:txBody>
          </p:sp>
        </mc:Choice>
        <mc:Fallback xmlns="">
          <p:sp>
            <p:nvSpPr>
              <p:cNvPr id="21" name="Hộp Văn bản 24">
                <a:extLst>
                  <a:ext uri="{FF2B5EF4-FFF2-40B4-BE49-F238E27FC236}">
                    <a16:creationId xmlns:a16="http://schemas.microsoft.com/office/drawing/2014/main" id="{FA1046B3-5A4C-E080-FEA5-50BEAFD2B00C}"/>
                  </a:ext>
                </a:extLst>
              </p:cNvPr>
              <p:cNvSpPr txBox="1">
                <a:spLocks noRot="1" noChangeAspect="1" noMove="1" noResize="1" noEditPoints="1" noAdjustHandles="1" noChangeArrowheads="1" noChangeShapeType="1" noTextEdit="1"/>
              </p:cNvSpPr>
              <p:nvPr/>
            </p:nvSpPr>
            <p:spPr>
              <a:xfrm>
                <a:off x="2125495" y="2805365"/>
                <a:ext cx="830034" cy="1091196"/>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Hộp Văn bản 27">
                <a:extLst>
                  <a:ext uri="{FF2B5EF4-FFF2-40B4-BE49-F238E27FC236}">
                    <a16:creationId xmlns:a16="http://schemas.microsoft.com/office/drawing/2014/main" xmlns="" id="{000CEEA7-0FA4-7960-0DEB-26D9550F5D01}"/>
                  </a:ext>
                </a:extLst>
              </p:cNvPr>
              <p:cNvSpPr txBox="1"/>
              <p:nvPr/>
            </p:nvSpPr>
            <p:spPr>
              <a:xfrm>
                <a:off x="7979141" y="2861586"/>
                <a:ext cx="695703" cy="80663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800" i="1" dirty="0" smtClean="0">
                              <a:latin typeface="Cambria Math" panose="02040503050406030204" pitchFamily="18" charset="0"/>
                            </a:rPr>
                          </m:ctrlPr>
                        </m:fPr>
                        <m:num>
                          <m:r>
                            <a:rPr lang="en-US" sz="2800" b="0" i="1" dirty="0" smtClean="0">
                              <a:latin typeface="Cambria Math" panose="02040503050406030204" pitchFamily="18" charset="0"/>
                            </a:rPr>
                            <m:t>36</m:t>
                          </m:r>
                        </m:num>
                        <m:den>
                          <m:r>
                            <a:rPr lang="en-US" sz="2800" b="0" i="1" dirty="0" smtClean="0">
                              <a:latin typeface="Cambria Math" panose="02040503050406030204" pitchFamily="18" charset="0"/>
                            </a:rPr>
                            <m:t>121</m:t>
                          </m:r>
                        </m:den>
                      </m:f>
                    </m:oMath>
                  </m:oMathPara>
                </a14:m>
                <a:endParaRPr lang="en-US" sz="2800" dirty="0"/>
              </a:p>
            </p:txBody>
          </p:sp>
        </mc:Choice>
        <mc:Fallback xmlns="">
          <p:sp>
            <p:nvSpPr>
              <p:cNvPr id="22" name="Hộp Văn bản 27">
                <a:extLst>
                  <a:ext uri="{FF2B5EF4-FFF2-40B4-BE49-F238E27FC236}">
                    <a16:creationId xmlns:a16="http://schemas.microsoft.com/office/drawing/2014/main" id="{000CEEA7-0FA4-7960-0DEB-26D9550F5D01}"/>
                  </a:ext>
                </a:extLst>
              </p:cNvPr>
              <p:cNvSpPr txBox="1">
                <a:spLocks noRot="1" noChangeAspect="1" noMove="1" noResize="1" noEditPoints="1" noAdjustHandles="1" noChangeArrowheads="1" noChangeShapeType="1" noTextEdit="1"/>
              </p:cNvSpPr>
              <p:nvPr/>
            </p:nvSpPr>
            <p:spPr>
              <a:xfrm>
                <a:off x="7979141" y="2861586"/>
                <a:ext cx="695703" cy="806631"/>
              </a:xfrm>
              <a:prstGeom prst="rect">
                <a:avLst/>
              </a:prstGeom>
              <a:blipFill>
                <a:blip r:embed="rId8"/>
                <a:stretch>
                  <a:fillRect/>
                </a:stretch>
              </a:blipFill>
            </p:spPr>
            <p:txBody>
              <a:bodyPr/>
              <a:lstStyle/>
              <a:p>
                <a:r>
                  <a:rPr lang="en-US">
                    <a:noFill/>
                  </a:rPr>
                  <a:t> </a:t>
                </a:r>
              </a:p>
            </p:txBody>
          </p:sp>
        </mc:Fallback>
      </mc:AlternateContent>
      <p:sp>
        <p:nvSpPr>
          <p:cNvPr id="23" name="TextBox 22"/>
          <p:cNvSpPr txBox="1"/>
          <p:nvPr/>
        </p:nvSpPr>
        <p:spPr>
          <a:xfrm>
            <a:off x="1978664" y="56450"/>
            <a:ext cx="6027416" cy="523220"/>
          </a:xfrm>
          <a:prstGeom prst="rect">
            <a:avLst/>
          </a:prstGeom>
          <a:noFill/>
        </p:spPr>
        <p:txBody>
          <a:bodyPr wrap="square" rtlCol="0">
            <a:spAutoFit/>
          </a:bodyPr>
          <a:lstStyle/>
          <a:p>
            <a:r>
              <a:rPr lang="en-US" sz="2800" dirty="0" err="1" smtClean="0">
                <a:latin typeface="Times New Roman" panose="02020603050405020304" pitchFamily="18" charset="0"/>
                <a:cs typeface="Times New Roman" panose="02020603050405020304" pitchFamily="18" charset="0"/>
              </a:rPr>
              <a:t>Đọc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số</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sau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rồi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tính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giá</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trị</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chúng</a:t>
            </a:r>
            <a:r>
              <a:rPr lang="en-US" sz="2800" dirty="0" smtClean="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
        <p:nvSpPr>
          <p:cNvPr id="24" name="16-Point Star 23"/>
          <p:cNvSpPr/>
          <p:nvPr/>
        </p:nvSpPr>
        <p:spPr>
          <a:xfrm>
            <a:off x="142239" y="1803450"/>
            <a:ext cx="1352595" cy="1058136"/>
          </a:xfrm>
          <a:prstGeom prst="star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ĐỌC</a:t>
            </a:r>
            <a:endParaRPr lang="en-US" dirty="0"/>
          </a:p>
        </p:txBody>
      </p:sp>
      <p:sp>
        <p:nvSpPr>
          <p:cNvPr id="25" name="16-Point Star 24"/>
          <p:cNvSpPr/>
          <p:nvPr/>
        </p:nvSpPr>
        <p:spPr>
          <a:xfrm>
            <a:off x="20320" y="3962400"/>
            <a:ext cx="1474514" cy="1181100"/>
          </a:xfrm>
          <a:prstGeom prst="star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TÍNH</a:t>
            </a:r>
            <a:endParaRPr lang="en-US" dirty="0"/>
          </a:p>
        </p:txBody>
      </p:sp>
      <mc:AlternateContent xmlns:mc="http://schemas.openxmlformats.org/markup-compatibility/2006" xmlns:a14="http://schemas.microsoft.com/office/drawing/2010/main">
        <mc:Choice Requires="a14">
          <p:sp>
            <p:nvSpPr>
              <p:cNvPr id="27" name="Hộp Văn bản 3">
                <a:extLst>
                  <a:ext uri="{FF2B5EF4-FFF2-40B4-BE49-F238E27FC236}">
                    <a16:creationId xmlns:a16="http://schemas.microsoft.com/office/drawing/2014/main" xmlns="" id="{42AA10A6-661B-E2DA-EA7B-68D660FE66F9}"/>
                  </a:ext>
                </a:extLst>
              </p:cNvPr>
              <p:cNvSpPr txBox="1"/>
              <p:nvPr/>
            </p:nvSpPr>
            <p:spPr>
              <a:xfrm>
                <a:off x="2042851" y="4315163"/>
                <a:ext cx="1116909" cy="370551"/>
              </a:xfrm>
              <a:prstGeom prst="rect">
                <a:avLst/>
              </a:prstGeom>
              <a:noFill/>
            </p:spPr>
            <p:txBody>
              <a:bodyPr wrap="square" lIns="0" tIns="0" rIns="0" bIns="0" rtlCol="0">
                <a:spAutoFit/>
              </a:bodyPr>
              <a:lstStyle/>
              <a:p>
                <a14:m>
                  <m:oMath xmlns:m="http://schemas.openxmlformats.org/officeDocument/2006/math">
                    <m:rad>
                      <m:radPr>
                        <m:degHide m:val="on"/>
                        <m:ctrlPr>
                          <a:rPr lang="en-US" sz="2200" i="1" smtClean="0">
                            <a:latin typeface="Cambria Math" panose="02040503050406030204" pitchFamily="18" charset="0"/>
                          </a:rPr>
                        </m:ctrlPr>
                      </m:radPr>
                      <m:deg/>
                      <m:e>
                        <m:r>
                          <a:rPr lang="en-US" sz="2200" b="0" i="1" smtClean="0">
                            <a:latin typeface="Cambria Math" panose="02040503050406030204" pitchFamily="18" charset="0"/>
                          </a:rPr>
                          <m:t>81</m:t>
                        </m:r>
                      </m:e>
                    </m:rad>
                  </m:oMath>
                </a14:m>
                <a:r>
                  <a:rPr lang="en-US" sz="2200" dirty="0" smtClean="0"/>
                  <a:t>= 9</a:t>
                </a:r>
                <a:endParaRPr lang="en-US" sz="2200" dirty="0"/>
              </a:p>
            </p:txBody>
          </p:sp>
        </mc:Choice>
        <mc:Fallback xmlns="">
          <p:sp>
            <p:nvSpPr>
              <p:cNvPr id="27" name="Hộp Văn bản 3">
                <a:extLst>
                  <a:ext uri="{FF2B5EF4-FFF2-40B4-BE49-F238E27FC236}">
                    <a16:creationId xmlns:a16="http://schemas.microsoft.com/office/drawing/2014/main" id="{42AA10A6-661B-E2DA-EA7B-68D660FE66F9}"/>
                  </a:ext>
                </a:extLst>
              </p:cNvPr>
              <p:cNvSpPr txBox="1">
                <a:spLocks noRot="1" noChangeAspect="1" noMove="1" noResize="1" noEditPoints="1" noAdjustHandles="1" noChangeArrowheads="1" noChangeShapeType="1" noTextEdit="1"/>
              </p:cNvSpPr>
              <p:nvPr/>
            </p:nvSpPr>
            <p:spPr>
              <a:xfrm>
                <a:off x="2042851" y="4315163"/>
                <a:ext cx="1116909" cy="370551"/>
              </a:xfrm>
              <a:prstGeom prst="rect">
                <a:avLst/>
              </a:prstGeom>
              <a:blipFill>
                <a:blip r:embed="rId9"/>
                <a:stretch>
                  <a:fillRect t="-13115" b="-4590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Hộp Văn bản 3">
                <a:extLst>
                  <a:ext uri="{FF2B5EF4-FFF2-40B4-BE49-F238E27FC236}">
                    <a16:creationId xmlns:a16="http://schemas.microsoft.com/office/drawing/2014/main" xmlns="" id="{42AA10A6-661B-E2DA-EA7B-68D660FE66F9}"/>
                  </a:ext>
                </a:extLst>
              </p:cNvPr>
              <p:cNvSpPr txBox="1"/>
              <p:nvPr/>
            </p:nvSpPr>
            <p:spPr>
              <a:xfrm>
                <a:off x="3587171" y="4305003"/>
                <a:ext cx="1675709" cy="353879"/>
              </a:xfrm>
              <a:prstGeom prst="rect">
                <a:avLst/>
              </a:prstGeom>
              <a:noFill/>
            </p:spPr>
            <p:txBody>
              <a:bodyPr wrap="square" lIns="0" tIns="0" rIns="0" bIns="0" rtlCol="0">
                <a:spAutoFit/>
              </a:bodyPr>
              <a:lstStyle/>
              <a:p>
                <a14:m>
                  <m:oMath xmlns:m="http://schemas.openxmlformats.org/officeDocument/2006/math">
                    <m:rad>
                      <m:radPr>
                        <m:degHide m:val="on"/>
                        <m:ctrlPr>
                          <a:rPr lang="en-US" sz="2200" i="1" smtClean="0">
                            <a:latin typeface="Cambria Math" panose="02040503050406030204" pitchFamily="18" charset="0"/>
                          </a:rPr>
                        </m:ctrlPr>
                      </m:radPr>
                      <m:deg/>
                      <m:e>
                        <m:r>
                          <a:rPr lang="en-US" sz="2200" b="0" i="1" smtClean="0">
                            <a:latin typeface="Cambria Math" panose="02040503050406030204" pitchFamily="18" charset="0"/>
                          </a:rPr>
                          <m:t>0,64</m:t>
                        </m:r>
                      </m:e>
                    </m:rad>
                  </m:oMath>
                </a14:m>
                <a:r>
                  <a:rPr lang="en-US" sz="2200" dirty="0" smtClean="0"/>
                  <a:t>= 0,8</a:t>
                </a:r>
                <a:endParaRPr lang="en-US" sz="2200" dirty="0"/>
              </a:p>
            </p:txBody>
          </p:sp>
        </mc:Choice>
        <mc:Fallback xmlns="">
          <p:sp>
            <p:nvSpPr>
              <p:cNvPr id="28" name="Hộp Văn bản 3">
                <a:extLst>
                  <a:ext uri="{FF2B5EF4-FFF2-40B4-BE49-F238E27FC236}">
                    <a16:creationId xmlns:a16="http://schemas.microsoft.com/office/drawing/2014/main" id="{42AA10A6-661B-E2DA-EA7B-68D660FE66F9}"/>
                  </a:ext>
                </a:extLst>
              </p:cNvPr>
              <p:cNvSpPr txBox="1">
                <a:spLocks noRot="1" noChangeAspect="1" noMove="1" noResize="1" noEditPoints="1" noAdjustHandles="1" noChangeArrowheads="1" noChangeShapeType="1" noTextEdit="1"/>
              </p:cNvSpPr>
              <p:nvPr/>
            </p:nvSpPr>
            <p:spPr>
              <a:xfrm>
                <a:off x="3587171" y="4305003"/>
                <a:ext cx="1675709" cy="353879"/>
              </a:xfrm>
              <a:prstGeom prst="rect">
                <a:avLst/>
              </a:prstGeom>
              <a:blipFill>
                <a:blip r:embed="rId10"/>
                <a:stretch>
                  <a:fillRect t="-18966" b="-482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Hộp Văn bản 24">
                <a:extLst>
                  <a:ext uri="{FF2B5EF4-FFF2-40B4-BE49-F238E27FC236}">
                    <a16:creationId xmlns:a16="http://schemas.microsoft.com/office/drawing/2014/main" xmlns="" id="{FA1046B3-5A4C-E080-FEA5-50BEAFD2B00C}"/>
                  </a:ext>
                </a:extLst>
              </p:cNvPr>
              <p:cNvSpPr txBox="1"/>
              <p:nvPr/>
            </p:nvSpPr>
            <p:spPr>
              <a:xfrm>
                <a:off x="6725919" y="4035562"/>
                <a:ext cx="1253222" cy="688971"/>
              </a:xfrm>
              <a:prstGeom prst="rect">
                <a:avLst/>
              </a:prstGeom>
              <a:noFill/>
            </p:spPr>
            <p:txBody>
              <a:bodyPr wrap="square" lIns="0" tIns="0" rIns="0" bIns="0" rtlCol="0">
                <a:spAutoFit/>
              </a:bodyPr>
              <a:lstStyle/>
              <a:p>
                <a14:m>
                  <m:oMath xmlns:m="http://schemas.openxmlformats.org/officeDocument/2006/math">
                    <m:rad>
                      <m:radPr>
                        <m:degHide m:val="on"/>
                        <m:ctrlPr>
                          <a:rPr lang="en-US" sz="2200" i="1" smtClean="0">
                            <a:latin typeface="Cambria Math" panose="02040503050406030204" pitchFamily="18" charset="0"/>
                          </a:rPr>
                        </m:ctrlPr>
                      </m:radPr>
                      <m:deg/>
                      <m:e>
                        <m:f>
                          <m:fPr>
                            <m:ctrlPr>
                              <a:rPr lang="en-US" sz="2200" i="1" smtClean="0">
                                <a:latin typeface="Cambria Math" panose="02040503050406030204" pitchFamily="18" charset="0"/>
                              </a:rPr>
                            </m:ctrlPr>
                          </m:fPr>
                          <m:num>
                            <m:r>
                              <a:rPr lang="en-US" sz="2200" b="0" i="1" smtClean="0">
                                <a:latin typeface="Cambria Math" panose="02040503050406030204" pitchFamily="18" charset="0"/>
                              </a:rPr>
                              <m:t>36</m:t>
                            </m:r>
                          </m:num>
                          <m:den>
                            <m:r>
                              <a:rPr lang="en-US" sz="2200" b="0" i="1" smtClean="0">
                                <a:latin typeface="Cambria Math" panose="02040503050406030204" pitchFamily="18" charset="0"/>
                              </a:rPr>
                              <m:t>121</m:t>
                            </m:r>
                          </m:den>
                        </m:f>
                      </m:e>
                    </m:rad>
                  </m:oMath>
                </a14:m>
                <a:r>
                  <a:rPr lang="en-US" sz="2200" dirty="0" smtClean="0"/>
                  <a:t>= </a:t>
                </a:r>
                <a:endParaRPr lang="en-US" sz="2200" dirty="0"/>
              </a:p>
            </p:txBody>
          </p:sp>
        </mc:Choice>
        <mc:Fallback xmlns="">
          <p:sp>
            <p:nvSpPr>
              <p:cNvPr id="29" name="Hộp Văn bản 24">
                <a:extLst>
                  <a:ext uri="{FF2B5EF4-FFF2-40B4-BE49-F238E27FC236}">
                    <a16:creationId xmlns:a16="http://schemas.microsoft.com/office/drawing/2014/main" id="{FA1046B3-5A4C-E080-FEA5-50BEAFD2B00C}"/>
                  </a:ext>
                </a:extLst>
              </p:cNvPr>
              <p:cNvSpPr txBox="1">
                <a:spLocks noRot="1" noChangeAspect="1" noMove="1" noResize="1" noEditPoints="1" noAdjustHandles="1" noChangeArrowheads="1" noChangeShapeType="1" noTextEdit="1"/>
              </p:cNvSpPr>
              <p:nvPr/>
            </p:nvSpPr>
            <p:spPr>
              <a:xfrm>
                <a:off x="6725919" y="4035562"/>
                <a:ext cx="1253222" cy="688971"/>
              </a:xfrm>
              <a:prstGeom prst="rect">
                <a:avLst/>
              </a:prstGeom>
              <a:blipFill>
                <a:blip r:embed="rId11"/>
                <a:stretch>
                  <a:fillRect b="-177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Hộp Văn bản 27">
                <a:extLst>
                  <a:ext uri="{FF2B5EF4-FFF2-40B4-BE49-F238E27FC236}">
                    <a16:creationId xmlns:a16="http://schemas.microsoft.com/office/drawing/2014/main" xmlns="" id="{000CEEA7-0FA4-7960-0DEB-26D9550F5D01}"/>
                  </a:ext>
                </a:extLst>
              </p:cNvPr>
              <p:cNvSpPr txBox="1"/>
              <p:nvPr/>
            </p:nvSpPr>
            <p:spPr>
              <a:xfrm>
                <a:off x="7603221" y="4121426"/>
                <a:ext cx="320601" cy="5186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1800" i="1" dirty="0" smtClean="0">
                              <a:latin typeface="Cambria Math" panose="02040503050406030204" pitchFamily="18" charset="0"/>
                            </a:rPr>
                          </m:ctrlPr>
                        </m:fPr>
                        <m:num>
                          <m:r>
                            <a:rPr lang="en-US" sz="1800" b="0" i="1" dirty="0" smtClean="0">
                              <a:latin typeface="Cambria Math" panose="02040503050406030204" pitchFamily="18" charset="0"/>
                            </a:rPr>
                            <m:t>6</m:t>
                          </m:r>
                        </m:num>
                        <m:den>
                          <m:r>
                            <a:rPr lang="en-US" sz="1800" b="0" i="1" dirty="0" smtClean="0">
                              <a:latin typeface="Cambria Math" panose="02040503050406030204" pitchFamily="18" charset="0"/>
                            </a:rPr>
                            <m:t>11</m:t>
                          </m:r>
                        </m:den>
                      </m:f>
                    </m:oMath>
                  </m:oMathPara>
                </a14:m>
                <a:endParaRPr lang="en-US" sz="1800" dirty="0"/>
              </a:p>
            </p:txBody>
          </p:sp>
        </mc:Choice>
        <mc:Fallback xmlns="">
          <p:sp>
            <p:nvSpPr>
              <p:cNvPr id="30" name="Hộp Văn bản 27">
                <a:extLst>
                  <a:ext uri="{FF2B5EF4-FFF2-40B4-BE49-F238E27FC236}">
                    <a16:creationId xmlns:a16="http://schemas.microsoft.com/office/drawing/2014/main" id="{000CEEA7-0FA4-7960-0DEB-26D9550F5D01}"/>
                  </a:ext>
                </a:extLst>
              </p:cNvPr>
              <p:cNvSpPr txBox="1">
                <a:spLocks noRot="1" noChangeAspect="1" noMove="1" noResize="1" noEditPoints="1" noAdjustHandles="1" noChangeArrowheads="1" noChangeShapeType="1" noTextEdit="1"/>
              </p:cNvSpPr>
              <p:nvPr/>
            </p:nvSpPr>
            <p:spPr>
              <a:xfrm>
                <a:off x="7603221" y="4121426"/>
                <a:ext cx="320601" cy="518604"/>
              </a:xfrm>
              <a:prstGeom prst="rect">
                <a:avLst/>
              </a:prstGeom>
              <a:blipFill>
                <a:blip r:embed="rId1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404943291"/>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down)">
                                      <p:cBhvr>
                                        <p:cTn id="21" dur="500"/>
                                        <p:tgtEl>
                                          <p:spTgt spid="23"/>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down)">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down)">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down)">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barn(inVertical)">
                                      <p:cBhvr>
                                        <p:cTn id="44" dur="500"/>
                                        <p:tgtEl>
                                          <p:spTgt spid="20"/>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barn(inVertical)">
                                      <p:cBhvr>
                                        <p:cTn id="47" dur="500"/>
                                        <p:tgtEl>
                                          <p:spTgt spid="21"/>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barn(inVertical)">
                                      <p:cBhvr>
                                        <p:cTn id="50" dur="500"/>
                                        <p:tgtEl>
                                          <p:spTgt spid="22"/>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par>
                                <p:cTn id="55" presetID="22" presetClass="entr" presetSubtype="4"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wipe(down)">
                                      <p:cBhvr>
                                        <p:cTn id="57" dur="500"/>
                                        <p:tgtEl>
                                          <p:spTgt spid="2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wipe(down)">
                                      <p:cBhvr>
                                        <p:cTn id="62" dur="500"/>
                                        <p:tgtEl>
                                          <p:spTgt spid="28"/>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barn(inVertical)">
                                      <p:cBhvr>
                                        <p:cTn id="67" dur="500"/>
                                        <p:tgtEl>
                                          <p:spTgt spid="29"/>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30"/>
                                        </p:tgtEl>
                                        <p:attrNameLst>
                                          <p:attrName>style.visibility</p:attrName>
                                        </p:attrNameLst>
                                      </p:cBhvr>
                                      <p:to>
                                        <p:strVal val="visible"/>
                                      </p:to>
                                    </p:set>
                                    <p:animEffect transition="in" filter="barn(inVertical)">
                                      <p:cBhvr>
                                        <p:cTn id="7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p:bldP spid="14" grpId="0"/>
      <p:bldP spid="16" grpId="0"/>
      <p:bldP spid="18" grpId="0"/>
      <p:bldP spid="19" grpId="0"/>
      <p:bldP spid="20" grpId="0"/>
      <p:bldP spid="21" grpId="0"/>
      <p:bldP spid="22" grpId="0"/>
      <p:bldP spid="23" grpId="0"/>
      <p:bldP spid="24" grpId="0" animBg="1"/>
      <p:bldP spid="25" grpId="0" animBg="1"/>
      <p:bldP spid="27" grpId="0"/>
      <p:bldP spid="28" grpId="0"/>
      <p:bldP spid="29" grpId="0"/>
      <p:bldP spid="30"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444"/>
        <p:cNvGrpSpPr/>
        <p:nvPr/>
      </p:nvGrpSpPr>
      <p:grpSpPr>
        <a:xfrm>
          <a:off x="0" y="0"/>
          <a:ext cx="0" cy="0"/>
          <a:chOff x="0" y="0"/>
          <a:chExt cx="0" cy="0"/>
        </a:xfrm>
      </p:grpSpPr>
      <p:sp>
        <p:nvSpPr>
          <p:cNvPr id="445" name="Google Shape;445;p27"/>
          <p:cNvSpPr/>
          <p:nvPr/>
        </p:nvSpPr>
        <p:spPr>
          <a:xfrm>
            <a:off x="158750" y="264114"/>
            <a:ext cx="80550" cy="86175"/>
          </a:xfrm>
          <a:prstGeom prst="rect">
            <a:avLst/>
          </a:prstGeom>
          <a:solidFill>
            <a:schemeClr val="accent1"/>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446" name="Google Shape;446;p27"/>
          <p:cNvSpPr/>
          <p:nvPr/>
        </p:nvSpPr>
        <p:spPr>
          <a:xfrm>
            <a:off x="299455" y="264189"/>
            <a:ext cx="80700" cy="86100"/>
          </a:xfrm>
          <a:prstGeom prst="rect">
            <a:avLst/>
          </a:prstGeom>
          <a:solidFill>
            <a:schemeClr val="accent1"/>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447" name="Google Shape;447;p27"/>
          <p:cNvSpPr/>
          <p:nvPr/>
        </p:nvSpPr>
        <p:spPr>
          <a:xfrm>
            <a:off x="158600" y="614748"/>
            <a:ext cx="80700" cy="86100"/>
          </a:xfrm>
          <a:prstGeom prst="rect">
            <a:avLst/>
          </a:prstGeom>
          <a:solidFill>
            <a:schemeClr val="accent1"/>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453" name="Google Shape;453;p27"/>
          <p:cNvSpPr/>
          <p:nvPr/>
        </p:nvSpPr>
        <p:spPr>
          <a:xfrm>
            <a:off x="158600" y="438286"/>
            <a:ext cx="80700" cy="86100"/>
          </a:xfrm>
          <a:prstGeom prst="rect">
            <a:avLst/>
          </a:prstGeom>
          <a:solidFill>
            <a:schemeClr val="accent1"/>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454" name="Google Shape;454;p27"/>
          <p:cNvSpPr/>
          <p:nvPr/>
        </p:nvSpPr>
        <p:spPr>
          <a:xfrm>
            <a:off x="299455" y="438286"/>
            <a:ext cx="80700" cy="86100"/>
          </a:xfrm>
          <a:prstGeom prst="rect">
            <a:avLst/>
          </a:prstGeom>
          <a:solidFill>
            <a:schemeClr val="accent1"/>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455" name="Google Shape;455;p27"/>
          <p:cNvSpPr/>
          <p:nvPr/>
        </p:nvSpPr>
        <p:spPr>
          <a:xfrm>
            <a:off x="305182" y="614748"/>
            <a:ext cx="80700" cy="86100"/>
          </a:xfrm>
          <a:prstGeom prst="rect">
            <a:avLst/>
          </a:prstGeom>
          <a:solidFill>
            <a:schemeClr val="accent1"/>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31" name="Sóng 30">
            <a:extLst>
              <a:ext uri="{FF2B5EF4-FFF2-40B4-BE49-F238E27FC236}">
                <a16:creationId xmlns:a16="http://schemas.microsoft.com/office/drawing/2014/main" xmlns="" id="{BE208BE2-8FED-120D-DDD5-BAB462201602}"/>
              </a:ext>
            </a:extLst>
          </p:cNvPr>
          <p:cNvSpPr/>
          <p:nvPr/>
        </p:nvSpPr>
        <p:spPr>
          <a:xfrm>
            <a:off x="572519" y="131480"/>
            <a:ext cx="2180151" cy="785812"/>
          </a:xfrm>
          <a:prstGeom prst="wave">
            <a:avLst/>
          </a:prstGeom>
          <a:solidFill>
            <a:srgbClr val="FF000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b="1" dirty="0" err="1"/>
              <a:t>Luyện</a:t>
            </a:r>
            <a:r>
              <a:rPr lang="en-US" sz="2400" b="1" dirty="0"/>
              <a:t> </a:t>
            </a:r>
            <a:r>
              <a:rPr lang="en-US" sz="2400" b="1" dirty="0" err="1"/>
              <a:t>tập</a:t>
            </a:r>
            <a:r>
              <a:rPr lang="en-US" sz="2400" b="1" dirty="0"/>
              <a:t> 2 </a:t>
            </a:r>
          </a:p>
        </p:txBody>
      </p:sp>
      <p:sp>
        <p:nvSpPr>
          <p:cNvPr id="32" name="Hộp Văn bản 31">
            <a:extLst>
              <a:ext uri="{FF2B5EF4-FFF2-40B4-BE49-F238E27FC236}">
                <a16:creationId xmlns:a16="http://schemas.microsoft.com/office/drawing/2014/main" xmlns="" id="{E28B6B29-5DA5-5160-A500-C7184EBADB7A}"/>
              </a:ext>
            </a:extLst>
          </p:cNvPr>
          <p:cNvSpPr txBox="1"/>
          <p:nvPr/>
        </p:nvSpPr>
        <p:spPr>
          <a:xfrm>
            <a:off x="2939307" y="331410"/>
            <a:ext cx="2184400" cy="430887"/>
          </a:xfrm>
          <a:prstGeom prst="rect">
            <a:avLst/>
          </a:prstGeom>
          <a:noFill/>
        </p:spPr>
        <p:txBody>
          <a:bodyPr wrap="square" rtlCol="0">
            <a:spAutoFit/>
          </a:bodyPr>
          <a:lstStyle/>
          <a:p>
            <a:r>
              <a:rPr lang="en-US" sz="2200" dirty="0" err="1"/>
              <a:t>Tìm</a:t>
            </a:r>
            <a:r>
              <a:rPr lang="en-US" sz="2200" dirty="0"/>
              <a:t> </a:t>
            </a:r>
            <a:r>
              <a:rPr lang="en-US" sz="2200" dirty="0" err="1"/>
              <a:t>giá</a:t>
            </a:r>
            <a:r>
              <a:rPr lang="en-US" sz="2200" dirty="0"/>
              <a:t> </a:t>
            </a:r>
            <a:r>
              <a:rPr lang="en-US" sz="2200" dirty="0" err="1"/>
              <a:t>trị</a:t>
            </a:r>
            <a:r>
              <a:rPr lang="en-US" sz="2200" dirty="0"/>
              <a:t> </a:t>
            </a:r>
            <a:r>
              <a:rPr lang="en-US" sz="2200" dirty="0" err="1"/>
              <a:t>của</a:t>
            </a:r>
            <a:r>
              <a:rPr lang="en-US" sz="2200" dirty="0"/>
              <a:t>:</a:t>
            </a:r>
          </a:p>
        </p:txBody>
      </p:sp>
      <p:sp>
        <p:nvSpPr>
          <p:cNvPr id="33" name="Hộp Văn bản 32">
            <a:extLst>
              <a:ext uri="{FF2B5EF4-FFF2-40B4-BE49-F238E27FC236}">
                <a16:creationId xmlns:a16="http://schemas.microsoft.com/office/drawing/2014/main" xmlns="" id="{767081F5-E02E-F8DD-1270-D1CB8F564CA3}"/>
              </a:ext>
            </a:extLst>
          </p:cNvPr>
          <p:cNvSpPr txBox="1"/>
          <p:nvPr/>
        </p:nvSpPr>
        <p:spPr>
          <a:xfrm>
            <a:off x="380155" y="1110846"/>
            <a:ext cx="435429" cy="430887"/>
          </a:xfrm>
          <a:prstGeom prst="rect">
            <a:avLst/>
          </a:prstGeom>
          <a:noFill/>
        </p:spPr>
        <p:txBody>
          <a:bodyPr wrap="square" rtlCol="0">
            <a:spAutoFit/>
          </a:bodyPr>
          <a:lstStyle/>
          <a:p>
            <a:r>
              <a:rPr lang="en-US" sz="2200" dirty="0"/>
              <a:t>a)</a:t>
            </a:r>
          </a:p>
        </p:txBody>
      </p:sp>
      <p:sp>
        <p:nvSpPr>
          <p:cNvPr id="34" name="Hộp Văn bản 33">
            <a:extLst>
              <a:ext uri="{FF2B5EF4-FFF2-40B4-BE49-F238E27FC236}">
                <a16:creationId xmlns:a16="http://schemas.microsoft.com/office/drawing/2014/main" xmlns="" id="{50F77F3D-785B-7F3B-265F-F8F6D020A4E9}"/>
              </a:ext>
            </a:extLst>
          </p:cNvPr>
          <p:cNvSpPr txBox="1"/>
          <p:nvPr/>
        </p:nvSpPr>
        <p:spPr>
          <a:xfrm>
            <a:off x="3515620" y="1121135"/>
            <a:ext cx="435429" cy="430887"/>
          </a:xfrm>
          <a:prstGeom prst="rect">
            <a:avLst/>
          </a:prstGeom>
          <a:noFill/>
        </p:spPr>
        <p:txBody>
          <a:bodyPr wrap="square" rtlCol="0">
            <a:spAutoFit/>
          </a:bodyPr>
          <a:lstStyle/>
          <a:p>
            <a:r>
              <a:rPr lang="en-US" sz="2200" dirty="0"/>
              <a:t>b)</a:t>
            </a:r>
          </a:p>
        </p:txBody>
      </p:sp>
      <p:sp>
        <p:nvSpPr>
          <p:cNvPr id="35" name="Hộp Văn bản 34">
            <a:extLst>
              <a:ext uri="{FF2B5EF4-FFF2-40B4-BE49-F238E27FC236}">
                <a16:creationId xmlns:a16="http://schemas.microsoft.com/office/drawing/2014/main" xmlns="" id="{26C794FF-1BA0-637C-B7FD-83E52E02713A}"/>
              </a:ext>
            </a:extLst>
          </p:cNvPr>
          <p:cNvSpPr txBox="1"/>
          <p:nvPr/>
        </p:nvSpPr>
        <p:spPr>
          <a:xfrm>
            <a:off x="6154779" y="1102656"/>
            <a:ext cx="435429" cy="430887"/>
          </a:xfrm>
          <a:prstGeom prst="rect">
            <a:avLst/>
          </a:prstGeom>
          <a:noFill/>
        </p:spPr>
        <p:txBody>
          <a:bodyPr wrap="square" rtlCol="0">
            <a:spAutoFit/>
          </a:bodyPr>
          <a:lstStyle/>
          <a:p>
            <a:r>
              <a:rPr lang="en-US" sz="2200" dirty="0"/>
              <a:t>c)</a:t>
            </a:r>
          </a:p>
        </p:txBody>
      </p:sp>
      <mc:AlternateContent xmlns:mc="http://schemas.openxmlformats.org/markup-compatibility/2006" xmlns:a14="http://schemas.microsoft.com/office/drawing/2010/main">
        <mc:Choice Requires="a14">
          <p:sp>
            <p:nvSpPr>
              <p:cNvPr id="36" name="Hộp Văn bản 35">
                <a:extLst>
                  <a:ext uri="{FF2B5EF4-FFF2-40B4-BE49-F238E27FC236}">
                    <a16:creationId xmlns:a16="http://schemas.microsoft.com/office/drawing/2014/main" xmlns="" id="{C11E0DD2-7C61-46E8-994C-1B2C180DDBD7}"/>
                  </a:ext>
                </a:extLst>
              </p:cNvPr>
              <p:cNvSpPr txBox="1"/>
              <p:nvPr/>
            </p:nvSpPr>
            <p:spPr>
              <a:xfrm>
                <a:off x="774943" y="1146539"/>
                <a:ext cx="885820" cy="37850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ad>
                        <m:radPr>
                          <m:degHide m:val="on"/>
                          <m:ctrlPr>
                            <a:rPr lang="en-US" sz="2200" i="1" smtClean="0">
                              <a:latin typeface="Cambria Math" panose="02040503050406030204" pitchFamily="18" charset="0"/>
                            </a:rPr>
                          </m:ctrlPr>
                        </m:radPr>
                        <m:deg/>
                        <m:e>
                          <m:r>
                            <a:rPr lang="en-US" sz="2200" b="0" i="1" smtClean="0">
                              <a:latin typeface="Cambria Math" panose="02040503050406030204" pitchFamily="18" charset="0"/>
                            </a:rPr>
                            <m:t>1600</m:t>
                          </m:r>
                        </m:e>
                      </m:rad>
                    </m:oMath>
                  </m:oMathPara>
                </a14:m>
                <a:endParaRPr lang="en-US" sz="2200" dirty="0"/>
              </a:p>
            </p:txBody>
          </p:sp>
        </mc:Choice>
        <mc:Fallback xmlns="">
          <p:sp>
            <p:nvSpPr>
              <p:cNvPr id="36" name="Hộp Văn bản 35">
                <a:extLst>
                  <a:ext uri="{FF2B5EF4-FFF2-40B4-BE49-F238E27FC236}">
                    <a16:creationId xmlns:a16="http://schemas.microsoft.com/office/drawing/2014/main" id="{C11E0DD2-7C61-46E8-994C-1B2C180DDBD7}"/>
                  </a:ext>
                </a:extLst>
              </p:cNvPr>
              <p:cNvSpPr txBox="1">
                <a:spLocks noRot="1" noChangeAspect="1" noMove="1" noResize="1" noEditPoints="1" noAdjustHandles="1" noChangeArrowheads="1" noChangeShapeType="1" noTextEdit="1"/>
              </p:cNvSpPr>
              <p:nvPr/>
            </p:nvSpPr>
            <p:spPr>
              <a:xfrm>
                <a:off x="774943" y="1146539"/>
                <a:ext cx="885820" cy="37850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Hộp Văn bản 36">
                <a:extLst>
                  <a:ext uri="{FF2B5EF4-FFF2-40B4-BE49-F238E27FC236}">
                    <a16:creationId xmlns:a16="http://schemas.microsoft.com/office/drawing/2014/main" xmlns="" id="{46B64A41-F77E-E2EB-3C01-39E1ADF474DE}"/>
                  </a:ext>
                </a:extLst>
              </p:cNvPr>
              <p:cNvSpPr txBox="1"/>
              <p:nvPr/>
            </p:nvSpPr>
            <p:spPr>
              <a:xfrm>
                <a:off x="3933381" y="1116287"/>
                <a:ext cx="812274" cy="40998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ad>
                        <m:radPr>
                          <m:degHide m:val="on"/>
                          <m:ctrlPr>
                            <a:rPr lang="en-US" sz="2200" i="1" smtClean="0">
                              <a:latin typeface="Cambria Math" panose="02040503050406030204" pitchFamily="18" charset="0"/>
                            </a:rPr>
                          </m:ctrlPr>
                        </m:radPr>
                        <m:deg/>
                        <m:e>
                          <m:r>
                            <a:rPr lang="en-US" sz="2200" b="0" i="1" smtClean="0">
                              <a:latin typeface="Cambria Math" panose="02040503050406030204" pitchFamily="18" charset="0"/>
                            </a:rPr>
                            <m:t>0,16</m:t>
                          </m:r>
                        </m:e>
                      </m:rad>
                    </m:oMath>
                  </m:oMathPara>
                </a14:m>
                <a:endParaRPr lang="en-US" sz="2200" dirty="0"/>
              </a:p>
            </p:txBody>
          </p:sp>
        </mc:Choice>
        <mc:Fallback xmlns="">
          <p:sp>
            <p:nvSpPr>
              <p:cNvPr id="37" name="Hộp Văn bản 36">
                <a:extLst>
                  <a:ext uri="{FF2B5EF4-FFF2-40B4-BE49-F238E27FC236}">
                    <a16:creationId xmlns:a16="http://schemas.microsoft.com/office/drawing/2014/main" id="{46B64A41-F77E-E2EB-3C01-39E1ADF474DE}"/>
                  </a:ext>
                </a:extLst>
              </p:cNvPr>
              <p:cNvSpPr txBox="1">
                <a:spLocks noRot="1" noChangeAspect="1" noMove="1" noResize="1" noEditPoints="1" noAdjustHandles="1" noChangeArrowheads="1" noChangeShapeType="1" noTextEdit="1"/>
              </p:cNvSpPr>
              <p:nvPr/>
            </p:nvSpPr>
            <p:spPr>
              <a:xfrm>
                <a:off x="3933381" y="1116287"/>
                <a:ext cx="812274" cy="409984"/>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Hộp Văn bản 37">
                <a:extLst>
                  <a:ext uri="{FF2B5EF4-FFF2-40B4-BE49-F238E27FC236}">
                    <a16:creationId xmlns:a16="http://schemas.microsoft.com/office/drawing/2014/main" xmlns="" id="{BA17A32F-A248-CCA7-1100-154082926667}"/>
                  </a:ext>
                </a:extLst>
              </p:cNvPr>
              <p:cNvSpPr txBox="1"/>
              <p:nvPr/>
            </p:nvSpPr>
            <p:spPr>
              <a:xfrm>
                <a:off x="6517027" y="751980"/>
                <a:ext cx="639148" cy="100033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ad>
                        <m:radPr>
                          <m:degHide m:val="on"/>
                          <m:ctrlPr>
                            <a:rPr lang="en-US" sz="2200" i="1" smtClean="0">
                              <a:latin typeface="Cambria Math" panose="02040503050406030204" pitchFamily="18" charset="0"/>
                            </a:rPr>
                          </m:ctrlPr>
                        </m:radPr>
                        <m:deg/>
                        <m:e>
                          <m:r>
                            <a:rPr lang="en-US" sz="2200" b="0" i="1" smtClean="0">
                              <a:latin typeface="Cambria Math" panose="02040503050406030204" pitchFamily="18" charset="0"/>
                            </a:rPr>
                            <m:t>2</m:t>
                          </m:r>
                          <m:f>
                            <m:fPr>
                              <m:ctrlPr>
                                <a:rPr lang="en-US" sz="2200" i="1" smtClean="0">
                                  <a:latin typeface="Cambria Math" panose="02040503050406030204" pitchFamily="18" charset="0"/>
                                </a:rPr>
                              </m:ctrlPr>
                            </m:fPr>
                            <m:num>
                              <m:r>
                                <a:rPr lang="en-US" sz="2200" b="0" i="1" smtClean="0">
                                  <a:latin typeface="Cambria Math" panose="02040503050406030204" pitchFamily="18" charset="0"/>
                                </a:rPr>
                                <m:t>1</m:t>
                              </m:r>
                            </m:num>
                            <m:den>
                              <m:r>
                                <a:rPr lang="en-US" sz="2200" b="0" i="1" smtClean="0">
                                  <a:latin typeface="Cambria Math" panose="02040503050406030204" pitchFamily="18" charset="0"/>
                                </a:rPr>
                                <m:t>4</m:t>
                              </m:r>
                            </m:den>
                          </m:f>
                        </m:e>
                      </m:rad>
                    </m:oMath>
                  </m:oMathPara>
                </a14:m>
                <a:endParaRPr lang="en-US" sz="2200" dirty="0"/>
              </a:p>
            </p:txBody>
          </p:sp>
        </mc:Choice>
        <mc:Fallback xmlns="">
          <p:sp>
            <p:nvSpPr>
              <p:cNvPr id="38" name="Hộp Văn bản 37">
                <a:extLst>
                  <a:ext uri="{FF2B5EF4-FFF2-40B4-BE49-F238E27FC236}">
                    <a16:creationId xmlns:a16="http://schemas.microsoft.com/office/drawing/2014/main" id="{BA17A32F-A248-CCA7-1100-154082926667}"/>
                  </a:ext>
                </a:extLst>
              </p:cNvPr>
              <p:cNvSpPr txBox="1">
                <a:spLocks noRot="1" noChangeAspect="1" noMove="1" noResize="1" noEditPoints="1" noAdjustHandles="1" noChangeArrowheads="1" noChangeShapeType="1" noTextEdit="1"/>
              </p:cNvSpPr>
              <p:nvPr/>
            </p:nvSpPr>
            <p:spPr>
              <a:xfrm>
                <a:off x="6517027" y="751980"/>
                <a:ext cx="639148" cy="1000338"/>
              </a:xfrm>
              <a:prstGeom prst="rect">
                <a:avLst/>
              </a:prstGeom>
              <a:blipFill>
                <a:blip r:embed="rId5"/>
                <a:stretch>
                  <a:fillRect b="-61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Hộp Văn bản 38">
                <a:extLst>
                  <a:ext uri="{FF2B5EF4-FFF2-40B4-BE49-F238E27FC236}">
                    <a16:creationId xmlns:a16="http://schemas.microsoft.com/office/drawing/2014/main" xmlns="" id="{446891F0-4556-1BBA-B7D5-2735AE77A664}"/>
                  </a:ext>
                </a:extLst>
              </p:cNvPr>
              <p:cNvSpPr txBox="1"/>
              <p:nvPr/>
            </p:nvSpPr>
            <p:spPr>
              <a:xfrm>
                <a:off x="7915367" y="951488"/>
                <a:ext cx="522387" cy="6338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200" i="1" dirty="0" smtClean="0">
                          <a:latin typeface="Cambria Math" panose="02040503050406030204" pitchFamily="18" charset="0"/>
                        </a:rPr>
                        <m:t>=</m:t>
                      </m:r>
                      <m:f>
                        <m:fPr>
                          <m:ctrlPr>
                            <a:rPr lang="en-US" sz="2200" i="1" dirty="0" smtClean="0">
                              <a:solidFill>
                                <a:srgbClr val="FF0000"/>
                              </a:solidFill>
                              <a:latin typeface="Cambria Math" panose="02040503050406030204" pitchFamily="18" charset="0"/>
                            </a:rPr>
                          </m:ctrlPr>
                        </m:fPr>
                        <m:num>
                          <m:r>
                            <a:rPr lang="en-US" sz="2200" b="0" i="1" dirty="0" smtClean="0">
                              <a:solidFill>
                                <a:srgbClr val="FF0000"/>
                              </a:solidFill>
                              <a:latin typeface="Cambria Math" panose="02040503050406030204" pitchFamily="18" charset="0"/>
                            </a:rPr>
                            <m:t>3</m:t>
                          </m:r>
                        </m:num>
                        <m:den>
                          <m:r>
                            <a:rPr lang="en-US" sz="2200" b="0" i="1" dirty="0" smtClean="0">
                              <a:solidFill>
                                <a:srgbClr val="FF0000"/>
                              </a:solidFill>
                              <a:latin typeface="Cambria Math" panose="02040503050406030204" pitchFamily="18" charset="0"/>
                            </a:rPr>
                            <m:t>2</m:t>
                          </m:r>
                        </m:den>
                      </m:f>
                    </m:oMath>
                  </m:oMathPara>
                </a14:m>
                <a:endParaRPr lang="en-US" sz="2200" dirty="0"/>
              </a:p>
            </p:txBody>
          </p:sp>
        </mc:Choice>
        <mc:Fallback xmlns="">
          <p:sp>
            <p:nvSpPr>
              <p:cNvPr id="39" name="Hộp Văn bản 38">
                <a:extLst>
                  <a:ext uri="{FF2B5EF4-FFF2-40B4-BE49-F238E27FC236}">
                    <a16:creationId xmlns:a16="http://schemas.microsoft.com/office/drawing/2014/main" id="{446891F0-4556-1BBA-B7D5-2735AE77A664}"/>
                  </a:ext>
                </a:extLst>
              </p:cNvPr>
              <p:cNvSpPr txBox="1">
                <a:spLocks noRot="1" noChangeAspect="1" noMove="1" noResize="1" noEditPoints="1" noAdjustHandles="1" noChangeArrowheads="1" noChangeShapeType="1" noTextEdit="1"/>
              </p:cNvSpPr>
              <p:nvPr/>
            </p:nvSpPr>
            <p:spPr>
              <a:xfrm>
                <a:off x="7915367" y="951488"/>
                <a:ext cx="522387" cy="633828"/>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Hộp Văn bản 39">
                <a:extLst>
                  <a:ext uri="{FF2B5EF4-FFF2-40B4-BE49-F238E27FC236}">
                    <a16:creationId xmlns:a16="http://schemas.microsoft.com/office/drawing/2014/main" xmlns="" id="{3952BC9B-6ED5-7A96-8F4B-55B40E7AC9D9}"/>
                  </a:ext>
                </a:extLst>
              </p:cNvPr>
              <p:cNvSpPr txBox="1"/>
              <p:nvPr/>
            </p:nvSpPr>
            <p:spPr>
              <a:xfrm>
                <a:off x="1701403" y="1186708"/>
                <a:ext cx="677878" cy="3385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200" i="1" dirty="0" smtClean="0">
                          <a:solidFill>
                            <a:srgbClr val="FF0000"/>
                          </a:solidFill>
                          <a:latin typeface="Cambria Math" panose="02040503050406030204" pitchFamily="18" charset="0"/>
                        </a:rPr>
                        <m:t>=</m:t>
                      </m:r>
                      <m:r>
                        <a:rPr lang="en-US" sz="2200" b="0" i="1" dirty="0" smtClean="0">
                          <a:solidFill>
                            <a:srgbClr val="FF0000"/>
                          </a:solidFill>
                          <a:latin typeface="Cambria Math" panose="02040503050406030204" pitchFamily="18" charset="0"/>
                        </a:rPr>
                        <m:t>40</m:t>
                      </m:r>
                    </m:oMath>
                  </m:oMathPara>
                </a14:m>
                <a:endParaRPr lang="en-US" sz="2200" dirty="0">
                  <a:solidFill>
                    <a:srgbClr val="FF0000"/>
                  </a:solidFill>
                </a:endParaRPr>
              </a:p>
            </p:txBody>
          </p:sp>
        </mc:Choice>
        <mc:Fallback xmlns="">
          <p:sp>
            <p:nvSpPr>
              <p:cNvPr id="40" name="Hộp Văn bản 39">
                <a:extLst>
                  <a:ext uri="{FF2B5EF4-FFF2-40B4-BE49-F238E27FC236}">
                    <a16:creationId xmlns:a16="http://schemas.microsoft.com/office/drawing/2014/main" id="{3952BC9B-6ED5-7A96-8F4B-55B40E7AC9D9}"/>
                  </a:ext>
                </a:extLst>
              </p:cNvPr>
              <p:cNvSpPr txBox="1">
                <a:spLocks noRot="1" noChangeAspect="1" noMove="1" noResize="1" noEditPoints="1" noAdjustHandles="1" noChangeArrowheads="1" noChangeShapeType="1" noTextEdit="1"/>
              </p:cNvSpPr>
              <p:nvPr/>
            </p:nvSpPr>
            <p:spPr>
              <a:xfrm>
                <a:off x="1701403" y="1186708"/>
                <a:ext cx="677878" cy="338554"/>
              </a:xfrm>
              <a:prstGeom prst="rect">
                <a:avLst/>
              </a:prstGeom>
              <a:blipFill>
                <a:blip r:embed="rId7"/>
                <a:stretch>
                  <a:fillRect l="-2703" r="-8108" b="-109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Hộp Văn bản 40">
                <a:extLst>
                  <a:ext uri="{FF2B5EF4-FFF2-40B4-BE49-F238E27FC236}">
                    <a16:creationId xmlns:a16="http://schemas.microsoft.com/office/drawing/2014/main" xmlns="" id="{D4ABCB86-C0EA-6B3B-1AB4-99D869C49A7E}"/>
                  </a:ext>
                </a:extLst>
              </p:cNvPr>
              <p:cNvSpPr txBox="1"/>
              <p:nvPr/>
            </p:nvSpPr>
            <p:spPr>
              <a:xfrm>
                <a:off x="4746496" y="1166733"/>
                <a:ext cx="735586" cy="3385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200" i="1" dirty="0" smtClean="0">
                          <a:solidFill>
                            <a:srgbClr val="FF0000"/>
                          </a:solidFill>
                          <a:latin typeface="Cambria Math" panose="02040503050406030204" pitchFamily="18" charset="0"/>
                        </a:rPr>
                        <m:t>=</m:t>
                      </m:r>
                      <m:r>
                        <a:rPr lang="en-US" sz="2200" b="0" i="1" dirty="0" smtClean="0">
                          <a:solidFill>
                            <a:srgbClr val="FF0000"/>
                          </a:solidFill>
                          <a:latin typeface="Cambria Math" panose="02040503050406030204" pitchFamily="18" charset="0"/>
                        </a:rPr>
                        <m:t>0,4</m:t>
                      </m:r>
                    </m:oMath>
                  </m:oMathPara>
                </a14:m>
                <a:endParaRPr lang="en-US" sz="2200" dirty="0">
                  <a:solidFill>
                    <a:srgbClr val="FF0000"/>
                  </a:solidFill>
                </a:endParaRPr>
              </a:p>
            </p:txBody>
          </p:sp>
        </mc:Choice>
        <mc:Fallback xmlns="">
          <p:sp>
            <p:nvSpPr>
              <p:cNvPr id="41" name="Hộp Văn bản 40">
                <a:extLst>
                  <a:ext uri="{FF2B5EF4-FFF2-40B4-BE49-F238E27FC236}">
                    <a16:creationId xmlns:a16="http://schemas.microsoft.com/office/drawing/2014/main" id="{D4ABCB86-C0EA-6B3B-1AB4-99D869C49A7E}"/>
                  </a:ext>
                </a:extLst>
              </p:cNvPr>
              <p:cNvSpPr txBox="1">
                <a:spLocks noRot="1" noChangeAspect="1" noMove="1" noResize="1" noEditPoints="1" noAdjustHandles="1" noChangeArrowheads="1" noChangeShapeType="1" noTextEdit="1"/>
              </p:cNvSpPr>
              <p:nvPr/>
            </p:nvSpPr>
            <p:spPr>
              <a:xfrm>
                <a:off x="4746496" y="1166733"/>
                <a:ext cx="735586" cy="338554"/>
              </a:xfrm>
              <a:prstGeom prst="rect">
                <a:avLst/>
              </a:prstGeom>
              <a:blipFill>
                <a:blip r:embed="rId8"/>
                <a:stretch>
                  <a:fillRect l="-2500" r="-7500" b="-89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Hộp Văn bản 42">
                <a:extLst>
                  <a:ext uri="{FF2B5EF4-FFF2-40B4-BE49-F238E27FC236}">
                    <a16:creationId xmlns:a16="http://schemas.microsoft.com/office/drawing/2014/main" xmlns="" id="{3B39BF0E-E6DD-F102-8915-01E6DEBE3684}"/>
                  </a:ext>
                </a:extLst>
              </p:cNvPr>
              <p:cNvSpPr txBox="1"/>
              <p:nvPr/>
            </p:nvSpPr>
            <p:spPr>
              <a:xfrm>
                <a:off x="7167500" y="688689"/>
                <a:ext cx="827349" cy="109267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m:t>
                      </m:r>
                      <m:rad>
                        <m:radPr>
                          <m:degHide m:val="on"/>
                          <m:ctrlPr>
                            <a:rPr lang="en-US" sz="2200" i="1" smtClean="0">
                              <a:latin typeface="Cambria Math" panose="02040503050406030204" pitchFamily="18" charset="0"/>
                            </a:rPr>
                          </m:ctrlPr>
                        </m:radPr>
                        <m:deg/>
                        <m:e>
                          <m:f>
                            <m:fPr>
                              <m:ctrlPr>
                                <a:rPr lang="en-US" sz="2200" i="1" smtClean="0">
                                  <a:solidFill>
                                    <a:srgbClr val="FF0000"/>
                                  </a:solidFill>
                                  <a:latin typeface="Cambria Math" panose="02040503050406030204" pitchFamily="18" charset="0"/>
                                </a:rPr>
                              </m:ctrlPr>
                            </m:fPr>
                            <m:num>
                              <m:r>
                                <a:rPr lang="en-US" sz="2200" b="0" i="1" smtClean="0">
                                  <a:solidFill>
                                    <a:srgbClr val="FF0000"/>
                                  </a:solidFill>
                                  <a:latin typeface="Cambria Math" panose="02040503050406030204" pitchFamily="18" charset="0"/>
                                </a:rPr>
                                <m:t>9</m:t>
                              </m:r>
                            </m:num>
                            <m:den>
                              <m:r>
                                <a:rPr lang="en-US" sz="2200" b="0" i="1" smtClean="0">
                                  <a:solidFill>
                                    <a:srgbClr val="FF0000"/>
                                  </a:solidFill>
                                  <a:latin typeface="Cambria Math" panose="02040503050406030204" pitchFamily="18" charset="0"/>
                                </a:rPr>
                                <m:t>4</m:t>
                              </m:r>
                            </m:den>
                          </m:f>
                        </m:e>
                      </m:rad>
                    </m:oMath>
                  </m:oMathPara>
                </a14:m>
                <a:endParaRPr lang="en-US" sz="2200" dirty="0"/>
              </a:p>
            </p:txBody>
          </p:sp>
        </mc:Choice>
        <mc:Fallback xmlns="">
          <p:sp>
            <p:nvSpPr>
              <p:cNvPr id="43" name="Hộp Văn bản 42">
                <a:extLst>
                  <a:ext uri="{FF2B5EF4-FFF2-40B4-BE49-F238E27FC236}">
                    <a16:creationId xmlns:a16="http://schemas.microsoft.com/office/drawing/2014/main" id="{3B39BF0E-E6DD-F102-8915-01E6DEBE3684}"/>
                  </a:ext>
                </a:extLst>
              </p:cNvPr>
              <p:cNvSpPr txBox="1">
                <a:spLocks noRot="1" noChangeAspect="1" noMove="1" noResize="1" noEditPoints="1" noAdjustHandles="1" noChangeArrowheads="1" noChangeShapeType="1" noTextEdit="1"/>
              </p:cNvSpPr>
              <p:nvPr/>
            </p:nvSpPr>
            <p:spPr>
              <a:xfrm>
                <a:off x="7167500" y="688689"/>
                <a:ext cx="827349" cy="1092671"/>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Hộp Văn bản 30">
                <a:extLst>
                  <a:ext uri="{FF2B5EF4-FFF2-40B4-BE49-F238E27FC236}">
                    <a16:creationId xmlns:a16="http://schemas.microsoft.com/office/drawing/2014/main" xmlns="" id="{2E2B4CD7-ECC2-E05F-383E-DE57D2B8EE2D}"/>
                  </a:ext>
                </a:extLst>
              </p:cNvPr>
              <p:cNvSpPr txBox="1"/>
              <p:nvPr/>
            </p:nvSpPr>
            <p:spPr>
              <a:xfrm>
                <a:off x="137069" y="3335758"/>
                <a:ext cx="8839199" cy="1598386"/>
              </a:xfrm>
              <a:prstGeom prst="rect">
                <a:avLst/>
              </a:prstGeom>
              <a:noFill/>
            </p:spPr>
            <p:txBody>
              <a:bodyPr wrap="square">
                <a:spAutoFit/>
              </a:bodyPr>
              <a:lstStyle/>
              <a:p>
                <a:pPr>
                  <a:lnSpc>
                    <a:spcPct val="150000"/>
                  </a:lnSpc>
                </a:pPr>
                <a:r>
                  <a:rPr lang="en-US" sz="2200" u="sng" dirty="0" err="1">
                    <a:solidFill>
                      <a:srgbClr val="000000"/>
                    </a:solidFill>
                    <a:effectLst/>
                    <a:latin typeface="+mj-lt"/>
                    <a:ea typeface="Times New Roman" panose="02020603050405020304" pitchFamily="18" charset="0"/>
                  </a:rPr>
                  <a:t>Nhận</a:t>
                </a:r>
                <a:r>
                  <a:rPr lang="en-US" sz="2200" u="sng" dirty="0">
                    <a:solidFill>
                      <a:srgbClr val="000000"/>
                    </a:solidFill>
                    <a:effectLst/>
                    <a:latin typeface="+mj-lt"/>
                    <a:ea typeface="Times New Roman" panose="02020603050405020304" pitchFamily="18" charset="0"/>
                  </a:rPr>
                  <a:t> </a:t>
                </a:r>
                <a:r>
                  <a:rPr lang="en-US" sz="2200" u="sng" dirty="0" err="1">
                    <a:solidFill>
                      <a:srgbClr val="000000"/>
                    </a:solidFill>
                    <a:effectLst/>
                    <a:latin typeface="+mj-lt"/>
                    <a:ea typeface="Times New Roman" panose="02020603050405020304" pitchFamily="18" charset="0"/>
                  </a:rPr>
                  <a:t>xét</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Người</a:t>
                </a:r>
                <a:r>
                  <a:rPr lang="en-US" sz="2200" dirty="0">
                    <a:solidFill>
                      <a:srgbClr val="000000"/>
                    </a:solidFill>
                    <a:effectLst/>
                    <a:latin typeface="+mj-lt"/>
                    <a:ea typeface="Times New Roman" panose="02020603050405020304" pitchFamily="18" charset="0"/>
                  </a:rPr>
                  <a:t> ta </a:t>
                </a:r>
                <a:r>
                  <a:rPr lang="en-US" sz="2200" dirty="0" err="1">
                    <a:solidFill>
                      <a:srgbClr val="000000"/>
                    </a:solidFill>
                    <a:effectLst/>
                    <a:latin typeface="+mj-lt"/>
                    <a:ea typeface="Times New Roman" panose="02020603050405020304" pitchFamily="18" charset="0"/>
                  </a:rPr>
                  <a:t>chứng</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minh</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được</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rằng</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Nếu</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số</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nguyên</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dương</a:t>
                </a:r>
                <a:r>
                  <a:rPr lang="en-US" sz="2200" dirty="0">
                    <a:solidFill>
                      <a:srgbClr val="000000"/>
                    </a:solidFill>
                    <a:effectLst/>
                    <a:latin typeface="+mj-lt"/>
                    <a:ea typeface="Times New Roman" panose="02020603050405020304" pitchFamily="18" charset="0"/>
                  </a:rPr>
                  <a:t> a </a:t>
                </a:r>
                <a:r>
                  <a:rPr lang="en-US" sz="2200" dirty="0" err="1">
                    <a:solidFill>
                      <a:srgbClr val="000000"/>
                    </a:solidFill>
                    <a:effectLst/>
                    <a:latin typeface="+mj-lt"/>
                    <a:ea typeface="Times New Roman" panose="02020603050405020304" pitchFamily="18" charset="0"/>
                  </a:rPr>
                  <a:t>không</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phải</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là</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bình</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phương</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của</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bất</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kì</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số</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nguyên</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dương</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nào</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thì</a:t>
                </a:r>
                <a:r>
                  <a:rPr lang="en-US" sz="2200" dirty="0">
                    <a:solidFill>
                      <a:srgbClr val="000000"/>
                    </a:solidFill>
                    <a:effectLst/>
                    <a:latin typeface="+mj-lt"/>
                    <a:ea typeface="Times New Roman" panose="02020603050405020304" pitchFamily="18" charset="0"/>
                  </a:rPr>
                  <a:t> </a:t>
                </a:r>
                <a14:m>
                  <m:oMath xmlns:m="http://schemas.openxmlformats.org/officeDocument/2006/math">
                    <m:rad>
                      <m:radPr>
                        <m:degHide m:val="on"/>
                        <m:ctrlPr>
                          <a:rPr lang="en-US" sz="22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ctrlPr>
                      </m:radPr>
                      <m:deg/>
                      <m:e>
                        <m:r>
                          <m:rPr>
                            <m:sty m:val="p"/>
                          </m:rPr>
                          <a:rPr lang="en-US" sz="2200" i="0">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a</m:t>
                        </m:r>
                      </m:e>
                    </m:rad>
                  </m:oMath>
                </a14:m>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là</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số</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vô</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tỉ</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Như</a:t>
                </a:r>
                <a:r>
                  <a:rPr lang="en-US" sz="2200" dirty="0">
                    <a:solidFill>
                      <a:srgbClr val="000000"/>
                    </a:solidFill>
                    <a:effectLst/>
                    <a:latin typeface="+mj-lt"/>
                    <a:ea typeface="Times New Roman" panose="02020603050405020304" pitchFamily="18" charset="0"/>
                  </a:rPr>
                  <a:t> </a:t>
                </a:r>
                <a14:m>
                  <m:oMath xmlns:m="http://schemas.openxmlformats.org/officeDocument/2006/math">
                    <m:rad>
                      <m:radPr>
                        <m:degHide m:val="on"/>
                        <m:ctrlPr>
                          <a:rPr lang="en-US" sz="22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ctrlPr>
                      </m:radPr>
                      <m:deg/>
                      <m:e>
                        <m:r>
                          <a:rPr lang="en-US" sz="2200" i="0">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2</m:t>
                        </m:r>
                      </m:e>
                    </m:rad>
                  </m:oMath>
                </a14:m>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vậy</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các</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số</a:t>
                </a:r>
                <a:r>
                  <a:rPr lang="en-US" sz="2200" dirty="0">
                    <a:solidFill>
                      <a:srgbClr val="000000"/>
                    </a:solidFill>
                    <a:effectLst/>
                    <a:latin typeface="+mj-lt"/>
                    <a:ea typeface="Times New Roman" panose="02020603050405020304" pitchFamily="18" charset="0"/>
                  </a:rPr>
                  <a:t>, </a:t>
                </a:r>
                <a14:m>
                  <m:oMath xmlns:m="http://schemas.openxmlformats.org/officeDocument/2006/math">
                    <m:rad>
                      <m:radPr>
                        <m:degHide m:val="on"/>
                        <m:ctrlPr>
                          <a:rPr lang="en-US" sz="22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ctrlPr>
                      </m:radPr>
                      <m:deg/>
                      <m:e>
                        <m:r>
                          <a:rPr lang="en-US" sz="2200" i="0">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3</m:t>
                        </m:r>
                      </m:e>
                    </m:rad>
                  </m:oMath>
                </a14:m>
                <a:r>
                  <a:rPr lang="en-US" sz="2200" dirty="0">
                    <a:solidFill>
                      <a:srgbClr val="000000"/>
                    </a:solidFill>
                    <a:effectLst/>
                    <a:latin typeface="+mj-lt"/>
                    <a:ea typeface="Times New Roman" panose="02020603050405020304" pitchFamily="18" charset="0"/>
                  </a:rPr>
                  <a:t>, </a:t>
                </a:r>
                <a14:m>
                  <m:oMath xmlns:m="http://schemas.openxmlformats.org/officeDocument/2006/math">
                    <m:rad>
                      <m:radPr>
                        <m:degHide m:val="on"/>
                        <m:ctrlPr>
                          <a:rPr lang="en-US" sz="22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ctrlPr>
                      </m:radPr>
                      <m:deg/>
                      <m:e>
                        <m:r>
                          <a:rPr lang="en-US" sz="2200" i="0">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5</m:t>
                        </m:r>
                      </m:e>
                    </m:rad>
                  </m:oMath>
                </a14:m>
                <a:r>
                  <a:rPr lang="en-US" sz="2200" dirty="0">
                    <a:solidFill>
                      <a:srgbClr val="000000"/>
                    </a:solidFill>
                    <a:effectLst/>
                    <a:latin typeface="+mj-lt"/>
                    <a:ea typeface="Times New Roman" panose="02020603050405020304" pitchFamily="18" charset="0"/>
                  </a:rPr>
                  <a:t>, </a:t>
                </a:r>
                <a14:m>
                  <m:oMath xmlns:m="http://schemas.openxmlformats.org/officeDocument/2006/math">
                    <m:rad>
                      <m:radPr>
                        <m:degHide m:val="on"/>
                        <m:ctrlPr>
                          <a:rPr lang="en-US" sz="22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ctrlPr>
                      </m:radPr>
                      <m:deg/>
                      <m:e>
                        <m:r>
                          <a:rPr lang="en-US" sz="2200" i="0">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6</m:t>
                        </m:r>
                      </m:e>
                    </m:rad>
                  </m:oMath>
                </a14:m>
                <a:r>
                  <a:rPr lang="en-US" sz="2200" dirty="0">
                    <a:solidFill>
                      <a:srgbClr val="000000"/>
                    </a:solidFill>
                    <a:effectLst/>
                    <a:latin typeface="+mj-lt"/>
                    <a:ea typeface="Times New Roman" panose="02020603050405020304" pitchFamily="18" charset="0"/>
                  </a:rPr>
                  <a:t>, </a:t>
                </a:r>
                <a14:m>
                  <m:oMath xmlns:m="http://schemas.openxmlformats.org/officeDocument/2006/math">
                    <m:rad>
                      <m:radPr>
                        <m:degHide m:val="on"/>
                        <m:ctrlPr>
                          <a:rPr lang="en-US" sz="22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ctrlPr>
                      </m:radPr>
                      <m:deg/>
                      <m:e>
                        <m:r>
                          <a:rPr lang="en-US" sz="2200" i="0">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7</m:t>
                        </m:r>
                      </m:e>
                    </m:rad>
                  </m:oMath>
                </a14:m>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đều</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là</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số</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vô</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tỉ</a:t>
                </a:r>
                <a:r>
                  <a:rPr lang="en-US" sz="2200" dirty="0">
                    <a:solidFill>
                      <a:srgbClr val="000000"/>
                    </a:solidFill>
                    <a:effectLst/>
                    <a:latin typeface="+mj-lt"/>
                    <a:ea typeface="Times New Roman" panose="02020603050405020304" pitchFamily="18" charset="0"/>
                  </a:rPr>
                  <a:t>.</a:t>
                </a:r>
                <a:endParaRPr lang="en-US" sz="2200" dirty="0">
                  <a:latin typeface="+mj-lt"/>
                </a:endParaRPr>
              </a:p>
            </p:txBody>
          </p:sp>
        </mc:Choice>
        <mc:Fallback xmlns="">
          <p:sp>
            <p:nvSpPr>
              <p:cNvPr id="21" name="Hộp Văn bản 30">
                <a:extLst>
                  <a:ext uri="{FF2B5EF4-FFF2-40B4-BE49-F238E27FC236}">
                    <a16:creationId xmlns:a16="http://schemas.microsoft.com/office/drawing/2014/main" id="{2E2B4CD7-ECC2-E05F-383E-DE57D2B8EE2D}"/>
                  </a:ext>
                </a:extLst>
              </p:cNvPr>
              <p:cNvSpPr txBox="1">
                <a:spLocks noRot="1" noChangeAspect="1" noMove="1" noResize="1" noEditPoints="1" noAdjustHandles="1" noChangeArrowheads="1" noChangeShapeType="1" noTextEdit="1"/>
              </p:cNvSpPr>
              <p:nvPr/>
            </p:nvSpPr>
            <p:spPr>
              <a:xfrm>
                <a:off x="137069" y="3335758"/>
                <a:ext cx="8839199" cy="1598386"/>
              </a:xfrm>
              <a:prstGeom prst="rect">
                <a:avLst/>
              </a:prstGeom>
              <a:blipFill>
                <a:blip r:embed="rId10"/>
                <a:stretch>
                  <a:fillRect l="-897" b="-7634"/>
                </a:stretch>
              </a:blipFill>
            </p:spPr>
            <p:txBody>
              <a:bodyPr/>
              <a:lstStyle/>
              <a:p>
                <a:r>
                  <a:rPr lang="en-US">
                    <a:noFill/>
                  </a:rPr>
                  <a:t> </a:t>
                </a:r>
              </a:p>
            </p:txBody>
          </p:sp>
        </mc:Fallback>
      </mc:AlternateContent>
      <p:sp>
        <p:nvSpPr>
          <p:cNvPr id="3" name="TextBox 2"/>
          <p:cNvSpPr txBox="1"/>
          <p:nvPr/>
        </p:nvSpPr>
        <p:spPr>
          <a:xfrm>
            <a:off x="299455" y="1752318"/>
            <a:ext cx="8278015" cy="400110"/>
          </a:xfrm>
          <a:prstGeom prst="rect">
            <a:avLst/>
          </a:prstGeom>
          <a:noFill/>
        </p:spPr>
        <p:txBody>
          <a:bodyPr wrap="square" rtlCol="0">
            <a:spAutoFit/>
          </a:bodyPr>
          <a:lstStyle/>
          <a:p>
            <a:endParaRPr lang="en-US" sz="20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TextBox 3"/>
              <p:cNvSpPr txBox="1"/>
              <p:nvPr/>
            </p:nvSpPr>
            <p:spPr>
              <a:xfrm>
                <a:off x="380155" y="1781360"/>
                <a:ext cx="8357445" cy="869533"/>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Em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thể</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tính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được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giá</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trị</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các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số</a:t>
                </a:r>
                <a:r>
                  <a:rPr lang="en-US" sz="2400" dirty="0" smtClean="0">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en-US" sz="2400" i="1">
                            <a:latin typeface="Cambria Math" panose="02040503050406030204" pitchFamily="18" charset="0"/>
                            <a:ea typeface="Cambria Math" panose="02040503050406030204" pitchFamily="18" charset="0"/>
                            <a:cs typeface="Cambria Math" panose="02040503050406030204" pitchFamily="18" charset="0"/>
                          </a:rPr>
                        </m:ctrlPr>
                      </m:radPr>
                      <m:deg/>
                      <m:e>
                        <m:r>
                          <a:rPr lang="en-US" sz="2400">
                            <a:latin typeface="Cambria Math" panose="02040503050406030204" pitchFamily="18" charset="0"/>
                            <a:ea typeface="Cambria Math" panose="02040503050406030204" pitchFamily="18" charset="0"/>
                            <a:cs typeface="Cambria Math" panose="02040503050406030204" pitchFamily="18" charset="0"/>
                          </a:rPr>
                          <m:t>3</m:t>
                        </m:r>
                      </m:e>
                    </m:rad>
                  </m:oMath>
                </a14:m>
                <a:r>
                  <a:rPr lang="en-US" sz="2400" dirty="0">
                    <a:ea typeface="Times New Roman" panose="02020603050405020304" pitchFamily="18" charset="0"/>
                  </a:rPr>
                  <a:t>, </a:t>
                </a:r>
                <a14:m>
                  <m:oMath xmlns:m="http://schemas.openxmlformats.org/officeDocument/2006/math">
                    <m:rad>
                      <m:radPr>
                        <m:degHide m:val="on"/>
                        <m:ctrlPr>
                          <a:rPr lang="en-US" sz="2400" i="1">
                            <a:latin typeface="Cambria Math" panose="02040503050406030204" pitchFamily="18" charset="0"/>
                            <a:ea typeface="Cambria Math" panose="02040503050406030204" pitchFamily="18" charset="0"/>
                            <a:cs typeface="Cambria Math" panose="02040503050406030204" pitchFamily="18" charset="0"/>
                          </a:rPr>
                        </m:ctrlPr>
                      </m:radPr>
                      <m:deg/>
                      <m:e>
                        <m:r>
                          <a:rPr lang="en-US" sz="2400">
                            <a:latin typeface="Cambria Math" panose="02040503050406030204" pitchFamily="18" charset="0"/>
                            <a:ea typeface="Cambria Math" panose="02040503050406030204" pitchFamily="18" charset="0"/>
                            <a:cs typeface="Cambria Math" panose="02040503050406030204" pitchFamily="18" charset="0"/>
                          </a:rPr>
                          <m:t>5</m:t>
                        </m:r>
                      </m:e>
                    </m:rad>
                  </m:oMath>
                </a14:m>
                <a:r>
                  <a:rPr lang="en-US" sz="2400" dirty="0">
                    <a:ea typeface="Times New Roman" panose="02020603050405020304" pitchFamily="18" charset="0"/>
                  </a:rPr>
                  <a:t>, </a:t>
                </a:r>
                <a14:m>
                  <m:oMath xmlns:m="http://schemas.openxmlformats.org/officeDocument/2006/math">
                    <m:rad>
                      <m:radPr>
                        <m:degHide m:val="on"/>
                        <m:ctrlPr>
                          <a:rPr lang="en-US" sz="2400" i="1">
                            <a:latin typeface="Cambria Math" panose="02040503050406030204" pitchFamily="18" charset="0"/>
                            <a:ea typeface="Cambria Math" panose="02040503050406030204" pitchFamily="18" charset="0"/>
                            <a:cs typeface="Cambria Math" panose="02040503050406030204" pitchFamily="18" charset="0"/>
                          </a:rPr>
                        </m:ctrlPr>
                      </m:radPr>
                      <m:deg/>
                      <m:e>
                        <m:r>
                          <a:rPr lang="en-US" sz="2400">
                            <a:latin typeface="Cambria Math" panose="02040503050406030204" pitchFamily="18" charset="0"/>
                            <a:ea typeface="Cambria Math" panose="02040503050406030204" pitchFamily="18" charset="0"/>
                            <a:cs typeface="Cambria Math" panose="02040503050406030204" pitchFamily="18" charset="0"/>
                          </a:rPr>
                          <m:t>6</m:t>
                        </m:r>
                      </m:e>
                    </m:rad>
                  </m:oMath>
                </a14:m>
                <a:r>
                  <a:rPr lang="en-US" sz="2400" dirty="0">
                    <a:ea typeface="Times New Roman" panose="02020603050405020304" pitchFamily="18" charset="0"/>
                  </a:rPr>
                  <a:t>, </a:t>
                </a:r>
                <a14:m>
                  <m:oMath xmlns:m="http://schemas.openxmlformats.org/officeDocument/2006/math">
                    <m:rad>
                      <m:radPr>
                        <m:degHide m:val="on"/>
                        <m:ctrlPr>
                          <a:rPr lang="en-US" sz="2400" i="1">
                            <a:latin typeface="Cambria Math" panose="02040503050406030204" pitchFamily="18" charset="0"/>
                            <a:ea typeface="Cambria Math" panose="02040503050406030204" pitchFamily="18" charset="0"/>
                            <a:cs typeface="Cambria Math" panose="02040503050406030204" pitchFamily="18" charset="0"/>
                          </a:rPr>
                        </m:ctrlPr>
                      </m:radPr>
                      <m:deg/>
                      <m:e>
                        <m:r>
                          <a:rPr lang="en-US" sz="2400">
                            <a:latin typeface="Cambria Math" panose="02040503050406030204" pitchFamily="18" charset="0"/>
                            <a:ea typeface="Cambria Math" panose="02040503050406030204" pitchFamily="18" charset="0"/>
                            <a:cs typeface="Cambria Math" panose="02040503050406030204" pitchFamily="18" charset="0"/>
                          </a:rPr>
                          <m:t>7</m:t>
                        </m:r>
                      </m:e>
                    </m:rad>
                  </m:oMath>
                </a14:m>
                <a:r>
                  <a:rPr lang="en-US" sz="2400" dirty="0">
                    <a:ea typeface="Times New Roman" panose="02020603050405020304" pitchFamily="18" charset="0"/>
                  </a:rPr>
                  <a:t>... </a:t>
                </a:r>
                <a:r>
                  <a:rPr lang="en-US" sz="2400" dirty="0" err="1" smtClean="0">
                    <a:ea typeface="Times New Roman" panose="02020603050405020304" pitchFamily="18" charset="0"/>
                  </a:rPr>
                  <a:t>Được</a:t>
                </a:r>
                <a:r>
                  <a:rPr lang="en-US" sz="2400" dirty="0" smtClean="0">
                    <a:ea typeface="Times New Roman" panose="02020603050405020304" pitchFamily="18" charset="0"/>
                  </a:rPr>
                  <a:t> </a:t>
                </a:r>
                <a:r>
                  <a:rPr lang="en-US" sz="2400" dirty="0" err="1" smtClean="0">
                    <a:ea typeface="Times New Roman" panose="02020603050405020304" pitchFamily="18" charset="0"/>
                  </a:rPr>
                  <a:t>không</a:t>
                </a:r>
                <a:r>
                  <a:rPr lang="en-US" sz="2400" dirty="0" smtClean="0">
                    <a:ea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380155" y="1781360"/>
                <a:ext cx="8357445" cy="869533"/>
              </a:xfrm>
              <a:prstGeom prst="rect">
                <a:avLst/>
              </a:prstGeom>
              <a:blipFill>
                <a:blip r:embed="rId11"/>
                <a:stretch>
                  <a:fillRect l="-1094" t="-699" b="-15385"/>
                </a:stretch>
              </a:blipFill>
            </p:spPr>
            <p:txBody>
              <a:bodyPr/>
              <a:lstStyle/>
              <a:p>
                <a:r>
                  <a:rPr lang="en-US">
                    <a:noFill/>
                  </a:rPr>
                  <a:t> </a:t>
                </a:r>
              </a:p>
            </p:txBody>
          </p:sp>
        </mc:Fallback>
      </mc:AlternateContent>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fade">
                                      <p:cBhvr>
                                        <p:cTn id="29" dur="500"/>
                                        <p:tgtEl>
                                          <p:spTgt spid="4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500"/>
                                        <p:tgtEl>
                                          <p:spTgt spid="4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fade">
                                      <p:cBhvr>
                                        <p:cTn id="39" dur="500"/>
                                        <p:tgtEl>
                                          <p:spTgt spid="43"/>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fade">
                                      <p:cBhvr>
                                        <p:cTn id="44" dur="500"/>
                                        <p:tgtEl>
                                          <p:spTgt spid="39"/>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barn(inVertical)">
                                      <p:cBhvr>
                                        <p:cTn id="49" dur="500"/>
                                        <p:tgtEl>
                                          <p:spTgt spid="4"/>
                                        </p:tgtEl>
                                      </p:cBhvr>
                                    </p:animEffect>
                                  </p:childTnLst>
                                </p:cTn>
                              </p:par>
                            </p:childTnLst>
                          </p:cTn>
                        </p:par>
                      </p:childTnLst>
                    </p:cTn>
                  </p:par>
                  <p:par>
                    <p:cTn id="50" fill="hold">
                      <p:stCondLst>
                        <p:cond delay="indefinite"/>
                      </p:stCondLst>
                      <p:childTnLst>
                        <p:par>
                          <p:cTn id="51" fill="hold">
                            <p:stCondLst>
                              <p:cond delay="0"/>
                            </p:stCondLst>
                            <p:childTnLst>
                              <p:par>
                                <p:cTn id="52" presetID="21" presetClass="entr" presetSubtype="1" fill="hold" grpId="0" nodeType="click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wheel(1)">
                                      <p:cBhvr>
                                        <p:cTn id="54"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p:bldP spid="33" grpId="0"/>
      <p:bldP spid="34" grpId="0"/>
      <p:bldP spid="35" grpId="0"/>
      <p:bldP spid="36" grpId="0"/>
      <p:bldP spid="37" grpId="0"/>
      <p:bldP spid="38" grpId="0"/>
      <p:bldP spid="39" grpId="0"/>
      <p:bldP spid="40" grpId="0"/>
      <p:bldP spid="41" grpId="0"/>
      <p:bldP spid="43" grpId="0"/>
      <p:bldP spid="21"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7" name="Rounded Rectangle 9">
            <a:extLst>
              <a:ext uri="{FF2B5EF4-FFF2-40B4-BE49-F238E27FC236}">
                <a16:creationId xmlns:a16="http://schemas.microsoft.com/office/drawing/2014/main" xmlns="" id="{ED997567-7BCC-1EB6-2482-B13A51233ECE}"/>
              </a:ext>
            </a:extLst>
          </p:cNvPr>
          <p:cNvSpPr/>
          <p:nvPr/>
        </p:nvSpPr>
        <p:spPr>
          <a:xfrm>
            <a:off x="103787" y="90715"/>
            <a:ext cx="1016000" cy="660400"/>
          </a:xfrm>
          <a:prstGeom prst="roundRect">
            <a:avLst/>
          </a:prstGeom>
          <a:ln/>
        </p:spPr>
        <p:style>
          <a:lnRef idx="2">
            <a:schemeClr val="accent3"/>
          </a:lnRef>
          <a:fillRef idx="1">
            <a:schemeClr val="lt1"/>
          </a:fillRef>
          <a:effectRef idx="0">
            <a:schemeClr val="accent3"/>
          </a:effectRef>
          <a:fontRef idx="minor">
            <a:schemeClr val="dk1"/>
          </a:fontRef>
        </p:style>
        <p:txBody>
          <a:bodyPr rtlCol="0" anchor="ctr"/>
          <a:lstStyle/>
          <a:p>
            <a:pPr algn="ctr"/>
            <a:r>
              <a:rPr lang="en-US" sz="2667" b="1" dirty="0">
                <a:solidFill>
                  <a:sysClr val="windowText" lastClr="000000"/>
                </a:solidFill>
                <a:latin typeface="Arial" panose="020B0604020202020204" pitchFamily="34" charset="0"/>
                <a:cs typeface="Arial" panose="020B0604020202020204" pitchFamily="34" charset="0"/>
              </a:rPr>
              <a:t>HĐ3</a:t>
            </a:r>
          </a:p>
        </p:txBody>
      </p:sp>
      <p:sp>
        <p:nvSpPr>
          <p:cNvPr id="8" name="Hộp Văn bản 7">
            <a:extLst>
              <a:ext uri="{FF2B5EF4-FFF2-40B4-BE49-F238E27FC236}">
                <a16:creationId xmlns:a16="http://schemas.microsoft.com/office/drawing/2014/main" xmlns="" id="{CA6503E0-F0B2-8F55-7158-1A3096D00F9C}"/>
              </a:ext>
            </a:extLst>
          </p:cNvPr>
          <p:cNvSpPr txBox="1"/>
          <p:nvPr/>
        </p:nvSpPr>
        <p:spPr>
          <a:xfrm>
            <a:off x="1357086" y="205471"/>
            <a:ext cx="3548744" cy="430887"/>
          </a:xfrm>
          <a:prstGeom prst="rect">
            <a:avLst/>
          </a:prstGeom>
          <a:noFill/>
        </p:spPr>
        <p:txBody>
          <a:bodyPr wrap="square" rtlCol="0">
            <a:spAutoFit/>
          </a:bodyPr>
          <a:lstStyle/>
          <a:p>
            <a:r>
              <a:rPr lang="en-US" sz="2200" dirty="0" err="1"/>
              <a:t>Sử</a:t>
            </a:r>
            <a:r>
              <a:rPr lang="en-US" sz="2200" dirty="0"/>
              <a:t> </a:t>
            </a:r>
            <a:r>
              <a:rPr lang="en-US" sz="2200" dirty="0" err="1"/>
              <a:t>dụng</a:t>
            </a:r>
            <a:r>
              <a:rPr lang="en-US" sz="2200" dirty="0"/>
              <a:t> </a:t>
            </a:r>
            <a:r>
              <a:rPr lang="en-US" sz="2200" dirty="0" err="1"/>
              <a:t>máy</a:t>
            </a:r>
            <a:r>
              <a:rPr lang="en-US" sz="2200" dirty="0"/>
              <a:t> </a:t>
            </a:r>
            <a:r>
              <a:rPr lang="en-US" sz="2200" dirty="0" err="1"/>
              <a:t>tính</a:t>
            </a:r>
            <a:r>
              <a:rPr lang="en-US" sz="2200" dirty="0"/>
              <a:t> </a:t>
            </a:r>
            <a:r>
              <a:rPr lang="en-US" sz="2200" dirty="0" err="1"/>
              <a:t>cầm</a:t>
            </a:r>
            <a:r>
              <a:rPr lang="en-US" sz="2200" dirty="0"/>
              <a:t> </a:t>
            </a:r>
            <a:r>
              <a:rPr lang="en-US" sz="2200" dirty="0" err="1"/>
              <a:t>tay</a:t>
            </a:r>
            <a:endParaRPr lang="en-US" sz="2200" dirty="0"/>
          </a:p>
        </p:txBody>
      </p:sp>
      <p:pic>
        <p:nvPicPr>
          <p:cNvPr id="9" name="Hình ảnh 8">
            <a:extLst>
              <a:ext uri="{FF2B5EF4-FFF2-40B4-BE49-F238E27FC236}">
                <a16:creationId xmlns:a16="http://schemas.microsoft.com/office/drawing/2014/main" xmlns="" id="{07F7A28A-20F4-DFEE-F981-F2F9A2DD7A7C}"/>
              </a:ext>
            </a:extLst>
          </p:cNvPr>
          <p:cNvPicPr>
            <a:picLocks noChangeAspect="1"/>
          </p:cNvPicPr>
          <p:nvPr/>
        </p:nvPicPr>
        <p:blipFill>
          <a:blip r:embed="rId2"/>
          <a:stretch>
            <a:fillRect/>
          </a:stretch>
        </p:blipFill>
        <p:spPr>
          <a:xfrm>
            <a:off x="0" y="849250"/>
            <a:ext cx="9144000" cy="2147141"/>
          </a:xfrm>
          <a:prstGeom prst="rect">
            <a:avLst/>
          </a:prstGeom>
        </p:spPr>
      </p:pic>
      <p:sp>
        <p:nvSpPr>
          <p:cNvPr id="11" name="Hình Bầu dục 10">
            <a:extLst>
              <a:ext uri="{FF2B5EF4-FFF2-40B4-BE49-F238E27FC236}">
                <a16:creationId xmlns:a16="http://schemas.microsoft.com/office/drawing/2014/main" xmlns="" id="{8C12648F-97C4-F8E9-A102-A885FC513531}"/>
              </a:ext>
            </a:extLst>
          </p:cNvPr>
          <p:cNvSpPr/>
          <p:nvPr/>
        </p:nvSpPr>
        <p:spPr>
          <a:xfrm>
            <a:off x="65826" y="2996391"/>
            <a:ext cx="1799303" cy="888842"/>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b="1" dirty="0" err="1">
                <a:solidFill>
                  <a:sysClr val="windowText" lastClr="000000"/>
                </a:solidFill>
              </a:rPr>
              <a:t>Ví</a:t>
            </a:r>
            <a:r>
              <a:rPr lang="en-US" sz="2400" b="1" dirty="0">
                <a:solidFill>
                  <a:sysClr val="windowText" lastClr="000000"/>
                </a:solidFill>
              </a:rPr>
              <a:t> </a:t>
            </a:r>
            <a:r>
              <a:rPr lang="en-US" sz="2400" b="1" dirty="0" err="1">
                <a:solidFill>
                  <a:sysClr val="windowText" lastClr="000000"/>
                </a:solidFill>
              </a:rPr>
              <a:t>dụ</a:t>
            </a:r>
            <a:r>
              <a:rPr lang="en-US" sz="2400" b="1" dirty="0">
                <a:solidFill>
                  <a:sysClr val="windowText" lastClr="000000"/>
                </a:solidFill>
              </a:rPr>
              <a:t> 4</a:t>
            </a:r>
          </a:p>
        </p:txBody>
      </p:sp>
      <p:sp>
        <p:nvSpPr>
          <p:cNvPr id="12" name="Hộp Văn bản 11">
            <a:extLst>
              <a:ext uri="{FF2B5EF4-FFF2-40B4-BE49-F238E27FC236}">
                <a16:creationId xmlns:a16="http://schemas.microsoft.com/office/drawing/2014/main" xmlns="" id="{9557AD09-0ECD-4189-1EF8-A2FE5A3D944C}"/>
              </a:ext>
            </a:extLst>
          </p:cNvPr>
          <p:cNvSpPr txBox="1"/>
          <p:nvPr/>
        </p:nvSpPr>
        <p:spPr>
          <a:xfrm>
            <a:off x="1930955" y="2996391"/>
            <a:ext cx="6994393" cy="1045223"/>
          </a:xfrm>
          <a:prstGeom prst="rect">
            <a:avLst/>
          </a:prstGeom>
          <a:noFill/>
        </p:spPr>
        <p:txBody>
          <a:bodyPr wrap="square" rtlCol="0">
            <a:spAutoFit/>
          </a:bodyPr>
          <a:lstStyle/>
          <a:p>
            <a:pPr>
              <a:lnSpc>
                <a:spcPct val="150000"/>
              </a:lnSpc>
            </a:pPr>
            <a:r>
              <a:rPr lang="en-US" sz="2200" dirty="0" err="1"/>
              <a:t>Dùng</a:t>
            </a:r>
            <a:r>
              <a:rPr lang="en-US" sz="2200" dirty="0"/>
              <a:t> </a:t>
            </a:r>
            <a:r>
              <a:rPr lang="en-US" sz="2200" dirty="0" err="1"/>
              <a:t>máy</a:t>
            </a:r>
            <a:r>
              <a:rPr lang="en-US" sz="2200" dirty="0"/>
              <a:t> </a:t>
            </a:r>
            <a:r>
              <a:rPr lang="en-US" sz="2200" dirty="0" err="1"/>
              <a:t>tính</a:t>
            </a:r>
            <a:r>
              <a:rPr lang="en-US" sz="2200" dirty="0"/>
              <a:t> </a:t>
            </a:r>
            <a:r>
              <a:rPr lang="en-US" sz="2200" dirty="0" err="1"/>
              <a:t>cầm</a:t>
            </a:r>
            <a:r>
              <a:rPr lang="en-US" sz="2200" dirty="0"/>
              <a:t> </a:t>
            </a:r>
            <a:r>
              <a:rPr lang="en-US" sz="2200" dirty="0" err="1"/>
              <a:t>tay</a:t>
            </a:r>
            <a:r>
              <a:rPr lang="en-US" sz="2200" dirty="0"/>
              <a:t> </a:t>
            </a:r>
            <a:r>
              <a:rPr lang="en-US" sz="2200" dirty="0" err="1"/>
              <a:t>để</a:t>
            </a:r>
            <a:r>
              <a:rPr lang="en-US" sz="2200" dirty="0"/>
              <a:t> </a:t>
            </a:r>
            <a:r>
              <a:rPr lang="en-US" sz="2200" dirty="0" err="1"/>
              <a:t>tính</a:t>
            </a:r>
            <a:r>
              <a:rPr lang="en-US" sz="2200" dirty="0"/>
              <a:t> </a:t>
            </a:r>
            <a:r>
              <a:rPr lang="en-US" sz="2200" dirty="0" err="1"/>
              <a:t>giá</a:t>
            </a:r>
            <a:r>
              <a:rPr lang="en-US" sz="2200" dirty="0"/>
              <a:t> </a:t>
            </a:r>
            <a:r>
              <a:rPr lang="en-US" sz="2200" dirty="0" err="1"/>
              <a:t>trị</a:t>
            </a:r>
            <a:r>
              <a:rPr lang="en-US" sz="2200" dirty="0"/>
              <a:t> </a:t>
            </a:r>
            <a:r>
              <a:rPr lang="en-US" sz="2200" dirty="0" err="1"/>
              <a:t>trong</a:t>
            </a:r>
            <a:r>
              <a:rPr lang="en-US" sz="2200" dirty="0"/>
              <a:t> </a:t>
            </a:r>
            <a:r>
              <a:rPr lang="en-US" sz="2200" dirty="0" err="1"/>
              <a:t>mỗi</a:t>
            </a:r>
            <a:r>
              <a:rPr lang="en-US" sz="2200" dirty="0"/>
              <a:t> </a:t>
            </a:r>
            <a:r>
              <a:rPr lang="en-US" sz="2200" dirty="0" err="1"/>
              <a:t>trường</a:t>
            </a:r>
            <a:r>
              <a:rPr lang="en-US" sz="2200" dirty="0"/>
              <a:t> </a:t>
            </a:r>
            <a:r>
              <a:rPr lang="en-US" sz="2200" dirty="0" err="1"/>
              <a:t>hợp</a:t>
            </a:r>
            <a:r>
              <a:rPr lang="en-US" sz="2200" dirty="0"/>
              <a:t> </a:t>
            </a:r>
            <a:r>
              <a:rPr lang="en-US" sz="2200" dirty="0" err="1"/>
              <a:t>sau</a:t>
            </a:r>
            <a:r>
              <a:rPr lang="en-US" sz="2200" dirty="0"/>
              <a:t>:</a:t>
            </a:r>
          </a:p>
        </p:txBody>
      </p:sp>
      <p:sp>
        <p:nvSpPr>
          <p:cNvPr id="13" name="Hộp Văn bản 12">
            <a:extLst>
              <a:ext uri="{FF2B5EF4-FFF2-40B4-BE49-F238E27FC236}">
                <a16:creationId xmlns:a16="http://schemas.microsoft.com/office/drawing/2014/main" xmlns="" id="{CF5D1205-C1BD-FC5E-FDE6-357116F76C05}"/>
              </a:ext>
            </a:extLst>
          </p:cNvPr>
          <p:cNvSpPr txBox="1"/>
          <p:nvPr/>
        </p:nvSpPr>
        <p:spPr>
          <a:xfrm>
            <a:off x="103787" y="4438796"/>
            <a:ext cx="435429" cy="430887"/>
          </a:xfrm>
          <a:prstGeom prst="rect">
            <a:avLst/>
          </a:prstGeom>
          <a:noFill/>
        </p:spPr>
        <p:txBody>
          <a:bodyPr wrap="square" rtlCol="0">
            <a:spAutoFit/>
          </a:bodyPr>
          <a:lstStyle/>
          <a:p>
            <a:r>
              <a:rPr lang="en-US" sz="2200" dirty="0"/>
              <a:t>a)</a:t>
            </a:r>
          </a:p>
        </p:txBody>
      </p:sp>
      <p:sp>
        <p:nvSpPr>
          <p:cNvPr id="14" name="Hộp Văn bản 13">
            <a:extLst>
              <a:ext uri="{FF2B5EF4-FFF2-40B4-BE49-F238E27FC236}">
                <a16:creationId xmlns:a16="http://schemas.microsoft.com/office/drawing/2014/main" xmlns="" id="{92EEEA7D-CB81-F629-7C65-4FEC8C78C608}"/>
              </a:ext>
            </a:extLst>
          </p:cNvPr>
          <p:cNvSpPr txBox="1"/>
          <p:nvPr/>
        </p:nvSpPr>
        <p:spPr>
          <a:xfrm>
            <a:off x="4572000" y="4438796"/>
            <a:ext cx="435429" cy="430887"/>
          </a:xfrm>
          <a:prstGeom prst="rect">
            <a:avLst/>
          </a:prstGeom>
          <a:noFill/>
        </p:spPr>
        <p:txBody>
          <a:bodyPr wrap="square" rtlCol="0">
            <a:spAutoFit/>
          </a:bodyPr>
          <a:lstStyle/>
          <a:p>
            <a:r>
              <a:rPr lang="en-US" sz="2200" dirty="0"/>
              <a:t>b)</a:t>
            </a:r>
          </a:p>
        </p:txBody>
      </p:sp>
      <mc:AlternateContent xmlns:mc="http://schemas.openxmlformats.org/markup-compatibility/2006" xmlns:a14="http://schemas.microsoft.com/office/drawing/2010/main">
        <mc:Choice Requires="a14">
          <p:sp>
            <p:nvSpPr>
              <p:cNvPr id="15" name="Hộp Văn bản 14">
                <a:extLst>
                  <a:ext uri="{FF2B5EF4-FFF2-40B4-BE49-F238E27FC236}">
                    <a16:creationId xmlns:a16="http://schemas.microsoft.com/office/drawing/2014/main" xmlns="" id="{704DA448-FDFF-EB03-458B-F836E2743F95}"/>
                  </a:ext>
                </a:extLst>
              </p:cNvPr>
              <p:cNvSpPr txBox="1"/>
              <p:nvPr/>
            </p:nvSpPr>
            <p:spPr>
              <a:xfrm>
                <a:off x="511520" y="4484321"/>
                <a:ext cx="1477328" cy="38536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ad>
                        <m:radPr>
                          <m:degHide m:val="on"/>
                          <m:ctrlPr>
                            <a:rPr lang="en-US" sz="2200" i="1" smtClean="0">
                              <a:latin typeface="Cambria Math" panose="02040503050406030204" pitchFamily="18" charset="0"/>
                            </a:rPr>
                          </m:ctrlPr>
                        </m:radPr>
                        <m:deg/>
                        <m:e>
                          <m:r>
                            <a:rPr lang="en-US" sz="2200" b="0" i="1" smtClean="0">
                              <a:latin typeface="Cambria Math" panose="02040503050406030204" pitchFamily="18" charset="0"/>
                            </a:rPr>
                            <m:t>1 522 756</m:t>
                          </m:r>
                        </m:e>
                      </m:rad>
                    </m:oMath>
                  </m:oMathPara>
                </a14:m>
                <a:endParaRPr lang="en-US" sz="2200" dirty="0"/>
              </a:p>
            </p:txBody>
          </p:sp>
        </mc:Choice>
        <mc:Fallback xmlns="">
          <p:sp>
            <p:nvSpPr>
              <p:cNvPr id="15" name="Hộp Văn bản 14">
                <a:extLst>
                  <a:ext uri="{FF2B5EF4-FFF2-40B4-BE49-F238E27FC236}">
                    <a16:creationId xmlns:a16="http://schemas.microsoft.com/office/drawing/2014/main" id="{704DA448-FDFF-EB03-458B-F836E2743F95}"/>
                  </a:ext>
                </a:extLst>
              </p:cNvPr>
              <p:cNvSpPr txBox="1">
                <a:spLocks noRot="1" noChangeAspect="1" noMove="1" noResize="1" noEditPoints="1" noAdjustHandles="1" noChangeArrowheads="1" noChangeShapeType="1" noTextEdit="1"/>
              </p:cNvSpPr>
              <p:nvPr/>
            </p:nvSpPr>
            <p:spPr>
              <a:xfrm>
                <a:off x="511520" y="4484321"/>
                <a:ext cx="1477328" cy="38536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Hộp Văn bản 15">
                <a:extLst>
                  <a:ext uri="{FF2B5EF4-FFF2-40B4-BE49-F238E27FC236}">
                    <a16:creationId xmlns:a16="http://schemas.microsoft.com/office/drawing/2014/main" xmlns="" id="{AF59AD7B-4566-EA4A-50FF-5099F44F1683}"/>
                  </a:ext>
                </a:extLst>
              </p:cNvPr>
              <p:cNvSpPr txBox="1"/>
              <p:nvPr/>
            </p:nvSpPr>
            <p:spPr>
              <a:xfrm>
                <a:off x="5007429" y="4438796"/>
                <a:ext cx="1364028" cy="37850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ad>
                        <m:radPr>
                          <m:degHide m:val="on"/>
                          <m:ctrlPr>
                            <a:rPr lang="en-US" sz="2200" i="1" smtClean="0">
                              <a:latin typeface="Cambria Math" panose="02040503050406030204" pitchFamily="18" charset="0"/>
                            </a:rPr>
                          </m:ctrlPr>
                        </m:radPr>
                        <m:deg/>
                        <m:e>
                          <m:r>
                            <a:rPr lang="en-US" sz="2200" b="0" i="1" smtClean="0">
                              <a:latin typeface="Cambria Math" panose="02040503050406030204" pitchFamily="18" charset="0"/>
                            </a:rPr>
                            <m:t>127 . 137</m:t>
                          </m:r>
                        </m:e>
                      </m:rad>
                    </m:oMath>
                  </m:oMathPara>
                </a14:m>
                <a:endParaRPr lang="en-US" sz="2200" dirty="0"/>
              </a:p>
            </p:txBody>
          </p:sp>
        </mc:Choice>
        <mc:Fallback xmlns="">
          <p:sp>
            <p:nvSpPr>
              <p:cNvPr id="16" name="Hộp Văn bản 15">
                <a:extLst>
                  <a:ext uri="{FF2B5EF4-FFF2-40B4-BE49-F238E27FC236}">
                    <a16:creationId xmlns:a16="http://schemas.microsoft.com/office/drawing/2014/main" id="{AF59AD7B-4566-EA4A-50FF-5099F44F1683}"/>
                  </a:ext>
                </a:extLst>
              </p:cNvPr>
              <p:cNvSpPr txBox="1">
                <a:spLocks noRot="1" noChangeAspect="1" noMove="1" noResize="1" noEditPoints="1" noAdjustHandles="1" noChangeArrowheads="1" noChangeShapeType="1" noTextEdit="1"/>
              </p:cNvSpPr>
              <p:nvPr/>
            </p:nvSpPr>
            <p:spPr>
              <a:xfrm>
                <a:off x="5007429" y="4438796"/>
                <a:ext cx="1364028" cy="37850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Hộp Văn bản 16">
                <a:extLst>
                  <a:ext uri="{FF2B5EF4-FFF2-40B4-BE49-F238E27FC236}">
                    <a16:creationId xmlns:a16="http://schemas.microsoft.com/office/drawing/2014/main" xmlns="" id="{04A89767-29D3-BA1B-7C5E-31C1591A2ADA}"/>
                  </a:ext>
                </a:extLst>
              </p:cNvPr>
              <p:cNvSpPr txBox="1"/>
              <p:nvPr/>
            </p:nvSpPr>
            <p:spPr>
              <a:xfrm>
                <a:off x="2033220" y="4507725"/>
                <a:ext cx="1051378" cy="3385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200" i="1" dirty="0" smtClean="0">
                          <a:latin typeface="Cambria Math" panose="02040503050406030204" pitchFamily="18" charset="0"/>
                        </a:rPr>
                        <m:t>=</m:t>
                      </m:r>
                      <m:r>
                        <a:rPr lang="en-US" sz="2200" b="0" i="1" dirty="0" smtClean="0">
                          <a:latin typeface="Cambria Math" panose="02040503050406030204" pitchFamily="18" charset="0"/>
                        </a:rPr>
                        <m:t>1 234</m:t>
                      </m:r>
                    </m:oMath>
                  </m:oMathPara>
                </a14:m>
                <a:endParaRPr lang="en-US" sz="2200" dirty="0"/>
              </a:p>
            </p:txBody>
          </p:sp>
        </mc:Choice>
        <mc:Fallback xmlns="">
          <p:sp>
            <p:nvSpPr>
              <p:cNvPr id="17" name="Hộp Văn bản 16">
                <a:extLst>
                  <a:ext uri="{FF2B5EF4-FFF2-40B4-BE49-F238E27FC236}">
                    <a16:creationId xmlns:a16="http://schemas.microsoft.com/office/drawing/2014/main" id="{04A89767-29D3-BA1B-7C5E-31C1591A2ADA}"/>
                  </a:ext>
                </a:extLst>
              </p:cNvPr>
              <p:cNvSpPr txBox="1">
                <a:spLocks noRot="1" noChangeAspect="1" noMove="1" noResize="1" noEditPoints="1" noAdjustHandles="1" noChangeArrowheads="1" noChangeShapeType="1" noTextEdit="1"/>
              </p:cNvSpPr>
              <p:nvPr/>
            </p:nvSpPr>
            <p:spPr>
              <a:xfrm>
                <a:off x="2033220" y="4507725"/>
                <a:ext cx="1051378" cy="338554"/>
              </a:xfrm>
              <a:prstGeom prst="rect">
                <a:avLst/>
              </a:prstGeom>
              <a:blipFill>
                <a:blip r:embed="rId5"/>
                <a:stretch>
                  <a:fillRect l="-1744" r="-4651" b="-89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Hộp Văn bản 17">
                <a:extLst>
                  <a:ext uri="{FF2B5EF4-FFF2-40B4-BE49-F238E27FC236}">
                    <a16:creationId xmlns:a16="http://schemas.microsoft.com/office/drawing/2014/main" xmlns="" id="{EF893A46-81B9-799D-F87B-E0492A68BEA5}"/>
                  </a:ext>
                </a:extLst>
              </p:cNvPr>
              <p:cNvSpPr txBox="1"/>
              <p:nvPr/>
            </p:nvSpPr>
            <p:spPr>
              <a:xfrm>
                <a:off x="6371457" y="4478744"/>
                <a:ext cx="1822422" cy="3385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200" i="1" dirty="0" smtClean="0">
                          <a:latin typeface="Cambria Math" panose="02040503050406030204" pitchFamily="18" charset="0"/>
                          <a:ea typeface="Cambria Math" panose="02040503050406030204" pitchFamily="18" charset="0"/>
                        </a:rPr>
                        <m:t>≈</m:t>
                      </m:r>
                      <m:r>
                        <a:rPr lang="en-US" sz="2200" b="0" i="1" dirty="0" smtClean="0">
                          <a:latin typeface="Cambria Math" panose="02040503050406030204" pitchFamily="18" charset="0"/>
                        </a:rPr>
                        <m:t>68,5492524</m:t>
                      </m:r>
                    </m:oMath>
                  </m:oMathPara>
                </a14:m>
                <a:endParaRPr lang="en-US" sz="2200" dirty="0"/>
              </a:p>
            </p:txBody>
          </p:sp>
        </mc:Choice>
        <mc:Fallback xmlns="">
          <p:sp>
            <p:nvSpPr>
              <p:cNvPr id="18" name="Hộp Văn bản 17">
                <a:extLst>
                  <a:ext uri="{FF2B5EF4-FFF2-40B4-BE49-F238E27FC236}">
                    <a16:creationId xmlns:a16="http://schemas.microsoft.com/office/drawing/2014/main" id="{EF893A46-81B9-799D-F87B-E0492A68BEA5}"/>
                  </a:ext>
                </a:extLst>
              </p:cNvPr>
              <p:cNvSpPr txBox="1">
                <a:spLocks noRot="1" noChangeAspect="1" noMove="1" noResize="1" noEditPoints="1" noAdjustHandles="1" noChangeArrowheads="1" noChangeShapeType="1" noTextEdit="1"/>
              </p:cNvSpPr>
              <p:nvPr/>
            </p:nvSpPr>
            <p:spPr>
              <a:xfrm>
                <a:off x="6371457" y="4478744"/>
                <a:ext cx="1822422" cy="338554"/>
              </a:xfrm>
              <a:prstGeom prst="rect">
                <a:avLst/>
              </a:prstGeom>
              <a:blipFill>
                <a:blip r:embed="rId6"/>
                <a:stretch>
                  <a:fillRect l="-1003" r="-2676" b="-10909"/>
                </a:stretch>
              </a:blipFill>
            </p:spPr>
            <p:txBody>
              <a:bodyPr/>
              <a:lstStyle/>
              <a:p>
                <a:r>
                  <a:rPr lang="en-US">
                    <a:noFill/>
                  </a:rPr>
                  <a:t> </a:t>
                </a:r>
              </a:p>
            </p:txBody>
          </p:sp>
        </mc:Fallback>
      </mc:AlternateContent>
    </p:spTree>
    <p:extLst>
      <p:ext uri="{BB962C8B-B14F-4D97-AF65-F5344CB8AC3E}">
        <p14:creationId xmlns:p14="http://schemas.microsoft.com/office/powerpoint/2010/main" val="3023159568"/>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1000"/>
                                        <p:tgtEl>
                                          <p:spTgt spid="17"/>
                                        </p:tgtEl>
                                      </p:cBhvr>
                                    </p:animEffect>
                                    <p:anim calcmode="lin" valueType="num">
                                      <p:cBhvr>
                                        <p:cTn id="35" dur="1000" fill="hold"/>
                                        <p:tgtEl>
                                          <p:spTgt spid="17"/>
                                        </p:tgtEl>
                                        <p:attrNameLst>
                                          <p:attrName>ppt_x</p:attrName>
                                        </p:attrNameLst>
                                      </p:cBhvr>
                                      <p:tavLst>
                                        <p:tav tm="0">
                                          <p:val>
                                            <p:strVal val="#ppt_x"/>
                                          </p:val>
                                        </p:tav>
                                        <p:tav tm="100000">
                                          <p:val>
                                            <p:strVal val="#ppt_x"/>
                                          </p:val>
                                        </p:tav>
                                      </p:tavLst>
                                    </p:anim>
                                    <p:anim calcmode="lin" valueType="num">
                                      <p:cBhvr>
                                        <p:cTn id="3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1000"/>
                                        <p:tgtEl>
                                          <p:spTgt spid="18"/>
                                        </p:tgtEl>
                                      </p:cBhvr>
                                    </p:animEffect>
                                    <p:anim calcmode="lin" valueType="num">
                                      <p:cBhvr>
                                        <p:cTn id="48" dur="1000" fill="hold"/>
                                        <p:tgtEl>
                                          <p:spTgt spid="18"/>
                                        </p:tgtEl>
                                        <p:attrNameLst>
                                          <p:attrName>ppt_x</p:attrName>
                                        </p:attrNameLst>
                                      </p:cBhvr>
                                      <p:tavLst>
                                        <p:tav tm="0">
                                          <p:val>
                                            <p:strVal val="#ppt_x"/>
                                          </p:val>
                                        </p:tav>
                                        <p:tav tm="100000">
                                          <p:val>
                                            <p:strVal val="#ppt_x"/>
                                          </p:val>
                                        </p:tav>
                                      </p:tavLst>
                                    </p:anim>
                                    <p:anim calcmode="lin" valueType="num">
                                      <p:cBhvr>
                                        <p:cTn id="4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1" grpId="0" animBg="1"/>
      <p:bldP spid="12" grpId="0"/>
      <p:bldP spid="13" grpId="0"/>
      <p:bldP spid="14" grpId="0"/>
      <p:bldP spid="15" grpId="0"/>
      <p:bldP spid="16" grpId="0"/>
      <p:bldP spid="17" grpId="0"/>
      <p:bldP spid="1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ình Bầu dục 2">
            <a:extLst>
              <a:ext uri="{FF2B5EF4-FFF2-40B4-BE49-F238E27FC236}">
                <a16:creationId xmlns:a16="http://schemas.microsoft.com/office/drawing/2014/main" xmlns="" id="{7A350207-F631-443A-B1F0-91C8EEE43800}"/>
              </a:ext>
            </a:extLst>
          </p:cNvPr>
          <p:cNvSpPr/>
          <p:nvPr/>
        </p:nvSpPr>
        <p:spPr>
          <a:xfrm>
            <a:off x="0" y="0"/>
            <a:ext cx="2503714" cy="11248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t>Vận</a:t>
            </a:r>
            <a:r>
              <a:rPr lang="en-US" sz="2400" b="1" dirty="0"/>
              <a:t> </a:t>
            </a:r>
            <a:r>
              <a:rPr lang="en-US" sz="2400" b="1" dirty="0" err="1"/>
              <a:t>dụng</a:t>
            </a:r>
            <a:endParaRPr lang="en-US" sz="2400" b="1" dirty="0"/>
          </a:p>
        </p:txBody>
      </p:sp>
      <p:pic>
        <p:nvPicPr>
          <p:cNvPr id="4" name="Hình ảnh 3">
            <a:extLst>
              <a:ext uri="{FF2B5EF4-FFF2-40B4-BE49-F238E27FC236}">
                <a16:creationId xmlns:a16="http://schemas.microsoft.com/office/drawing/2014/main" xmlns="" id="{33EF0357-1E8C-BEB2-27C2-E2D34195BE09}"/>
              </a:ext>
            </a:extLst>
          </p:cNvPr>
          <p:cNvPicPr>
            <a:picLocks noGrp="1" noRot="1" noChangeAspect="1" noMove="1" noResize="1" noEditPoints="1" noAdjustHandles="1" noChangeArrowheads="1" noChangeShapeType="1" noCrop="1"/>
          </p:cNvPicPr>
          <p:nvPr/>
        </p:nvPicPr>
        <p:blipFill>
          <a:blip r:embed="rId2"/>
          <a:stretch>
            <a:fillRect/>
          </a:stretch>
        </p:blipFill>
        <p:spPr>
          <a:xfrm>
            <a:off x="0" y="1990814"/>
            <a:ext cx="9144000" cy="1681300"/>
          </a:xfrm>
          <a:prstGeom prst="rect">
            <a:avLst/>
          </a:prstGeom>
        </p:spPr>
      </p:pic>
      <p:sp>
        <p:nvSpPr>
          <p:cNvPr id="5" name="Hộp Văn bản 4">
            <a:extLst>
              <a:ext uri="{FF2B5EF4-FFF2-40B4-BE49-F238E27FC236}">
                <a16:creationId xmlns:a16="http://schemas.microsoft.com/office/drawing/2014/main" xmlns="" id="{66B98F9E-96DC-4D10-B507-DA9EBB2608DE}"/>
              </a:ext>
            </a:extLst>
          </p:cNvPr>
          <p:cNvSpPr txBox="1"/>
          <p:nvPr/>
        </p:nvSpPr>
        <p:spPr>
          <a:xfrm>
            <a:off x="3763283" y="693970"/>
            <a:ext cx="3476171" cy="430887"/>
          </a:xfrm>
          <a:prstGeom prst="rect">
            <a:avLst/>
          </a:prstGeom>
          <a:noFill/>
        </p:spPr>
        <p:txBody>
          <a:bodyPr wrap="square" rtlCol="0">
            <a:spAutoFit/>
          </a:bodyPr>
          <a:lstStyle/>
          <a:p>
            <a:r>
              <a:rPr lang="en-US" sz="2200" dirty="0" err="1"/>
              <a:t>Tìm</a:t>
            </a:r>
            <a:r>
              <a:rPr lang="en-US" sz="2200" dirty="0"/>
              <a:t> </a:t>
            </a:r>
            <a:r>
              <a:rPr lang="en-US" sz="2200" dirty="0" err="1"/>
              <a:t>số</a:t>
            </a:r>
            <a:r>
              <a:rPr lang="en-US" sz="2200" dirty="0"/>
              <a:t> </a:t>
            </a:r>
            <a:r>
              <a:rPr lang="en-US" sz="2200" dirty="0" err="1"/>
              <a:t>thích</a:t>
            </a:r>
            <a:r>
              <a:rPr lang="en-US" sz="2200" dirty="0"/>
              <a:t> </a:t>
            </a:r>
            <a:r>
              <a:rPr lang="en-US" sz="2200" dirty="0" err="1"/>
              <a:t>hợp</a:t>
            </a:r>
            <a:r>
              <a:rPr lang="en-US" sz="2200" dirty="0"/>
              <a:t> </a:t>
            </a:r>
            <a:r>
              <a:rPr lang="en-US" sz="2200" dirty="0" err="1"/>
              <a:t>điền</a:t>
            </a:r>
            <a:r>
              <a:rPr lang="en-US" sz="2200" dirty="0"/>
              <a:t> </a:t>
            </a:r>
            <a:r>
              <a:rPr lang="en-US" sz="2200" dirty="0" err="1"/>
              <a:t>vào</a:t>
            </a:r>
            <a:endParaRPr lang="en-US" sz="2200" dirty="0"/>
          </a:p>
        </p:txBody>
      </p:sp>
      <p:pic>
        <p:nvPicPr>
          <p:cNvPr id="6" name="Picture 7">
            <a:extLst>
              <a:ext uri="{FF2B5EF4-FFF2-40B4-BE49-F238E27FC236}">
                <a16:creationId xmlns:a16="http://schemas.microsoft.com/office/drawing/2014/main" xmlns="" id="{44AC1B90-A52E-8D21-D4D2-1033294A464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823481" y="436829"/>
            <a:ext cx="819152" cy="819152"/>
          </a:xfrm>
          <a:prstGeom prst="rect">
            <a:avLst/>
          </a:prstGeom>
        </p:spPr>
      </p:pic>
      <p:sp>
        <p:nvSpPr>
          <p:cNvPr id="7" name="Hình chữ nhật: Góc Tròn 6">
            <a:extLst>
              <a:ext uri="{FF2B5EF4-FFF2-40B4-BE49-F238E27FC236}">
                <a16:creationId xmlns:a16="http://schemas.microsoft.com/office/drawing/2014/main" xmlns="" id="{16643F71-A6C1-055B-74DD-E574868E7799}"/>
              </a:ext>
            </a:extLst>
          </p:cNvPr>
          <p:cNvSpPr/>
          <p:nvPr/>
        </p:nvSpPr>
        <p:spPr>
          <a:xfrm>
            <a:off x="7174140" y="577890"/>
            <a:ext cx="558800" cy="537029"/>
          </a:xfrm>
          <a:prstGeom prst="round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400" b="1" dirty="0">
                <a:solidFill>
                  <a:sysClr val="windowText" lastClr="000000"/>
                </a:solidFill>
              </a:rPr>
              <a:t>?</a:t>
            </a:r>
          </a:p>
        </p:txBody>
      </p:sp>
      <p:sp>
        <p:nvSpPr>
          <p:cNvPr id="8" name="Hình chữ nhật: Góc Tròn 7">
            <a:extLst>
              <a:ext uri="{FF2B5EF4-FFF2-40B4-BE49-F238E27FC236}">
                <a16:creationId xmlns:a16="http://schemas.microsoft.com/office/drawing/2014/main" xmlns="" id="{B9F4F11C-010A-AA10-5F1E-664425EC36F2}"/>
              </a:ext>
            </a:extLst>
          </p:cNvPr>
          <p:cNvSpPr/>
          <p:nvPr/>
        </p:nvSpPr>
        <p:spPr>
          <a:xfrm>
            <a:off x="1477283" y="2839216"/>
            <a:ext cx="558800" cy="537029"/>
          </a:xfrm>
          <a:prstGeom prst="round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000" dirty="0">
                <a:solidFill>
                  <a:sysClr val="windowText" lastClr="000000"/>
                </a:solidFill>
              </a:rPr>
              <a:t>12</a:t>
            </a:r>
          </a:p>
        </p:txBody>
      </p:sp>
      <p:sp>
        <p:nvSpPr>
          <p:cNvPr id="9" name="Hình chữ nhật: Góc Tròn 8">
            <a:extLst>
              <a:ext uri="{FF2B5EF4-FFF2-40B4-BE49-F238E27FC236}">
                <a16:creationId xmlns:a16="http://schemas.microsoft.com/office/drawing/2014/main" xmlns="" id="{0FF8A9C6-6722-1A3A-6C18-75CA89AD1D36}"/>
              </a:ext>
            </a:extLst>
          </p:cNvPr>
          <p:cNvSpPr/>
          <p:nvPr/>
        </p:nvSpPr>
        <p:spPr>
          <a:xfrm>
            <a:off x="2544081" y="2839216"/>
            <a:ext cx="627290" cy="537029"/>
          </a:xfrm>
          <a:prstGeom prst="round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000" dirty="0">
                <a:solidFill>
                  <a:sysClr val="windowText" lastClr="000000"/>
                </a:solidFill>
              </a:rPr>
              <a:t>1,3</a:t>
            </a:r>
          </a:p>
        </p:txBody>
      </p:sp>
      <p:sp>
        <p:nvSpPr>
          <p:cNvPr id="10" name="Hình chữ nhật: Góc Tròn 9">
            <a:extLst>
              <a:ext uri="{FF2B5EF4-FFF2-40B4-BE49-F238E27FC236}">
                <a16:creationId xmlns:a16="http://schemas.microsoft.com/office/drawing/2014/main" xmlns="" id="{30DCF779-7E05-8BB0-51B9-DCDFF692F83C}"/>
              </a:ext>
            </a:extLst>
          </p:cNvPr>
          <p:cNvSpPr/>
          <p:nvPr/>
        </p:nvSpPr>
        <p:spPr>
          <a:xfrm>
            <a:off x="3642633" y="2034721"/>
            <a:ext cx="675367" cy="537029"/>
          </a:xfrm>
          <a:prstGeom prst="round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000" dirty="0">
                <a:solidFill>
                  <a:sysClr val="windowText" lastClr="000000"/>
                </a:solidFill>
              </a:rPr>
              <a:t>196</a:t>
            </a:r>
          </a:p>
        </p:txBody>
      </p:sp>
      <p:sp>
        <p:nvSpPr>
          <p:cNvPr id="11" name="Hình chữ nhật: Góc Tròn 10">
            <a:extLst>
              <a:ext uri="{FF2B5EF4-FFF2-40B4-BE49-F238E27FC236}">
                <a16:creationId xmlns:a16="http://schemas.microsoft.com/office/drawing/2014/main" xmlns="" id="{F6EAD1AA-4845-3BAC-837C-9602DEA2CE2A}"/>
              </a:ext>
            </a:extLst>
          </p:cNvPr>
          <p:cNvSpPr/>
          <p:nvPr/>
        </p:nvSpPr>
        <p:spPr>
          <a:xfrm>
            <a:off x="4753883" y="2047016"/>
            <a:ext cx="747485" cy="537029"/>
          </a:xfrm>
          <a:prstGeom prst="round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000" dirty="0">
                <a:solidFill>
                  <a:sysClr val="windowText" lastClr="000000"/>
                </a:solidFill>
              </a:rPr>
              <a:t>0,01</a:t>
            </a:r>
          </a:p>
        </p:txBody>
      </p:sp>
      <mc:AlternateContent xmlns:mc="http://schemas.openxmlformats.org/markup-compatibility/2006" xmlns:a14="http://schemas.microsoft.com/office/drawing/2010/main">
        <mc:Choice Requires="a14">
          <p:sp>
            <p:nvSpPr>
              <p:cNvPr id="12" name="Hình chữ nhật: Góc Tròn 11">
                <a:extLst>
                  <a:ext uri="{FF2B5EF4-FFF2-40B4-BE49-F238E27FC236}">
                    <a16:creationId xmlns:a16="http://schemas.microsoft.com/office/drawing/2014/main" xmlns="" id="{3FDBF22B-4C6F-77A9-DAAB-2E910F98D230}"/>
                  </a:ext>
                </a:extLst>
              </p:cNvPr>
              <p:cNvSpPr/>
              <p:nvPr/>
            </p:nvSpPr>
            <p:spPr>
              <a:xfrm>
                <a:off x="5937251" y="2047016"/>
                <a:ext cx="747485" cy="537029"/>
              </a:xfrm>
              <a:prstGeom prst="round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sz="2000" i="1" dirty="0" smtClean="0">
                              <a:solidFill>
                                <a:sysClr val="windowText" lastClr="000000"/>
                              </a:solidFill>
                              <a:latin typeface="Cambria Math" panose="02040503050406030204" pitchFamily="18" charset="0"/>
                            </a:rPr>
                          </m:ctrlPr>
                        </m:fPr>
                        <m:num>
                          <m:r>
                            <a:rPr lang="en-US" sz="2000" b="0" i="1" dirty="0" smtClean="0">
                              <a:solidFill>
                                <a:sysClr val="windowText" lastClr="000000"/>
                              </a:solidFill>
                              <a:latin typeface="Cambria Math" panose="02040503050406030204" pitchFamily="18" charset="0"/>
                            </a:rPr>
                            <m:t>1</m:t>
                          </m:r>
                        </m:num>
                        <m:den>
                          <m:r>
                            <a:rPr lang="en-US" sz="2000" b="0" i="1" dirty="0" smtClean="0">
                              <a:solidFill>
                                <a:sysClr val="windowText" lastClr="000000"/>
                              </a:solidFill>
                              <a:latin typeface="Cambria Math" panose="02040503050406030204" pitchFamily="18" charset="0"/>
                            </a:rPr>
                            <m:t>9</m:t>
                          </m:r>
                        </m:den>
                      </m:f>
                    </m:oMath>
                  </m:oMathPara>
                </a14:m>
                <a:endParaRPr lang="en-US" sz="2000" dirty="0">
                  <a:solidFill>
                    <a:sysClr val="windowText" lastClr="000000"/>
                  </a:solidFill>
                </a:endParaRPr>
              </a:p>
            </p:txBody>
          </p:sp>
        </mc:Choice>
        <mc:Fallback xmlns="">
          <p:sp>
            <p:nvSpPr>
              <p:cNvPr id="12" name="Hình chữ nhật: Góc Tròn 11">
                <a:extLst>
                  <a:ext uri="{FF2B5EF4-FFF2-40B4-BE49-F238E27FC236}">
                    <a16:creationId xmlns:a16="http://schemas.microsoft.com/office/drawing/2014/main" id="{3FDBF22B-4C6F-77A9-DAAB-2E910F98D230}"/>
                  </a:ext>
                </a:extLst>
              </p:cNvPr>
              <p:cNvSpPr>
                <a:spLocks noRot="1" noChangeAspect="1" noMove="1" noResize="1" noEditPoints="1" noAdjustHandles="1" noChangeArrowheads="1" noChangeShapeType="1" noTextEdit="1"/>
              </p:cNvSpPr>
              <p:nvPr/>
            </p:nvSpPr>
            <p:spPr>
              <a:xfrm>
                <a:off x="5937251" y="2047016"/>
                <a:ext cx="747485" cy="537029"/>
              </a:xfrm>
              <a:prstGeom prst="roundRect">
                <a:avLst/>
              </a:prstGeom>
              <a:blipFill>
                <a:blip r:embed="rId5"/>
                <a:stretch>
                  <a:fillRect b="-2174"/>
                </a:stretch>
              </a:blipFill>
              <a:ln/>
            </p:spPr>
            <p:txBody>
              <a:bodyPr/>
              <a:lstStyle/>
              <a:p>
                <a:r>
                  <a:rPr lang="en-US">
                    <a:noFill/>
                  </a:rPr>
                  <a:t> </a:t>
                </a:r>
              </a:p>
            </p:txBody>
          </p:sp>
        </mc:Fallback>
      </mc:AlternateContent>
      <p:sp>
        <p:nvSpPr>
          <p:cNvPr id="13" name="Hình chữ nhật: Góc Tròn 12">
            <a:extLst>
              <a:ext uri="{FF2B5EF4-FFF2-40B4-BE49-F238E27FC236}">
                <a16:creationId xmlns:a16="http://schemas.microsoft.com/office/drawing/2014/main" xmlns="" id="{8EA72151-CD91-0ACA-3176-328242A47C31}"/>
              </a:ext>
            </a:extLst>
          </p:cNvPr>
          <p:cNvSpPr/>
          <p:nvPr/>
        </p:nvSpPr>
        <p:spPr>
          <a:xfrm>
            <a:off x="6985455" y="2839216"/>
            <a:ext cx="747485" cy="537029"/>
          </a:xfrm>
          <a:prstGeom prst="round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000" dirty="0">
                <a:solidFill>
                  <a:sysClr val="windowText" lastClr="000000"/>
                </a:solidFill>
              </a:rPr>
              <a:t>1,5</a:t>
            </a:r>
          </a:p>
        </p:txBody>
      </p:sp>
      <p:sp>
        <p:nvSpPr>
          <p:cNvPr id="14" name="Hình chữ nhật: Góc Tròn 13">
            <a:extLst>
              <a:ext uri="{FF2B5EF4-FFF2-40B4-BE49-F238E27FC236}">
                <a16:creationId xmlns:a16="http://schemas.microsoft.com/office/drawing/2014/main" xmlns="" id="{AE245D65-C46D-B889-3170-624C74FCC454}"/>
              </a:ext>
            </a:extLst>
          </p:cNvPr>
          <p:cNvSpPr/>
          <p:nvPr/>
        </p:nvSpPr>
        <p:spPr>
          <a:xfrm>
            <a:off x="8168369" y="2878293"/>
            <a:ext cx="747485" cy="537029"/>
          </a:xfrm>
          <a:prstGeom prst="round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2000" dirty="0">
                <a:solidFill>
                  <a:sysClr val="windowText" lastClr="000000"/>
                </a:solidFill>
              </a:rPr>
              <a:t>0,15</a:t>
            </a:r>
          </a:p>
        </p:txBody>
      </p:sp>
      <p:pic>
        <p:nvPicPr>
          <p:cNvPr id="15" name="Picture 2">
            <a:extLst>
              <a:ext uri="{FF2B5EF4-FFF2-40B4-BE49-F238E27FC236}">
                <a16:creationId xmlns:a16="http://schemas.microsoft.com/office/drawing/2014/main" xmlns="" id="{6DAAF6E4-FD34-0C41-0689-78809B4083C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203412" y="3757839"/>
            <a:ext cx="594574" cy="1385661"/>
          </a:xfrm>
          <a:prstGeom prst="rect">
            <a:avLst/>
          </a:prstGeom>
        </p:spPr>
      </p:pic>
      <p:pic>
        <p:nvPicPr>
          <p:cNvPr id="16" name="Picture 21">
            <a:extLst>
              <a:ext uri="{FF2B5EF4-FFF2-40B4-BE49-F238E27FC236}">
                <a16:creationId xmlns:a16="http://schemas.microsoft.com/office/drawing/2014/main" xmlns="" id="{42C11357-AEC9-748B-2314-12C050A78E7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6150769" y="3792811"/>
            <a:ext cx="2287159" cy="1384771"/>
          </a:xfrm>
          <a:prstGeom prst="rect">
            <a:avLst/>
          </a:prstGeom>
        </p:spPr>
      </p:pic>
    </p:spTree>
    <p:extLst>
      <p:ext uri="{BB962C8B-B14F-4D97-AF65-F5344CB8AC3E}">
        <p14:creationId xmlns:p14="http://schemas.microsoft.com/office/powerpoint/2010/main" val="412843448"/>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1000"/>
                                        <p:tgtEl>
                                          <p:spTgt spid="11"/>
                                        </p:tgtEl>
                                      </p:cBhvr>
                                    </p:animEffect>
                                    <p:anim calcmode="lin" valueType="num">
                                      <p:cBhvr>
                                        <p:cTn id="41" dur="1000" fill="hold"/>
                                        <p:tgtEl>
                                          <p:spTgt spid="11"/>
                                        </p:tgtEl>
                                        <p:attrNameLst>
                                          <p:attrName>ppt_x</p:attrName>
                                        </p:attrNameLst>
                                      </p:cBhvr>
                                      <p:tavLst>
                                        <p:tav tm="0">
                                          <p:val>
                                            <p:strVal val="#ppt_x"/>
                                          </p:val>
                                        </p:tav>
                                        <p:tav tm="100000">
                                          <p:val>
                                            <p:strVal val="#ppt_x"/>
                                          </p:val>
                                        </p:tav>
                                      </p:tavLst>
                                    </p:anim>
                                    <p:anim calcmode="lin" valueType="num">
                                      <p:cBhvr>
                                        <p:cTn id="4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1000"/>
                                        <p:tgtEl>
                                          <p:spTgt spid="12"/>
                                        </p:tgtEl>
                                      </p:cBhvr>
                                    </p:animEffect>
                                    <p:anim calcmode="lin" valueType="num">
                                      <p:cBhvr>
                                        <p:cTn id="48" dur="1000" fill="hold"/>
                                        <p:tgtEl>
                                          <p:spTgt spid="12"/>
                                        </p:tgtEl>
                                        <p:attrNameLst>
                                          <p:attrName>ppt_x</p:attrName>
                                        </p:attrNameLst>
                                      </p:cBhvr>
                                      <p:tavLst>
                                        <p:tav tm="0">
                                          <p:val>
                                            <p:strVal val="#ppt_x"/>
                                          </p:val>
                                        </p:tav>
                                        <p:tav tm="100000">
                                          <p:val>
                                            <p:strVal val="#ppt_x"/>
                                          </p:val>
                                        </p:tav>
                                      </p:tavLst>
                                    </p:anim>
                                    <p:anim calcmode="lin" valueType="num">
                                      <p:cBhvr>
                                        <p:cTn id="4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1000"/>
                                        <p:tgtEl>
                                          <p:spTgt spid="13"/>
                                        </p:tgtEl>
                                      </p:cBhvr>
                                    </p:animEffect>
                                    <p:anim calcmode="lin" valueType="num">
                                      <p:cBhvr>
                                        <p:cTn id="55" dur="1000" fill="hold"/>
                                        <p:tgtEl>
                                          <p:spTgt spid="13"/>
                                        </p:tgtEl>
                                        <p:attrNameLst>
                                          <p:attrName>ppt_x</p:attrName>
                                        </p:attrNameLst>
                                      </p:cBhvr>
                                      <p:tavLst>
                                        <p:tav tm="0">
                                          <p:val>
                                            <p:strVal val="#ppt_x"/>
                                          </p:val>
                                        </p:tav>
                                        <p:tav tm="100000">
                                          <p:val>
                                            <p:strVal val="#ppt_x"/>
                                          </p:val>
                                        </p:tav>
                                      </p:tavLst>
                                    </p:anim>
                                    <p:anim calcmode="lin" valueType="num">
                                      <p:cBhvr>
                                        <p:cTn id="5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1000"/>
                                        <p:tgtEl>
                                          <p:spTgt spid="14"/>
                                        </p:tgtEl>
                                      </p:cBhvr>
                                    </p:animEffect>
                                    <p:anim calcmode="lin" valueType="num">
                                      <p:cBhvr>
                                        <p:cTn id="62" dur="1000" fill="hold"/>
                                        <p:tgtEl>
                                          <p:spTgt spid="14"/>
                                        </p:tgtEl>
                                        <p:attrNameLst>
                                          <p:attrName>ppt_x</p:attrName>
                                        </p:attrNameLst>
                                      </p:cBhvr>
                                      <p:tavLst>
                                        <p:tav tm="0">
                                          <p:val>
                                            <p:strVal val="#ppt_x"/>
                                          </p:val>
                                        </p:tav>
                                        <p:tav tm="100000">
                                          <p:val>
                                            <p:strVal val="#ppt_x"/>
                                          </p:val>
                                        </p:tav>
                                      </p:tavLst>
                                    </p:anim>
                                    <p:anim calcmode="lin" valueType="num">
                                      <p:cBhvr>
                                        <p:cTn id="6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8" grpId="0" animBg="1"/>
      <p:bldP spid="9" grpId="0" animBg="1"/>
      <p:bldP spid="10" grpId="0" animBg="1"/>
      <p:bldP spid="11" grpId="0" animBg="1"/>
      <p:bldP spid="12" grpId="0" animBg="1"/>
      <p:bldP spid="13" grpId="0" animBg="1"/>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xmlns="" id="{37ECCBC8-831A-4D98-ACB0-C8653B1F46D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 y="1398"/>
            <a:ext cx="9151502" cy="6535951"/>
          </a:xfrm>
          <a:prstGeom prst="rect">
            <a:avLst/>
          </a:prstGeom>
        </p:spPr>
      </p:pic>
      <p:pic>
        <p:nvPicPr>
          <p:cNvPr id="7" name="Picture 6">
            <a:extLst>
              <a:ext uri="{FF2B5EF4-FFF2-40B4-BE49-F238E27FC236}">
                <a16:creationId xmlns:a16="http://schemas.microsoft.com/office/drawing/2014/main" xmlns="" id="{C7593E1B-5FC0-44F6-9131-81F89692E7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1025" y="675563"/>
            <a:ext cx="2890299" cy="3976568"/>
          </a:xfrm>
          <a:prstGeom prst="rect">
            <a:avLst/>
          </a:prstGeom>
        </p:spPr>
      </p:pic>
      <p:pic>
        <p:nvPicPr>
          <p:cNvPr id="9" name="Picture 8">
            <a:extLst>
              <a:ext uri="{FF2B5EF4-FFF2-40B4-BE49-F238E27FC236}">
                <a16:creationId xmlns:a16="http://schemas.microsoft.com/office/drawing/2014/main" xmlns="" id="{94301D85-EE01-4ABC-A0A4-A0ECC6332D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57975" y="444639"/>
            <a:ext cx="5315000" cy="1749283"/>
          </a:xfrm>
          <a:prstGeom prst="rect">
            <a:avLst/>
          </a:prstGeom>
        </p:spPr>
      </p:pic>
      <p:pic>
        <p:nvPicPr>
          <p:cNvPr id="11" name="Picture 10">
            <a:hlinkClick r:id="" action="ppaction://hlinkshowjump?jump=nextslide"/>
            <a:extLst>
              <a:ext uri="{FF2B5EF4-FFF2-40B4-BE49-F238E27FC236}">
                <a16:creationId xmlns:a16="http://schemas.microsoft.com/office/drawing/2014/main" xmlns="" id="{A152F28D-03D3-4D6D-AC5E-DF195FFC531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26743" y="2375046"/>
            <a:ext cx="1470605" cy="557390"/>
          </a:xfrm>
          <a:prstGeom prst="rect">
            <a:avLst/>
          </a:prstGeom>
        </p:spPr>
      </p:pic>
      <p:pic>
        <p:nvPicPr>
          <p:cNvPr id="15" name="Picture 14">
            <a:extLst>
              <a:ext uri="{FF2B5EF4-FFF2-40B4-BE49-F238E27FC236}">
                <a16:creationId xmlns:a16="http://schemas.microsoft.com/office/drawing/2014/main" xmlns="" id="{FC07CF22-6672-4498-8851-81F6565186E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77217" y="3070578"/>
            <a:ext cx="1046315" cy="717153"/>
          </a:xfrm>
          <a:prstGeom prst="rect">
            <a:avLst/>
          </a:prstGeom>
        </p:spPr>
      </p:pic>
      <p:pic>
        <p:nvPicPr>
          <p:cNvPr id="13" name="Picture 12">
            <a:extLst>
              <a:ext uri="{FF2B5EF4-FFF2-40B4-BE49-F238E27FC236}">
                <a16:creationId xmlns:a16="http://schemas.microsoft.com/office/drawing/2014/main" xmlns="" id="{9832F191-A93B-4162-A1C5-2871D89441C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85018" y="3622012"/>
            <a:ext cx="1470605" cy="440545"/>
          </a:xfrm>
          <a:prstGeom prst="rect">
            <a:avLst/>
          </a:prstGeom>
        </p:spPr>
      </p:pic>
      <p:pic>
        <p:nvPicPr>
          <p:cNvPr id="30" name="Picture 29">
            <a:extLst>
              <a:ext uri="{FF2B5EF4-FFF2-40B4-BE49-F238E27FC236}">
                <a16:creationId xmlns:a16="http://schemas.microsoft.com/office/drawing/2014/main" xmlns="" id="{8A7D66EB-DE69-450F-AACE-76724516B5C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64433" y="3070578"/>
            <a:ext cx="1046315" cy="717153"/>
          </a:xfrm>
          <a:prstGeom prst="rect">
            <a:avLst/>
          </a:prstGeom>
        </p:spPr>
      </p:pic>
      <p:pic>
        <p:nvPicPr>
          <p:cNvPr id="31" name="Picture 30">
            <a:extLst>
              <a:ext uri="{FF2B5EF4-FFF2-40B4-BE49-F238E27FC236}">
                <a16:creationId xmlns:a16="http://schemas.microsoft.com/office/drawing/2014/main" xmlns="" id="{6C5084A8-4F6A-44D2-8A63-8D472DE3060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72235" y="3622012"/>
            <a:ext cx="1470605" cy="440545"/>
          </a:xfrm>
          <a:prstGeom prst="rect">
            <a:avLst/>
          </a:prstGeom>
        </p:spPr>
      </p:pic>
      <p:pic>
        <p:nvPicPr>
          <p:cNvPr id="33" name="Picture 32">
            <a:extLst>
              <a:ext uri="{FF2B5EF4-FFF2-40B4-BE49-F238E27FC236}">
                <a16:creationId xmlns:a16="http://schemas.microsoft.com/office/drawing/2014/main" xmlns="" id="{F113C126-8C84-41DD-A5FB-ACFD79D63DC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46778" y="3795737"/>
            <a:ext cx="1046315" cy="717153"/>
          </a:xfrm>
          <a:prstGeom prst="rect">
            <a:avLst/>
          </a:prstGeom>
        </p:spPr>
      </p:pic>
      <p:pic>
        <p:nvPicPr>
          <p:cNvPr id="34" name="Picture 33">
            <a:extLst>
              <a:ext uri="{FF2B5EF4-FFF2-40B4-BE49-F238E27FC236}">
                <a16:creationId xmlns:a16="http://schemas.microsoft.com/office/drawing/2014/main" xmlns="" id="{1FBE6653-2FF3-47CF-BB70-826F504B55E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54580" y="4347171"/>
            <a:ext cx="1470605" cy="440545"/>
          </a:xfrm>
          <a:prstGeom prst="rect">
            <a:avLst/>
          </a:prstGeom>
        </p:spPr>
      </p:pic>
      <p:pic>
        <p:nvPicPr>
          <p:cNvPr id="2" name="Nhac nen">
            <a:hlinkClick r:id="" action="ppaction://media"/>
            <a:extLst>
              <a:ext uri="{FF2B5EF4-FFF2-40B4-BE49-F238E27FC236}">
                <a16:creationId xmlns:a16="http://schemas.microsoft.com/office/drawing/2014/main" xmlns="" id="{C23B07A0-9676-4F48-8D2E-FD04E7F8BFD4}"/>
              </a:ext>
            </a:extLst>
          </p:cNvPr>
          <p:cNvPicPr>
            <a:picLocks noChangeAspect="1"/>
          </p:cNvPicPr>
          <p:nvPr>
            <a:audioFile r:link="rId1"/>
            <p:extLst>
              <p:ext uri="{DAA4B4D4-6D71-4841-9C94-3DE7FCFB9230}">
                <p14:media xmlns:p14="http://schemas.microsoft.com/office/powerpoint/2010/main" r:embed="rId2">
                  <p14:trim st="39535" end="29864.3125"/>
                </p14:media>
              </p:ext>
            </p:extLst>
          </p:nvPr>
        </p:nvPicPr>
        <p:blipFill>
          <a:blip r:embed="rId11"/>
          <a:stretch>
            <a:fillRect/>
          </a:stretch>
        </p:blipFill>
        <p:spPr>
          <a:xfrm>
            <a:off x="-950254" y="3952447"/>
            <a:ext cx="365522" cy="365522"/>
          </a:xfrm>
          <a:prstGeom prst="rect">
            <a:avLst/>
          </a:prstGeom>
        </p:spPr>
      </p:pic>
      <p:pic>
        <p:nvPicPr>
          <p:cNvPr id="16" name="Picture 15">
            <a:extLst>
              <a:ext uri="{FF2B5EF4-FFF2-40B4-BE49-F238E27FC236}">
                <a16:creationId xmlns:a16="http://schemas.microsoft.com/office/drawing/2014/main" xmlns="" id="{5928C8E1-4AB8-4A41-87EE-B146A8D27DE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452362" y="4436755"/>
            <a:ext cx="571962" cy="574752"/>
          </a:xfrm>
          <a:prstGeom prst="rect">
            <a:avLst/>
          </a:prstGeom>
        </p:spPr>
      </p:pic>
      <p:pic>
        <p:nvPicPr>
          <p:cNvPr id="27" name="Picture 26">
            <a:extLst>
              <a:ext uri="{FF2B5EF4-FFF2-40B4-BE49-F238E27FC236}">
                <a16:creationId xmlns:a16="http://schemas.microsoft.com/office/drawing/2014/main" xmlns="" id="{E266C20F-5BAD-4302-936E-2319683704D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06791" y="3776631"/>
            <a:ext cx="1046315" cy="717153"/>
          </a:xfrm>
          <a:prstGeom prst="rect">
            <a:avLst/>
          </a:prstGeom>
        </p:spPr>
      </p:pic>
      <p:pic>
        <p:nvPicPr>
          <p:cNvPr id="28" name="Picture 27">
            <a:extLst>
              <a:ext uri="{FF2B5EF4-FFF2-40B4-BE49-F238E27FC236}">
                <a16:creationId xmlns:a16="http://schemas.microsoft.com/office/drawing/2014/main" xmlns="" id="{2E4DF13A-C76E-440A-8FA3-A4407A442A9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14593" y="4328065"/>
            <a:ext cx="1470605" cy="440545"/>
          </a:xfrm>
          <a:prstGeom prst="rect">
            <a:avLst/>
          </a:prstGeom>
        </p:spPr>
      </p:pic>
      <p:pic>
        <p:nvPicPr>
          <p:cNvPr id="10" name="Picture 9">
            <a:extLst>
              <a:ext uri="{FF2B5EF4-FFF2-40B4-BE49-F238E27FC236}">
                <a16:creationId xmlns:a16="http://schemas.microsoft.com/office/drawing/2014/main" xmlns="" id="{FF3F3338-918A-4A02-A719-5D95465F4A39}"/>
              </a:ext>
            </a:extLst>
          </p:cNvPr>
          <p:cNvPicPr>
            <a:picLocks noChangeAspect="1"/>
          </p:cNvPicPr>
          <p:nvPr/>
        </p:nvPicPr>
        <p:blipFill>
          <a:blip r:embed="rId13"/>
          <a:stretch>
            <a:fillRect/>
          </a:stretch>
        </p:blipFill>
        <p:spPr>
          <a:xfrm>
            <a:off x="0" y="5138931"/>
            <a:ext cx="9144000" cy="4570"/>
          </a:xfrm>
          <a:prstGeom prst="rect">
            <a:avLst/>
          </a:prstGeom>
        </p:spPr>
      </p:pic>
      <p:sp>
        <p:nvSpPr>
          <p:cNvPr id="3" name="TextBox 2">
            <a:extLst>
              <a:ext uri="{FF2B5EF4-FFF2-40B4-BE49-F238E27FC236}">
                <a16:creationId xmlns:a16="http://schemas.microsoft.com/office/drawing/2014/main" xmlns="" id="{5C814130-806D-4A96-9B87-64A3AD07FB4B}"/>
              </a:ext>
            </a:extLst>
          </p:cNvPr>
          <p:cNvSpPr txBox="1"/>
          <p:nvPr/>
        </p:nvSpPr>
        <p:spPr>
          <a:xfrm>
            <a:off x="-1170969" y="3565285"/>
            <a:ext cx="790601" cy="253916"/>
          </a:xfrm>
          <a:prstGeom prst="rect">
            <a:avLst/>
          </a:prstGeom>
          <a:noFill/>
        </p:spPr>
        <p:txBody>
          <a:bodyPr wrap="none" rtlCol="0">
            <a:spAutoFit/>
          </a:bodyPr>
          <a:lstStyle/>
          <a:p>
            <a:r>
              <a:rPr lang="en-US" sz="1050" b="1" dirty="0" err="1"/>
              <a:t>Nhạc</a:t>
            </a:r>
            <a:r>
              <a:rPr lang="en-US" sz="1050" b="1" dirty="0"/>
              <a:t> </a:t>
            </a:r>
            <a:r>
              <a:rPr lang="en-US" sz="1050" b="1" dirty="0" err="1"/>
              <a:t>nền</a:t>
            </a:r>
            <a:endParaRPr lang="en-US" sz="1050" b="1" dirty="0"/>
          </a:p>
        </p:txBody>
      </p:sp>
    </p:spTree>
    <p:extLst>
      <p:ext uri="{BB962C8B-B14F-4D97-AF65-F5344CB8AC3E}">
        <p14:creationId xmlns:p14="http://schemas.microsoft.com/office/powerpoint/2010/main" val="66541874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par>
                                <p:cTn id="14" presetID="53" presetClass="entr" presetSubtype="16"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fltVal val="0"/>
                                          </p:val>
                                        </p:tav>
                                        <p:tav tm="100000">
                                          <p:val>
                                            <p:strVal val="#ppt_h"/>
                                          </p:val>
                                        </p:tav>
                                      </p:tavLst>
                                    </p:anim>
                                    <p:animEffect transition="in" filter="fade">
                                      <p:cBhvr>
                                        <p:cTn id="18" dur="500"/>
                                        <p:tgtEl>
                                          <p:spTgt spid="16"/>
                                        </p:tgtEl>
                                      </p:cBhvr>
                                    </p:animEffect>
                                  </p:childTnLst>
                                </p:cTn>
                              </p:par>
                              <p:par>
                                <p:cTn id="19" presetID="53" presetClass="entr" presetSubtype="16"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par>
                          <p:cTn id="24" fill="hold">
                            <p:stCondLst>
                              <p:cond delay="500"/>
                            </p:stCondLst>
                            <p:childTnLst>
                              <p:par>
                                <p:cTn id="25" presetID="32" presetClass="emph" presetSubtype="0" repeatCount="indefinite" fill="hold" nodeType="afterEffect">
                                  <p:stCondLst>
                                    <p:cond delay="0"/>
                                  </p:stCondLst>
                                  <p:childTnLst>
                                    <p:animRot by="120000">
                                      <p:cBhvr>
                                        <p:cTn id="26" dur="200" fill="hold">
                                          <p:stCondLst>
                                            <p:cond delay="0"/>
                                          </p:stCondLst>
                                        </p:cTn>
                                        <p:tgtEl>
                                          <p:spTgt spid="15"/>
                                        </p:tgtEl>
                                        <p:attrNameLst>
                                          <p:attrName>r</p:attrName>
                                        </p:attrNameLst>
                                      </p:cBhvr>
                                    </p:animRot>
                                    <p:animRot by="-240000">
                                      <p:cBhvr>
                                        <p:cTn id="27" dur="400" fill="hold">
                                          <p:stCondLst>
                                            <p:cond delay="400"/>
                                          </p:stCondLst>
                                        </p:cTn>
                                        <p:tgtEl>
                                          <p:spTgt spid="15"/>
                                        </p:tgtEl>
                                        <p:attrNameLst>
                                          <p:attrName>r</p:attrName>
                                        </p:attrNameLst>
                                      </p:cBhvr>
                                    </p:animRot>
                                    <p:animRot by="240000">
                                      <p:cBhvr>
                                        <p:cTn id="28" dur="400" fill="hold">
                                          <p:stCondLst>
                                            <p:cond delay="800"/>
                                          </p:stCondLst>
                                        </p:cTn>
                                        <p:tgtEl>
                                          <p:spTgt spid="15"/>
                                        </p:tgtEl>
                                        <p:attrNameLst>
                                          <p:attrName>r</p:attrName>
                                        </p:attrNameLst>
                                      </p:cBhvr>
                                    </p:animRot>
                                    <p:animRot by="-240000">
                                      <p:cBhvr>
                                        <p:cTn id="29" dur="400" fill="hold">
                                          <p:stCondLst>
                                            <p:cond delay="1200"/>
                                          </p:stCondLst>
                                        </p:cTn>
                                        <p:tgtEl>
                                          <p:spTgt spid="15"/>
                                        </p:tgtEl>
                                        <p:attrNameLst>
                                          <p:attrName>r</p:attrName>
                                        </p:attrNameLst>
                                      </p:cBhvr>
                                    </p:animRot>
                                    <p:animRot by="120000">
                                      <p:cBhvr>
                                        <p:cTn id="30" dur="400" fill="hold">
                                          <p:stCondLst>
                                            <p:cond delay="1600"/>
                                          </p:stCondLst>
                                        </p:cTn>
                                        <p:tgtEl>
                                          <p:spTgt spid="15"/>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200" fill="hold">
                                          <p:stCondLst>
                                            <p:cond delay="0"/>
                                          </p:stCondLst>
                                        </p:cTn>
                                        <p:tgtEl>
                                          <p:spTgt spid="27"/>
                                        </p:tgtEl>
                                        <p:attrNameLst>
                                          <p:attrName>r</p:attrName>
                                        </p:attrNameLst>
                                      </p:cBhvr>
                                    </p:animRot>
                                    <p:animRot by="-240000">
                                      <p:cBhvr>
                                        <p:cTn id="33" dur="400" fill="hold">
                                          <p:stCondLst>
                                            <p:cond delay="400"/>
                                          </p:stCondLst>
                                        </p:cTn>
                                        <p:tgtEl>
                                          <p:spTgt spid="27"/>
                                        </p:tgtEl>
                                        <p:attrNameLst>
                                          <p:attrName>r</p:attrName>
                                        </p:attrNameLst>
                                      </p:cBhvr>
                                    </p:animRot>
                                    <p:animRot by="240000">
                                      <p:cBhvr>
                                        <p:cTn id="34" dur="400" fill="hold">
                                          <p:stCondLst>
                                            <p:cond delay="800"/>
                                          </p:stCondLst>
                                        </p:cTn>
                                        <p:tgtEl>
                                          <p:spTgt spid="27"/>
                                        </p:tgtEl>
                                        <p:attrNameLst>
                                          <p:attrName>r</p:attrName>
                                        </p:attrNameLst>
                                      </p:cBhvr>
                                    </p:animRot>
                                    <p:animRot by="-240000">
                                      <p:cBhvr>
                                        <p:cTn id="35" dur="400" fill="hold">
                                          <p:stCondLst>
                                            <p:cond delay="1200"/>
                                          </p:stCondLst>
                                        </p:cTn>
                                        <p:tgtEl>
                                          <p:spTgt spid="27"/>
                                        </p:tgtEl>
                                        <p:attrNameLst>
                                          <p:attrName>r</p:attrName>
                                        </p:attrNameLst>
                                      </p:cBhvr>
                                    </p:animRot>
                                    <p:animRot by="120000">
                                      <p:cBhvr>
                                        <p:cTn id="36" dur="400" fill="hold">
                                          <p:stCondLst>
                                            <p:cond delay="1600"/>
                                          </p:stCondLst>
                                        </p:cTn>
                                        <p:tgtEl>
                                          <p:spTgt spid="27"/>
                                        </p:tgtEl>
                                        <p:attrNameLst>
                                          <p:attrName>r</p:attrName>
                                        </p:attrNameLst>
                                      </p:cBhvr>
                                    </p:animRot>
                                  </p:childTnLst>
                                </p:cTn>
                              </p:par>
                              <p:par>
                                <p:cTn id="37" presetID="32" presetClass="emph" presetSubtype="0" repeatCount="indefinite" fill="hold" nodeType="withEffect">
                                  <p:stCondLst>
                                    <p:cond delay="0"/>
                                  </p:stCondLst>
                                  <p:childTnLst>
                                    <p:animRot by="120000">
                                      <p:cBhvr>
                                        <p:cTn id="38" dur="200" fill="hold">
                                          <p:stCondLst>
                                            <p:cond delay="0"/>
                                          </p:stCondLst>
                                        </p:cTn>
                                        <p:tgtEl>
                                          <p:spTgt spid="30"/>
                                        </p:tgtEl>
                                        <p:attrNameLst>
                                          <p:attrName>r</p:attrName>
                                        </p:attrNameLst>
                                      </p:cBhvr>
                                    </p:animRot>
                                    <p:animRot by="-240000">
                                      <p:cBhvr>
                                        <p:cTn id="39" dur="400" fill="hold">
                                          <p:stCondLst>
                                            <p:cond delay="400"/>
                                          </p:stCondLst>
                                        </p:cTn>
                                        <p:tgtEl>
                                          <p:spTgt spid="30"/>
                                        </p:tgtEl>
                                        <p:attrNameLst>
                                          <p:attrName>r</p:attrName>
                                        </p:attrNameLst>
                                      </p:cBhvr>
                                    </p:animRot>
                                    <p:animRot by="240000">
                                      <p:cBhvr>
                                        <p:cTn id="40" dur="400" fill="hold">
                                          <p:stCondLst>
                                            <p:cond delay="800"/>
                                          </p:stCondLst>
                                        </p:cTn>
                                        <p:tgtEl>
                                          <p:spTgt spid="30"/>
                                        </p:tgtEl>
                                        <p:attrNameLst>
                                          <p:attrName>r</p:attrName>
                                        </p:attrNameLst>
                                      </p:cBhvr>
                                    </p:animRot>
                                    <p:animRot by="-240000">
                                      <p:cBhvr>
                                        <p:cTn id="41" dur="400" fill="hold">
                                          <p:stCondLst>
                                            <p:cond delay="1200"/>
                                          </p:stCondLst>
                                        </p:cTn>
                                        <p:tgtEl>
                                          <p:spTgt spid="30"/>
                                        </p:tgtEl>
                                        <p:attrNameLst>
                                          <p:attrName>r</p:attrName>
                                        </p:attrNameLst>
                                      </p:cBhvr>
                                    </p:animRot>
                                    <p:animRot by="120000">
                                      <p:cBhvr>
                                        <p:cTn id="42" dur="400" fill="hold">
                                          <p:stCondLst>
                                            <p:cond delay="1600"/>
                                          </p:stCondLst>
                                        </p:cTn>
                                        <p:tgtEl>
                                          <p:spTgt spid="30"/>
                                        </p:tgtEl>
                                        <p:attrNameLst>
                                          <p:attrName>r</p:attrName>
                                        </p:attrNameLst>
                                      </p:cBhvr>
                                    </p:animRot>
                                  </p:childTnLst>
                                </p:cTn>
                              </p:par>
                              <p:par>
                                <p:cTn id="43" presetID="32" presetClass="emph" presetSubtype="0" repeatCount="indefinite" fill="hold" nodeType="withEffect">
                                  <p:stCondLst>
                                    <p:cond delay="0"/>
                                  </p:stCondLst>
                                  <p:childTnLst>
                                    <p:animRot by="120000">
                                      <p:cBhvr>
                                        <p:cTn id="44" dur="200" fill="hold">
                                          <p:stCondLst>
                                            <p:cond delay="0"/>
                                          </p:stCondLst>
                                        </p:cTn>
                                        <p:tgtEl>
                                          <p:spTgt spid="33"/>
                                        </p:tgtEl>
                                        <p:attrNameLst>
                                          <p:attrName>r</p:attrName>
                                        </p:attrNameLst>
                                      </p:cBhvr>
                                    </p:animRot>
                                    <p:animRot by="-240000">
                                      <p:cBhvr>
                                        <p:cTn id="45" dur="400" fill="hold">
                                          <p:stCondLst>
                                            <p:cond delay="400"/>
                                          </p:stCondLst>
                                        </p:cTn>
                                        <p:tgtEl>
                                          <p:spTgt spid="33"/>
                                        </p:tgtEl>
                                        <p:attrNameLst>
                                          <p:attrName>r</p:attrName>
                                        </p:attrNameLst>
                                      </p:cBhvr>
                                    </p:animRot>
                                    <p:animRot by="240000">
                                      <p:cBhvr>
                                        <p:cTn id="46" dur="400" fill="hold">
                                          <p:stCondLst>
                                            <p:cond delay="800"/>
                                          </p:stCondLst>
                                        </p:cTn>
                                        <p:tgtEl>
                                          <p:spTgt spid="33"/>
                                        </p:tgtEl>
                                        <p:attrNameLst>
                                          <p:attrName>r</p:attrName>
                                        </p:attrNameLst>
                                      </p:cBhvr>
                                    </p:animRot>
                                    <p:animRot by="-240000">
                                      <p:cBhvr>
                                        <p:cTn id="47" dur="400" fill="hold">
                                          <p:stCondLst>
                                            <p:cond delay="1200"/>
                                          </p:stCondLst>
                                        </p:cTn>
                                        <p:tgtEl>
                                          <p:spTgt spid="33"/>
                                        </p:tgtEl>
                                        <p:attrNameLst>
                                          <p:attrName>r</p:attrName>
                                        </p:attrNameLst>
                                      </p:cBhvr>
                                    </p:animRot>
                                    <p:animRot by="120000">
                                      <p:cBhvr>
                                        <p:cTn id="48" dur="400" fill="hold">
                                          <p:stCondLst>
                                            <p:cond delay="1600"/>
                                          </p:stCondLst>
                                        </p:cTn>
                                        <p:tgtEl>
                                          <p:spTgt spid="33"/>
                                        </p:tgtEl>
                                        <p:attrNameLst>
                                          <p:attrName>r</p:attrName>
                                        </p:attrNameLst>
                                      </p:cBhvr>
                                    </p:animRot>
                                  </p:childTnLst>
                                </p:cTn>
                              </p:par>
                              <p:par>
                                <p:cTn id="49" presetID="42" presetClass="path" presetSubtype="0" repeatCount="indefinite" accel="50000" decel="50000" autoRev="1" fill="hold" nodeType="withEffect">
                                  <p:stCondLst>
                                    <p:cond delay="0"/>
                                  </p:stCondLst>
                                  <p:childTnLst>
                                    <p:animMotion origin="layout" path="M 2.22045E-16 -1.48148E-6 L 2.22045E-16 0.02847 " pathEditMode="relative" rAng="0" ptsTypes="AA">
                                      <p:cBhvr>
                                        <p:cTn id="50" dur="1000" fill="hold"/>
                                        <p:tgtEl>
                                          <p:spTgt spid="9"/>
                                        </p:tgtEl>
                                        <p:attrNameLst>
                                          <p:attrName>ppt_x</p:attrName>
                                          <p:attrName>ppt_y</p:attrName>
                                        </p:attrNameLst>
                                      </p:cBhvr>
                                      <p:rCtr x="0" y="1412"/>
                                    </p:animMotion>
                                  </p:childTnLst>
                                </p:cTn>
                              </p:par>
                              <p:par>
                                <p:cTn id="51" presetID="42" presetClass="path" presetSubtype="0" repeatCount="indefinite" accel="50000" decel="50000" autoRev="1" fill="hold" nodeType="withEffect">
                                  <p:stCondLst>
                                    <p:cond delay="0"/>
                                  </p:stCondLst>
                                  <p:childTnLst>
                                    <p:animMotion origin="layout" path="M 2.22045E-16 -1.48148E-6 L 2.22045E-16 0.02847 " pathEditMode="relative" rAng="0" ptsTypes="AA">
                                      <p:cBhvr>
                                        <p:cTn id="52" dur="1000" fill="hold"/>
                                        <p:tgtEl>
                                          <p:spTgt spid="11"/>
                                        </p:tgtEl>
                                        <p:attrNameLst>
                                          <p:attrName>ppt_x</p:attrName>
                                          <p:attrName>ppt_y</p:attrName>
                                        </p:attrNameLst>
                                      </p:cBhvr>
                                      <p:rCtr x="0" y="1412"/>
                                    </p:animMotion>
                                  </p:childTnLst>
                                </p:cTn>
                              </p:par>
                            </p:childTnLst>
                          </p:cTn>
                        </p:par>
                        <p:par>
                          <p:cTn id="53" fill="hold">
                            <p:stCondLst>
                              <p:cond delay="2500"/>
                            </p:stCondLst>
                            <p:childTnLst>
                              <p:par>
                                <p:cTn id="54" presetID="1" presetClass="mediacall" presetSubtype="0" fill="hold" nodeType="afterEffect">
                                  <p:stCondLst>
                                    <p:cond delay="0"/>
                                  </p:stCondLst>
                                  <p:childTnLst>
                                    <p:cmd type="call" cmd="playFrom(0.0)">
                                      <p:cBhvr>
                                        <p:cTn id="55"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4634" numSld="999">
                <p:cTn id="56" repeatCount="indefinite" fill="hold" display="0">
                  <p:stCondLst>
                    <p:cond delay="indefinite"/>
                  </p:stCondLst>
                  <p:endCondLst>
                    <p:cond evt="onStopAudio" delay="0">
                      <p:tgtEl>
                        <p:sldTgt/>
                      </p:tgtEl>
                    </p:cond>
                  </p:endCondLst>
                </p:cTn>
                <p:tgtEl>
                  <p:spTgt spid="2"/>
                </p:tgtEl>
              </p:cMediaNode>
            </p:audio>
            <p:seq concurrent="1" nextAc="seek">
              <p:cTn id="57" restart="whenNotActive" fill="hold" evtFilter="cancelBubble" nodeType="interactiveSeq">
                <p:stCondLst>
                  <p:cond evt="onClick" delay="0">
                    <p:tgtEl>
                      <p:spTgt spid="16"/>
                    </p:tgtEl>
                  </p:cond>
                </p:stCondLst>
                <p:endSync evt="end" delay="0">
                  <p:rtn val="all"/>
                </p:endSync>
                <p:childTnLst>
                  <p:par>
                    <p:cTn id="58" fill="hold">
                      <p:stCondLst>
                        <p:cond delay="0"/>
                      </p:stCondLst>
                      <p:childTnLst>
                        <p:par>
                          <p:cTn id="59" fill="hold">
                            <p:stCondLst>
                              <p:cond delay="0"/>
                            </p:stCondLst>
                            <p:childTnLst>
                              <p:par>
                                <p:cTn id="60" presetID="26" presetClass="emph" presetSubtype="0" fill="hold" nodeType="clickEffect">
                                  <p:stCondLst>
                                    <p:cond delay="0"/>
                                  </p:stCondLst>
                                  <p:childTnLst>
                                    <p:animEffect transition="out" filter="fade">
                                      <p:cBhvr>
                                        <p:cTn id="61" dur="500" tmFilter="0, 0; .2, .5; .8, .5; 1, 0"/>
                                        <p:tgtEl>
                                          <p:spTgt spid="16"/>
                                        </p:tgtEl>
                                      </p:cBhvr>
                                    </p:animEffect>
                                    <p:animScale>
                                      <p:cBhvr>
                                        <p:cTn id="62" dur="250" autoRev="1" fill="hold"/>
                                        <p:tgtEl>
                                          <p:spTgt spid="16"/>
                                        </p:tgtEl>
                                      </p:cBhvr>
                                      <p:by x="105000" y="105000"/>
                                    </p:animScale>
                                  </p:childTnLst>
                                </p:cTn>
                              </p:par>
                              <p:par>
                                <p:cTn id="63" presetID="3" presetClass="mediacall" presetSubtype="0" fill="hold" nodeType="withEffect">
                                  <p:stCondLst>
                                    <p:cond delay="0"/>
                                  </p:stCondLst>
                                  <p:childTnLst>
                                    <p:cmd type="call" cmd="stop">
                                      <p:cBhvr>
                                        <p:cTn id="64" dur="1" fill="hold"/>
                                        <p:tgtEl>
                                          <p:spTgt spid="2"/>
                                        </p:tgtEl>
                                      </p:cBhvr>
                                    </p:cmd>
                                  </p:childTnLst>
                                </p:cTn>
                              </p:par>
                            </p:childTnLst>
                          </p:cTn>
                        </p:par>
                      </p:childTnLst>
                    </p:cTn>
                  </p:par>
                  <p:par>
                    <p:cTn id="65" fill="hold">
                      <p:stCondLst>
                        <p:cond delay="indefinite"/>
                      </p:stCondLst>
                      <p:childTnLst>
                        <p:par>
                          <p:cTn id="66" fill="hold">
                            <p:stCondLst>
                              <p:cond delay="0"/>
                            </p:stCondLst>
                            <p:childTnLst>
                              <p:par>
                                <p:cTn id="67" presetID="26" presetClass="emph" presetSubtype="0" fill="hold" nodeType="clickEffect">
                                  <p:stCondLst>
                                    <p:cond delay="0"/>
                                  </p:stCondLst>
                                  <p:childTnLst>
                                    <p:animEffect transition="out" filter="fade">
                                      <p:cBhvr>
                                        <p:cTn id="68" dur="500" tmFilter="0, 0; .2, .5; .8, .5; 1, 0"/>
                                        <p:tgtEl>
                                          <p:spTgt spid="16"/>
                                        </p:tgtEl>
                                      </p:cBhvr>
                                    </p:animEffect>
                                    <p:animScale>
                                      <p:cBhvr>
                                        <p:cTn id="69" dur="250" autoRev="1" fill="hold"/>
                                        <p:tgtEl>
                                          <p:spTgt spid="16"/>
                                        </p:tgtEl>
                                      </p:cBhvr>
                                      <p:by x="105000" y="105000"/>
                                    </p:animScale>
                                  </p:childTnLst>
                                </p:cTn>
                              </p:par>
                              <p:par>
                                <p:cTn id="70" presetID="1" presetClass="mediacall" presetSubtype="0" fill="hold" nodeType="withEffect">
                                  <p:stCondLst>
                                    <p:cond delay="0"/>
                                  </p:stCondLst>
                                  <p:childTnLst>
                                    <p:cmd type="call" cmd="playFrom(0.0)">
                                      <p:cBhvr>
                                        <p:cTn id="71" dur="1" fill="hold"/>
                                        <p:tgtEl>
                                          <p:spTgt spid="2"/>
                                        </p:tgtEl>
                                      </p:cBhvr>
                                    </p:cmd>
                                  </p:childTnLst>
                                </p:cTn>
                              </p:par>
                            </p:childTnLst>
                          </p:cTn>
                        </p:par>
                      </p:childTnLst>
                    </p:cTn>
                  </p:par>
                </p:childTnLst>
              </p:cTn>
              <p:nextCondLst>
                <p:cond evt="onClick" delay="0">
                  <p:tgtEl>
                    <p:spTgt spid="1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1213" y="609600"/>
            <a:ext cx="6929604" cy="4100052"/>
          </a:xfrm>
          <a:prstGeom prst="rect">
            <a:avLst/>
          </a:prstGeom>
        </p:spPr>
      </p:pic>
    </p:spTree>
    <p:extLst>
      <p:ext uri="{BB962C8B-B14F-4D97-AF65-F5344CB8AC3E}">
        <p14:creationId xmlns:p14="http://schemas.microsoft.com/office/powerpoint/2010/main" val="2725175446"/>
      </p:ext>
    </p:extLst>
  </p:cSld>
  <p:clrMapOvr>
    <a:masterClrMapping/>
  </p:clrMapOvr>
  <p:transition spd="slow">
    <p:push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55CA96DE-78A4-4D71-9018-4AC46FF435DE}"/>
              </a:ext>
            </a:extLst>
          </p:cNvPr>
          <p:cNvPicPr>
            <a:picLocks noChangeAspect="1"/>
          </p:cNvPicPr>
          <p:nvPr/>
        </p:nvPicPr>
        <p:blipFill>
          <a:blip r:embed="rId8"/>
          <a:stretch>
            <a:fillRect/>
          </a:stretch>
        </p:blipFill>
        <p:spPr>
          <a:xfrm>
            <a:off x="-7503" y="-1393287"/>
            <a:ext cx="9151502" cy="6536787"/>
          </a:xfrm>
          <a:prstGeom prst="rect">
            <a:avLst/>
          </a:prstGeom>
        </p:spPr>
      </p:pic>
      <p:pic>
        <p:nvPicPr>
          <p:cNvPr id="33" name="Picture 32">
            <a:extLst>
              <a:ext uri="{FF2B5EF4-FFF2-40B4-BE49-F238E27FC236}">
                <a16:creationId xmlns:a16="http://schemas.microsoft.com/office/drawing/2014/main" xmlns="" id="{734ECCA8-0C93-4070-BC07-21CD5B1A208E}"/>
              </a:ext>
            </a:extLst>
          </p:cNvPr>
          <p:cNvPicPr>
            <a:picLocks noChangeAspect="1"/>
          </p:cNvPicPr>
          <p:nvPr/>
        </p:nvPicPr>
        <p:blipFill>
          <a:blip r:embed="rId9"/>
          <a:stretch>
            <a:fillRect/>
          </a:stretch>
        </p:blipFill>
        <p:spPr>
          <a:xfrm>
            <a:off x="0" y="-1387928"/>
            <a:ext cx="9144000" cy="6531428"/>
          </a:xfrm>
          <a:prstGeom prst="rect">
            <a:avLst/>
          </a:prstGeom>
        </p:spPr>
      </p:pic>
      <p:pic>
        <p:nvPicPr>
          <p:cNvPr id="4" name="Picture 3">
            <a:extLst>
              <a:ext uri="{FF2B5EF4-FFF2-40B4-BE49-F238E27FC236}">
                <a16:creationId xmlns:a16="http://schemas.microsoft.com/office/drawing/2014/main" xmlns="" id="{BDC1A603-354F-435D-AEB7-58626DEC55F5}"/>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7502" y="-1393849"/>
            <a:ext cx="9151502" cy="6535951"/>
          </a:xfrm>
          <a:prstGeom prst="rect">
            <a:avLst/>
          </a:prstGeom>
        </p:spPr>
      </p:pic>
      <p:pic>
        <p:nvPicPr>
          <p:cNvPr id="21" name="Picture 20">
            <a:extLst>
              <a:ext uri="{FF2B5EF4-FFF2-40B4-BE49-F238E27FC236}">
                <a16:creationId xmlns:a16="http://schemas.microsoft.com/office/drawing/2014/main" xmlns="" id="{101CE774-744F-4C7A-9955-F73491C34842}"/>
              </a:ext>
            </a:extLst>
          </p:cNvPr>
          <p:cNvPicPr>
            <a:picLocks noChangeAspect="1"/>
          </p:cNvPicPr>
          <p:nvPr/>
        </p:nvPicPr>
        <p:blipFill>
          <a:blip r:embed="rId11"/>
          <a:stretch>
            <a:fillRect/>
          </a:stretch>
        </p:blipFill>
        <p:spPr>
          <a:xfrm>
            <a:off x="4623315" y="3911985"/>
            <a:ext cx="1010500" cy="727011"/>
          </a:xfrm>
          <a:prstGeom prst="rect">
            <a:avLst/>
          </a:prstGeom>
        </p:spPr>
      </p:pic>
      <p:pic>
        <p:nvPicPr>
          <p:cNvPr id="20" name="Picture 19">
            <a:extLst>
              <a:ext uri="{FF2B5EF4-FFF2-40B4-BE49-F238E27FC236}">
                <a16:creationId xmlns:a16="http://schemas.microsoft.com/office/drawing/2014/main" xmlns="" id="{DB788A32-C95B-4003-9294-ED973E5BF647}"/>
              </a:ext>
            </a:extLst>
          </p:cNvPr>
          <p:cNvPicPr>
            <a:picLocks noChangeAspect="1"/>
          </p:cNvPicPr>
          <p:nvPr/>
        </p:nvPicPr>
        <p:blipFill>
          <a:blip r:embed="rId12"/>
          <a:stretch>
            <a:fillRect/>
          </a:stretch>
        </p:blipFill>
        <p:spPr>
          <a:xfrm>
            <a:off x="3404328" y="3914272"/>
            <a:ext cx="1010500" cy="722438"/>
          </a:xfrm>
          <a:prstGeom prst="rect">
            <a:avLst/>
          </a:prstGeom>
        </p:spPr>
      </p:pic>
      <p:pic>
        <p:nvPicPr>
          <p:cNvPr id="15" name="Picture 14">
            <a:extLst>
              <a:ext uri="{FF2B5EF4-FFF2-40B4-BE49-F238E27FC236}">
                <a16:creationId xmlns:a16="http://schemas.microsoft.com/office/drawing/2014/main" xmlns="" id="{C9D7EF65-CD86-4DEA-82CE-78B4750B4F6D}"/>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3405732" y="2279446"/>
            <a:ext cx="1007692" cy="727011"/>
          </a:xfrm>
          <a:prstGeom prst="rect">
            <a:avLst/>
          </a:prstGeom>
        </p:spPr>
      </p:pic>
      <p:pic>
        <p:nvPicPr>
          <p:cNvPr id="2" name="Picture 1">
            <a:extLst>
              <a:ext uri="{FF2B5EF4-FFF2-40B4-BE49-F238E27FC236}">
                <a16:creationId xmlns:a16="http://schemas.microsoft.com/office/drawing/2014/main" xmlns="" id="{CD62D86A-FAC6-4AAB-B7AD-13AF6333299A}"/>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4637155" y="2279446"/>
            <a:ext cx="1001354" cy="727011"/>
          </a:xfrm>
          <a:prstGeom prst="rect">
            <a:avLst/>
          </a:prstGeom>
        </p:spPr>
      </p:pic>
      <p:cxnSp>
        <p:nvCxnSpPr>
          <p:cNvPr id="6" name="Straight Connector 5">
            <a:extLst>
              <a:ext uri="{FF2B5EF4-FFF2-40B4-BE49-F238E27FC236}">
                <a16:creationId xmlns:a16="http://schemas.microsoft.com/office/drawing/2014/main" xmlns="" id="{3EF2F97A-9E2C-4C1B-9BA8-A29231423BAA}"/>
              </a:ext>
            </a:extLst>
          </p:cNvPr>
          <p:cNvCxnSpPr>
            <a:cxnSpLocks/>
          </p:cNvCxnSpPr>
          <p:nvPr/>
        </p:nvCxnSpPr>
        <p:spPr>
          <a:xfrm>
            <a:off x="0" y="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xmlns="" id="{DBC6A1B7-E8F3-46D7-A22A-84F8AB3A969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081637" y="2814360"/>
            <a:ext cx="877141" cy="1097626"/>
          </a:xfrm>
          <a:prstGeom prst="rect">
            <a:avLst/>
          </a:prstGeom>
        </p:spPr>
      </p:pic>
      <p:grpSp>
        <p:nvGrpSpPr>
          <p:cNvPr id="16" name="Group 15">
            <a:extLst>
              <a:ext uri="{FF2B5EF4-FFF2-40B4-BE49-F238E27FC236}">
                <a16:creationId xmlns:a16="http://schemas.microsoft.com/office/drawing/2014/main" xmlns="" id="{2125B487-0096-4B93-AE2A-35F664CA4945}"/>
              </a:ext>
            </a:extLst>
          </p:cNvPr>
          <p:cNvGrpSpPr/>
          <p:nvPr/>
        </p:nvGrpSpPr>
        <p:grpSpPr>
          <a:xfrm>
            <a:off x="5531751" y="1841981"/>
            <a:ext cx="3297456" cy="1403313"/>
            <a:chOff x="418429" y="2465042"/>
            <a:chExt cx="4396608" cy="1871084"/>
          </a:xfrm>
        </p:grpSpPr>
        <p:sp>
          <p:nvSpPr>
            <p:cNvPr id="26" name="Freeform: Shape 25">
              <a:extLst>
                <a:ext uri="{FF2B5EF4-FFF2-40B4-BE49-F238E27FC236}">
                  <a16:creationId xmlns:a16="http://schemas.microsoft.com/office/drawing/2014/main" xmlns="" id="{DE107CBF-D45A-4821-9AF9-91E811B920BF}"/>
                </a:ext>
              </a:extLst>
            </p:cNvPr>
            <p:cNvSpPr/>
            <p:nvPr/>
          </p:nvSpPr>
          <p:spPr>
            <a:xfrm>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dirty="0"/>
            </a:p>
          </p:txBody>
        </p:sp>
        <mc:AlternateContent xmlns:mc="http://schemas.openxmlformats.org/markup-compatibility/2006" xmlns:a14="http://schemas.microsoft.com/office/drawing/2010/main">
          <mc:Choice Requires="a14">
            <p:sp>
              <p:nvSpPr>
                <p:cNvPr id="11" name="Rectangle: Rounded Corners 10">
                  <a:extLst>
                    <a:ext uri="{FF2B5EF4-FFF2-40B4-BE49-F238E27FC236}">
                      <a16:creationId xmlns:a16="http://schemas.microsoft.com/office/drawing/2014/main" xmlns="" id="{2D476256-F649-440E-8CB6-34553EE46959}"/>
                    </a:ext>
                  </a:extLst>
                </p:cNvPr>
                <p:cNvSpPr/>
                <p:nvPr/>
              </p:nvSpPr>
              <p:spPr>
                <a:xfrm>
                  <a:off x="765958" y="249201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ad>
                          <m:radPr>
                            <m:degHide m:val="on"/>
                            <m:ctrlPr>
                              <a:rPr lang="en-US" sz="2400" i="1" smtClean="0">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ctrlPr>
                          </m:radPr>
                          <m:deg/>
                          <m:e>
                            <m:r>
                              <a:rPr lang="en-US" sz="24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9</m:t>
                            </m:r>
                          </m:e>
                        </m:rad>
                        <m:r>
                          <a:rPr lang="en-US" sz="2400" i="1" dirty="0" smtClean="0">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m:t>
                        </m:r>
                        <m:r>
                          <a:rPr lang="en-US" sz="2400" i="1" dirty="0">
                            <a:solidFill>
                              <a:srgbClr val="000000"/>
                            </a:solidFill>
                            <a:effectLst/>
                            <a:latin typeface="Cambria Math" panose="02040503050406030204" pitchFamily="18" charset="0"/>
                            <a:ea typeface="Times New Roman" panose="02020603050405020304" pitchFamily="18" charset="0"/>
                          </a:rPr>
                          <m:t>𝐼</m:t>
                        </m:r>
                      </m:oMath>
                    </m:oMathPara>
                  </a14:m>
                  <a:endParaRPr lang="en-US" sz="2400" dirty="0">
                    <a:solidFill>
                      <a:srgbClr val="000000"/>
                    </a:solidFill>
                    <a:latin typeface="iCiel Cadena" panose="02000503000000020004" pitchFamily="50" charset="0"/>
                    <a:ea typeface="Tahoma" panose="020B0604030504040204" pitchFamily="34" charset="0"/>
                    <a:cs typeface="Tahoma" panose="020B0604030504040204" pitchFamily="34" charset="0"/>
                  </a:endParaRPr>
                </a:p>
              </p:txBody>
            </p:sp>
          </mc:Choice>
          <mc:Fallback xmlns="">
            <p:sp>
              <p:nvSpPr>
                <p:cNvPr id="11" name="Rectangle: Rounded Corners 10">
                  <a:extLst>
                    <a:ext uri="{FF2B5EF4-FFF2-40B4-BE49-F238E27FC236}">
                      <a16:creationId xmlns:a16="http://schemas.microsoft.com/office/drawing/2014/main" id="{2D476256-F649-440E-8CB6-34553EE46959}"/>
                    </a:ext>
                  </a:extLst>
                </p:cNvPr>
                <p:cNvSpPr>
                  <a:spLocks noRot="1" noChangeAspect="1" noMove="1" noResize="1" noEditPoints="1" noAdjustHandles="1" noChangeArrowheads="1" noChangeShapeType="1" noTextEdit="1"/>
                </p:cNvSpPr>
                <p:nvPr/>
              </p:nvSpPr>
              <p:spPr>
                <a:xfrm>
                  <a:off x="765958" y="2492017"/>
                  <a:ext cx="4035311" cy="1844109"/>
                </a:xfrm>
                <a:prstGeom prst="roundRect">
                  <a:avLst/>
                </a:prstGeom>
                <a:blipFill>
                  <a:blip r:embed="rId16"/>
                  <a:stretch>
                    <a:fillRect/>
                  </a:stretch>
                </a:blipFill>
                <a:ln>
                  <a:noFill/>
                </a:ln>
              </p:spPr>
              <p:txBody>
                <a:bodyPr/>
                <a:lstStyle/>
                <a:p>
                  <a:r>
                    <a:rPr lang="en-US">
                      <a:noFill/>
                    </a:rPr>
                    <a:t> </a:t>
                  </a:r>
                </a:p>
              </p:txBody>
            </p:sp>
          </mc:Fallback>
        </mc:AlternateContent>
      </p:grpSp>
      <p:grpSp>
        <p:nvGrpSpPr>
          <p:cNvPr id="17" name="Group 16">
            <a:extLst>
              <a:ext uri="{FF2B5EF4-FFF2-40B4-BE49-F238E27FC236}">
                <a16:creationId xmlns:a16="http://schemas.microsoft.com/office/drawing/2014/main" xmlns="" id="{3F6095D1-5BDA-4028-80BF-CF720429106A}"/>
              </a:ext>
            </a:extLst>
          </p:cNvPr>
          <p:cNvGrpSpPr/>
          <p:nvPr/>
        </p:nvGrpSpPr>
        <p:grpSpPr>
          <a:xfrm>
            <a:off x="315434" y="3488704"/>
            <a:ext cx="3300980" cy="1397954"/>
            <a:chOff x="413731" y="4651605"/>
            <a:chExt cx="4401306" cy="1863939"/>
          </a:xfrm>
        </p:grpSpPr>
        <p:sp>
          <p:nvSpPr>
            <p:cNvPr id="30" name="Freeform: Shape 29">
              <a:extLst>
                <a:ext uri="{FF2B5EF4-FFF2-40B4-BE49-F238E27FC236}">
                  <a16:creationId xmlns:a16="http://schemas.microsoft.com/office/drawing/2014/main" xmlns=""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a:p>
          </p:txBody>
        </p:sp>
        <mc:AlternateContent xmlns:mc="http://schemas.openxmlformats.org/markup-compatibility/2006" xmlns:a14="http://schemas.microsoft.com/office/drawing/2010/main">
          <mc:Choice Requires="a14">
            <p:sp>
              <p:nvSpPr>
                <p:cNvPr id="37" name="Rectangle: Rounded Corners 36">
                  <a:extLst>
                    <a:ext uri="{FF2B5EF4-FFF2-40B4-BE49-F238E27FC236}">
                      <a16:creationId xmlns:a16="http://schemas.microsoft.com/office/drawing/2014/main" xmlns=""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400" i="1" dirty="0" smtClean="0">
                            <a:solidFill>
                              <a:srgbClr val="000000"/>
                            </a:solidFill>
                            <a:effectLst/>
                            <a:latin typeface="Cambria Math" panose="02040503050406030204" pitchFamily="18" charset="0"/>
                            <a:ea typeface="Times New Roman" panose="02020603050405020304" pitchFamily="18" charset="0"/>
                          </a:rPr>
                          <m:t>𝜋</m:t>
                        </m:r>
                        <m:r>
                          <a:rPr lang="en-US" sz="2400" i="1" dirty="0" smtClean="0">
                            <a:solidFill>
                              <a:srgbClr val="000000"/>
                            </a:solidFill>
                            <a:effectLst/>
                            <a:latin typeface="Cambria Math" panose="02040503050406030204" pitchFamily="18" charset="0"/>
                            <a:ea typeface="Times New Roman" panose="02020603050405020304" pitchFamily="18" charset="0"/>
                          </a:rPr>
                          <m:t>∈</m:t>
                        </m:r>
                        <m:r>
                          <a:rPr lang="en-US" sz="2400" i="1" dirty="0" smtClean="0">
                            <a:solidFill>
                              <a:srgbClr val="000000"/>
                            </a:solidFill>
                            <a:effectLst/>
                            <a:latin typeface="Cambria Math" panose="02040503050406030204" pitchFamily="18" charset="0"/>
                            <a:ea typeface="Times New Roman" panose="02020603050405020304" pitchFamily="18" charset="0"/>
                          </a:rPr>
                          <m:t>𝐼</m:t>
                        </m:r>
                      </m:oMath>
                    </m:oMathPara>
                  </a14:m>
                  <a:endParaRPr lang="en-US" sz="2400" dirty="0">
                    <a:solidFill>
                      <a:srgbClr val="000000"/>
                    </a:solidFill>
                    <a:latin typeface="+mj-lt"/>
                    <a:ea typeface="Tahoma" panose="020B0604030504040204" pitchFamily="34" charset="0"/>
                    <a:cs typeface="Tahoma" panose="020B0604030504040204" pitchFamily="34" charset="0"/>
                  </a:endParaRPr>
                </a:p>
              </p:txBody>
            </p:sp>
          </mc:Choice>
          <mc:Fallback xmlns="">
            <p:sp>
              <p:nvSpPr>
                <p:cNvPr id="37" name="Rectangle: Rounded Corners 36">
                  <a:extLst>
                    <a:ext uri="{FF2B5EF4-FFF2-40B4-BE49-F238E27FC236}">
                      <a16:creationId xmlns:a16="http://schemas.microsoft.com/office/drawing/2014/main" id="{E5506EB0-83F9-49CB-A1BA-DE0BD904E95B}"/>
                    </a:ext>
                  </a:extLst>
                </p:cNvPr>
                <p:cNvSpPr>
                  <a:spLocks noRot="1" noChangeAspect="1" noMove="1" noResize="1" noEditPoints="1" noAdjustHandles="1" noChangeArrowheads="1" noChangeShapeType="1" noTextEdit="1"/>
                </p:cNvSpPr>
                <p:nvPr/>
              </p:nvSpPr>
              <p:spPr>
                <a:xfrm>
                  <a:off x="413731" y="4651957"/>
                  <a:ext cx="4035311" cy="1844109"/>
                </a:xfrm>
                <a:prstGeom prst="roundRect">
                  <a:avLst/>
                </a:prstGeom>
                <a:blipFill>
                  <a:blip r:embed="rId17"/>
                  <a:stretch>
                    <a:fillRect/>
                  </a:stretch>
                </a:blipFill>
                <a:ln>
                  <a:noFill/>
                </a:ln>
              </p:spPr>
              <p:txBody>
                <a:bodyPr/>
                <a:lstStyle/>
                <a:p>
                  <a:r>
                    <a:rPr lang="en-US">
                      <a:noFill/>
                    </a:rPr>
                    <a:t> </a:t>
                  </a:r>
                </a:p>
              </p:txBody>
            </p:sp>
          </mc:Fallback>
        </mc:AlternateContent>
      </p:grpSp>
      <p:grpSp>
        <p:nvGrpSpPr>
          <p:cNvPr id="18" name="Group 17">
            <a:extLst>
              <a:ext uri="{FF2B5EF4-FFF2-40B4-BE49-F238E27FC236}">
                <a16:creationId xmlns:a16="http://schemas.microsoft.com/office/drawing/2014/main" xmlns="" id="{3B4C7E7A-5F81-463B-9FDA-5F8A47FCDC1D}"/>
              </a:ext>
            </a:extLst>
          </p:cNvPr>
          <p:cNvGrpSpPr/>
          <p:nvPr/>
        </p:nvGrpSpPr>
        <p:grpSpPr>
          <a:xfrm>
            <a:off x="312033" y="1844494"/>
            <a:ext cx="3307782" cy="1398290"/>
            <a:chOff x="7363195" y="2465042"/>
            <a:chExt cx="4410376" cy="1864387"/>
          </a:xfrm>
        </p:grpSpPr>
        <p:sp>
          <p:nvSpPr>
            <p:cNvPr id="58" name="Freeform: Shape 57">
              <a:extLst>
                <a:ext uri="{FF2B5EF4-FFF2-40B4-BE49-F238E27FC236}">
                  <a16:creationId xmlns:a16="http://schemas.microsoft.com/office/drawing/2014/main" xmlns="" id="{F2A6F710-A8CF-4338-BF74-99DD36D700F5}"/>
                </a:ext>
              </a:extLst>
            </p:cNvPr>
            <p:cNvSpPr/>
            <p:nvPr/>
          </p:nvSpPr>
          <p:spPr>
            <a:xfrm flipH="1">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dirty="0"/>
            </a:p>
          </p:txBody>
        </p:sp>
        <mc:AlternateContent xmlns:mc="http://schemas.openxmlformats.org/markup-compatibility/2006" xmlns:a14="http://schemas.microsoft.com/office/drawing/2010/main">
          <mc:Choice Requires="a14">
            <p:sp>
              <p:nvSpPr>
                <p:cNvPr id="38" name="Rectangle: Rounded Corners 37">
                  <a:extLst>
                    <a:ext uri="{FF2B5EF4-FFF2-40B4-BE49-F238E27FC236}">
                      <a16:creationId xmlns:a16="http://schemas.microsoft.com/office/drawing/2014/main" xmlns="" id="{556501E9-9FDB-43AC-A584-2F09815162C2}"/>
                    </a:ext>
                  </a:extLst>
                </p:cNvPr>
                <p:cNvSpPr/>
                <p:nvPr/>
              </p:nvSpPr>
              <p:spPr>
                <a:xfrm>
                  <a:off x="7363195" y="248532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ad>
                          <m:radPr>
                            <m:degHide m:val="on"/>
                            <m:ctrlPr>
                              <a:rPr lang="en-US" sz="2400" i="1" smtClean="0">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ctrlPr>
                          </m:radPr>
                          <m:deg/>
                          <m:e>
                            <m:r>
                              <a:rPr lang="en-US" sz="24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2</m:t>
                            </m:r>
                          </m:e>
                        </m:rad>
                        <m:r>
                          <a:rPr lang="en-US" sz="2400" i="1" dirty="0" smtClean="0">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m:t>
                        </m:r>
                        <m:r>
                          <a:rPr lang="en-US" sz="2400" i="1" dirty="0">
                            <a:solidFill>
                              <a:srgbClr val="000000"/>
                            </a:solidFill>
                            <a:effectLst/>
                            <a:latin typeface="Cambria Math" panose="02040503050406030204" pitchFamily="18" charset="0"/>
                            <a:ea typeface="Times New Roman" panose="02020603050405020304" pitchFamily="18" charset="0"/>
                          </a:rPr>
                          <m:t>𝐼</m:t>
                        </m:r>
                      </m:oMath>
                    </m:oMathPara>
                  </a14:m>
                  <a:endParaRPr lang="en-US" sz="2400" dirty="0">
                    <a:solidFill>
                      <a:srgbClr val="000000"/>
                    </a:solidFill>
                    <a:latin typeface="iCiel Cadena" panose="02000503000000020004" pitchFamily="50" charset="0"/>
                    <a:ea typeface="Tahoma" panose="020B0604030504040204" pitchFamily="34" charset="0"/>
                    <a:cs typeface="Tahoma" panose="020B0604030504040204" pitchFamily="34" charset="0"/>
                  </a:endParaRPr>
                </a:p>
              </p:txBody>
            </p:sp>
          </mc:Choice>
          <mc:Fallback xmlns="">
            <p:sp>
              <p:nvSpPr>
                <p:cNvPr id="38" name="Rectangle: Rounded Corners 37">
                  <a:extLst>
                    <a:ext uri="{FF2B5EF4-FFF2-40B4-BE49-F238E27FC236}">
                      <a16:creationId xmlns:a16="http://schemas.microsoft.com/office/drawing/2014/main" id="{556501E9-9FDB-43AC-A584-2F09815162C2}"/>
                    </a:ext>
                  </a:extLst>
                </p:cNvPr>
                <p:cNvSpPr>
                  <a:spLocks noRot="1" noChangeAspect="1" noMove="1" noResize="1" noEditPoints="1" noAdjustHandles="1" noChangeArrowheads="1" noChangeShapeType="1" noTextEdit="1"/>
                </p:cNvSpPr>
                <p:nvPr/>
              </p:nvSpPr>
              <p:spPr>
                <a:xfrm>
                  <a:off x="7363195" y="2485320"/>
                  <a:ext cx="4035311" cy="1844109"/>
                </a:xfrm>
                <a:prstGeom prst="roundRect">
                  <a:avLst/>
                </a:prstGeom>
                <a:blipFill>
                  <a:blip r:embed="rId18"/>
                  <a:stretch>
                    <a:fillRect/>
                  </a:stretch>
                </a:blipFill>
                <a:ln>
                  <a:noFill/>
                </a:ln>
              </p:spPr>
              <p:txBody>
                <a:bodyPr/>
                <a:lstStyle/>
                <a:p>
                  <a:r>
                    <a:rPr lang="en-US">
                      <a:noFill/>
                    </a:rPr>
                    <a:t> </a:t>
                  </a:r>
                </a:p>
              </p:txBody>
            </p:sp>
          </mc:Fallback>
        </mc:AlternateContent>
      </p:grpSp>
      <p:grpSp>
        <p:nvGrpSpPr>
          <p:cNvPr id="19" name="Group 18">
            <a:extLst>
              <a:ext uri="{FF2B5EF4-FFF2-40B4-BE49-F238E27FC236}">
                <a16:creationId xmlns:a16="http://schemas.microsoft.com/office/drawing/2014/main" xmlns="" id="{F1EA9857-F9FD-46FE-98C0-E0E88372E3CE}"/>
              </a:ext>
            </a:extLst>
          </p:cNvPr>
          <p:cNvGrpSpPr/>
          <p:nvPr/>
        </p:nvGrpSpPr>
        <p:grpSpPr>
          <a:xfrm>
            <a:off x="5529081" y="3488704"/>
            <a:ext cx="3302796" cy="1397954"/>
            <a:chOff x="7386970" y="4651605"/>
            <a:chExt cx="4403728" cy="1863939"/>
          </a:xfrm>
        </p:grpSpPr>
        <p:sp>
          <p:nvSpPr>
            <p:cNvPr id="59" name="Freeform: Shape 58">
              <a:extLst>
                <a:ext uri="{FF2B5EF4-FFF2-40B4-BE49-F238E27FC236}">
                  <a16:creationId xmlns:a16="http://schemas.microsoft.com/office/drawing/2014/main" xmlns=""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a:p>
          </p:txBody>
        </p:sp>
        <mc:AlternateContent xmlns:mc="http://schemas.openxmlformats.org/markup-compatibility/2006" xmlns:a14="http://schemas.microsoft.com/office/drawing/2010/main">
          <mc:Choice Requires="a14">
            <p:sp>
              <p:nvSpPr>
                <p:cNvPr id="39" name="Rectangle: Rounded Corners 38">
                  <a:extLst>
                    <a:ext uri="{FF2B5EF4-FFF2-40B4-BE49-F238E27FC236}">
                      <a16:creationId xmlns:a16="http://schemas.microsoft.com/office/drawing/2014/main" xmlns=""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ad>
                          <m:radPr>
                            <m:degHide m:val="on"/>
                            <m:ctrlPr>
                              <a:rPr lang="en-US" sz="2400" i="1" smtClean="0">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ctrlPr>
                          </m:radPr>
                          <m:deg/>
                          <m:e>
                            <m:r>
                              <a:rPr lang="en-US" sz="24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4</m:t>
                            </m:r>
                          </m:e>
                        </m:rad>
                        <m:r>
                          <a:rPr lang="en-US" sz="2400" i="1" dirty="0" smtClean="0">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m:t>
                        </m:r>
                        <m:r>
                          <a:rPr lang="en-US" sz="2400" i="1" dirty="0">
                            <a:solidFill>
                              <a:srgbClr val="000000"/>
                            </a:solidFill>
                            <a:effectLst/>
                            <a:latin typeface="Cambria Math" panose="02040503050406030204" pitchFamily="18" charset="0"/>
                            <a:ea typeface="Times New Roman" panose="02020603050405020304" pitchFamily="18" charset="0"/>
                          </a:rPr>
                          <m:t>𝑄</m:t>
                        </m:r>
                      </m:oMath>
                    </m:oMathPara>
                  </a14:m>
                  <a:endParaRPr lang="en-US" sz="2400" dirty="0">
                    <a:solidFill>
                      <a:srgbClr val="000000"/>
                    </a:solidFill>
                    <a:latin typeface="iCiel Cadena" panose="02000503000000020004" pitchFamily="50" charset="0"/>
                    <a:ea typeface="Tahoma" panose="020B0604030504040204" pitchFamily="34" charset="0"/>
                    <a:cs typeface="Tahoma" panose="020B0604030504040204" pitchFamily="34" charset="0"/>
                  </a:endParaRPr>
                </a:p>
              </p:txBody>
            </p:sp>
          </mc:Choice>
          <mc:Fallback xmlns="">
            <p:sp>
              <p:nvSpPr>
                <p:cNvPr id="39" name="Rectangle: Rounded Corners 38">
                  <a:extLst>
                    <a:ext uri="{FF2B5EF4-FFF2-40B4-BE49-F238E27FC236}">
                      <a16:creationId xmlns:a16="http://schemas.microsoft.com/office/drawing/2014/main" id="{007442A2-F9C5-43FF-810D-EFCA0A5691BC}"/>
                    </a:ext>
                  </a:extLst>
                </p:cNvPr>
                <p:cNvSpPr>
                  <a:spLocks noRot="1" noChangeAspect="1" noMove="1" noResize="1" noEditPoints="1" noAdjustHandles="1" noChangeArrowheads="1" noChangeShapeType="1" noTextEdit="1"/>
                </p:cNvSpPr>
                <p:nvPr/>
              </p:nvSpPr>
              <p:spPr>
                <a:xfrm>
                  <a:off x="7755387" y="4651791"/>
                  <a:ext cx="4035311" cy="1844109"/>
                </a:xfrm>
                <a:prstGeom prst="roundRect">
                  <a:avLst/>
                </a:prstGeom>
                <a:blipFill>
                  <a:blip r:embed="rId19"/>
                  <a:stretch>
                    <a:fillRect/>
                  </a:stretch>
                </a:blipFill>
                <a:ln>
                  <a:noFill/>
                </a:ln>
              </p:spPr>
              <p:txBody>
                <a:bodyPr/>
                <a:lstStyle/>
                <a:p>
                  <a:r>
                    <a:rPr lang="en-US">
                      <a:noFill/>
                    </a:rPr>
                    <a:t> </a:t>
                  </a:r>
                </a:p>
              </p:txBody>
            </p:sp>
          </mc:Fallback>
        </mc:AlternateContent>
      </p:grpSp>
      <p:grpSp>
        <p:nvGrpSpPr>
          <p:cNvPr id="31" name="Group 30">
            <a:extLst>
              <a:ext uri="{FF2B5EF4-FFF2-40B4-BE49-F238E27FC236}">
                <a16:creationId xmlns:a16="http://schemas.microsoft.com/office/drawing/2014/main" xmlns="" id="{7FE0546E-6488-491E-8AA1-277B5CEB2FD6}"/>
              </a:ext>
            </a:extLst>
          </p:cNvPr>
          <p:cNvGrpSpPr/>
          <p:nvPr/>
        </p:nvGrpSpPr>
        <p:grpSpPr>
          <a:xfrm>
            <a:off x="116364" y="119285"/>
            <a:ext cx="8345605" cy="1507050"/>
            <a:chOff x="150128" y="102542"/>
            <a:chExt cx="11127473" cy="2009400"/>
          </a:xfrm>
        </p:grpSpPr>
        <p:grpSp>
          <p:nvGrpSpPr>
            <p:cNvPr id="10" name="Group 9">
              <a:extLst>
                <a:ext uri="{FF2B5EF4-FFF2-40B4-BE49-F238E27FC236}">
                  <a16:creationId xmlns:a16="http://schemas.microsoft.com/office/drawing/2014/main" xmlns="" id="{F8E54022-CBBB-4124-B256-472085A25CC7}"/>
                </a:ext>
              </a:extLst>
            </p:cNvPr>
            <p:cNvGrpSpPr/>
            <p:nvPr/>
          </p:nvGrpSpPr>
          <p:grpSpPr>
            <a:xfrm>
              <a:off x="1107065" y="248001"/>
              <a:ext cx="10170536" cy="1863939"/>
              <a:chOff x="1107064" y="248000"/>
              <a:chExt cx="10404597" cy="1863939"/>
            </a:xfrm>
          </p:grpSpPr>
          <p:pic>
            <p:nvPicPr>
              <p:cNvPr id="3" name="Picture 2">
                <a:extLst>
                  <a:ext uri="{FF2B5EF4-FFF2-40B4-BE49-F238E27FC236}">
                    <a16:creationId xmlns:a16="http://schemas.microsoft.com/office/drawing/2014/main" xmlns="" id="{CBD9B5C9-CA06-4115-934D-476E7C9299B8}"/>
                  </a:ext>
                </a:extLst>
              </p:cNvPr>
              <p:cNvPicPr>
                <a:picLocks noChangeAspect="1"/>
              </p:cNvPicPr>
              <p:nvPr/>
            </p:nvPicPr>
            <p:blipFill>
              <a:blip r:embed="rId20"/>
              <a:stretch>
                <a:fillRect/>
              </a:stretch>
            </p:blipFill>
            <p:spPr>
              <a:xfrm>
                <a:off x="1107064" y="248000"/>
                <a:ext cx="10404597" cy="1863939"/>
              </a:xfrm>
              <a:prstGeom prst="rect">
                <a:avLst/>
              </a:prstGeom>
            </p:spPr>
          </p:pic>
          <p:sp>
            <p:nvSpPr>
              <p:cNvPr id="5" name="Rectangle 4">
                <a:extLst>
                  <a:ext uri="{FF2B5EF4-FFF2-40B4-BE49-F238E27FC236}">
                    <a16:creationId xmlns:a16="http://schemas.microsoft.com/office/drawing/2014/main" xmlns=""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rgbClr val="000000"/>
                    </a:solidFill>
                    <a:effectLst/>
                    <a:latin typeface="+mj-lt"/>
                    <a:ea typeface="Times New Roman" panose="02020603050405020304" pitchFamily="18" charset="0"/>
                  </a:rPr>
                  <a:t>Phát</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biểu</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nào</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sau</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đây</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là</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sai</a:t>
                </a:r>
                <a:r>
                  <a:rPr lang="en-US" sz="2200" dirty="0">
                    <a:solidFill>
                      <a:srgbClr val="000000"/>
                    </a:solidFill>
                    <a:effectLst/>
                    <a:latin typeface="+mj-lt"/>
                    <a:ea typeface="Times New Roman" panose="02020603050405020304" pitchFamily="18" charset="0"/>
                  </a:rPr>
                  <a:t> ?</a:t>
                </a:r>
                <a:endParaRPr lang="en-US" sz="2200" dirty="0">
                  <a:latin typeface="+mj-lt"/>
                  <a:ea typeface="Tahoma" panose="020B0604030504040204" pitchFamily="34" charset="0"/>
                  <a:cs typeface="Tahoma" panose="020B0604030504040204" pitchFamily="34" charset="0"/>
                </a:endParaRPr>
              </a:p>
            </p:txBody>
          </p:sp>
        </p:grpSp>
        <p:pic>
          <p:nvPicPr>
            <p:cNvPr id="9" name="Picture 8">
              <a:extLst>
                <a:ext uri="{FF2B5EF4-FFF2-40B4-BE49-F238E27FC236}">
                  <a16:creationId xmlns:a16="http://schemas.microsoft.com/office/drawing/2014/main" xmlns="" id="{BA90CF18-B31B-4FFE-AF8E-D970FEA1326C}"/>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xmlns="" id="{784446D1-0083-4268-9941-8C7553FD46F9}"/>
                </a:ext>
              </a:extLst>
            </p:cNvPr>
            <p:cNvSpPr txBox="1"/>
            <p:nvPr/>
          </p:nvSpPr>
          <p:spPr>
            <a:xfrm>
              <a:off x="506731" y="702825"/>
              <a:ext cx="909211" cy="769441"/>
            </a:xfrm>
            <a:prstGeom prst="rect">
              <a:avLst/>
            </a:prstGeom>
            <a:noFill/>
          </p:spPr>
          <p:txBody>
            <a:bodyPr wrap="square" rtlCol="0" anchor="ctr">
              <a:spAutoFit/>
            </a:bodyPr>
            <a:lstStyle/>
            <a:p>
              <a:pPr algn="ctr"/>
              <a:r>
                <a:rPr lang="en-US" sz="3150" dirty="0">
                  <a:solidFill>
                    <a:schemeClr val="bg1"/>
                  </a:solidFill>
                  <a:latin typeface="iCiel Cadena" panose="02000503000000020004" pitchFamily="50" charset="0"/>
                </a:rPr>
                <a:t>01</a:t>
              </a:r>
            </a:p>
          </p:txBody>
        </p:sp>
      </p:grpSp>
      <p:pic>
        <p:nvPicPr>
          <p:cNvPr id="68" name="Picture 67">
            <a:extLst>
              <a:ext uri="{FF2B5EF4-FFF2-40B4-BE49-F238E27FC236}">
                <a16:creationId xmlns:a16="http://schemas.microsoft.com/office/drawing/2014/main" xmlns="" id="{F8ECF37D-87DA-4037-9AD8-19A7885886B6}"/>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235441" y="317603"/>
            <a:ext cx="996114" cy="996114"/>
          </a:xfrm>
          <a:prstGeom prst="rect">
            <a:avLst/>
          </a:prstGeom>
        </p:spPr>
      </p:pic>
      <p:pic>
        <p:nvPicPr>
          <p:cNvPr id="14" name="Picture 13">
            <a:extLst>
              <a:ext uri="{FF2B5EF4-FFF2-40B4-BE49-F238E27FC236}">
                <a16:creationId xmlns:a16="http://schemas.microsoft.com/office/drawing/2014/main" xmlns="" id="{ECFDE3CD-C082-47B5-9D9B-98E503415D3F}"/>
              </a:ext>
            </a:extLst>
          </p:cNvPr>
          <p:cNvPicPr>
            <a:picLocks noChangeAspect="1"/>
          </p:cNvPicPr>
          <p:nvPr/>
        </p:nvPicPr>
        <p:blipFill>
          <a:blip r:embed="rId23"/>
          <a:stretch>
            <a:fillRect/>
          </a:stretch>
        </p:blipFill>
        <p:spPr>
          <a:xfrm>
            <a:off x="-1245083" y="317603"/>
            <a:ext cx="996782" cy="996782"/>
          </a:xfrm>
          <a:prstGeom prst="rect">
            <a:avLst/>
          </a:prstGeom>
        </p:spPr>
      </p:pic>
      <p:pic>
        <p:nvPicPr>
          <p:cNvPr id="7" name="AmthanhThua">
            <a:hlinkClick r:id="" action="ppaction://media"/>
            <a:extLst>
              <a:ext uri="{FF2B5EF4-FFF2-40B4-BE49-F238E27FC236}">
                <a16:creationId xmlns:a16="http://schemas.microsoft.com/office/drawing/2014/main" xmlns=""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927346" y="3305943"/>
            <a:ext cx="365522" cy="365522"/>
          </a:xfrm>
          <a:prstGeom prst="rect">
            <a:avLst/>
          </a:prstGeom>
        </p:spPr>
      </p:pic>
      <p:pic>
        <p:nvPicPr>
          <p:cNvPr id="22" name="nhacthang">
            <a:hlinkClick r:id="" action="ppaction://media"/>
            <a:extLst>
              <a:ext uri="{FF2B5EF4-FFF2-40B4-BE49-F238E27FC236}">
                <a16:creationId xmlns:a16="http://schemas.microsoft.com/office/drawing/2014/main" xmlns=""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920951" y="2084348"/>
            <a:ext cx="365522" cy="365522"/>
          </a:xfrm>
          <a:prstGeom prst="rect">
            <a:avLst/>
          </a:prstGeom>
        </p:spPr>
      </p:pic>
      <p:pic>
        <p:nvPicPr>
          <p:cNvPr id="46" name="Picture 45">
            <a:hlinkClick r:id="" action="ppaction://hlinkshowjump?jump=nextslide"/>
            <a:extLst>
              <a:ext uri="{FF2B5EF4-FFF2-40B4-BE49-F238E27FC236}">
                <a16:creationId xmlns:a16="http://schemas.microsoft.com/office/drawing/2014/main" xmlns="" id="{511111AB-EF03-4E46-BEE1-F19A9BB1EA27}"/>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flipH="1">
            <a:off x="8542511" y="370416"/>
            <a:ext cx="470917" cy="470917"/>
          </a:xfrm>
          <a:prstGeom prst="rect">
            <a:avLst/>
          </a:prstGeom>
        </p:spPr>
      </p:pic>
      <p:sp>
        <p:nvSpPr>
          <p:cNvPr id="8" name="TextBox 7">
            <a:extLst>
              <a:ext uri="{FF2B5EF4-FFF2-40B4-BE49-F238E27FC236}">
                <a16:creationId xmlns:a16="http://schemas.microsoft.com/office/drawing/2014/main" xmlns="" id="{44FBAE7B-FFBC-474D-9562-EEE690ED6027}"/>
              </a:ext>
            </a:extLst>
          </p:cNvPr>
          <p:cNvSpPr txBox="1"/>
          <p:nvPr/>
        </p:nvSpPr>
        <p:spPr>
          <a:xfrm>
            <a:off x="-1296195" y="1527748"/>
            <a:ext cx="1116011" cy="415498"/>
          </a:xfrm>
          <a:prstGeom prst="rect">
            <a:avLst/>
          </a:prstGeom>
          <a:noFill/>
        </p:spPr>
        <p:txBody>
          <a:bodyPr wrap="none" rtlCol="0">
            <a:spAutoFit/>
          </a:bodyPr>
          <a:lstStyle/>
          <a:p>
            <a:pPr algn="ctr"/>
            <a:r>
              <a:rPr lang="en-US" sz="1050" b="1" dirty="0" err="1"/>
              <a:t>Âm</a:t>
            </a:r>
            <a:r>
              <a:rPr lang="en-US" sz="1050" b="1" dirty="0"/>
              <a:t> </a:t>
            </a:r>
            <a:r>
              <a:rPr lang="en-US" sz="1050" b="1" dirty="0" err="1"/>
              <a:t>thanh</a:t>
            </a:r>
            <a:r>
              <a:rPr lang="en-US" sz="1050" b="1" dirty="0"/>
              <a:t> </a:t>
            </a:r>
          </a:p>
          <a:p>
            <a:pPr algn="ctr"/>
            <a:r>
              <a:rPr lang="en-US" sz="1050" b="1" dirty="0" err="1"/>
              <a:t>khi</a:t>
            </a:r>
            <a:r>
              <a:rPr lang="en-US" sz="1050" b="1" dirty="0"/>
              <a:t> </a:t>
            </a:r>
            <a:r>
              <a:rPr lang="en-US" sz="1050" b="1" dirty="0" err="1"/>
              <a:t>chọn</a:t>
            </a:r>
            <a:r>
              <a:rPr lang="en-US" sz="1050" b="1" dirty="0"/>
              <a:t> </a:t>
            </a:r>
            <a:r>
              <a:rPr lang="en-US" sz="1050" b="1" dirty="0" err="1"/>
              <a:t>Đúng</a:t>
            </a:r>
            <a:endParaRPr lang="en-US" sz="1050" b="1" dirty="0"/>
          </a:p>
        </p:txBody>
      </p:sp>
      <p:sp>
        <p:nvSpPr>
          <p:cNvPr id="36" name="TextBox 35">
            <a:extLst>
              <a:ext uri="{FF2B5EF4-FFF2-40B4-BE49-F238E27FC236}">
                <a16:creationId xmlns:a16="http://schemas.microsoft.com/office/drawing/2014/main" xmlns="" id="{096E381D-D2B1-4C19-B9E9-15E0466E4979}"/>
              </a:ext>
            </a:extLst>
          </p:cNvPr>
          <p:cNvSpPr txBox="1"/>
          <p:nvPr/>
        </p:nvSpPr>
        <p:spPr>
          <a:xfrm>
            <a:off x="-1242087" y="2646256"/>
            <a:ext cx="974947" cy="415498"/>
          </a:xfrm>
          <a:prstGeom prst="rect">
            <a:avLst/>
          </a:prstGeom>
          <a:noFill/>
        </p:spPr>
        <p:txBody>
          <a:bodyPr wrap="none" rtlCol="0">
            <a:spAutoFit/>
          </a:bodyPr>
          <a:lstStyle/>
          <a:p>
            <a:pPr algn="ctr"/>
            <a:r>
              <a:rPr lang="en-US" sz="1050" b="1" dirty="0" err="1"/>
              <a:t>Âm</a:t>
            </a:r>
            <a:r>
              <a:rPr lang="en-US" sz="1050" b="1" dirty="0"/>
              <a:t> </a:t>
            </a:r>
            <a:r>
              <a:rPr lang="en-US" sz="1050" b="1" dirty="0" err="1"/>
              <a:t>thanh</a:t>
            </a:r>
            <a:r>
              <a:rPr lang="en-US" sz="1050" b="1" dirty="0"/>
              <a:t> </a:t>
            </a:r>
          </a:p>
          <a:p>
            <a:pPr algn="ctr"/>
            <a:r>
              <a:rPr lang="en-US" sz="1050" b="1" dirty="0" err="1"/>
              <a:t>khi</a:t>
            </a:r>
            <a:r>
              <a:rPr lang="en-US" sz="1050" b="1" dirty="0"/>
              <a:t> </a:t>
            </a:r>
            <a:r>
              <a:rPr lang="en-US" sz="1050" b="1" dirty="0" err="1"/>
              <a:t>chọn</a:t>
            </a:r>
            <a:r>
              <a:rPr lang="en-US" sz="1050" b="1" dirty="0"/>
              <a:t> Sai</a:t>
            </a:r>
          </a:p>
        </p:txBody>
      </p:sp>
    </p:spTree>
    <p:extLst>
      <p:ext uri="{BB962C8B-B14F-4D97-AF65-F5344CB8AC3E}">
        <p14:creationId xmlns:p14="http://schemas.microsoft.com/office/powerpoint/2010/main" val="2019588846"/>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anim calcmode="lin" valueType="num">
                                      <p:cBhvr>
                                        <p:cTn id="19" dur="500" fill="hold"/>
                                        <p:tgtEl>
                                          <p:spTgt spid="15"/>
                                        </p:tgtEl>
                                        <p:attrNameLst>
                                          <p:attrName>ppt_x</p:attrName>
                                        </p:attrNameLst>
                                      </p:cBhvr>
                                      <p:tavLst>
                                        <p:tav tm="0">
                                          <p:val>
                                            <p:fltVal val="0.5"/>
                                          </p:val>
                                        </p:tav>
                                        <p:tav tm="100000">
                                          <p:val>
                                            <p:strVal val="#ppt_x"/>
                                          </p:val>
                                        </p:tav>
                                      </p:tavLst>
                                    </p:anim>
                                    <p:anim calcmode="lin" valueType="num">
                                      <p:cBhvr>
                                        <p:cTn id="20" dur="500" fill="hold"/>
                                        <p:tgtEl>
                                          <p:spTgt spid="15"/>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animEffect transition="in" filter="fade">
                                      <p:cBhvr>
                                        <p:cTn id="30" dur="500"/>
                                        <p:tgtEl>
                                          <p:spTgt spid="2"/>
                                        </p:tgtEl>
                                      </p:cBhvr>
                                    </p:animEffect>
                                    <p:anim calcmode="lin" valueType="num">
                                      <p:cBhvr>
                                        <p:cTn id="31" dur="500" fill="hold"/>
                                        <p:tgtEl>
                                          <p:spTgt spid="2"/>
                                        </p:tgtEl>
                                        <p:attrNameLst>
                                          <p:attrName>ppt_x</p:attrName>
                                        </p:attrNameLst>
                                      </p:cBhvr>
                                      <p:tavLst>
                                        <p:tav tm="0">
                                          <p:val>
                                            <p:fltVal val="0.5"/>
                                          </p:val>
                                        </p:tav>
                                        <p:tav tm="100000">
                                          <p:val>
                                            <p:strVal val="#ppt_x"/>
                                          </p:val>
                                        </p:tav>
                                      </p:tavLst>
                                    </p:anim>
                                    <p:anim calcmode="lin" valueType="num">
                                      <p:cBhvr>
                                        <p:cTn id="32" dur="500" fill="hold"/>
                                        <p:tgtEl>
                                          <p:spTgt spid="2"/>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7"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7"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7"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7"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7"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7"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51220">
                <p:cTn id="334" fill="hold" display="0">
                  <p:stCondLst>
                    <p:cond delay="indefinite"/>
                  </p:stCondLst>
                  <p:endCondLst>
                    <p:cond evt="onStopAudio" delay="0">
                      <p:tgtEl>
                        <p:sldTgt/>
                      </p:tgtEl>
                    </p:cond>
                  </p:endCondLst>
                </p:cTn>
                <p:tgtEl>
                  <p:spTgt spid="7"/>
                </p:tgtEl>
              </p:cMediaNode>
            </p:audio>
            <p:audio>
              <p:cMediaNode vol="46341">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6"/>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6"/>
                                        </p:tgtEl>
                                      </p:cBhvr>
                                    </p:animEffect>
                                    <p:animScale>
                                      <p:cBhvr>
                                        <p:cTn id="341" dur="250" autoRev="1" fill="hold"/>
                                        <p:tgtEl>
                                          <p:spTgt spid="46"/>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46"/>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55CA96DE-78A4-4D71-9018-4AC46FF435DE}"/>
              </a:ext>
            </a:extLst>
          </p:cNvPr>
          <p:cNvPicPr>
            <a:picLocks noChangeAspect="1"/>
          </p:cNvPicPr>
          <p:nvPr/>
        </p:nvPicPr>
        <p:blipFill>
          <a:blip r:embed="rId7"/>
          <a:stretch>
            <a:fillRect/>
          </a:stretch>
        </p:blipFill>
        <p:spPr>
          <a:xfrm>
            <a:off x="-7503" y="-1393287"/>
            <a:ext cx="9151502" cy="6536787"/>
          </a:xfrm>
          <a:prstGeom prst="rect">
            <a:avLst/>
          </a:prstGeom>
        </p:spPr>
      </p:pic>
      <p:pic>
        <p:nvPicPr>
          <p:cNvPr id="33" name="Picture 32">
            <a:extLst>
              <a:ext uri="{FF2B5EF4-FFF2-40B4-BE49-F238E27FC236}">
                <a16:creationId xmlns:a16="http://schemas.microsoft.com/office/drawing/2014/main" xmlns="" id="{734ECCA8-0C93-4070-BC07-21CD5B1A208E}"/>
              </a:ext>
            </a:extLst>
          </p:cNvPr>
          <p:cNvPicPr>
            <a:picLocks noChangeAspect="1"/>
          </p:cNvPicPr>
          <p:nvPr/>
        </p:nvPicPr>
        <p:blipFill>
          <a:blip r:embed="rId8"/>
          <a:stretch>
            <a:fillRect/>
          </a:stretch>
        </p:blipFill>
        <p:spPr>
          <a:xfrm>
            <a:off x="0" y="-1387928"/>
            <a:ext cx="9144000" cy="6531428"/>
          </a:xfrm>
          <a:prstGeom prst="rect">
            <a:avLst/>
          </a:prstGeom>
        </p:spPr>
      </p:pic>
      <p:pic>
        <p:nvPicPr>
          <p:cNvPr id="4" name="Picture 3">
            <a:extLst>
              <a:ext uri="{FF2B5EF4-FFF2-40B4-BE49-F238E27FC236}">
                <a16:creationId xmlns:a16="http://schemas.microsoft.com/office/drawing/2014/main" xmlns=""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502" y="-1393849"/>
            <a:ext cx="9151502" cy="6535951"/>
          </a:xfrm>
          <a:prstGeom prst="rect">
            <a:avLst/>
          </a:prstGeom>
        </p:spPr>
      </p:pic>
      <p:pic>
        <p:nvPicPr>
          <p:cNvPr id="21" name="Picture 20">
            <a:extLst>
              <a:ext uri="{FF2B5EF4-FFF2-40B4-BE49-F238E27FC236}">
                <a16:creationId xmlns:a16="http://schemas.microsoft.com/office/drawing/2014/main" xmlns="" id="{101CE774-744F-4C7A-9955-F73491C34842}"/>
              </a:ext>
            </a:extLst>
          </p:cNvPr>
          <p:cNvPicPr>
            <a:picLocks noChangeAspect="1"/>
          </p:cNvPicPr>
          <p:nvPr/>
        </p:nvPicPr>
        <p:blipFill>
          <a:blip r:embed="rId10"/>
          <a:stretch>
            <a:fillRect/>
          </a:stretch>
        </p:blipFill>
        <p:spPr>
          <a:xfrm>
            <a:off x="4622776" y="3911985"/>
            <a:ext cx="1010500" cy="727011"/>
          </a:xfrm>
          <a:prstGeom prst="rect">
            <a:avLst/>
          </a:prstGeom>
        </p:spPr>
      </p:pic>
      <p:pic>
        <p:nvPicPr>
          <p:cNvPr id="20" name="Picture 19">
            <a:extLst>
              <a:ext uri="{FF2B5EF4-FFF2-40B4-BE49-F238E27FC236}">
                <a16:creationId xmlns:a16="http://schemas.microsoft.com/office/drawing/2014/main" xmlns="" id="{DB788A32-C95B-4003-9294-ED973E5BF647}"/>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410051" y="2270379"/>
            <a:ext cx="1001354" cy="722438"/>
          </a:xfrm>
          <a:prstGeom prst="rect">
            <a:avLst/>
          </a:prstGeom>
        </p:spPr>
      </p:pic>
      <p:pic>
        <p:nvPicPr>
          <p:cNvPr id="15" name="Picture 14">
            <a:extLst>
              <a:ext uri="{FF2B5EF4-FFF2-40B4-BE49-F238E27FC236}">
                <a16:creationId xmlns:a16="http://schemas.microsoft.com/office/drawing/2014/main" xmlns="" id="{C9D7EF65-CD86-4DEA-82CE-78B4750B4F6D}"/>
              </a:ext>
            </a:extLst>
          </p:cNvPr>
          <p:cNvPicPr>
            <a:picLocks noChangeAspect="1"/>
          </p:cNvPicPr>
          <p:nvPr/>
        </p:nvPicPr>
        <p:blipFill>
          <a:blip r:embed="rId12"/>
          <a:stretch>
            <a:fillRect/>
          </a:stretch>
        </p:blipFill>
        <p:spPr>
          <a:xfrm>
            <a:off x="4621685" y="2288158"/>
            <a:ext cx="1010500" cy="727011"/>
          </a:xfrm>
          <a:prstGeom prst="rect">
            <a:avLst/>
          </a:prstGeom>
        </p:spPr>
      </p:pic>
      <p:pic>
        <p:nvPicPr>
          <p:cNvPr id="2" name="Picture 1">
            <a:extLst>
              <a:ext uri="{FF2B5EF4-FFF2-40B4-BE49-F238E27FC236}">
                <a16:creationId xmlns:a16="http://schemas.microsoft.com/office/drawing/2014/main" xmlns="" id="{CD62D86A-FAC6-4AAB-B7AD-13AF6333299A}"/>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3406883" y="3916286"/>
            <a:ext cx="1007692" cy="727011"/>
          </a:xfrm>
          <a:prstGeom prst="rect">
            <a:avLst/>
          </a:prstGeom>
        </p:spPr>
      </p:pic>
      <p:cxnSp>
        <p:nvCxnSpPr>
          <p:cNvPr id="6" name="Straight Connector 5">
            <a:extLst>
              <a:ext uri="{FF2B5EF4-FFF2-40B4-BE49-F238E27FC236}">
                <a16:creationId xmlns:a16="http://schemas.microsoft.com/office/drawing/2014/main" xmlns="" id="{3EF2F97A-9E2C-4C1B-9BA8-A29231423BAA}"/>
              </a:ext>
            </a:extLst>
          </p:cNvPr>
          <p:cNvCxnSpPr>
            <a:cxnSpLocks/>
          </p:cNvCxnSpPr>
          <p:nvPr/>
        </p:nvCxnSpPr>
        <p:spPr>
          <a:xfrm>
            <a:off x="0" y="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xmlns="" id="{DBC6A1B7-E8F3-46D7-A22A-84F8AB3A969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081637" y="2814360"/>
            <a:ext cx="877141" cy="1097626"/>
          </a:xfrm>
          <a:prstGeom prst="rect">
            <a:avLst/>
          </a:prstGeom>
        </p:spPr>
      </p:pic>
      <p:grpSp>
        <p:nvGrpSpPr>
          <p:cNvPr id="16" name="Group 15">
            <a:extLst>
              <a:ext uri="{FF2B5EF4-FFF2-40B4-BE49-F238E27FC236}">
                <a16:creationId xmlns:a16="http://schemas.microsoft.com/office/drawing/2014/main" xmlns="" id="{2125B487-0096-4B93-AE2A-35F664CA4945}"/>
              </a:ext>
            </a:extLst>
          </p:cNvPr>
          <p:cNvGrpSpPr/>
          <p:nvPr/>
        </p:nvGrpSpPr>
        <p:grpSpPr>
          <a:xfrm>
            <a:off x="305440" y="3489623"/>
            <a:ext cx="3305837" cy="1397956"/>
            <a:chOff x="407254" y="2465040"/>
            <a:chExt cx="4407783" cy="1863941"/>
          </a:xfrm>
        </p:grpSpPr>
        <p:sp>
          <p:nvSpPr>
            <p:cNvPr id="26" name="Freeform: Shape 25">
              <a:extLst>
                <a:ext uri="{FF2B5EF4-FFF2-40B4-BE49-F238E27FC236}">
                  <a16:creationId xmlns:a16="http://schemas.microsoft.com/office/drawing/2014/main" xmlns="" id="{DE107CBF-D45A-4821-9AF9-91E811B920BF}"/>
                </a:ext>
              </a:extLst>
            </p:cNvPr>
            <p:cNvSpPr/>
            <p:nvPr/>
          </p:nvSpPr>
          <p:spPr>
            <a:xfrm flipH="1">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dirty="0"/>
            </a:p>
          </p:txBody>
        </p:sp>
        <mc:AlternateContent xmlns:mc="http://schemas.openxmlformats.org/markup-compatibility/2006" xmlns:a14="http://schemas.microsoft.com/office/drawing/2010/main">
          <mc:Choice Requires="a14">
            <p:sp>
              <p:nvSpPr>
                <p:cNvPr id="11" name="Rectangle: Rounded Corners 10">
                  <a:extLst>
                    <a:ext uri="{FF2B5EF4-FFF2-40B4-BE49-F238E27FC236}">
                      <a16:creationId xmlns:a16="http://schemas.microsoft.com/office/drawing/2014/main" xmlns="" id="{2D476256-F649-440E-8CB6-34553EE46959}"/>
                    </a:ext>
                  </a:extLst>
                </p:cNvPr>
                <p:cNvSpPr/>
                <p:nvPr/>
              </p:nvSpPr>
              <p:spPr>
                <a:xfrm>
                  <a:off x="407254" y="246504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ad>
                          <m:radPr>
                            <m:degHide m:val="on"/>
                            <m:ctrlPr>
                              <a:rPr lang="en-US" sz="2400" i="1" smtClean="0">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ctrlPr>
                          </m:radPr>
                          <m:deg/>
                          <m:e>
                            <m:r>
                              <a:rPr lang="en-US" sz="24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3</m:t>
                            </m:r>
                          </m:e>
                        </m:rad>
                      </m:oMath>
                    </m:oMathPara>
                  </a14:m>
                  <a:endParaRPr lang="en-US" sz="2400" dirty="0">
                    <a:solidFill>
                      <a:srgbClr val="000000"/>
                    </a:solidFill>
                    <a:latin typeface="iCiel Cadena" panose="02000503000000020004" pitchFamily="50" charset="0"/>
                    <a:ea typeface="Tahoma" panose="020B0604030504040204" pitchFamily="34" charset="0"/>
                    <a:cs typeface="Tahoma" panose="020B0604030504040204" pitchFamily="34" charset="0"/>
                  </a:endParaRPr>
                </a:p>
              </p:txBody>
            </p:sp>
          </mc:Choice>
          <mc:Fallback xmlns="">
            <p:sp>
              <p:nvSpPr>
                <p:cNvPr id="11" name="Rectangle: Rounded Corners 10">
                  <a:extLst>
                    <a:ext uri="{FF2B5EF4-FFF2-40B4-BE49-F238E27FC236}">
                      <a16:creationId xmlns:a16="http://schemas.microsoft.com/office/drawing/2014/main" id="{2D476256-F649-440E-8CB6-34553EE46959}"/>
                    </a:ext>
                  </a:extLst>
                </p:cNvPr>
                <p:cNvSpPr>
                  <a:spLocks noRot="1" noChangeAspect="1" noMove="1" noResize="1" noEditPoints="1" noAdjustHandles="1" noChangeArrowheads="1" noChangeShapeType="1" noTextEdit="1"/>
                </p:cNvSpPr>
                <p:nvPr/>
              </p:nvSpPr>
              <p:spPr>
                <a:xfrm>
                  <a:off x="407254" y="2465040"/>
                  <a:ext cx="4035311" cy="1844109"/>
                </a:xfrm>
                <a:prstGeom prst="roundRect">
                  <a:avLst/>
                </a:prstGeom>
                <a:blipFill>
                  <a:blip r:embed="rId15"/>
                  <a:stretch>
                    <a:fillRect/>
                  </a:stretch>
                </a:blipFill>
                <a:ln>
                  <a:noFill/>
                </a:ln>
              </p:spPr>
              <p:txBody>
                <a:bodyPr/>
                <a:lstStyle/>
                <a:p>
                  <a:r>
                    <a:rPr lang="en-US">
                      <a:noFill/>
                    </a:rPr>
                    <a:t> </a:t>
                  </a:r>
                </a:p>
              </p:txBody>
            </p:sp>
          </mc:Fallback>
        </mc:AlternateContent>
      </p:grpSp>
      <p:grpSp>
        <p:nvGrpSpPr>
          <p:cNvPr id="17" name="Group 16">
            <a:extLst>
              <a:ext uri="{FF2B5EF4-FFF2-40B4-BE49-F238E27FC236}">
                <a16:creationId xmlns:a16="http://schemas.microsoft.com/office/drawing/2014/main" xmlns="" id="{3F6095D1-5BDA-4028-80BF-CF720429106A}"/>
              </a:ext>
            </a:extLst>
          </p:cNvPr>
          <p:cNvGrpSpPr/>
          <p:nvPr/>
        </p:nvGrpSpPr>
        <p:grpSpPr>
          <a:xfrm>
            <a:off x="310298" y="1847098"/>
            <a:ext cx="3300980" cy="1397954"/>
            <a:chOff x="413731" y="4651605"/>
            <a:chExt cx="4401306" cy="1863939"/>
          </a:xfrm>
        </p:grpSpPr>
        <p:sp>
          <p:nvSpPr>
            <p:cNvPr id="30" name="Freeform: Shape 29">
              <a:extLst>
                <a:ext uri="{FF2B5EF4-FFF2-40B4-BE49-F238E27FC236}">
                  <a16:creationId xmlns:a16="http://schemas.microsoft.com/office/drawing/2014/main" xmlns=""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a:p>
          </p:txBody>
        </p:sp>
        <mc:AlternateContent xmlns:mc="http://schemas.openxmlformats.org/markup-compatibility/2006" xmlns:a14="http://schemas.microsoft.com/office/drawing/2010/main">
          <mc:Choice Requires="a14">
            <p:sp>
              <p:nvSpPr>
                <p:cNvPr id="37" name="Rectangle: Rounded Corners 36">
                  <a:extLst>
                    <a:ext uri="{FF2B5EF4-FFF2-40B4-BE49-F238E27FC236}">
                      <a16:creationId xmlns:a16="http://schemas.microsoft.com/office/drawing/2014/main" xmlns=""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400" i="1" smtClean="0">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12</m:t>
                        </m:r>
                      </m:oMath>
                    </m:oMathPara>
                  </a14:m>
                  <a:endParaRPr lang="en-US" sz="2400" dirty="0">
                    <a:solidFill>
                      <a:srgbClr val="000000"/>
                    </a:solidFill>
                    <a:latin typeface="iCiel Cadena" panose="02000503000000020004" pitchFamily="50" charset="0"/>
                    <a:ea typeface="Tahoma" panose="020B0604030504040204" pitchFamily="34" charset="0"/>
                    <a:cs typeface="Tahoma" panose="020B0604030504040204" pitchFamily="34" charset="0"/>
                  </a:endParaRPr>
                </a:p>
              </p:txBody>
            </p:sp>
          </mc:Choice>
          <mc:Fallback xmlns="">
            <p:sp>
              <p:nvSpPr>
                <p:cNvPr id="37" name="Rectangle: Rounded Corners 36">
                  <a:extLst>
                    <a:ext uri="{FF2B5EF4-FFF2-40B4-BE49-F238E27FC236}">
                      <a16:creationId xmlns:a16="http://schemas.microsoft.com/office/drawing/2014/main" id="{E5506EB0-83F9-49CB-A1BA-DE0BD904E95B}"/>
                    </a:ext>
                  </a:extLst>
                </p:cNvPr>
                <p:cNvSpPr>
                  <a:spLocks noRot="1" noChangeAspect="1" noMove="1" noResize="1" noEditPoints="1" noAdjustHandles="1" noChangeArrowheads="1" noChangeShapeType="1" noTextEdit="1"/>
                </p:cNvSpPr>
                <p:nvPr/>
              </p:nvSpPr>
              <p:spPr>
                <a:xfrm>
                  <a:off x="413731" y="4651957"/>
                  <a:ext cx="4035311" cy="1844109"/>
                </a:xfrm>
                <a:prstGeom prst="roundRect">
                  <a:avLst/>
                </a:prstGeom>
                <a:blipFill>
                  <a:blip r:embed="rId16"/>
                  <a:stretch>
                    <a:fillRect/>
                  </a:stretch>
                </a:blipFill>
                <a:ln>
                  <a:noFill/>
                </a:ln>
              </p:spPr>
              <p:txBody>
                <a:bodyPr/>
                <a:lstStyle/>
                <a:p>
                  <a:r>
                    <a:rPr lang="en-US">
                      <a:noFill/>
                    </a:rPr>
                    <a:t> </a:t>
                  </a:r>
                </a:p>
              </p:txBody>
            </p:sp>
          </mc:Fallback>
        </mc:AlternateContent>
      </p:grpSp>
      <p:grpSp>
        <p:nvGrpSpPr>
          <p:cNvPr id="18" name="Group 17">
            <a:extLst>
              <a:ext uri="{FF2B5EF4-FFF2-40B4-BE49-F238E27FC236}">
                <a16:creationId xmlns:a16="http://schemas.microsoft.com/office/drawing/2014/main" xmlns="" id="{3B4C7E7A-5F81-463B-9FDA-5F8A47FCDC1D}"/>
              </a:ext>
            </a:extLst>
          </p:cNvPr>
          <p:cNvGrpSpPr/>
          <p:nvPr/>
        </p:nvGrpSpPr>
        <p:grpSpPr>
          <a:xfrm>
            <a:off x="5532723" y="1848782"/>
            <a:ext cx="3312244" cy="1397954"/>
            <a:chOff x="7376963" y="2465042"/>
            <a:chExt cx="4416325" cy="1863939"/>
          </a:xfrm>
        </p:grpSpPr>
        <p:sp>
          <p:nvSpPr>
            <p:cNvPr id="58" name="Freeform: Shape 57">
              <a:extLst>
                <a:ext uri="{FF2B5EF4-FFF2-40B4-BE49-F238E27FC236}">
                  <a16:creationId xmlns:a16="http://schemas.microsoft.com/office/drawing/2014/main" xmlns="" id="{F2A6F710-A8CF-4338-BF74-99DD36D700F5}"/>
                </a:ext>
              </a:extLst>
            </p:cNvPr>
            <p:cNvSpPr/>
            <p:nvPr/>
          </p:nvSpPr>
          <p:spPr>
            <a:xfrm>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a:p>
          </p:txBody>
        </p:sp>
        <mc:AlternateContent xmlns:mc="http://schemas.openxmlformats.org/markup-compatibility/2006" xmlns:a14="http://schemas.microsoft.com/office/drawing/2010/main">
          <mc:Choice Requires="a14">
            <p:sp>
              <p:nvSpPr>
                <p:cNvPr id="38" name="Rectangle: Rounded Corners 37">
                  <a:extLst>
                    <a:ext uri="{FF2B5EF4-FFF2-40B4-BE49-F238E27FC236}">
                      <a16:creationId xmlns:a16="http://schemas.microsoft.com/office/drawing/2014/main" xmlns="" id="{556501E9-9FDB-43AC-A584-2F09815162C2}"/>
                    </a:ext>
                  </a:extLst>
                </p:cNvPr>
                <p:cNvSpPr/>
                <p:nvPr/>
              </p:nvSpPr>
              <p:spPr>
                <a:xfrm>
                  <a:off x="7757977" y="2474972"/>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400" i="1" dirty="0" smtClean="0">
                            <a:solidFill>
                              <a:srgbClr val="000000"/>
                            </a:solidFill>
                            <a:effectLst/>
                            <a:latin typeface="Cambria Math" panose="02040503050406030204" pitchFamily="18" charset="0"/>
                            <a:ea typeface="Times New Roman" panose="02020603050405020304" pitchFamily="18" charset="0"/>
                          </a:rPr>
                          <m:t>3,(14)</m:t>
                        </m:r>
                      </m:oMath>
                    </m:oMathPara>
                  </a14:m>
                  <a:endParaRPr lang="en-US" sz="2400" dirty="0">
                    <a:solidFill>
                      <a:srgbClr val="9C5043"/>
                    </a:solidFill>
                    <a:latin typeface="iCiel Cadena" panose="02000503000000020004" pitchFamily="50" charset="0"/>
                    <a:ea typeface="Tahoma" panose="020B0604030504040204" pitchFamily="34" charset="0"/>
                    <a:cs typeface="Tahoma" panose="020B0604030504040204" pitchFamily="34" charset="0"/>
                  </a:endParaRPr>
                </a:p>
              </p:txBody>
            </p:sp>
          </mc:Choice>
          <mc:Fallback xmlns="">
            <p:sp>
              <p:nvSpPr>
                <p:cNvPr id="38" name="Rectangle: Rounded Corners 37">
                  <a:extLst>
                    <a:ext uri="{FF2B5EF4-FFF2-40B4-BE49-F238E27FC236}">
                      <a16:creationId xmlns:a16="http://schemas.microsoft.com/office/drawing/2014/main" id="{556501E9-9FDB-43AC-A584-2F09815162C2}"/>
                    </a:ext>
                  </a:extLst>
                </p:cNvPr>
                <p:cNvSpPr>
                  <a:spLocks noRot="1" noChangeAspect="1" noMove="1" noResize="1" noEditPoints="1" noAdjustHandles="1" noChangeArrowheads="1" noChangeShapeType="1" noTextEdit="1"/>
                </p:cNvSpPr>
                <p:nvPr/>
              </p:nvSpPr>
              <p:spPr>
                <a:xfrm>
                  <a:off x="7757977" y="2474972"/>
                  <a:ext cx="4035311" cy="1844109"/>
                </a:xfrm>
                <a:prstGeom prst="roundRect">
                  <a:avLst/>
                </a:prstGeom>
                <a:blipFill>
                  <a:blip r:embed="rId17"/>
                  <a:stretch>
                    <a:fillRect/>
                  </a:stretch>
                </a:blipFill>
                <a:ln>
                  <a:noFill/>
                </a:ln>
              </p:spPr>
              <p:txBody>
                <a:bodyPr/>
                <a:lstStyle/>
                <a:p>
                  <a:r>
                    <a:rPr lang="en-US">
                      <a:noFill/>
                    </a:rPr>
                    <a:t> </a:t>
                  </a:r>
                </a:p>
              </p:txBody>
            </p:sp>
          </mc:Fallback>
        </mc:AlternateContent>
      </p:grpSp>
      <p:grpSp>
        <p:nvGrpSpPr>
          <p:cNvPr id="19" name="Group 18">
            <a:extLst>
              <a:ext uri="{FF2B5EF4-FFF2-40B4-BE49-F238E27FC236}">
                <a16:creationId xmlns:a16="http://schemas.microsoft.com/office/drawing/2014/main" xmlns="" id="{F1EA9857-F9FD-46FE-98C0-E0E88372E3CE}"/>
              </a:ext>
            </a:extLst>
          </p:cNvPr>
          <p:cNvGrpSpPr/>
          <p:nvPr/>
        </p:nvGrpSpPr>
        <p:grpSpPr>
          <a:xfrm>
            <a:off x="5540228" y="3488704"/>
            <a:ext cx="3302796" cy="1397954"/>
            <a:chOff x="7386970" y="4651605"/>
            <a:chExt cx="4403728" cy="1863939"/>
          </a:xfrm>
        </p:grpSpPr>
        <p:sp>
          <p:nvSpPr>
            <p:cNvPr id="59" name="Freeform: Shape 58">
              <a:extLst>
                <a:ext uri="{FF2B5EF4-FFF2-40B4-BE49-F238E27FC236}">
                  <a16:creationId xmlns:a16="http://schemas.microsoft.com/office/drawing/2014/main" xmlns=""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a:p>
          </p:txBody>
        </p:sp>
        <mc:AlternateContent xmlns:mc="http://schemas.openxmlformats.org/markup-compatibility/2006" xmlns:a14="http://schemas.microsoft.com/office/drawing/2010/main">
          <mc:Choice Requires="a14">
            <p:sp>
              <p:nvSpPr>
                <p:cNvPr id="39" name="Rectangle: Rounded Corners 38">
                  <a:extLst>
                    <a:ext uri="{FF2B5EF4-FFF2-40B4-BE49-F238E27FC236}">
                      <a16:creationId xmlns:a16="http://schemas.microsoft.com/office/drawing/2014/main" xmlns=""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sz="2400" i="1" smtClean="0">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ctrlPr>
                          </m:fPr>
                          <m:num>
                            <m:r>
                              <a:rPr lang="en-US" sz="24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2</m:t>
                            </m:r>
                          </m:num>
                          <m:den>
                            <m:r>
                              <a:rPr lang="en-US" sz="24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3</m:t>
                            </m:r>
                          </m:den>
                        </m:f>
                      </m:oMath>
                    </m:oMathPara>
                  </a14:m>
                  <a:endParaRPr lang="en-US" sz="2400" dirty="0">
                    <a:solidFill>
                      <a:srgbClr val="000000"/>
                    </a:solidFill>
                    <a:latin typeface="iCiel Cadena" panose="02000503000000020004" pitchFamily="50" charset="0"/>
                    <a:ea typeface="Tahoma" panose="020B0604030504040204" pitchFamily="34" charset="0"/>
                    <a:cs typeface="Tahoma" panose="020B0604030504040204" pitchFamily="34" charset="0"/>
                  </a:endParaRPr>
                </a:p>
              </p:txBody>
            </p:sp>
          </mc:Choice>
          <mc:Fallback xmlns="">
            <p:sp>
              <p:nvSpPr>
                <p:cNvPr id="39" name="Rectangle: Rounded Corners 38">
                  <a:extLst>
                    <a:ext uri="{FF2B5EF4-FFF2-40B4-BE49-F238E27FC236}">
                      <a16:creationId xmlns:a16="http://schemas.microsoft.com/office/drawing/2014/main" id="{007442A2-F9C5-43FF-810D-EFCA0A5691BC}"/>
                    </a:ext>
                  </a:extLst>
                </p:cNvPr>
                <p:cNvSpPr>
                  <a:spLocks noRot="1" noChangeAspect="1" noMove="1" noResize="1" noEditPoints="1" noAdjustHandles="1" noChangeArrowheads="1" noChangeShapeType="1" noTextEdit="1"/>
                </p:cNvSpPr>
                <p:nvPr/>
              </p:nvSpPr>
              <p:spPr>
                <a:xfrm>
                  <a:off x="7755387" y="4651791"/>
                  <a:ext cx="4035311" cy="1844109"/>
                </a:xfrm>
                <a:prstGeom prst="roundRect">
                  <a:avLst/>
                </a:prstGeom>
                <a:blipFill>
                  <a:blip r:embed="rId18"/>
                  <a:stretch>
                    <a:fillRect/>
                  </a:stretch>
                </a:blipFill>
                <a:ln>
                  <a:noFill/>
                </a:ln>
              </p:spPr>
              <p:txBody>
                <a:bodyPr/>
                <a:lstStyle/>
                <a:p>
                  <a:r>
                    <a:rPr lang="en-US">
                      <a:noFill/>
                    </a:rPr>
                    <a:t> </a:t>
                  </a:r>
                </a:p>
              </p:txBody>
            </p:sp>
          </mc:Fallback>
        </mc:AlternateContent>
      </p:grpSp>
      <p:grpSp>
        <p:nvGrpSpPr>
          <p:cNvPr id="31" name="Group 30">
            <a:extLst>
              <a:ext uri="{FF2B5EF4-FFF2-40B4-BE49-F238E27FC236}">
                <a16:creationId xmlns:a16="http://schemas.microsoft.com/office/drawing/2014/main" xmlns="" id="{7FE0546E-6488-491E-8AA1-277B5CEB2FD6}"/>
              </a:ext>
            </a:extLst>
          </p:cNvPr>
          <p:cNvGrpSpPr/>
          <p:nvPr/>
        </p:nvGrpSpPr>
        <p:grpSpPr>
          <a:xfrm>
            <a:off x="116364" y="119285"/>
            <a:ext cx="8345605" cy="1507050"/>
            <a:chOff x="150128" y="102542"/>
            <a:chExt cx="11127473" cy="2009400"/>
          </a:xfrm>
        </p:grpSpPr>
        <p:grpSp>
          <p:nvGrpSpPr>
            <p:cNvPr id="10" name="Group 9">
              <a:extLst>
                <a:ext uri="{FF2B5EF4-FFF2-40B4-BE49-F238E27FC236}">
                  <a16:creationId xmlns:a16="http://schemas.microsoft.com/office/drawing/2014/main" xmlns=""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xmlns="" id="{CBD9B5C9-CA06-4115-934D-476E7C9299B8}"/>
                  </a:ext>
                </a:extLst>
              </p:cNvPr>
              <p:cNvPicPr>
                <a:picLocks noChangeAspect="1"/>
              </p:cNvPicPr>
              <p:nvPr/>
            </p:nvPicPr>
            <p:blipFill>
              <a:blip r:embed="rId19"/>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xmlns=""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rgbClr val="000000"/>
                    </a:solidFill>
                    <a:effectLst/>
                    <a:latin typeface="+mj-lt"/>
                    <a:ea typeface="Times New Roman" panose="02020603050405020304" pitchFamily="18" charset="0"/>
                  </a:rPr>
                  <a:t>Số</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nào</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trong</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các</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số</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sau</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không</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là</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số</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hữu</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tỉ</a:t>
                </a:r>
                <a:r>
                  <a:rPr lang="en-US" sz="2200" dirty="0">
                    <a:solidFill>
                      <a:srgbClr val="000000"/>
                    </a:solidFill>
                    <a:effectLst/>
                    <a:latin typeface="+mj-lt"/>
                    <a:ea typeface="Times New Roman" panose="02020603050405020304" pitchFamily="18" charset="0"/>
                  </a:rPr>
                  <a:t>?</a:t>
                </a:r>
                <a:endParaRPr lang="en-US" sz="2200" dirty="0">
                  <a:latin typeface="+mj-lt"/>
                  <a:ea typeface="Tahoma" panose="020B0604030504040204" pitchFamily="34" charset="0"/>
                  <a:cs typeface="Tahoma" panose="020B0604030504040204" pitchFamily="34" charset="0"/>
                </a:endParaRPr>
              </a:p>
            </p:txBody>
          </p:sp>
        </p:grpSp>
        <p:pic>
          <p:nvPicPr>
            <p:cNvPr id="9" name="Picture 8">
              <a:extLst>
                <a:ext uri="{FF2B5EF4-FFF2-40B4-BE49-F238E27FC236}">
                  <a16:creationId xmlns:a16="http://schemas.microsoft.com/office/drawing/2014/main" xmlns="" id="{BA90CF18-B31B-4FFE-AF8E-D970FEA1326C}"/>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xmlns="" id="{784446D1-0083-4268-9941-8C7553FD46F9}"/>
                </a:ext>
              </a:extLst>
            </p:cNvPr>
            <p:cNvSpPr txBox="1"/>
            <p:nvPr/>
          </p:nvSpPr>
          <p:spPr>
            <a:xfrm>
              <a:off x="506731" y="702825"/>
              <a:ext cx="909211" cy="769441"/>
            </a:xfrm>
            <a:prstGeom prst="rect">
              <a:avLst/>
            </a:prstGeom>
            <a:noFill/>
          </p:spPr>
          <p:txBody>
            <a:bodyPr wrap="square" rtlCol="0" anchor="ctr">
              <a:spAutoFit/>
            </a:bodyPr>
            <a:lstStyle/>
            <a:p>
              <a:pPr algn="ctr"/>
              <a:r>
                <a:rPr lang="en-US" sz="3150" dirty="0">
                  <a:solidFill>
                    <a:schemeClr val="bg1"/>
                  </a:solidFill>
                  <a:latin typeface="iCiel Cadena" panose="02000503000000020004" pitchFamily="50" charset="0"/>
                </a:rPr>
                <a:t>02</a:t>
              </a:r>
            </a:p>
          </p:txBody>
        </p:sp>
      </p:grpSp>
      <p:pic>
        <p:nvPicPr>
          <p:cNvPr id="68" name="Picture 67">
            <a:extLst>
              <a:ext uri="{FF2B5EF4-FFF2-40B4-BE49-F238E27FC236}">
                <a16:creationId xmlns:a16="http://schemas.microsoft.com/office/drawing/2014/main" xmlns="" id="{F8ECF37D-87DA-4037-9AD8-19A7885886B6}"/>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235441" y="317603"/>
            <a:ext cx="996114" cy="996114"/>
          </a:xfrm>
          <a:prstGeom prst="rect">
            <a:avLst/>
          </a:prstGeom>
        </p:spPr>
      </p:pic>
      <p:pic>
        <p:nvPicPr>
          <p:cNvPr id="14" name="Picture 13">
            <a:extLst>
              <a:ext uri="{FF2B5EF4-FFF2-40B4-BE49-F238E27FC236}">
                <a16:creationId xmlns:a16="http://schemas.microsoft.com/office/drawing/2014/main" xmlns="" id="{ECFDE3CD-C082-47B5-9D9B-98E503415D3F}"/>
              </a:ext>
            </a:extLst>
          </p:cNvPr>
          <p:cNvPicPr>
            <a:picLocks noChangeAspect="1"/>
          </p:cNvPicPr>
          <p:nvPr/>
        </p:nvPicPr>
        <p:blipFill>
          <a:blip r:embed="rId22"/>
          <a:stretch>
            <a:fillRect/>
          </a:stretch>
        </p:blipFill>
        <p:spPr>
          <a:xfrm>
            <a:off x="-1245083" y="317603"/>
            <a:ext cx="996782" cy="996782"/>
          </a:xfrm>
          <a:prstGeom prst="rect">
            <a:avLst/>
          </a:prstGeom>
        </p:spPr>
      </p:pic>
      <p:pic>
        <p:nvPicPr>
          <p:cNvPr id="7" name="AmthanhThua">
            <a:hlinkClick r:id="" action="ppaction://media"/>
            <a:extLst>
              <a:ext uri="{FF2B5EF4-FFF2-40B4-BE49-F238E27FC236}">
                <a16:creationId xmlns:a16="http://schemas.microsoft.com/office/drawing/2014/main" xmlns=""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930966" y="1928458"/>
            <a:ext cx="365522" cy="365522"/>
          </a:xfrm>
          <a:prstGeom prst="rect">
            <a:avLst/>
          </a:prstGeom>
        </p:spPr>
      </p:pic>
      <p:pic>
        <p:nvPicPr>
          <p:cNvPr id="22" name="nhacthang">
            <a:hlinkClick r:id="" action="ppaction://media"/>
            <a:extLst>
              <a:ext uri="{FF2B5EF4-FFF2-40B4-BE49-F238E27FC236}">
                <a16:creationId xmlns:a16="http://schemas.microsoft.com/office/drawing/2014/main" xmlns=""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23"/>
          <a:stretch>
            <a:fillRect/>
          </a:stretch>
        </p:blipFill>
        <p:spPr>
          <a:xfrm>
            <a:off x="-915823" y="2631598"/>
            <a:ext cx="365522" cy="365522"/>
          </a:xfrm>
          <a:prstGeom prst="rect">
            <a:avLst/>
          </a:prstGeom>
        </p:spPr>
      </p:pic>
      <p:pic>
        <p:nvPicPr>
          <p:cNvPr id="44" name="Picture 43">
            <a:hlinkClick r:id="" action="ppaction://hlinkshowjump?jump=nextslide"/>
            <a:extLst>
              <a:ext uri="{FF2B5EF4-FFF2-40B4-BE49-F238E27FC236}">
                <a16:creationId xmlns:a16="http://schemas.microsoft.com/office/drawing/2014/main" xmlns="" id="{5870274D-E5B8-40AA-88BC-9DF8C900FF84}"/>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flipH="1">
            <a:off x="8542511" y="370416"/>
            <a:ext cx="470917" cy="470917"/>
          </a:xfrm>
          <a:prstGeom prst="rect">
            <a:avLst/>
          </a:prstGeom>
        </p:spPr>
      </p:pic>
    </p:spTree>
    <p:extLst>
      <p:ext uri="{BB962C8B-B14F-4D97-AF65-F5344CB8AC3E}">
        <p14:creationId xmlns:p14="http://schemas.microsoft.com/office/powerpoint/2010/main" val="586831151"/>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p:cTn id="16" dur="500" fill="hold"/>
                                        <p:tgtEl>
                                          <p:spTgt spid="20"/>
                                        </p:tgtEl>
                                        <p:attrNameLst>
                                          <p:attrName>ppt_w</p:attrName>
                                        </p:attrNameLst>
                                      </p:cBhvr>
                                      <p:tavLst>
                                        <p:tav tm="0">
                                          <p:val>
                                            <p:fltVal val="0"/>
                                          </p:val>
                                        </p:tav>
                                        <p:tav tm="100000">
                                          <p:val>
                                            <p:strVal val="#ppt_w"/>
                                          </p:val>
                                        </p:tav>
                                      </p:tavLst>
                                    </p:anim>
                                    <p:anim calcmode="lin" valueType="num">
                                      <p:cBhvr>
                                        <p:cTn id="17" dur="500" fill="hold"/>
                                        <p:tgtEl>
                                          <p:spTgt spid="20"/>
                                        </p:tgtEl>
                                        <p:attrNameLst>
                                          <p:attrName>ppt_h</p:attrName>
                                        </p:attrNameLst>
                                      </p:cBhvr>
                                      <p:tavLst>
                                        <p:tav tm="0">
                                          <p:val>
                                            <p:fltVal val="0"/>
                                          </p:val>
                                        </p:tav>
                                        <p:tav tm="100000">
                                          <p:val>
                                            <p:strVal val="#ppt_h"/>
                                          </p:val>
                                        </p:tav>
                                      </p:tavLst>
                                    </p:anim>
                                    <p:animEffect transition="in" filter="fade">
                                      <p:cBhvr>
                                        <p:cTn id="18" dur="500"/>
                                        <p:tgtEl>
                                          <p:spTgt spid="20"/>
                                        </p:tgtEl>
                                      </p:cBhvr>
                                    </p:animEffect>
                                    <p:anim calcmode="lin" valueType="num">
                                      <p:cBhvr>
                                        <p:cTn id="19" dur="500" fill="hold"/>
                                        <p:tgtEl>
                                          <p:spTgt spid="20"/>
                                        </p:tgtEl>
                                        <p:attrNameLst>
                                          <p:attrName>ppt_x</p:attrName>
                                        </p:attrNameLst>
                                      </p:cBhvr>
                                      <p:tavLst>
                                        <p:tav tm="0">
                                          <p:val>
                                            <p:fltVal val="0.5"/>
                                          </p:val>
                                        </p:tav>
                                        <p:tav tm="100000">
                                          <p:val>
                                            <p:strVal val="#ppt_x"/>
                                          </p:val>
                                        </p:tav>
                                      </p:tavLst>
                                    </p:anim>
                                    <p:anim calcmode="lin" valueType="num">
                                      <p:cBhvr>
                                        <p:cTn id="20" dur="500" fill="hold"/>
                                        <p:tgtEl>
                                          <p:spTgt spid="20"/>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fltVal val="0.5"/>
                                          </p:val>
                                        </p:tav>
                                        <p:tav tm="100000">
                                          <p:val>
                                            <p:strVal val="#ppt_x"/>
                                          </p:val>
                                        </p:tav>
                                      </p:tavLst>
                                    </p:anim>
                                    <p:anim calcmode="lin" valueType="num">
                                      <p:cBhvr>
                                        <p:cTn id="32" dur="500" fill="hold"/>
                                        <p:tgtEl>
                                          <p:spTgt spid="15"/>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p:cTn id="40" dur="500" fill="hold"/>
                                        <p:tgtEl>
                                          <p:spTgt spid="2"/>
                                        </p:tgtEl>
                                        <p:attrNameLst>
                                          <p:attrName>ppt_w</p:attrName>
                                        </p:attrNameLst>
                                      </p:cBhvr>
                                      <p:tavLst>
                                        <p:tav tm="0">
                                          <p:val>
                                            <p:fltVal val="0"/>
                                          </p:val>
                                        </p:tav>
                                        <p:tav tm="100000">
                                          <p:val>
                                            <p:strVal val="#ppt_w"/>
                                          </p:val>
                                        </p:tav>
                                      </p:tavLst>
                                    </p:anim>
                                    <p:anim calcmode="lin" valueType="num">
                                      <p:cBhvr>
                                        <p:cTn id="41" dur="500" fill="hold"/>
                                        <p:tgtEl>
                                          <p:spTgt spid="2"/>
                                        </p:tgtEl>
                                        <p:attrNameLst>
                                          <p:attrName>ppt_h</p:attrName>
                                        </p:attrNameLst>
                                      </p:cBhvr>
                                      <p:tavLst>
                                        <p:tav tm="0">
                                          <p:val>
                                            <p:fltVal val="0"/>
                                          </p:val>
                                        </p:tav>
                                        <p:tav tm="100000">
                                          <p:val>
                                            <p:strVal val="#ppt_h"/>
                                          </p:val>
                                        </p:tav>
                                      </p:tavLst>
                                    </p:anim>
                                    <p:animEffect transition="in" filter="fade">
                                      <p:cBhvr>
                                        <p:cTn id="42" dur="500"/>
                                        <p:tgtEl>
                                          <p:spTgt spid="2"/>
                                        </p:tgtEl>
                                      </p:cBhvr>
                                    </p:animEffect>
                                    <p:anim calcmode="lin" valueType="num">
                                      <p:cBhvr>
                                        <p:cTn id="43" dur="500" fill="hold"/>
                                        <p:tgtEl>
                                          <p:spTgt spid="2"/>
                                        </p:tgtEl>
                                        <p:attrNameLst>
                                          <p:attrName>ppt_x</p:attrName>
                                        </p:attrNameLst>
                                      </p:cBhvr>
                                      <p:tavLst>
                                        <p:tav tm="0">
                                          <p:val>
                                            <p:fltVal val="0.5"/>
                                          </p:val>
                                        </p:tav>
                                        <p:tav tm="100000">
                                          <p:val>
                                            <p:strVal val="#ppt_x"/>
                                          </p:val>
                                        </p:tav>
                                      </p:tavLst>
                                    </p:anim>
                                    <p:anim calcmode="lin" valueType="num">
                                      <p:cBhvr>
                                        <p:cTn id="44" dur="500" fill="hold"/>
                                        <p:tgtEl>
                                          <p:spTgt spid="2"/>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4"/>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4"/>
                                        </p:tgtEl>
                                      </p:cBhvr>
                                    </p:animEffect>
                                    <p:animScale>
                                      <p:cBhvr>
                                        <p:cTn id="341" dur="250" autoRev="1" fill="hold"/>
                                        <p:tgtEl>
                                          <p:spTgt spid="44"/>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4"/>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55CA96DE-78A4-4D71-9018-4AC46FF435DE}"/>
              </a:ext>
            </a:extLst>
          </p:cNvPr>
          <p:cNvPicPr>
            <a:picLocks noChangeAspect="1"/>
          </p:cNvPicPr>
          <p:nvPr/>
        </p:nvPicPr>
        <p:blipFill>
          <a:blip r:embed="rId7"/>
          <a:stretch>
            <a:fillRect/>
          </a:stretch>
        </p:blipFill>
        <p:spPr>
          <a:xfrm>
            <a:off x="-7503" y="-1393287"/>
            <a:ext cx="9151502" cy="6536787"/>
          </a:xfrm>
          <a:prstGeom prst="rect">
            <a:avLst/>
          </a:prstGeom>
        </p:spPr>
      </p:pic>
      <p:pic>
        <p:nvPicPr>
          <p:cNvPr id="33" name="Picture 32">
            <a:extLst>
              <a:ext uri="{FF2B5EF4-FFF2-40B4-BE49-F238E27FC236}">
                <a16:creationId xmlns:a16="http://schemas.microsoft.com/office/drawing/2014/main" xmlns="" id="{734ECCA8-0C93-4070-BC07-21CD5B1A208E}"/>
              </a:ext>
            </a:extLst>
          </p:cNvPr>
          <p:cNvPicPr>
            <a:picLocks noChangeAspect="1"/>
          </p:cNvPicPr>
          <p:nvPr/>
        </p:nvPicPr>
        <p:blipFill>
          <a:blip r:embed="rId8"/>
          <a:stretch>
            <a:fillRect/>
          </a:stretch>
        </p:blipFill>
        <p:spPr>
          <a:xfrm>
            <a:off x="0" y="-1387928"/>
            <a:ext cx="9144000" cy="6531428"/>
          </a:xfrm>
          <a:prstGeom prst="rect">
            <a:avLst/>
          </a:prstGeom>
        </p:spPr>
      </p:pic>
      <p:pic>
        <p:nvPicPr>
          <p:cNvPr id="4" name="Picture 3">
            <a:extLst>
              <a:ext uri="{FF2B5EF4-FFF2-40B4-BE49-F238E27FC236}">
                <a16:creationId xmlns:a16="http://schemas.microsoft.com/office/drawing/2014/main" xmlns=""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502" y="-1393849"/>
            <a:ext cx="9151502" cy="6535951"/>
          </a:xfrm>
          <a:prstGeom prst="rect">
            <a:avLst/>
          </a:prstGeom>
        </p:spPr>
      </p:pic>
      <p:pic>
        <p:nvPicPr>
          <p:cNvPr id="21" name="Picture 20">
            <a:extLst>
              <a:ext uri="{FF2B5EF4-FFF2-40B4-BE49-F238E27FC236}">
                <a16:creationId xmlns:a16="http://schemas.microsoft.com/office/drawing/2014/main" xmlns="" id="{101CE774-744F-4C7A-9955-F73491C34842}"/>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635252" y="2289232"/>
            <a:ext cx="1001354" cy="727011"/>
          </a:xfrm>
          <a:prstGeom prst="rect">
            <a:avLst/>
          </a:prstGeom>
        </p:spPr>
      </p:pic>
      <p:pic>
        <p:nvPicPr>
          <p:cNvPr id="20" name="Picture 19">
            <a:extLst>
              <a:ext uri="{FF2B5EF4-FFF2-40B4-BE49-F238E27FC236}">
                <a16:creationId xmlns:a16="http://schemas.microsoft.com/office/drawing/2014/main" xmlns="" id="{DB788A32-C95B-4003-9294-ED973E5BF647}"/>
              </a:ext>
            </a:extLst>
          </p:cNvPr>
          <p:cNvPicPr>
            <a:picLocks noChangeAspect="1"/>
          </p:cNvPicPr>
          <p:nvPr/>
        </p:nvPicPr>
        <p:blipFill>
          <a:blip r:embed="rId11"/>
          <a:stretch>
            <a:fillRect/>
          </a:stretch>
        </p:blipFill>
        <p:spPr>
          <a:xfrm>
            <a:off x="3405479" y="3911986"/>
            <a:ext cx="1010500" cy="722438"/>
          </a:xfrm>
          <a:prstGeom prst="rect">
            <a:avLst/>
          </a:prstGeom>
        </p:spPr>
      </p:pic>
      <p:pic>
        <p:nvPicPr>
          <p:cNvPr id="15" name="Picture 14">
            <a:extLst>
              <a:ext uri="{FF2B5EF4-FFF2-40B4-BE49-F238E27FC236}">
                <a16:creationId xmlns:a16="http://schemas.microsoft.com/office/drawing/2014/main" xmlns="" id="{C9D7EF65-CD86-4DEA-82CE-78B4750B4F6D}"/>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3403178" y="2279446"/>
            <a:ext cx="1007692" cy="727011"/>
          </a:xfrm>
          <a:prstGeom prst="rect">
            <a:avLst/>
          </a:prstGeom>
        </p:spPr>
      </p:pic>
      <p:pic>
        <p:nvPicPr>
          <p:cNvPr id="44" name="Picture 43">
            <a:hlinkClick r:id="" action="ppaction://hlinkshowjump?jump=nextslide"/>
            <a:extLst>
              <a:ext uri="{FF2B5EF4-FFF2-40B4-BE49-F238E27FC236}">
                <a16:creationId xmlns:a16="http://schemas.microsoft.com/office/drawing/2014/main" xmlns="" id="{4B2FD2F9-215A-4CF1-B8A2-FDBAAC8A715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8542511" y="370416"/>
            <a:ext cx="470917" cy="470917"/>
          </a:xfrm>
          <a:prstGeom prst="rect">
            <a:avLst/>
          </a:prstGeom>
        </p:spPr>
      </p:pic>
      <p:pic>
        <p:nvPicPr>
          <p:cNvPr id="2" name="Picture 1">
            <a:extLst>
              <a:ext uri="{FF2B5EF4-FFF2-40B4-BE49-F238E27FC236}">
                <a16:creationId xmlns:a16="http://schemas.microsoft.com/office/drawing/2014/main" xmlns="" id="{CD62D86A-FAC6-4AAB-B7AD-13AF6333299A}"/>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4593550" y="3905178"/>
            <a:ext cx="1001354" cy="727010"/>
          </a:xfrm>
          <a:prstGeom prst="rect">
            <a:avLst/>
          </a:prstGeom>
        </p:spPr>
      </p:pic>
      <p:cxnSp>
        <p:nvCxnSpPr>
          <p:cNvPr id="6" name="Straight Connector 5">
            <a:extLst>
              <a:ext uri="{FF2B5EF4-FFF2-40B4-BE49-F238E27FC236}">
                <a16:creationId xmlns:a16="http://schemas.microsoft.com/office/drawing/2014/main" xmlns="" id="{3EF2F97A-9E2C-4C1B-9BA8-A29231423BAA}"/>
              </a:ext>
            </a:extLst>
          </p:cNvPr>
          <p:cNvCxnSpPr>
            <a:cxnSpLocks/>
          </p:cNvCxnSpPr>
          <p:nvPr/>
        </p:nvCxnSpPr>
        <p:spPr>
          <a:xfrm>
            <a:off x="0" y="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xmlns="" id="{DBC6A1B7-E8F3-46D7-A22A-84F8AB3A969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081637" y="2814360"/>
            <a:ext cx="877141" cy="1097626"/>
          </a:xfrm>
          <a:prstGeom prst="rect">
            <a:avLst/>
          </a:prstGeom>
        </p:spPr>
      </p:pic>
      <p:grpSp>
        <p:nvGrpSpPr>
          <p:cNvPr id="16" name="Group 15">
            <a:extLst>
              <a:ext uri="{FF2B5EF4-FFF2-40B4-BE49-F238E27FC236}">
                <a16:creationId xmlns:a16="http://schemas.microsoft.com/office/drawing/2014/main" xmlns="" id="{2125B487-0096-4B93-AE2A-35F664CA4945}"/>
              </a:ext>
            </a:extLst>
          </p:cNvPr>
          <p:cNvGrpSpPr/>
          <p:nvPr/>
        </p:nvGrpSpPr>
        <p:grpSpPr>
          <a:xfrm>
            <a:off x="5525217" y="3504784"/>
            <a:ext cx="3297456" cy="1403313"/>
            <a:chOff x="418429" y="2465042"/>
            <a:chExt cx="4396608" cy="1871084"/>
          </a:xfrm>
        </p:grpSpPr>
        <p:sp>
          <p:nvSpPr>
            <p:cNvPr id="26" name="Freeform: Shape 25">
              <a:extLst>
                <a:ext uri="{FF2B5EF4-FFF2-40B4-BE49-F238E27FC236}">
                  <a16:creationId xmlns:a16="http://schemas.microsoft.com/office/drawing/2014/main" xmlns="" id="{DE107CBF-D45A-4821-9AF9-91E811B920BF}"/>
                </a:ext>
              </a:extLst>
            </p:cNvPr>
            <p:cNvSpPr/>
            <p:nvPr/>
          </p:nvSpPr>
          <p:spPr>
            <a:xfrm>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dirty="0"/>
            </a:p>
          </p:txBody>
        </p:sp>
        <mc:AlternateContent xmlns:mc="http://schemas.openxmlformats.org/markup-compatibility/2006" xmlns:a14="http://schemas.microsoft.com/office/drawing/2010/main">
          <mc:Choice Requires="a14">
            <p:sp>
              <p:nvSpPr>
                <p:cNvPr id="11" name="Rectangle: Rounded Corners 10">
                  <a:extLst>
                    <a:ext uri="{FF2B5EF4-FFF2-40B4-BE49-F238E27FC236}">
                      <a16:creationId xmlns:a16="http://schemas.microsoft.com/office/drawing/2014/main" xmlns="" id="{2D476256-F649-440E-8CB6-34553EE46959}"/>
                    </a:ext>
                  </a:extLst>
                </p:cNvPr>
                <p:cNvSpPr/>
                <p:nvPr/>
              </p:nvSpPr>
              <p:spPr>
                <a:xfrm>
                  <a:off x="765958" y="249201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400" i="1" dirty="0" smtClean="0">
                            <a:solidFill>
                              <a:srgbClr val="000000"/>
                            </a:solidFill>
                            <a:effectLst/>
                            <a:latin typeface="Cambria Math" panose="02040503050406030204" pitchFamily="18" charset="0"/>
                            <a:ea typeface="Times New Roman" panose="02020603050405020304" pitchFamily="18" charset="0"/>
                          </a:rPr>
                          <m:t>0,012001200012…</m:t>
                        </m:r>
                      </m:oMath>
                    </m:oMathPara>
                  </a14:m>
                  <a:endParaRPr lang="en-US" sz="2400" dirty="0">
                    <a:solidFill>
                      <a:srgbClr val="9C5043"/>
                    </a:solidFill>
                    <a:latin typeface="iCiel Cadena" panose="02000503000000020004" pitchFamily="50" charset="0"/>
                    <a:ea typeface="Tahoma" panose="020B0604030504040204" pitchFamily="34" charset="0"/>
                    <a:cs typeface="Tahoma" panose="020B0604030504040204" pitchFamily="34" charset="0"/>
                  </a:endParaRPr>
                </a:p>
              </p:txBody>
            </p:sp>
          </mc:Choice>
          <mc:Fallback xmlns="">
            <p:sp>
              <p:nvSpPr>
                <p:cNvPr id="11" name="Rectangle: Rounded Corners 10">
                  <a:extLst>
                    <a:ext uri="{FF2B5EF4-FFF2-40B4-BE49-F238E27FC236}">
                      <a16:creationId xmlns:a16="http://schemas.microsoft.com/office/drawing/2014/main" id="{2D476256-F649-440E-8CB6-34553EE46959}"/>
                    </a:ext>
                  </a:extLst>
                </p:cNvPr>
                <p:cNvSpPr>
                  <a:spLocks noRot="1" noChangeAspect="1" noMove="1" noResize="1" noEditPoints="1" noAdjustHandles="1" noChangeArrowheads="1" noChangeShapeType="1" noTextEdit="1"/>
                </p:cNvSpPr>
                <p:nvPr/>
              </p:nvSpPr>
              <p:spPr>
                <a:xfrm>
                  <a:off x="765958" y="2492017"/>
                  <a:ext cx="4035311" cy="1844109"/>
                </a:xfrm>
                <a:prstGeom prst="roundRect">
                  <a:avLst/>
                </a:prstGeom>
                <a:blipFill>
                  <a:blip r:embed="rId16"/>
                  <a:stretch>
                    <a:fillRect/>
                  </a:stretch>
                </a:blipFill>
                <a:ln>
                  <a:noFill/>
                </a:ln>
              </p:spPr>
              <p:txBody>
                <a:bodyPr/>
                <a:lstStyle/>
                <a:p>
                  <a:r>
                    <a:rPr lang="en-US">
                      <a:noFill/>
                    </a:rPr>
                    <a:t> </a:t>
                  </a:r>
                </a:p>
              </p:txBody>
            </p:sp>
          </mc:Fallback>
        </mc:AlternateContent>
      </p:grpSp>
      <p:grpSp>
        <p:nvGrpSpPr>
          <p:cNvPr id="17" name="Group 16">
            <a:extLst>
              <a:ext uri="{FF2B5EF4-FFF2-40B4-BE49-F238E27FC236}">
                <a16:creationId xmlns:a16="http://schemas.microsoft.com/office/drawing/2014/main" xmlns="" id="{3F6095D1-5BDA-4028-80BF-CF720429106A}"/>
              </a:ext>
            </a:extLst>
          </p:cNvPr>
          <p:cNvGrpSpPr/>
          <p:nvPr/>
        </p:nvGrpSpPr>
        <p:grpSpPr>
          <a:xfrm>
            <a:off x="310298" y="3488704"/>
            <a:ext cx="3300980" cy="1397954"/>
            <a:chOff x="413731" y="4651605"/>
            <a:chExt cx="4401306" cy="1863939"/>
          </a:xfrm>
        </p:grpSpPr>
        <p:sp>
          <p:nvSpPr>
            <p:cNvPr id="30" name="Freeform: Shape 29">
              <a:extLst>
                <a:ext uri="{FF2B5EF4-FFF2-40B4-BE49-F238E27FC236}">
                  <a16:creationId xmlns:a16="http://schemas.microsoft.com/office/drawing/2014/main" xmlns=""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a:p>
          </p:txBody>
        </p:sp>
        <mc:AlternateContent xmlns:mc="http://schemas.openxmlformats.org/markup-compatibility/2006" xmlns:a14="http://schemas.microsoft.com/office/drawing/2010/main">
          <mc:Choice Requires="a14">
            <p:sp>
              <p:nvSpPr>
                <p:cNvPr id="37" name="Rectangle: Rounded Corners 36">
                  <a:extLst>
                    <a:ext uri="{FF2B5EF4-FFF2-40B4-BE49-F238E27FC236}">
                      <a16:creationId xmlns:a16="http://schemas.microsoft.com/office/drawing/2014/main" xmlns=""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400" i="1" dirty="0" smtClean="0">
                            <a:solidFill>
                              <a:srgbClr val="000000"/>
                            </a:solidFill>
                            <a:effectLst/>
                            <a:latin typeface="Cambria Math" panose="02040503050406030204" pitchFamily="18" charset="0"/>
                            <a:ea typeface="Times New Roman" panose="02020603050405020304" pitchFamily="18" charset="0"/>
                          </a:rPr>
                          <m:t>0,</m:t>
                        </m:r>
                        <m:r>
                          <a:rPr lang="en-US" sz="2400" b="0" i="1" dirty="0" smtClean="0">
                            <a:solidFill>
                              <a:srgbClr val="000000"/>
                            </a:solidFill>
                            <a:effectLst/>
                            <a:latin typeface="Cambria Math" panose="02040503050406030204" pitchFamily="18" charset="0"/>
                            <a:ea typeface="Times New Roman" panose="02020603050405020304" pitchFamily="18" charset="0"/>
                          </a:rPr>
                          <m:t>(</m:t>
                        </m:r>
                        <m:r>
                          <a:rPr lang="en-US" sz="2400" i="1" dirty="0" smtClean="0">
                            <a:solidFill>
                              <a:srgbClr val="000000"/>
                            </a:solidFill>
                            <a:effectLst/>
                            <a:latin typeface="Cambria Math" panose="02040503050406030204" pitchFamily="18" charset="0"/>
                            <a:ea typeface="Times New Roman" panose="02020603050405020304" pitchFamily="18" charset="0"/>
                          </a:rPr>
                          <m:t>1234</m:t>
                        </m:r>
                        <m:r>
                          <a:rPr lang="en-US" sz="2400" b="0" i="1" dirty="0" smtClean="0">
                            <a:solidFill>
                              <a:srgbClr val="000000"/>
                            </a:solidFill>
                            <a:effectLst/>
                            <a:latin typeface="Cambria Math" panose="02040503050406030204" pitchFamily="18" charset="0"/>
                            <a:ea typeface="Times New Roman" panose="02020603050405020304" pitchFamily="18" charset="0"/>
                          </a:rPr>
                          <m:t>)</m:t>
                        </m:r>
                      </m:oMath>
                    </m:oMathPara>
                  </a14:m>
                  <a:endParaRPr lang="en-US" sz="2400" dirty="0">
                    <a:solidFill>
                      <a:srgbClr val="9C5043"/>
                    </a:solidFill>
                    <a:latin typeface="iCiel Cadena" panose="02000503000000020004" pitchFamily="50" charset="0"/>
                    <a:ea typeface="Tahoma" panose="020B0604030504040204" pitchFamily="34" charset="0"/>
                    <a:cs typeface="Tahoma" panose="020B0604030504040204" pitchFamily="34" charset="0"/>
                  </a:endParaRPr>
                </a:p>
              </p:txBody>
            </p:sp>
          </mc:Choice>
          <mc:Fallback xmlns="">
            <p:sp>
              <p:nvSpPr>
                <p:cNvPr id="37" name="Rectangle: Rounded Corners 36">
                  <a:extLst>
                    <a:ext uri="{FF2B5EF4-FFF2-40B4-BE49-F238E27FC236}">
                      <a16:creationId xmlns:a16="http://schemas.microsoft.com/office/drawing/2014/main" id="{E5506EB0-83F9-49CB-A1BA-DE0BD904E95B}"/>
                    </a:ext>
                  </a:extLst>
                </p:cNvPr>
                <p:cNvSpPr>
                  <a:spLocks noRot="1" noChangeAspect="1" noMove="1" noResize="1" noEditPoints="1" noAdjustHandles="1" noChangeArrowheads="1" noChangeShapeType="1" noTextEdit="1"/>
                </p:cNvSpPr>
                <p:nvPr/>
              </p:nvSpPr>
              <p:spPr>
                <a:xfrm>
                  <a:off x="413731" y="4651957"/>
                  <a:ext cx="4035311" cy="1844109"/>
                </a:xfrm>
                <a:prstGeom prst="roundRect">
                  <a:avLst/>
                </a:prstGeom>
                <a:blipFill>
                  <a:blip r:embed="rId17"/>
                  <a:stretch>
                    <a:fillRect/>
                  </a:stretch>
                </a:blipFill>
                <a:ln>
                  <a:noFill/>
                </a:ln>
              </p:spPr>
              <p:txBody>
                <a:bodyPr/>
                <a:lstStyle/>
                <a:p>
                  <a:r>
                    <a:rPr lang="en-US">
                      <a:noFill/>
                    </a:rPr>
                    <a:t> </a:t>
                  </a:r>
                </a:p>
              </p:txBody>
            </p:sp>
          </mc:Fallback>
        </mc:AlternateContent>
      </p:grpSp>
      <p:grpSp>
        <p:nvGrpSpPr>
          <p:cNvPr id="18" name="Group 17">
            <a:extLst>
              <a:ext uri="{FF2B5EF4-FFF2-40B4-BE49-F238E27FC236}">
                <a16:creationId xmlns:a16="http://schemas.microsoft.com/office/drawing/2014/main" xmlns="" id="{3B4C7E7A-5F81-463B-9FDA-5F8A47FCDC1D}"/>
              </a:ext>
            </a:extLst>
          </p:cNvPr>
          <p:cNvGrpSpPr/>
          <p:nvPr/>
        </p:nvGrpSpPr>
        <p:grpSpPr>
          <a:xfrm>
            <a:off x="313769" y="1835227"/>
            <a:ext cx="3307782" cy="1398291"/>
            <a:chOff x="7363195" y="2465042"/>
            <a:chExt cx="4410376" cy="1864387"/>
          </a:xfrm>
        </p:grpSpPr>
        <p:sp>
          <p:nvSpPr>
            <p:cNvPr id="58" name="Freeform: Shape 57">
              <a:extLst>
                <a:ext uri="{FF2B5EF4-FFF2-40B4-BE49-F238E27FC236}">
                  <a16:creationId xmlns:a16="http://schemas.microsoft.com/office/drawing/2014/main" xmlns="" id="{F2A6F710-A8CF-4338-BF74-99DD36D700F5}"/>
                </a:ext>
              </a:extLst>
            </p:cNvPr>
            <p:cNvSpPr/>
            <p:nvPr/>
          </p:nvSpPr>
          <p:spPr>
            <a:xfrm flipH="1">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dirty="0"/>
            </a:p>
          </p:txBody>
        </p:sp>
        <mc:AlternateContent xmlns:mc="http://schemas.openxmlformats.org/markup-compatibility/2006" xmlns:a14="http://schemas.microsoft.com/office/drawing/2010/main">
          <mc:Choice Requires="a14">
            <p:sp>
              <p:nvSpPr>
                <p:cNvPr id="38" name="Rectangle: Rounded Corners 37">
                  <a:extLst>
                    <a:ext uri="{FF2B5EF4-FFF2-40B4-BE49-F238E27FC236}">
                      <a16:creationId xmlns:a16="http://schemas.microsoft.com/office/drawing/2014/main" xmlns="" id="{556501E9-9FDB-43AC-A584-2F09815162C2}"/>
                    </a:ext>
                  </a:extLst>
                </p:cNvPr>
                <p:cNvSpPr/>
                <p:nvPr/>
              </p:nvSpPr>
              <p:spPr>
                <a:xfrm>
                  <a:off x="7363195" y="248532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400" i="1" dirty="0" smtClean="0">
                            <a:solidFill>
                              <a:srgbClr val="000000"/>
                            </a:solidFill>
                            <a:effectLst/>
                            <a:latin typeface="Cambria Math" panose="02040503050406030204" pitchFamily="18" charset="0"/>
                            <a:ea typeface="Times New Roman" panose="02020603050405020304" pitchFamily="18" charset="0"/>
                          </a:rPr>
                          <m:t>0,12</m:t>
                        </m:r>
                      </m:oMath>
                    </m:oMathPara>
                  </a14:m>
                  <a:endParaRPr lang="en-US" sz="2400" dirty="0">
                    <a:solidFill>
                      <a:srgbClr val="9C5043"/>
                    </a:solidFill>
                    <a:latin typeface="iCiel Cadena" panose="02000503000000020004" pitchFamily="50" charset="0"/>
                    <a:ea typeface="Tahoma" panose="020B0604030504040204" pitchFamily="34" charset="0"/>
                    <a:cs typeface="Tahoma" panose="020B0604030504040204" pitchFamily="34" charset="0"/>
                  </a:endParaRPr>
                </a:p>
              </p:txBody>
            </p:sp>
          </mc:Choice>
          <mc:Fallback xmlns="">
            <p:sp>
              <p:nvSpPr>
                <p:cNvPr id="38" name="Rectangle: Rounded Corners 37">
                  <a:extLst>
                    <a:ext uri="{FF2B5EF4-FFF2-40B4-BE49-F238E27FC236}">
                      <a16:creationId xmlns:a16="http://schemas.microsoft.com/office/drawing/2014/main" id="{556501E9-9FDB-43AC-A584-2F09815162C2}"/>
                    </a:ext>
                  </a:extLst>
                </p:cNvPr>
                <p:cNvSpPr>
                  <a:spLocks noRot="1" noChangeAspect="1" noMove="1" noResize="1" noEditPoints="1" noAdjustHandles="1" noChangeArrowheads="1" noChangeShapeType="1" noTextEdit="1"/>
                </p:cNvSpPr>
                <p:nvPr/>
              </p:nvSpPr>
              <p:spPr>
                <a:xfrm>
                  <a:off x="7363195" y="2485320"/>
                  <a:ext cx="4035311" cy="1844109"/>
                </a:xfrm>
                <a:prstGeom prst="roundRect">
                  <a:avLst/>
                </a:prstGeom>
                <a:blipFill>
                  <a:blip r:embed="rId18"/>
                  <a:stretch>
                    <a:fillRect/>
                  </a:stretch>
                </a:blipFill>
                <a:ln>
                  <a:noFill/>
                </a:ln>
              </p:spPr>
              <p:txBody>
                <a:bodyPr/>
                <a:lstStyle/>
                <a:p>
                  <a:r>
                    <a:rPr lang="en-US">
                      <a:noFill/>
                    </a:rPr>
                    <a:t> </a:t>
                  </a:r>
                </a:p>
              </p:txBody>
            </p:sp>
          </mc:Fallback>
        </mc:AlternateContent>
      </p:grpSp>
      <p:grpSp>
        <p:nvGrpSpPr>
          <p:cNvPr id="19" name="Group 18">
            <a:extLst>
              <a:ext uri="{FF2B5EF4-FFF2-40B4-BE49-F238E27FC236}">
                <a16:creationId xmlns:a16="http://schemas.microsoft.com/office/drawing/2014/main" xmlns="" id="{F1EA9857-F9FD-46FE-98C0-E0E88372E3CE}"/>
              </a:ext>
            </a:extLst>
          </p:cNvPr>
          <p:cNvGrpSpPr/>
          <p:nvPr/>
        </p:nvGrpSpPr>
        <p:grpSpPr>
          <a:xfrm>
            <a:off x="5527178" y="1838148"/>
            <a:ext cx="3302796" cy="1397954"/>
            <a:chOff x="7386970" y="4651605"/>
            <a:chExt cx="4403728" cy="1863939"/>
          </a:xfrm>
        </p:grpSpPr>
        <p:sp>
          <p:nvSpPr>
            <p:cNvPr id="59" name="Freeform: Shape 58">
              <a:extLst>
                <a:ext uri="{FF2B5EF4-FFF2-40B4-BE49-F238E27FC236}">
                  <a16:creationId xmlns:a16="http://schemas.microsoft.com/office/drawing/2014/main" xmlns=""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a:p>
          </p:txBody>
        </p:sp>
        <mc:AlternateContent xmlns:mc="http://schemas.openxmlformats.org/markup-compatibility/2006" xmlns:a14="http://schemas.microsoft.com/office/drawing/2010/main">
          <mc:Choice Requires="a14">
            <p:sp>
              <p:nvSpPr>
                <p:cNvPr id="39" name="Rectangle: Rounded Corners 38">
                  <a:extLst>
                    <a:ext uri="{FF2B5EF4-FFF2-40B4-BE49-F238E27FC236}">
                      <a16:creationId xmlns:a16="http://schemas.microsoft.com/office/drawing/2014/main" xmlns=""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ad>
                          <m:radPr>
                            <m:degHide m:val="on"/>
                            <m:ctrlPr>
                              <a:rPr lang="en-US" sz="2400" i="1" smtClean="0">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ctrlPr>
                          </m:radPr>
                          <m:deg/>
                          <m:e>
                            <m:r>
                              <a:rPr lang="en-US" sz="24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121</m:t>
                            </m:r>
                          </m:e>
                        </m:rad>
                      </m:oMath>
                    </m:oMathPara>
                  </a14:m>
                  <a:endParaRPr lang="en-US" sz="2400" dirty="0">
                    <a:solidFill>
                      <a:srgbClr val="000000"/>
                    </a:solidFill>
                    <a:latin typeface="iCiel Cadena" panose="02000503000000020004" pitchFamily="50" charset="0"/>
                    <a:ea typeface="Tahoma" panose="020B0604030504040204" pitchFamily="34" charset="0"/>
                    <a:cs typeface="Tahoma" panose="020B0604030504040204" pitchFamily="34" charset="0"/>
                  </a:endParaRPr>
                </a:p>
              </p:txBody>
            </p:sp>
          </mc:Choice>
          <mc:Fallback xmlns="">
            <p:sp>
              <p:nvSpPr>
                <p:cNvPr id="39" name="Rectangle: Rounded Corners 38">
                  <a:extLst>
                    <a:ext uri="{FF2B5EF4-FFF2-40B4-BE49-F238E27FC236}">
                      <a16:creationId xmlns:a16="http://schemas.microsoft.com/office/drawing/2014/main" id="{007442A2-F9C5-43FF-810D-EFCA0A5691BC}"/>
                    </a:ext>
                  </a:extLst>
                </p:cNvPr>
                <p:cNvSpPr>
                  <a:spLocks noRot="1" noChangeAspect="1" noMove="1" noResize="1" noEditPoints="1" noAdjustHandles="1" noChangeArrowheads="1" noChangeShapeType="1" noTextEdit="1"/>
                </p:cNvSpPr>
                <p:nvPr/>
              </p:nvSpPr>
              <p:spPr>
                <a:xfrm>
                  <a:off x="7755387" y="4651791"/>
                  <a:ext cx="4035311" cy="1844109"/>
                </a:xfrm>
                <a:prstGeom prst="roundRect">
                  <a:avLst/>
                </a:prstGeom>
                <a:blipFill>
                  <a:blip r:embed="rId19"/>
                  <a:stretch>
                    <a:fillRect/>
                  </a:stretch>
                </a:blipFill>
                <a:ln>
                  <a:noFill/>
                </a:ln>
              </p:spPr>
              <p:txBody>
                <a:bodyPr/>
                <a:lstStyle/>
                <a:p>
                  <a:r>
                    <a:rPr lang="en-US">
                      <a:noFill/>
                    </a:rPr>
                    <a:t> </a:t>
                  </a:r>
                </a:p>
              </p:txBody>
            </p:sp>
          </mc:Fallback>
        </mc:AlternateContent>
      </p:grpSp>
      <p:grpSp>
        <p:nvGrpSpPr>
          <p:cNvPr id="31" name="Group 30">
            <a:extLst>
              <a:ext uri="{FF2B5EF4-FFF2-40B4-BE49-F238E27FC236}">
                <a16:creationId xmlns:a16="http://schemas.microsoft.com/office/drawing/2014/main" xmlns="" id="{7FE0546E-6488-491E-8AA1-277B5CEB2FD6}"/>
              </a:ext>
            </a:extLst>
          </p:cNvPr>
          <p:cNvGrpSpPr/>
          <p:nvPr/>
        </p:nvGrpSpPr>
        <p:grpSpPr>
          <a:xfrm>
            <a:off x="116364" y="119285"/>
            <a:ext cx="8345605" cy="1507050"/>
            <a:chOff x="150128" y="102542"/>
            <a:chExt cx="11127473" cy="2009400"/>
          </a:xfrm>
        </p:grpSpPr>
        <p:grpSp>
          <p:nvGrpSpPr>
            <p:cNvPr id="10" name="Group 9">
              <a:extLst>
                <a:ext uri="{FF2B5EF4-FFF2-40B4-BE49-F238E27FC236}">
                  <a16:creationId xmlns:a16="http://schemas.microsoft.com/office/drawing/2014/main" xmlns=""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xmlns="" id="{CBD9B5C9-CA06-4115-934D-476E7C9299B8}"/>
                  </a:ext>
                </a:extLst>
              </p:cNvPr>
              <p:cNvPicPr>
                <a:picLocks noChangeAspect="1"/>
              </p:cNvPicPr>
              <p:nvPr/>
            </p:nvPicPr>
            <p:blipFill>
              <a:blip r:embed="rId20"/>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xmlns=""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rgbClr val="000000"/>
                    </a:solidFill>
                    <a:effectLst/>
                    <a:latin typeface="+mj-lt"/>
                    <a:ea typeface="Times New Roman" panose="02020603050405020304" pitchFamily="18" charset="0"/>
                  </a:rPr>
                  <a:t>Trong</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các</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số</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sau</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đây</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số</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nào</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là</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số</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vô</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tỉ</a:t>
                </a:r>
                <a:r>
                  <a:rPr lang="en-US" sz="2200" dirty="0">
                    <a:solidFill>
                      <a:srgbClr val="000000"/>
                    </a:solidFill>
                    <a:effectLst/>
                    <a:latin typeface="+mj-lt"/>
                    <a:ea typeface="Times New Roman" panose="02020603050405020304" pitchFamily="18" charset="0"/>
                  </a:rPr>
                  <a:t>?</a:t>
                </a:r>
                <a:endParaRPr lang="en-US" sz="2200" dirty="0">
                  <a:latin typeface="+mj-lt"/>
                  <a:ea typeface="Tahoma" panose="020B0604030504040204" pitchFamily="34" charset="0"/>
                  <a:cs typeface="Tahoma" panose="020B0604030504040204" pitchFamily="34" charset="0"/>
                </a:endParaRPr>
              </a:p>
            </p:txBody>
          </p:sp>
        </p:grpSp>
        <p:pic>
          <p:nvPicPr>
            <p:cNvPr id="9" name="Picture 8">
              <a:extLst>
                <a:ext uri="{FF2B5EF4-FFF2-40B4-BE49-F238E27FC236}">
                  <a16:creationId xmlns:a16="http://schemas.microsoft.com/office/drawing/2014/main" xmlns="" id="{BA90CF18-B31B-4FFE-AF8E-D970FEA1326C}"/>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xmlns="" id="{784446D1-0083-4268-9941-8C7553FD46F9}"/>
                </a:ext>
              </a:extLst>
            </p:cNvPr>
            <p:cNvSpPr txBox="1"/>
            <p:nvPr/>
          </p:nvSpPr>
          <p:spPr>
            <a:xfrm>
              <a:off x="506731" y="702825"/>
              <a:ext cx="909211" cy="769441"/>
            </a:xfrm>
            <a:prstGeom prst="rect">
              <a:avLst/>
            </a:prstGeom>
            <a:noFill/>
          </p:spPr>
          <p:txBody>
            <a:bodyPr wrap="square" rtlCol="0" anchor="ctr">
              <a:spAutoFit/>
            </a:bodyPr>
            <a:lstStyle/>
            <a:p>
              <a:pPr algn="ctr"/>
              <a:r>
                <a:rPr lang="en-US" sz="3150" dirty="0">
                  <a:solidFill>
                    <a:schemeClr val="bg1"/>
                  </a:solidFill>
                  <a:latin typeface="iCiel Cadena" panose="02000503000000020004" pitchFamily="50" charset="0"/>
                </a:rPr>
                <a:t>03</a:t>
              </a:r>
            </a:p>
          </p:txBody>
        </p:sp>
      </p:grpSp>
      <p:pic>
        <p:nvPicPr>
          <p:cNvPr id="68" name="Picture 67">
            <a:extLst>
              <a:ext uri="{FF2B5EF4-FFF2-40B4-BE49-F238E27FC236}">
                <a16:creationId xmlns:a16="http://schemas.microsoft.com/office/drawing/2014/main" xmlns="" id="{F8ECF37D-87DA-4037-9AD8-19A7885886B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35441" y="317603"/>
            <a:ext cx="996114" cy="996114"/>
          </a:xfrm>
          <a:prstGeom prst="rect">
            <a:avLst/>
          </a:prstGeom>
        </p:spPr>
      </p:pic>
      <p:pic>
        <p:nvPicPr>
          <p:cNvPr id="14" name="Picture 13">
            <a:extLst>
              <a:ext uri="{FF2B5EF4-FFF2-40B4-BE49-F238E27FC236}">
                <a16:creationId xmlns:a16="http://schemas.microsoft.com/office/drawing/2014/main" xmlns="" id="{ECFDE3CD-C082-47B5-9D9B-98E503415D3F}"/>
              </a:ext>
            </a:extLst>
          </p:cNvPr>
          <p:cNvPicPr>
            <a:picLocks noChangeAspect="1"/>
          </p:cNvPicPr>
          <p:nvPr/>
        </p:nvPicPr>
        <p:blipFill>
          <a:blip r:embed="rId22"/>
          <a:stretch>
            <a:fillRect/>
          </a:stretch>
        </p:blipFill>
        <p:spPr>
          <a:xfrm>
            <a:off x="-1245083" y="317603"/>
            <a:ext cx="996782" cy="996782"/>
          </a:xfrm>
          <a:prstGeom prst="rect">
            <a:avLst/>
          </a:prstGeom>
        </p:spPr>
      </p:pic>
      <p:pic>
        <p:nvPicPr>
          <p:cNvPr id="7" name="AmthanhThua">
            <a:hlinkClick r:id="" action="ppaction://media"/>
            <a:extLst>
              <a:ext uri="{FF2B5EF4-FFF2-40B4-BE49-F238E27FC236}">
                <a16:creationId xmlns:a16="http://schemas.microsoft.com/office/drawing/2014/main" xmlns=""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930966" y="1928458"/>
            <a:ext cx="365522" cy="365522"/>
          </a:xfrm>
          <a:prstGeom prst="rect">
            <a:avLst/>
          </a:prstGeom>
        </p:spPr>
      </p:pic>
      <p:pic>
        <p:nvPicPr>
          <p:cNvPr id="22" name="nhacthang">
            <a:hlinkClick r:id="" action="ppaction://media"/>
            <a:extLst>
              <a:ext uri="{FF2B5EF4-FFF2-40B4-BE49-F238E27FC236}">
                <a16:creationId xmlns:a16="http://schemas.microsoft.com/office/drawing/2014/main" xmlns=""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23"/>
          <a:stretch>
            <a:fillRect/>
          </a:stretch>
        </p:blipFill>
        <p:spPr>
          <a:xfrm>
            <a:off x="-915823" y="2631598"/>
            <a:ext cx="365522" cy="365522"/>
          </a:xfrm>
          <a:prstGeom prst="rect">
            <a:avLst/>
          </a:prstGeom>
        </p:spPr>
      </p:pic>
    </p:spTree>
    <p:extLst>
      <p:ext uri="{BB962C8B-B14F-4D97-AF65-F5344CB8AC3E}">
        <p14:creationId xmlns:p14="http://schemas.microsoft.com/office/powerpoint/2010/main" val="2644410988"/>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anim calcmode="lin" valueType="num">
                                      <p:cBhvr>
                                        <p:cTn id="19" dur="500" fill="hold"/>
                                        <p:tgtEl>
                                          <p:spTgt spid="15"/>
                                        </p:tgtEl>
                                        <p:attrNameLst>
                                          <p:attrName>ppt_x</p:attrName>
                                        </p:attrNameLst>
                                      </p:cBhvr>
                                      <p:tavLst>
                                        <p:tav tm="0">
                                          <p:val>
                                            <p:fltVal val="0.5"/>
                                          </p:val>
                                        </p:tav>
                                        <p:tav tm="100000">
                                          <p:val>
                                            <p:strVal val="#ppt_x"/>
                                          </p:val>
                                        </p:tav>
                                      </p:tavLst>
                                    </p:anim>
                                    <p:anim calcmode="lin" valueType="num">
                                      <p:cBhvr>
                                        <p:cTn id="20" dur="500" fill="hold"/>
                                        <p:tgtEl>
                                          <p:spTgt spid="15"/>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fltVal val="0"/>
                                          </p:val>
                                        </p:tav>
                                        <p:tav tm="100000">
                                          <p:val>
                                            <p:strVal val="#ppt_h"/>
                                          </p:val>
                                        </p:tav>
                                      </p:tavLst>
                                    </p:anim>
                                    <p:animEffect transition="in" filter="fade">
                                      <p:cBhvr>
                                        <p:cTn id="30" dur="500"/>
                                        <p:tgtEl>
                                          <p:spTgt spid="21"/>
                                        </p:tgtEl>
                                      </p:cBhvr>
                                    </p:animEffect>
                                    <p:anim calcmode="lin" valueType="num">
                                      <p:cBhvr>
                                        <p:cTn id="31" dur="500" fill="hold"/>
                                        <p:tgtEl>
                                          <p:spTgt spid="21"/>
                                        </p:tgtEl>
                                        <p:attrNameLst>
                                          <p:attrName>ppt_x</p:attrName>
                                        </p:attrNameLst>
                                      </p:cBhvr>
                                      <p:tavLst>
                                        <p:tav tm="0">
                                          <p:val>
                                            <p:fltVal val="0.5"/>
                                          </p:val>
                                        </p:tav>
                                        <p:tav tm="100000">
                                          <p:val>
                                            <p:strVal val="#ppt_x"/>
                                          </p:val>
                                        </p:tav>
                                      </p:tavLst>
                                    </p:anim>
                                    <p:anim calcmode="lin" valueType="num">
                                      <p:cBhvr>
                                        <p:cTn id="32" dur="500" fill="hold"/>
                                        <p:tgtEl>
                                          <p:spTgt spid="21"/>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
                                        </p:tgtEl>
                                        <p:attrNameLst>
                                          <p:attrName>style.visibility</p:attrName>
                                        </p:attrNameLst>
                                      </p:cBhvr>
                                      <p:to>
                                        <p:strVal val="visible"/>
                                      </p:to>
                                    </p:set>
                                    <p:anim calcmode="lin" valueType="num">
                                      <p:cBhvr>
                                        <p:cTn id="52" dur="500" fill="hold"/>
                                        <p:tgtEl>
                                          <p:spTgt spid="2"/>
                                        </p:tgtEl>
                                        <p:attrNameLst>
                                          <p:attrName>ppt_w</p:attrName>
                                        </p:attrNameLst>
                                      </p:cBhvr>
                                      <p:tavLst>
                                        <p:tav tm="0">
                                          <p:val>
                                            <p:fltVal val="0"/>
                                          </p:val>
                                        </p:tav>
                                        <p:tav tm="100000">
                                          <p:val>
                                            <p:strVal val="#ppt_w"/>
                                          </p:val>
                                        </p:tav>
                                      </p:tavLst>
                                    </p:anim>
                                    <p:anim calcmode="lin" valueType="num">
                                      <p:cBhvr>
                                        <p:cTn id="53" dur="500" fill="hold"/>
                                        <p:tgtEl>
                                          <p:spTgt spid="2"/>
                                        </p:tgtEl>
                                        <p:attrNameLst>
                                          <p:attrName>ppt_h</p:attrName>
                                        </p:attrNameLst>
                                      </p:cBhvr>
                                      <p:tavLst>
                                        <p:tav tm="0">
                                          <p:val>
                                            <p:fltVal val="0"/>
                                          </p:val>
                                        </p:tav>
                                        <p:tav tm="100000">
                                          <p:val>
                                            <p:strVal val="#ppt_h"/>
                                          </p:val>
                                        </p:tav>
                                      </p:tavLst>
                                    </p:anim>
                                    <p:animEffect transition="in" filter="fade">
                                      <p:cBhvr>
                                        <p:cTn id="54" dur="500"/>
                                        <p:tgtEl>
                                          <p:spTgt spid="2"/>
                                        </p:tgtEl>
                                      </p:cBhvr>
                                    </p:animEffect>
                                    <p:anim calcmode="lin" valueType="num">
                                      <p:cBhvr>
                                        <p:cTn id="55" dur="500" fill="hold"/>
                                        <p:tgtEl>
                                          <p:spTgt spid="2"/>
                                        </p:tgtEl>
                                        <p:attrNameLst>
                                          <p:attrName>ppt_x</p:attrName>
                                        </p:attrNameLst>
                                      </p:cBhvr>
                                      <p:tavLst>
                                        <p:tav tm="0">
                                          <p:val>
                                            <p:fltVal val="0.5"/>
                                          </p:val>
                                        </p:tav>
                                        <p:tav tm="100000">
                                          <p:val>
                                            <p:strVal val="#ppt_x"/>
                                          </p:val>
                                        </p:tav>
                                      </p:tavLst>
                                    </p:anim>
                                    <p:anim calcmode="lin" valueType="num">
                                      <p:cBhvr>
                                        <p:cTn id="56" dur="500" fill="hold"/>
                                        <p:tgtEl>
                                          <p:spTgt spid="2"/>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4"/>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4"/>
                                        </p:tgtEl>
                                      </p:cBhvr>
                                    </p:animEffect>
                                    <p:animScale>
                                      <p:cBhvr>
                                        <p:cTn id="341" dur="250" autoRev="1" fill="hold"/>
                                        <p:tgtEl>
                                          <p:spTgt spid="44"/>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4"/>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55CA96DE-78A4-4D71-9018-4AC46FF435DE}"/>
              </a:ext>
            </a:extLst>
          </p:cNvPr>
          <p:cNvPicPr>
            <a:picLocks noChangeAspect="1"/>
          </p:cNvPicPr>
          <p:nvPr/>
        </p:nvPicPr>
        <p:blipFill>
          <a:blip r:embed="rId8"/>
          <a:stretch>
            <a:fillRect/>
          </a:stretch>
        </p:blipFill>
        <p:spPr>
          <a:xfrm>
            <a:off x="-7503" y="-1393287"/>
            <a:ext cx="9151502" cy="6536787"/>
          </a:xfrm>
          <a:prstGeom prst="rect">
            <a:avLst/>
          </a:prstGeom>
        </p:spPr>
      </p:pic>
      <p:pic>
        <p:nvPicPr>
          <p:cNvPr id="33" name="Picture 32">
            <a:extLst>
              <a:ext uri="{FF2B5EF4-FFF2-40B4-BE49-F238E27FC236}">
                <a16:creationId xmlns:a16="http://schemas.microsoft.com/office/drawing/2014/main" xmlns="" id="{734ECCA8-0C93-4070-BC07-21CD5B1A208E}"/>
              </a:ext>
            </a:extLst>
          </p:cNvPr>
          <p:cNvPicPr>
            <a:picLocks noChangeAspect="1"/>
          </p:cNvPicPr>
          <p:nvPr/>
        </p:nvPicPr>
        <p:blipFill>
          <a:blip r:embed="rId9"/>
          <a:stretch>
            <a:fillRect/>
          </a:stretch>
        </p:blipFill>
        <p:spPr>
          <a:xfrm>
            <a:off x="0" y="-1387928"/>
            <a:ext cx="9144000" cy="6531428"/>
          </a:xfrm>
          <a:prstGeom prst="rect">
            <a:avLst/>
          </a:prstGeom>
        </p:spPr>
      </p:pic>
      <p:pic>
        <p:nvPicPr>
          <p:cNvPr id="4" name="Picture 3">
            <a:extLst>
              <a:ext uri="{FF2B5EF4-FFF2-40B4-BE49-F238E27FC236}">
                <a16:creationId xmlns:a16="http://schemas.microsoft.com/office/drawing/2014/main" xmlns="" id="{BDC1A603-354F-435D-AEB7-58626DEC55F5}"/>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7502" y="-1393849"/>
            <a:ext cx="9151502" cy="6535951"/>
          </a:xfrm>
          <a:prstGeom prst="rect">
            <a:avLst/>
          </a:prstGeom>
        </p:spPr>
      </p:pic>
      <p:pic>
        <p:nvPicPr>
          <p:cNvPr id="21" name="Picture 20">
            <a:extLst>
              <a:ext uri="{FF2B5EF4-FFF2-40B4-BE49-F238E27FC236}">
                <a16:creationId xmlns:a16="http://schemas.microsoft.com/office/drawing/2014/main" xmlns="" id="{101CE774-744F-4C7A-9955-F73491C34842}"/>
              </a:ext>
            </a:extLst>
          </p:cNvPr>
          <p:cNvPicPr>
            <a:picLocks noChangeAspect="1"/>
          </p:cNvPicPr>
          <p:nvPr/>
        </p:nvPicPr>
        <p:blipFill>
          <a:blip r:embed="rId11"/>
          <a:stretch>
            <a:fillRect/>
          </a:stretch>
        </p:blipFill>
        <p:spPr>
          <a:xfrm>
            <a:off x="4622231" y="3911985"/>
            <a:ext cx="1010500" cy="727011"/>
          </a:xfrm>
          <a:prstGeom prst="rect">
            <a:avLst/>
          </a:prstGeom>
        </p:spPr>
      </p:pic>
      <p:pic>
        <p:nvPicPr>
          <p:cNvPr id="20" name="Picture 19">
            <a:extLst>
              <a:ext uri="{FF2B5EF4-FFF2-40B4-BE49-F238E27FC236}">
                <a16:creationId xmlns:a16="http://schemas.microsoft.com/office/drawing/2014/main" xmlns="" id="{DB788A32-C95B-4003-9294-ED973E5BF647}"/>
              </a:ext>
            </a:extLst>
          </p:cNvPr>
          <p:cNvPicPr>
            <a:picLocks noChangeAspect="1"/>
          </p:cNvPicPr>
          <p:nvPr/>
        </p:nvPicPr>
        <p:blipFill>
          <a:blip r:embed="rId12"/>
          <a:stretch>
            <a:fillRect/>
          </a:stretch>
        </p:blipFill>
        <p:spPr>
          <a:xfrm>
            <a:off x="3405480" y="3911986"/>
            <a:ext cx="1010500" cy="722438"/>
          </a:xfrm>
          <a:prstGeom prst="rect">
            <a:avLst/>
          </a:prstGeom>
        </p:spPr>
      </p:pic>
      <p:pic>
        <p:nvPicPr>
          <p:cNvPr id="15" name="Picture 14">
            <a:extLst>
              <a:ext uri="{FF2B5EF4-FFF2-40B4-BE49-F238E27FC236}">
                <a16:creationId xmlns:a16="http://schemas.microsoft.com/office/drawing/2014/main" xmlns="" id="{C9D7EF65-CD86-4DEA-82CE-78B4750B4F6D}"/>
              </a:ext>
            </a:extLst>
          </p:cNvPr>
          <p:cNvPicPr>
            <a:picLocks noChangeAspect="1"/>
          </p:cNvPicPr>
          <p:nvPr/>
        </p:nvPicPr>
        <p:blipFill>
          <a:blip r:embed="rId13"/>
          <a:stretch>
            <a:fillRect/>
          </a:stretch>
        </p:blipFill>
        <p:spPr>
          <a:xfrm>
            <a:off x="4622231" y="2291069"/>
            <a:ext cx="1010500" cy="727011"/>
          </a:xfrm>
          <a:prstGeom prst="rect">
            <a:avLst/>
          </a:prstGeom>
        </p:spPr>
      </p:pic>
      <p:pic>
        <p:nvPicPr>
          <p:cNvPr id="2" name="Picture 1">
            <a:extLst>
              <a:ext uri="{FF2B5EF4-FFF2-40B4-BE49-F238E27FC236}">
                <a16:creationId xmlns:a16="http://schemas.microsoft.com/office/drawing/2014/main" xmlns="" id="{CD62D86A-FAC6-4AAB-B7AD-13AF6333299A}"/>
              </a:ext>
            </a:extLst>
          </p:cNvPr>
          <p:cNvPicPr>
            <a:picLocks noChangeAspect="1"/>
          </p:cNvPicPr>
          <p:nvPr/>
        </p:nvPicPr>
        <p:blipFill>
          <a:blip r:embed="rId14"/>
          <a:stretch>
            <a:fillRect/>
          </a:stretch>
        </p:blipFill>
        <p:spPr>
          <a:xfrm>
            <a:off x="3405480" y="2291069"/>
            <a:ext cx="1010500" cy="727011"/>
          </a:xfrm>
          <a:prstGeom prst="rect">
            <a:avLst/>
          </a:prstGeom>
        </p:spPr>
      </p:pic>
      <p:cxnSp>
        <p:nvCxnSpPr>
          <p:cNvPr id="6" name="Straight Connector 5">
            <a:extLst>
              <a:ext uri="{FF2B5EF4-FFF2-40B4-BE49-F238E27FC236}">
                <a16:creationId xmlns:a16="http://schemas.microsoft.com/office/drawing/2014/main" xmlns="" id="{3EF2F97A-9E2C-4C1B-9BA8-A29231423BAA}"/>
              </a:ext>
            </a:extLst>
          </p:cNvPr>
          <p:cNvCxnSpPr>
            <a:cxnSpLocks/>
          </p:cNvCxnSpPr>
          <p:nvPr/>
        </p:nvCxnSpPr>
        <p:spPr>
          <a:xfrm>
            <a:off x="0" y="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xmlns="" id="{3C3EFA8F-B9A1-4EA9-B52E-B89080D535F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005627" y="4430704"/>
            <a:ext cx="1603606" cy="2206294"/>
          </a:xfrm>
          <a:prstGeom prst="rect">
            <a:avLst/>
          </a:prstGeom>
        </p:spPr>
      </p:pic>
      <p:pic>
        <p:nvPicPr>
          <p:cNvPr id="12" name="Picture 11">
            <a:extLst>
              <a:ext uri="{FF2B5EF4-FFF2-40B4-BE49-F238E27FC236}">
                <a16:creationId xmlns:a16="http://schemas.microsoft.com/office/drawing/2014/main" xmlns="" id="{DBC6A1B7-E8F3-46D7-A22A-84F8AB3A969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081637" y="2814360"/>
            <a:ext cx="877141" cy="1097626"/>
          </a:xfrm>
          <a:prstGeom prst="rect">
            <a:avLst/>
          </a:prstGeom>
        </p:spPr>
      </p:pic>
      <p:grpSp>
        <p:nvGrpSpPr>
          <p:cNvPr id="16" name="Group 15">
            <a:extLst>
              <a:ext uri="{FF2B5EF4-FFF2-40B4-BE49-F238E27FC236}">
                <a16:creationId xmlns:a16="http://schemas.microsoft.com/office/drawing/2014/main" xmlns="" id="{2125B487-0096-4B93-AE2A-35F664CA4945}"/>
              </a:ext>
            </a:extLst>
          </p:cNvPr>
          <p:cNvGrpSpPr/>
          <p:nvPr/>
        </p:nvGrpSpPr>
        <p:grpSpPr>
          <a:xfrm>
            <a:off x="305441" y="1848780"/>
            <a:ext cx="3305837" cy="1397956"/>
            <a:chOff x="407254" y="2465040"/>
            <a:chExt cx="4407783" cy="1863941"/>
          </a:xfrm>
        </p:grpSpPr>
        <p:sp>
          <p:nvSpPr>
            <p:cNvPr id="26" name="Freeform: Shape 25">
              <a:extLst>
                <a:ext uri="{FF2B5EF4-FFF2-40B4-BE49-F238E27FC236}">
                  <a16:creationId xmlns:a16="http://schemas.microsoft.com/office/drawing/2014/main" xmlns="" id="{DE107CBF-D45A-4821-9AF9-91E811B920BF}"/>
                </a:ext>
              </a:extLst>
            </p:cNvPr>
            <p:cNvSpPr/>
            <p:nvPr/>
          </p:nvSpPr>
          <p:spPr>
            <a:xfrm flipH="1">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dirty="0"/>
            </a:p>
          </p:txBody>
        </p:sp>
        <mc:AlternateContent xmlns:mc="http://schemas.openxmlformats.org/markup-compatibility/2006" xmlns:a14="http://schemas.microsoft.com/office/drawing/2010/main">
          <mc:Choice Requires="a14">
            <p:sp>
              <p:nvSpPr>
                <p:cNvPr id="11" name="Rectangle: Rounded Corners 10">
                  <a:extLst>
                    <a:ext uri="{FF2B5EF4-FFF2-40B4-BE49-F238E27FC236}">
                      <a16:creationId xmlns:a16="http://schemas.microsoft.com/office/drawing/2014/main" xmlns="" id="{2D476256-F649-440E-8CB6-34553EE46959}"/>
                    </a:ext>
                  </a:extLst>
                </p:cNvPr>
                <p:cNvSpPr/>
                <p:nvPr/>
              </p:nvSpPr>
              <p:spPr>
                <a:xfrm>
                  <a:off x="407254" y="246504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400" i="1" dirty="0" smtClean="0">
                            <a:solidFill>
                              <a:srgbClr val="000000"/>
                            </a:solidFill>
                            <a:effectLst/>
                            <a:latin typeface="Cambria Math" panose="02040503050406030204" pitchFamily="18" charset="0"/>
                            <a:ea typeface="Times New Roman" panose="02020603050405020304" pitchFamily="18" charset="0"/>
                          </a:rPr>
                          <m:t>15</m:t>
                        </m:r>
                      </m:oMath>
                    </m:oMathPara>
                  </a14:m>
                  <a:endParaRPr lang="en-US" sz="2400" dirty="0">
                    <a:solidFill>
                      <a:srgbClr val="9C5043"/>
                    </a:solidFill>
                    <a:latin typeface="iCiel Cadena" panose="02000503000000020004" pitchFamily="50" charset="0"/>
                    <a:ea typeface="Tahoma" panose="020B0604030504040204" pitchFamily="34" charset="0"/>
                    <a:cs typeface="Tahoma" panose="020B0604030504040204" pitchFamily="34" charset="0"/>
                  </a:endParaRPr>
                </a:p>
              </p:txBody>
            </p:sp>
          </mc:Choice>
          <mc:Fallback xmlns="">
            <p:sp>
              <p:nvSpPr>
                <p:cNvPr id="11" name="Rectangle: Rounded Corners 10">
                  <a:extLst>
                    <a:ext uri="{FF2B5EF4-FFF2-40B4-BE49-F238E27FC236}">
                      <a16:creationId xmlns:a16="http://schemas.microsoft.com/office/drawing/2014/main" id="{2D476256-F649-440E-8CB6-34553EE46959}"/>
                    </a:ext>
                  </a:extLst>
                </p:cNvPr>
                <p:cNvSpPr>
                  <a:spLocks noRot="1" noChangeAspect="1" noMove="1" noResize="1" noEditPoints="1" noAdjustHandles="1" noChangeArrowheads="1" noChangeShapeType="1" noTextEdit="1"/>
                </p:cNvSpPr>
                <p:nvPr/>
              </p:nvSpPr>
              <p:spPr>
                <a:xfrm>
                  <a:off x="407254" y="2465040"/>
                  <a:ext cx="4035311" cy="1844109"/>
                </a:xfrm>
                <a:prstGeom prst="roundRect">
                  <a:avLst/>
                </a:prstGeom>
                <a:blipFill>
                  <a:blip r:embed="rId17"/>
                  <a:stretch>
                    <a:fillRect/>
                  </a:stretch>
                </a:blipFill>
                <a:ln>
                  <a:noFill/>
                </a:ln>
              </p:spPr>
              <p:txBody>
                <a:bodyPr/>
                <a:lstStyle/>
                <a:p>
                  <a:r>
                    <a:rPr lang="en-US">
                      <a:noFill/>
                    </a:rPr>
                    <a:t> </a:t>
                  </a:r>
                </a:p>
              </p:txBody>
            </p:sp>
          </mc:Fallback>
        </mc:AlternateContent>
      </p:grpSp>
      <p:grpSp>
        <p:nvGrpSpPr>
          <p:cNvPr id="17" name="Group 16">
            <a:extLst>
              <a:ext uri="{FF2B5EF4-FFF2-40B4-BE49-F238E27FC236}">
                <a16:creationId xmlns:a16="http://schemas.microsoft.com/office/drawing/2014/main" xmlns="" id="{3F6095D1-5BDA-4028-80BF-CF720429106A}"/>
              </a:ext>
            </a:extLst>
          </p:cNvPr>
          <p:cNvGrpSpPr/>
          <p:nvPr/>
        </p:nvGrpSpPr>
        <p:grpSpPr>
          <a:xfrm>
            <a:off x="307869" y="3488704"/>
            <a:ext cx="3300980" cy="1397954"/>
            <a:chOff x="413731" y="4651605"/>
            <a:chExt cx="4401306" cy="1863939"/>
          </a:xfrm>
        </p:grpSpPr>
        <p:sp>
          <p:nvSpPr>
            <p:cNvPr id="30" name="Freeform: Shape 29">
              <a:extLst>
                <a:ext uri="{FF2B5EF4-FFF2-40B4-BE49-F238E27FC236}">
                  <a16:creationId xmlns:a16="http://schemas.microsoft.com/office/drawing/2014/main" xmlns=""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a:p>
          </p:txBody>
        </p:sp>
        <mc:AlternateContent xmlns:mc="http://schemas.openxmlformats.org/markup-compatibility/2006" xmlns:a14="http://schemas.microsoft.com/office/drawing/2010/main">
          <mc:Choice Requires="a14">
            <p:sp>
              <p:nvSpPr>
                <p:cNvPr id="37" name="Rectangle: Rounded Corners 36">
                  <a:extLst>
                    <a:ext uri="{FF2B5EF4-FFF2-40B4-BE49-F238E27FC236}">
                      <a16:creationId xmlns:a16="http://schemas.microsoft.com/office/drawing/2014/main" xmlns=""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400" i="1" dirty="0" smtClean="0">
                            <a:solidFill>
                              <a:srgbClr val="000000"/>
                            </a:solidFill>
                            <a:effectLst/>
                            <a:latin typeface="Cambria Math" panose="02040503050406030204" pitchFamily="18" charset="0"/>
                            <a:ea typeface="Times New Roman" panose="02020603050405020304" pitchFamily="18" charset="0"/>
                          </a:rPr>
                          <m:t>15 </m:t>
                        </m:r>
                        <m:r>
                          <m:rPr>
                            <m:sty m:val="p"/>
                          </m:rPr>
                          <a:rPr lang="en-US" sz="2400" i="0" dirty="0" err="1" smtClean="0">
                            <a:solidFill>
                              <a:srgbClr val="000000"/>
                            </a:solidFill>
                            <a:effectLst/>
                            <a:latin typeface="Cambria Math" panose="02040503050406030204" pitchFamily="18" charset="0"/>
                            <a:ea typeface="Times New Roman" panose="02020603050405020304" pitchFamily="18" charset="0"/>
                          </a:rPr>
                          <m:t>v</m:t>
                        </m:r>
                        <m:r>
                          <a:rPr lang="en-US" sz="2400" i="0" dirty="0" err="1" smtClean="0">
                            <a:solidFill>
                              <a:srgbClr val="000000"/>
                            </a:solidFill>
                            <a:effectLst/>
                            <a:latin typeface="Cambria Math" panose="02040503050406030204" pitchFamily="18" charset="0"/>
                            <a:ea typeface="Times New Roman" panose="02020603050405020304" pitchFamily="18" charset="0"/>
                          </a:rPr>
                          <m:t>à </m:t>
                        </m:r>
                        <m:r>
                          <a:rPr lang="en-US" sz="2400" i="1" dirty="0" smtClean="0">
                            <a:solidFill>
                              <a:srgbClr val="000000"/>
                            </a:solidFill>
                            <a:effectLst/>
                            <a:latin typeface="Cambria Math" panose="02040503050406030204" pitchFamily="18" charset="0"/>
                            <a:ea typeface="Times New Roman" panose="02020603050405020304" pitchFamily="18" charset="0"/>
                          </a:rPr>
                          <m:t>−15 </m:t>
                        </m:r>
                      </m:oMath>
                    </m:oMathPara>
                  </a14:m>
                  <a:endParaRPr lang="en-US" sz="2400" dirty="0">
                    <a:solidFill>
                      <a:srgbClr val="9C5043"/>
                    </a:solidFill>
                    <a:latin typeface="iCiel Cadena" panose="02000503000000020004" pitchFamily="50" charset="0"/>
                    <a:ea typeface="Tahoma" panose="020B0604030504040204" pitchFamily="34" charset="0"/>
                    <a:cs typeface="Tahoma" panose="020B0604030504040204" pitchFamily="34" charset="0"/>
                  </a:endParaRPr>
                </a:p>
              </p:txBody>
            </p:sp>
          </mc:Choice>
          <mc:Fallback xmlns="">
            <p:sp>
              <p:nvSpPr>
                <p:cNvPr id="37" name="Rectangle: Rounded Corners 36">
                  <a:extLst>
                    <a:ext uri="{FF2B5EF4-FFF2-40B4-BE49-F238E27FC236}">
                      <a16:creationId xmlns:a16="http://schemas.microsoft.com/office/drawing/2014/main" id="{E5506EB0-83F9-49CB-A1BA-DE0BD904E95B}"/>
                    </a:ext>
                  </a:extLst>
                </p:cNvPr>
                <p:cNvSpPr>
                  <a:spLocks noRot="1" noChangeAspect="1" noMove="1" noResize="1" noEditPoints="1" noAdjustHandles="1" noChangeArrowheads="1" noChangeShapeType="1" noTextEdit="1"/>
                </p:cNvSpPr>
                <p:nvPr/>
              </p:nvSpPr>
              <p:spPr>
                <a:xfrm>
                  <a:off x="413731" y="4651957"/>
                  <a:ext cx="4035311" cy="1844109"/>
                </a:xfrm>
                <a:prstGeom prst="roundRect">
                  <a:avLst/>
                </a:prstGeom>
                <a:blipFill>
                  <a:blip r:embed="rId18"/>
                  <a:stretch>
                    <a:fillRect/>
                  </a:stretch>
                </a:blipFill>
                <a:ln>
                  <a:noFill/>
                </a:ln>
              </p:spPr>
              <p:txBody>
                <a:bodyPr/>
                <a:lstStyle/>
                <a:p>
                  <a:r>
                    <a:rPr lang="en-US">
                      <a:noFill/>
                    </a:rPr>
                    <a:t> </a:t>
                  </a:r>
                </a:p>
              </p:txBody>
            </p:sp>
          </mc:Fallback>
        </mc:AlternateContent>
      </p:grpSp>
      <p:grpSp>
        <p:nvGrpSpPr>
          <p:cNvPr id="18" name="Group 17">
            <a:extLst>
              <a:ext uri="{FF2B5EF4-FFF2-40B4-BE49-F238E27FC236}">
                <a16:creationId xmlns:a16="http://schemas.microsoft.com/office/drawing/2014/main" xmlns="" id="{3B4C7E7A-5F81-463B-9FDA-5F8A47FCDC1D}"/>
              </a:ext>
            </a:extLst>
          </p:cNvPr>
          <p:cNvGrpSpPr/>
          <p:nvPr/>
        </p:nvGrpSpPr>
        <p:grpSpPr>
          <a:xfrm>
            <a:off x="5532723" y="1848781"/>
            <a:ext cx="3312244" cy="1397954"/>
            <a:chOff x="7376963" y="2465042"/>
            <a:chExt cx="4416325" cy="1863939"/>
          </a:xfrm>
        </p:grpSpPr>
        <p:sp>
          <p:nvSpPr>
            <p:cNvPr id="58" name="Freeform: Shape 57">
              <a:extLst>
                <a:ext uri="{FF2B5EF4-FFF2-40B4-BE49-F238E27FC236}">
                  <a16:creationId xmlns:a16="http://schemas.microsoft.com/office/drawing/2014/main" xmlns="" id="{F2A6F710-A8CF-4338-BF74-99DD36D700F5}"/>
                </a:ext>
              </a:extLst>
            </p:cNvPr>
            <p:cNvSpPr/>
            <p:nvPr/>
          </p:nvSpPr>
          <p:spPr>
            <a:xfrm>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a:p>
          </p:txBody>
        </p:sp>
        <mc:AlternateContent xmlns:mc="http://schemas.openxmlformats.org/markup-compatibility/2006" xmlns:a14="http://schemas.microsoft.com/office/drawing/2010/main">
          <mc:Choice Requires="a14">
            <p:sp>
              <p:nvSpPr>
                <p:cNvPr id="38" name="Rectangle: Rounded Corners 37">
                  <a:extLst>
                    <a:ext uri="{FF2B5EF4-FFF2-40B4-BE49-F238E27FC236}">
                      <a16:creationId xmlns:a16="http://schemas.microsoft.com/office/drawing/2014/main" xmlns="" id="{556501E9-9FDB-43AC-A584-2F09815162C2}"/>
                    </a:ext>
                  </a:extLst>
                </p:cNvPr>
                <p:cNvSpPr/>
                <p:nvPr/>
              </p:nvSpPr>
              <p:spPr>
                <a:xfrm>
                  <a:off x="7757977" y="2474972"/>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400" i="1" dirty="0" smtClean="0">
                            <a:solidFill>
                              <a:srgbClr val="000000"/>
                            </a:solidFill>
                            <a:effectLst/>
                            <a:latin typeface="Cambria Math" panose="02040503050406030204" pitchFamily="18" charset="0"/>
                            <a:ea typeface="Times New Roman" panose="02020603050405020304" pitchFamily="18" charset="0"/>
                          </a:rPr>
                          <m:t>−15</m:t>
                        </m:r>
                      </m:oMath>
                    </m:oMathPara>
                  </a14:m>
                  <a:endParaRPr lang="en-US" sz="2400" dirty="0">
                    <a:solidFill>
                      <a:srgbClr val="9C5043"/>
                    </a:solidFill>
                    <a:latin typeface="iCiel Cadena" panose="02000503000000020004" pitchFamily="50" charset="0"/>
                    <a:ea typeface="Tahoma" panose="020B0604030504040204" pitchFamily="34" charset="0"/>
                    <a:cs typeface="Tahoma" panose="020B0604030504040204" pitchFamily="34" charset="0"/>
                  </a:endParaRPr>
                </a:p>
              </p:txBody>
            </p:sp>
          </mc:Choice>
          <mc:Fallback xmlns="">
            <p:sp>
              <p:nvSpPr>
                <p:cNvPr id="38" name="Rectangle: Rounded Corners 37">
                  <a:extLst>
                    <a:ext uri="{FF2B5EF4-FFF2-40B4-BE49-F238E27FC236}">
                      <a16:creationId xmlns:a16="http://schemas.microsoft.com/office/drawing/2014/main" id="{556501E9-9FDB-43AC-A584-2F09815162C2}"/>
                    </a:ext>
                  </a:extLst>
                </p:cNvPr>
                <p:cNvSpPr>
                  <a:spLocks noRot="1" noChangeAspect="1" noMove="1" noResize="1" noEditPoints="1" noAdjustHandles="1" noChangeArrowheads="1" noChangeShapeType="1" noTextEdit="1"/>
                </p:cNvSpPr>
                <p:nvPr/>
              </p:nvSpPr>
              <p:spPr>
                <a:xfrm>
                  <a:off x="7757977" y="2474972"/>
                  <a:ext cx="4035311" cy="1844109"/>
                </a:xfrm>
                <a:prstGeom prst="roundRect">
                  <a:avLst/>
                </a:prstGeom>
                <a:blipFill>
                  <a:blip r:embed="rId19"/>
                  <a:stretch>
                    <a:fillRect/>
                  </a:stretch>
                </a:blipFill>
                <a:ln>
                  <a:noFill/>
                </a:ln>
              </p:spPr>
              <p:txBody>
                <a:bodyPr/>
                <a:lstStyle/>
                <a:p>
                  <a:r>
                    <a:rPr lang="en-US">
                      <a:noFill/>
                    </a:rPr>
                    <a:t> </a:t>
                  </a:r>
                </a:p>
              </p:txBody>
            </p:sp>
          </mc:Fallback>
        </mc:AlternateContent>
      </p:grpSp>
      <p:grpSp>
        <p:nvGrpSpPr>
          <p:cNvPr id="19" name="Group 18">
            <a:extLst>
              <a:ext uri="{FF2B5EF4-FFF2-40B4-BE49-F238E27FC236}">
                <a16:creationId xmlns:a16="http://schemas.microsoft.com/office/drawing/2014/main" xmlns="" id="{F1EA9857-F9FD-46FE-98C0-E0E88372E3CE}"/>
              </a:ext>
            </a:extLst>
          </p:cNvPr>
          <p:cNvGrpSpPr/>
          <p:nvPr/>
        </p:nvGrpSpPr>
        <p:grpSpPr>
          <a:xfrm>
            <a:off x="5537446" y="3488704"/>
            <a:ext cx="3302796" cy="1397954"/>
            <a:chOff x="7386970" y="4651605"/>
            <a:chExt cx="4403728" cy="1863939"/>
          </a:xfrm>
        </p:grpSpPr>
        <p:sp>
          <p:nvSpPr>
            <p:cNvPr id="59" name="Freeform: Shape 58">
              <a:extLst>
                <a:ext uri="{FF2B5EF4-FFF2-40B4-BE49-F238E27FC236}">
                  <a16:creationId xmlns:a16="http://schemas.microsoft.com/office/drawing/2014/main" xmlns=""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a:p>
          </p:txBody>
        </p:sp>
        <mc:AlternateContent xmlns:mc="http://schemas.openxmlformats.org/markup-compatibility/2006" xmlns:a14="http://schemas.microsoft.com/office/drawing/2010/main">
          <mc:Choice Requires="a14">
            <p:sp>
              <p:nvSpPr>
                <p:cNvPr id="39" name="Rectangle: Rounded Corners 38">
                  <a:extLst>
                    <a:ext uri="{FF2B5EF4-FFF2-40B4-BE49-F238E27FC236}">
                      <a16:creationId xmlns:a16="http://schemas.microsoft.com/office/drawing/2014/main" xmlns=""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400" i="1" dirty="0" smtClean="0">
                            <a:solidFill>
                              <a:srgbClr val="000000"/>
                            </a:solidFill>
                            <a:effectLst/>
                            <a:latin typeface="Cambria Math" panose="02040503050406030204" pitchFamily="18" charset="0"/>
                            <a:ea typeface="Times New Roman" panose="02020603050405020304" pitchFamily="18" charset="0"/>
                          </a:rPr>
                          <m:t>5</m:t>
                        </m:r>
                      </m:oMath>
                    </m:oMathPara>
                  </a14:m>
                  <a:endParaRPr lang="en-US" sz="2400" dirty="0">
                    <a:solidFill>
                      <a:srgbClr val="9C5043"/>
                    </a:solidFill>
                    <a:latin typeface="iCiel Cadena" panose="02000503000000020004" pitchFamily="50" charset="0"/>
                    <a:ea typeface="Tahoma" panose="020B0604030504040204" pitchFamily="34" charset="0"/>
                    <a:cs typeface="Tahoma" panose="020B0604030504040204" pitchFamily="34" charset="0"/>
                  </a:endParaRPr>
                </a:p>
              </p:txBody>
            </p:sp>
          </mc:Choice>
          <mc:Fallback xmlns="">
            <p:sp>
              <p:nvSpPr>
                <p:cNvPr id="39" name="Rectangle: Rounded Corners 38">
                  <a:extLst>
                    <a:ext uri="{FF2B5EF4-FFF2-40B4-BE49-F238E27FC236}">
                      <a16:creationId xmlns:a16="http://schemas.microsoft.com/office/drawing/2014/main" id="{007442A2-F9C5-43FF-810D-EFCA0A5691BC}"/>
                    </a:ext>
                  </a:extLst>
                </p:cNvPr>
                <p:cNvSpPr>
                  <a:spLocks noRot="1" noChangeAspect="1" noMove="1" noResize="1" noEditPoints="1" noAdjustHandles="1" noChangeArrowheads="1" noChangeShapeType="1" noTextEdit="1"/>
                </p:cNvSpPr>
                <p:nvPr/>
              </p:nvSpPr>
              <p:spPr>
                <a:xfrm>
                  <a:off x="7755387" y="4651791"/>
                  <a:ext cx="4035311" cy="1844109"/>
                </a:xfrm>
                <a:prstGeom prst="roundRect">
                  <a:avLst/>
                </a:prstGeom>
                <a:blipFill>
                  <a:blip r:embed="rId20"/>
                  <a:stretch>
                    <a:fillRect/>
                  </a:stretch>
                </a:blipFill>
                <a:ln>
                  <a:noFill/>
                </a:ln>
              </p:spPr>
              <p:txBody>
                <a:bodyPr/>
                <a:lstStyle/>
                <a:p>
                  <a:r>
                    <a:rPr lang="en-US">
                      <a:noFill/>
                    </a:rPr>
                    <a:t> </a:t>
                  </a:r>
                </a:p>
              </p:txBody>
            </p:sp>
          </mc:Fallback>
        </mc:AlternateContent>
      </p:grpSp>
      <p:pic>
        <p:nvPicPr>
          <p:cNvPr id="43" name="Picture 42">
            <a:hlinkClick r:id="" action="ppaction://hlinkshowjump?jump=nextslide"/>
            <a:extLst>
              <a:ext uri="{FF2B5EF4-FFF2-40B4-BE49-F238E27FC236}">
                <a16:creationId xmlns:a16="http://schemas.microsoft.com/office/drawing/2014/main" xmlns="" id="{D8AAF6E7-6478-452A-B31D-6DDC7956E669}"/>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flipH="1">
            <a:off x="8542511" y="370416"/>
            <a:ext cx="470917" cy="470917"/>
          </a:xfrm>
          <a:prstGeom prst="rect">
            <a:avLst/>
          </a:prstGeom>
        </p:spPr>
      </p:pic>
      <p:grpSp>
        <p:nvGrpSpPr>
          <p:cNvPr id="31" name="Group 30">
            <a:extLst>
              <a:ext uri="{FF2B5EF4-FFF2-40B4-BE49-F238E27FC236}">
                <a16:creationId xmlns:a16="http://schemas.microsoft.com/office/drawing/2014/main" xmlns="" id="{7FE0546E-6488-491E-8AA1-277B5CEB2FD6}"/>
              </a:ext>
            </a:extLst>
          </p:cNvPr>
          <p:cNvGrpSpPr/>
          <p:nvPr/>
        </p:nvGrpSpPr>
        <p:grpSpPr>
          <a:xfrm>
            <a:off x="102156" y="120831"/>
            <a:ext cx="8345605" cy="1507050"/>
            <a:chOff x="150128" y="102542"/>
            <a:chExt cx="11127473" cy="2009400"/>
          </a:xfrm>
        </p:grpSpPr>
        <p:grpSp>
          <p:nvGrpSpPr>
            <p:cNvPr id="10" name="Group 9">
              <a:extLst>
                <a:ext uri="{FF2B5EF4-FFF2-40B4-BE49-F238E27FC236}">
                  <a16:creationId xmlns:a16="http://schemas.microsoft.com/office/drawing/2014/main" xmlns=""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xmlns="" id="{CBD9B5C9-CA06-4115-934D-476E7C9299B8}"/>
                  </a:ext>
                </a:extLst>
              </p:cNvPr>
              <p:cNvPicPr>
                <a:picLocks noChangeAspect="1"/>
              </p:cNvPicPr>
              <p:nvPr/>
            </p:nvPicPr>
            <p:blipFill>
              <a:blip r:embed="rId22"/>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xmlns=""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0000"/>
                    </a:solidFill>
                    <a:effectLst/>
                    <a:latin typeface="+mj-lt"/>
                    <a:ea typeface="Times New Roman" panose="02020603050405020304" pitchFamily="18" charset="0"/>
                  </a:rPr>
                  <a:t>Căn</a:t>
                </a:r>
                <a:r>
                  <a:rPr lang="en-US" sz="2400" dirty="0">
                    <a:solidFill>
                      <a:srgbClr val="000000"/>
                    </a:solidFill>
                    <a:effectLst/>
                    <a:latin typeface="+mj-lt"/>
                    <a:ea typeface="Times New Roman" panose="02020603050405020304" pitchFamily="18" charset="0"/>
                  </a:rPr>
                  <a:t> </a:t>
                </a:r>
                <a:r>
                  <a:rPr lang="en-US" sz="2400" dirty="0" err="1">
                    <a:solidFill>
                      <a:srgbClr val="000000"/>
                    </a:solidFill>
                    <a:effectLst/>
                    <a:latin typeface="+mj-lt"/>
                    <a:ea typeface="Times New Roman" panose="02020603050405020304" pitchFamily="18" charset="0"/>
                  </a:rPr>
                  <a:t>bậc</a:t>
                </a:r>
                <a:r>
                  <a:rPr lang="en-US" sz="2400" dirty="0">
                    <a:solidFill>
                      <a:srgbClr val="000000"/>
                    </a:solidFill>
                    <a:effectLst/>
                    <a:latin typeface="+mj-lt"/>
                    <a:ea typeface="Times New Roman" panose="02020603050405020304" pitchFamily="18" charset="0"/>
                  </a:rPr>
                  <a:t> </a:t>
                </a:r>
                <a:r>
                  <a:rPr lang="en-US" sz="2400" dirty="0" err="1">
                    <a:solidFill>
                      <a:srgbClr val="000000"/>
                    </a:solidFill>
                    <a:effectLst/>
                    <a:latin typeface="+mj-lt"/>
                    <a:ea typeface="Times New Roman" panose="02020603050405020304" pitchFamily="18" charset="0"/>
                  </a:rPr>
                  <a:t>hai</a:t>
                </a:r>
                <a:r>
                  <a:rPr lang="en-US" sz="2400" dirty="0">
                    <a:solidFill>
                      <a:srgbClr val="000000"/>
                    </a:solidFill>
                    <a:effectLst/>
                    <a:latin typeface="+mj-lt"/>
                    <a:ea typeface="Times New Roman" panose="02020603050405020304" pitchFamily="18" charset="0"/>
                  </a:rPr>
                  <a:t> </a:t>
                </a:r>
                <a:r>
                  <a:rPr lang="en-US" sz="2400" dirty="0" err="1">
                    <a:solidFill>
                      <a:srgbClr val="000000"/>
                    </a:solidFill>
                    <a:effectLst/>
                    <a:latin typeface="+mj-lt"/>
                    <a:ea typeface="Times New Roman" panose="02020603050405020304" pitchFamily="18" charset="0"/>
                  </a:rPr>
                  <a:t>số</a:t>
                </a:r>
                <a:r>
                  <a:rPr lang="en-US" sz="2400" dirty="0">
                    <a:solidFill>
                      <a:srgbClr val="000000"/>
                    </a:solidFill>
                    <a:effectLst/>
                    <a:latin typeface="+mj-lt"/>
                    <a:ea typeface="Times New Roman" panose="02020603050405020304" pitchFamily="18" charset="0"/>
                  </a:rPr>
                  <a:t> </a:t>
                </a:r>
                <a:r>
                  <a:rPr lang="en-US" sz="2400" dirty="0" err="1">
                    <a:solidFill>
                      <a:srgbClr val="000000"/>
                    </a:solidFill>
                    <a:effectLst/>
                    <a:latin typeface="+mj-lt"/>
                    <a:ea typeface="Times New Roman" panose="02020603050405020304" pitchFamily="18" charset="0"/>
                  </a:rPr>
                  <a:t>học</a:t>
                </a:r>
                <a:r>
                  <a:rPr lang="en-US" sz="2400" dirty="0">
                    <a:solidFill>
                      <a:srgbClr val="000000"/>
                    </a:solidFill>
                    <a:effectLst/>
                    <a:latin typeface="+mj-lt"/>
                    <a:ea typeface="Times New Roman" panose="02020603050405020304" pitchFamily="18" charset="0"/>
                  </a:rPr>
                  <a:t> </a:t>
                </a:r>
                <a:r>
                  <a:rPr lang="en-US" sz="2400" dirty="0" err="1" smtClean="0">
                    <a:solidFill>
                      <a:srgbClr val="000000"/>
                    </a:solidFill>
                    <a:effectLst/>
                    <a:latin typeface="+mj-lt"/>
                    <a:ea typeface="Times New Roman" panose="02020603050405020304" pitchFamily="18" charset="0"/>
                  </a:rPr>
                  <a:t>của</a:t>
                </a:r>
                <a:r>
                  <a:rPr lang="en-US" sz="2400" dirty="0" smtClean="0">
                    <a:solidFill>
                      <a:srgbClr val="000000"/>
                    </a:solidFill>
                    <a:effectLst/>
                    <a:latin typeface="+mj-lt"/>
                    <a:ea typeface="Times New Roman" panose="02020603050405020304" pitchFamily="18" charset="0"/>
                  </a:rPr>
                  <a:t> 225 </a:t>
                </a:r>
                <a:r>
                  <a:rPr lang="en-US" sz="2400" dirty="0" err="1">
                    <a:solidFill>
                      <a:srgbClr val="000000"/>
                    </a:solidFill>
                    <a:effectLst/>
                    <a:latin typeface="+mj-lt"/>
                    <a:ea typeface="Times New Roman" panose="02020603050405020304" pitchFamily="18" charset="0"/>
                  </a:rPr>
                  <a:t>là</a:t>
                </a:r>
                <a:r>
                  <a:rPr lang="en-US" sz="2400" dirty="0">
                    <a:solidFill>
                      <a:srgbClr val="000000"/>
                    </a:solidFill>
                    <a:effectLst/>
                    <a:latin typeface="+mj-lt"/>
                    <a:ea typeface="Times New Roman" panose="02020603050405020304" pitchFamily="18" charset="0"/>
                  </a:rPr>
                  <a:t>:</a:t>
                </a:r>
                <a:endParaRPr lang="en-US" sz="2400" dirty="0">
                  <a:latin typeface="+mj-lt"/>
                  <a:ea typeface="Tahoma" panose="020B0604030504040204" pitchFamily="34" charset="0"/>
                  <a:cs typeface="Tahoma" panose="020B0604030504040204" pitchFamily="34" charset="0"/>
                </a:endParaRPr>
              </a:p>
            </p:txBody>
          </p:sp>
        </p:grpSp>
        <p:pic>
          <p:nvPicPr>
            <p:cNvPr id="9" name="Picture 8">
              <a:extLst>
                <a:ext uri="{FF2B5EF4-FFF2-40B4-BE49-F238E27FC236}">
                  <a16:creationId xmlns:a16="http://schemas.microsoft.com/office/drawing/2014/main" xmlns="" id="{BA90CF18-B31B-4FFE-AF8E-D970FEA1326C}"/>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xmlns="" id="{784446D1-0083-4268-9941-8C7553FD46F9}"/>
                </a:ext>
              </a:extLst>
            </p:cNvPr>
            <p:cNvSpPr txBox="1"/>
            <p:nvPr/>
          </p:nvSpPr>
          <p:spPr>
            <a:xfrm>
              <a:off x="506731" y="702825"/>
              <a:ext cx="909211" cy="769441"/>
            </a:xfrm>
            <a:prstGeom prst="rect">
              <a:avLst/>
            </a:prstGeom>
            <a:noFill/>
          </p:spPr>
          <p:txBody>
            <a:bodyPr wrap="square" rtlCol="0" anchor="ctr">
              <a:spAutoFit/>
            </a:bodyPr>
            <a:lstStyle/>
            <a:p>
              <a:pPr algn="ctr"/>
              <a:r>
                <a:rPr lang="en-US" sz="3150" dirty="0" smtClean="0">
                  <a:solidFill>
                    <a:schemeClr val="bg1"/>
                  </a:solidFill>
                  <a:latin typeface="iCiel Cadena" panose="02000503000000020004" pitchFamily="50" charset="0"/>
                </a:rPr>
                <a:t>04</a:t>
              </a:r>
              <a:endParaRPr lang="en-US" sz="3150" dirty="0">
                <a:solidFill>
                  <a:schemeClr val="bg1"/>
                </a:solidFill>
                <a:latin typeface="iCiel Cadena" panose="02000503000000020004" pitchFamily="50" charset="0"/>
              </a:endParaRPr>
            </a:p>
          </p:txBody>
        </p:sp>
      </p:grpSp>
      <p:pic>
        <p:nvPicPr>
          <p:cNvPr id="68" name="Picture 67">
            <a:extLst>
              <a:ext uri="{FF2B5EF4-FFF2-40B4-BE49-F238E27FC236}">
                <a16:creationId xmlns:a16="http://schemas.microsoft.com/office/drawing/2014/main" xmlns="" id="{F8ECF37D-87DA-4037-9AD8-19A7885886B6}"/>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235441" y="317603"/>
            <a:ext cx="996114" cy="996114"/>
          </a:xfrm>
          <a:prstGeom prst="rect">
            <a:avLst/>
          </a:prstGeom>
        </p:spPr>
      </p:pic>
      <p:pic>
        <p:nvPicPr>
          <p:cNvPr id="14" name="Picture 13">
            <a:extLst>
              <a:ext uri="{FF2B5EF4-FFF2-40B4-BE49-F238E27FC236}">
                <a16:creationId xmlns:a16="http://schemas.microsoft.com/office/drawing/2014/main" xmlns="" id="{ECFDE3CD-C082-47B5-9D9B-98E503415D3F}"/>
              </a:ext>
            </a:extLst>
          </p:cNvPr>
          <p:cNvPicPr>
            <a:picLocks noChangeAspect="1"/>
          </p:cNvPicPr>
          <p:nvPr/>
        </p:nvPicPr>
        <p:blipFill>
          <a:blip r:embed="rId24"/>
          <a:stretch>
            <a:fillRect/>
          </a:stretch>
        </p:blipFill>
        <p:spPr>
          <a:xfrm>
            <a:off x="-1245083" y="317603"/>
            <a:ext cx="996782" cy="996782"/>
          </a:xfrm>
          <a:prstGeom prst="rect">
            <a:avLst/>
          </a:prstGeom>
        </p:spPr>
      </p:pic>
      <p:pic>
        <p:nvPicPr>
          <p:cNvPr id="7" name="AmthanhThua">
            <a:hlinkClick r:id="" action="ppaction://media"/>
            <a:extLst>
              <a:ext uri="{FF2B5EF4-FFF2-40B4-BE49-F238E27FC236}">
                <a16:creationId xmlns:a16="http://schemas.microsoft.com/office/drawing/2014/main" xmlns=""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25"/>
          <a:stretch>
            <a:fillRect/>
          </a:stretch>
        </p:blipFill>
        <p:spPr>
          <a:xfrm>
            <a:off x="-933759" y="3305943"/>
            <a:ext cx="365522" cy="365522"/>
          </a:xfrm>
          <a:prstGeom prst="rect">
            <a:avLst/>
          </a:prstGeom>
        </p:spPr>
      </p:pic>
      <p:pic>
        <p:nvPicPr>
          <p:cNvPr id="22" name="nhacthang">
            <a:hlinkClick r:id="" action="ppaction://media"/>
            <a:extLst>
              <a:ext uri="{FF2B5EF4-FFF2-40B4-BE49-F238E27FC236}">
                <a16:creationId xmlns:a16="http://schemas.microsoft.com/office/drawing/2014/main" xmlns=""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25"/>
          <a:stretch>
            <a:fillRect/>
          </a:stretch>
        </p:blipFill>
        <p:spPr>
          <a:xfrm>
            <a:off x="-923894" y="2157298"/>
            <a:ext cx="365522" cy="365522"/>
          </a:xfrm>
          <a:prstGeom prst="rect">
            <a:avLst/>
          </a:prstGeom>
        </p:spPr>
      </p:pic>
      <p:sp>
        <p:nvSpPr>
          <p:cNvPr id="36" name="TextBox 35">
            <a:extLst>
              <a:ext uri="{FF2B5EF4-FFF2-40B4-BE49-F238E27FC236}">
                <a16:creationId xmlns:a16="http://schemas.microsoft.com/office/drawing/2014/main" xmlns="" id="{46C5205F-77CD-48D9-BEBD-A0A0E370FF5F}"/>
              </a:ext>
            </a:extLst>
          </p:cNvPr>
          <p:cNvSpPr txBox="1"/>
          <p:nvPr/>
        </p:nvSpPr>
        <p:spPr>
          <a:xfrm>
            <a:off x="-1296195" y="1527748"/>
            <a:ext cx="1116011" cy="415498"/>
          </a:xfrm>
          <a:prstGeom prst="rect">
            <a:avLst/>
          </a:prstGeom>
          <a:noFill/>
        </p:spPr>
        <p:txBody>
          <a:bodyPr wrap="none" rtlCol="0">
            <a:spAutoFit/>
          </a:bodyPr>
          <a:lstStyle/>
          <a:p>
            <a:pPr algn="ctr"/>
            <a:r>
              <a:rPr lang="en-US" sz="1050" b="1" dirty="0" err="1"/>
              <a:t>Âm</a:t>
            </a:r>
            <a:r>
              <a:rPr lang="en-US" sz="1050" b="1" dirty="0"/>
              <a:t> </a:t>
            </a:r>
            <a:r>
              <a:rPr lang="en-US" sz="1050" b="1" dirty="0" err="1"/>
              <a:t>thanh</a:t>
            </a:r>
            <a:r>
              <a:rPr lang="en-US" sz="1050" b="1" dirty="0"/>
              <a:t> </a:t>
            </a:r>
          </a:p>
          <a:p>
            <a:pPr algn="ctr"/>
            <a:r>
              <a:rPr lang="en-US" sz="1050" b="1" dirty="0" err="1"/>
              <a:t>khi</a:t>
            </a:r>
            <a:r>
              <a:rPr lang="en-US" sz="1050" b="1" dirty="0"/>
              <a:t> </a:t>
            </a:r>
            <a:r>
              <a:rPr lang="en-US" sz="1050" b="1" dirty="0" err="1"/>
              <a:t>chọn</a:t>
            </a:r>
            <a:r>
              <a:rPr lang="en-US" sz="1050" b="1" dirty="0"/>
              <a:t> </a:t>
            </a:r>
            <a:r>
              <a:rPr lang="en-US" sz="1050" b="1" dirty="0" err="1"/>
              <a:t>Đúng</a:t>
            </a:r>
            <a:endParaRPr lang="en-US" sz="1050" b="1" dirty="0"/>
          </a:p>
        </p:txBody>
      </p:sp>
      <p:sp>
        <p:nvSpPr>
          <p:cNvPr id="40" name="TextBox 39">
            <a:extLst>
              <a:ext uri="{FF2B5EF4-FFF2-40B4-BE49-F238E27FC236}">
                <a16:creationId xmlns:a16="http://schemas.microsoft.com/office/drawing/2014/main" xmlns="" id="{42448546-574B-4681-A77D-861BAC54EDA0}"/>
              </a:ext>
            </a:extLst>
          </p:cNvPr>
          <p:cNvSpPr txBox="1"/>
          <p:nvPr/>
        </p:nvSpPr>
        <p:spPr>
          <a:xfrm>
            <a:off x="-1224052" y="2718811"/>
            <a:ext cx="974947" cy="415498"/>
          </a:xfrm>
          <a:prstGeom prst="rect">
            <a:avLst/>
          </a:prstGeom>
          <a:noFill/>
        </p:spPr>
        <p:txBody>
          <a:bodyPr wrap="none" rtlCol="0">
            <a:spAutoFit/>
          </a:bodyPr>
          <a:lstStyle/>
          <a:p>
            <a:pPr algn="ctr"/>
            <a:r>
              <a:rPr lang="en-US" sz="1050" b="1" dirty="0" err="1"/>
              <a:t>Âm</a:t>
            </a:r>
            <a:r>
              <a:rPr lang="en-US" sz="1050" b="1" dirty="0"/>
              <a:t> </a:t>
            </a:r>
            <a:r>
              <a:rPr lang="en-US" sz="1050" b="1" dirty="0" err="1"/>
              <a:t>thanh</a:t>
            </a:r>
            <a:r>
              <a:rPr lang="en-US" sz="1050" b="1" dirty="0"/>
              <a:t> </a:t>
            </a:r>
          </a:p>
          <a:p>
            <a:pPr algn="ctr"/>
            <a:r>
              <a:rPr lang="en-US" sz="1050" b="1" dirty="0" err="1"/>
              <a:t>khi</a:t>
            </a:r>
            <a:r>
              <a:rPr lang="en-US" sz="1050" b="1" dirty="0"/>
              <a:t> </a:t>
            </a:r>
            <a:r>
              <a:rPr lang="en-US" sz="1050" b="1" dirty="0" err="1"/>
              <a:t>chọn</a:t>
            </a:r>
            <a:r>
              <a:rPr lang="en-US" sz="1050" b="1" dirty="0"/>
              <a:t> Sai</a:t>
            </a:r>
          </a:p>
        </p:txBody>
      </p:sp>
    </p:spTree>
    <p:extLst>
      <p:ext uri="{BB962C8B-B14F-4D97-AF65-F5344CB8AC3E}">
        <p14:creationId xmlns:p14="http://schemas.microsoft.com/office/powerpoint/2010/main" val="2231045724"/>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anim calcmode="lin" valueType="num">
                                      <p:cBhvr>
                                        <p:cTn id="19" dur="500" fill="hold"/>
                                        <p:tgtEl>
                                          <p:spTgt spid="2"/>
                                        </p:tgtEl>
                                        <p:attrNameLst>
                                          <p:attrName>ppt_x</p:attrName>
                                        </p:attrNameLst>
                                      </p:cBhvr>
                                      <p:tavLst>
                                        <p:tav tm="0">
                                          <p:val>
                                            <p:fltVal val="0.5"/>
                                          </p:val>
                                        </p:tav>
                                        <p:tav tm="100000">
                                          <p:val>
                                            <p:strVal val="#ppt_x"/>
                                          </p:val>
                                        </p:tav>
                                      </p:tavLst>
                                    </p:anim>
                                    <p:anim calcmode="lin" valueType="num">
                                      <p:cBhvr>
                                        <p:cTn id="20" dur="500" fill="hold"/>
                                        <p:tgtEl>
                                          <p:spTgt spid="2"/>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fltVal val="0.5"/>
                                          </p:val>
                                        </p:tav>
                                        <p:tav tm="100000">
                                          <p:val>
                                            <p:strVal val="#ppt_x"/>
                                          </p:val>
                                        </p:tav>
                                      </p:tavLst>
                                    </p:anim>
                                    <p:anim calcmode="lin" valueType="num">
                                      <p:cBhvr>
                                        <p:cTn id="32" dur="500" fill="hold"/>
                                        <p:tgtEl>
                                          <p:spTgt spid="15"/>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7"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7"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7"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7"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7"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7"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3"/>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3"/>
                                        </p:tgtEl>
                                      </p:cBhvr>
                                    </p:animEffect>
                                    <p:animScale>
                                      <p:cBhvr>
                                        <p:cTn id="341" dur="250" autoRev="1" fill="hold"/>
                                        <p:tgtEl>
                                          <p:spTgt spid="43"/>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43"/>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55CA96DE-78A4-4D71-9018-4AC46FF435DE}"/>
              </a:ext>
            </a:extLst>
          </p:cNvPr>
          <p:cNvPicPr>
            <a:picLocks noChangeAspect="1"/>
          </p:cNvPicPr>
          <p:nvPr/>
        </p:nvPicPr>
        <p:blipFill>
          <a:blip r:embed="rId7"/>
          <a:stretch>
            <a:fillRect/>
          </a:stretch>
        </p:blipFill>
        <p:spPr>
          <a:xfrm>
            <a:off x="-7503" y="-1393287"/>
            <a:ext cx="9151502" cy="6536787"/>
          </a:xfrm>
          <a:prstGeom prst="rect">
            <a:avLst/>
          </a:prstGeom>
        </p:spPr>
      </p:pic>
      <p:pic>
        <p:nvPicPr>
          <p:cNvPr id="33" name="Picture 32">
            <a:extLst>
              <a:ext uri="{FF2B5EF4-FFF2-40B4-BE49-F238E27FC236}">
                <a16:creationId xmlns:a16="http://schemas.microsoft.com/office/drawing/2014/main" xmlns="" id="{734ECCA8-0C93-4070-BC07-21CD5B1A208E}"/>
              </a:ext>
            </a:extLst>
          </p:cNvPr>
          <p:cNvPicPr>
            <a:picLocks noChangeAspect="1"/>
          </p:cNvPicPr>
          <p:nvPr/>
        </p:nvPicPr>
        <p:blipFill>
          <a:blip r:embed="rId8"/>
          <a:stretch>
            <a:fillRect/>
          </a:stretch>
        </p:blipFill>
        <p:spPr>
          <a:xfrm>
            <a:off x="0" y="-1387928"/>
            <a:ext cx="9144000" cy="6531428"/>
          </a:xfrm>
          <a:prstGeom prst="rect">
            <a:avLst/>
          </a:prstGeom>
        </p:spPr>
      </p:pic>
      <p:pic>
        <p:nvPicPr>
          <p:cNvPr id="4" name="Picture 3">
            <a:extLst>
              <a:ext uri="{FF2B5EF4-FFF2-40B4-BE49-F238E27FC236}">
                <a16:creationId xmlns:a16="http://schemas.microsoft.com/office/drawing/2014/main" xmlns=""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502" y="-1393849"/>
            <a:ext cx="9151502" cy="6535951"/>
          </a:xfrm>
          <a:prstGeom prst="rect">
            <a:avLst/>
          </a:prstGeom>
        </p:spPr>
      </p:pic>
      <p:pic>
        <p:nvPicPr>
          <p:cNvPr id="21" name="Picture 20">
            <a:extLst>
              <a:ext uri="{FF2B5EF4-FFF2-40B4-BE49-F238E27FC236}">
                <a16:creationId xmlns:a16="http://schemas.microsoft.com/office/drawing/2014/main" xmlns="" id="{101CE774-744F-4C7A-9955-F73491C34842}"/>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635252" y="2289232"/>
            <a:ext cx="1001354" cy="727011"/>
          </a:xfrm>
          <a:prstGeom prst="rect">
            <a:avLst/>
          </a:prstGeom>
        </p:spPr>
      </p:pic>
      <p:pic>
        <p:nvPicPr>
          <p:cNvPr id="20" name="Picture 19">
            <a:extLst>
              <a:ext uri="{FF2B5EF4-FFF2-40B4-BE49-F238E27FC236}">
                <a16:creationId xmlns:a16="http://schemas.microsoft.com/office/drawing/2014/main" xmlns="" id="{DB788A32-C95B-4003-9294-ED973E5BF647}"/>
              </a:ext>
            </a:extLst>
          </p:cNvPr>
          <p:cNvPicPr>
            <a:picLocks noChangeAspect="1"/>
          </p:cNvPicPr>
          <p:nvPr/>
        </p:nvPicPr>
        <p:blipFill>
          <a:blip r:embed="rId11"/>
          <a:stretch>
            <a:fillRect/>
          </a:stretch>
        </p:blipFill>
        <p:spPr>
          <a:xfrm>
            <a:off x="3405479" y="3911986"/>
            <a:ext cx="1010500" cy="722438"/>
          </a:xfrm>
          <a:prstGeom prst="rect">
            <a:avLst/>
          </a:prstGeom>
        </p:spPr>
      </p:pic>
      <p:pic>
        <p:nvPicPr>
          <p:cNvPr id="15" name="Picture 14">
            <a:extLst>
              <a:ext uri="{FF2B5EF4-FFF2-40B4-BE49-F238E27FC236}">
                <a16:creationId xmlns:a16="http://schemas.microsoft.com/office/drawing/2014/main" xmlns="" id="{C9D7EF65-CD86-4DEA-82CE-78B4750B4F6D}"/>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3403178" y="2279446"/>
            <a:ext cx="1007692" cy="727011"/>
          </a:xfrm>
          <a:prstGeom prst="rect">
            <a:avLst/>
          </a:prstGeom>
        </p:spPr>
      </p:pic>
      <p:pic>
        <p:nvPicPr>
          <p:cNvPr id="44" name="Picture 43">
            <a:hlinkClick r:id="" action="ppaction://hlinkshowjump?jump=nextslide"/>
            <a:extLst>
              <a:ext uri="{FF2B5EF4-FFF2-40B4-BE49-F238E27FC236}">
                <a16:creationId xmlns:a16="http://schemas.microsoft.com/office/drawing/2014/main" xmlns="" id="{4B2FD2F9-215A-4CF1-B8A2-FDBAAC8A715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8542511" y="370416"/>
            <a:ext cx="470917" cy="470917"/>
          </a:xfrm>
          <a:prstGeom prst="rect">
            <a:avLst/>
          </a:prstGeom>
        </p:spPr>
      </p:pic>
      <p:pic>
        <p:nvPicPr>
          <p:cNvPr id="2" name="Picture 1">
            <a:extLst>
              <a:ext uri="{FF2B5EF4-FFF2-40B4-BE49-F238E27FC236}">
                <a16:creationId xmlns:a16="http://schemas.microsoft.com/office/drawing/2014/main" xmlns="" id="{CD62D86A-FAC6-4AAB-B7AD-13AF6333299A}"/>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4593550" y="3905178"/>
            <a:ext cx="1001354" cy="727010"/>
          </a:xfrm>
          <a:prstGeom prst="rect">
            <a:avLst/>
          </a:prstGeom>
        </p:spPr>
      </p:pic>
      <p:cxnSp>
        <p:nvCxnSpPr>
          <p:cNvPr id="6" name="Straight Connector 5">
            <a:extLst>
              <a:ext uri="{FF2B5EF4-FFF2-40B4-BE49-F238E27FC236}">
                <a16:creationId xmlns:a16="http://schemas.microsoft.com/office/drawing/2014/main" xmlns="" id="{3EF2F97A-9E2C-4C1B-9BA8-A29231423BAA}"/>
              </a:ext>
            </a:extLst>
          </p:cNvPr>
          <p:cNvCxnSpPr>
            <a:cxnSpLocks/>
          </p:cNvCxnSpPr>
          <p:nvPr/>
        </p:nvCxnSpPr>
        <p:spPr>
          <a:xfrm>
            <a:off x="0" y="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xmlns="" id="{DBC6A1B7-E8F3-46D7-A22A-84F8AB3A969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081637" y="2814360"/>
            <a:ext cx="877141" cy="1097626"/>
          </a:xfrm>
          <a:prstGeom prst="rect">
            <a:avLst/>
          </a:prstGeom>
        </p:spPr>
      </p:pic>
      <p:grpSp>
        <p:nvGrpSpPr>
          <p:cNvPr id="16" name="Group 15">
            <a:extLst>
              <a:ext uri="{FF2B5EF4-FFF2-40B4-BE49-F238E27FC236}">
                <a16:creationId xmlns:a16="http://schemas.microsoft.com/office/drawing/2014/main" xmlns="" id="{2125B487-0096-4B93-AE2A-35F664CA4945}"/>
              </a:ext>
            </a:extLst>
          </p:cNvPr>
          <p:cNvGrpSpPr/>
          <p:nvPr/>
        </p:nvGrpSpPr>
        <p:grpSpPr>
          <a:xfrm>
            <a:off x="5525217" y="3504784"/>
            <a:ext cx="3297456" cy="1403313"/>
            <a:chOff x="418429" y="2465042"/>
            <a:chExt cx="4396608" cy="1871084"/>
          </a:xfrm>
        </p:grpSpPr>
        <p:sp>
          <p:nvSpPr>
            <p:cNvPr id="26" name="Freeform: Shape 25">
              <a:extLst>
                <a:ext uri="{FF2B5EF4-FFF2-40B4-BE49-F238E27FC236}">
                  <a16:creationId xmlns:a16="http://schemas.microsoft.com/office/drawing/2014/main" xmlns="" id="{DE107CBF-D45A-4821-9AF9-91E811B920BF}"/>
                </a:ext>
              </a:extLst>
            </p:cNvPr>
            <p:cNvSpPr/>
            <p:nvPr/>
          </p:nvSpPr>
          <p:spPr>
            <a:xfrm>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dirty="0"/>
            </a:p>
          </p:txBody>
        </p:sp>
        <mc:AlternateContent xmlns:mc="http://schemas.openxmlformats.org/markup-compatibility/2006" xmlns:a14="http://schemas.microsoft.com/office/drawing/2010/main">
          <mc:Choice Requires="a14">
            <p:sp>
              <p:nvSpPr>
                <p:cNvPr id="11" name="Rectangle: Rounded Corners 10">
                  <a:extLst>
                    <a:ext uri="{FF2B5EF4-FFF2-40B4-BE49-F238E27FC236}">
                      <a16:creationId xmlns:a16="http://schemas.microsoft.com/office/drawing/2014/main" xmlns="" id="{2D476256-F649-440E-8CB6-34553EE46959}"/>
                    </a:ext>
                  </a:extLst>
                </p:cNvPr>
                <p:cNvSpPr/>
                <p:nvPr/>
              </p:nvSpPr>
              <p:spPr>
                <a:xfrm>
                  <a:off x="765958" y="249201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400" i="1" smtClean="0">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m:t>
                        </m:r>
                        <m:sSup>
                          <m:sSupPr>
                            <m:ctrlPr>
                              <a:rPr lang="en-US" sz="24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ctrlPr>
                          </m:sSupPr>
                          <m:e>
                            <m:d>
                              <m:dPr>
                                <m:ctrlPr>
                                  <a:rPr lang="en-US" sz="24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ctrlPr>
                              </m:dPr>
                              <m:e>
                                <m:f>
                                  <m:fPr>
                                    <m:ctrlPr>
                                      <a:rPr lang="en-US" sz="24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ctrlPr>
                                  </m:fPr>
                                  <m:num>
                                    <m:r>
                                      <a:rPr lang="en-US" sz="24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−2</m:t>
                                    </m:r>
                                  </m:num>
                                  <m:den>
                                    <m:r>
                                      <a:rPr lang="en-US" sz="24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3</m:t>
                                    </m:r>
                                  </m:den>
                                </m:f>
                              </m:e>
                            </m:d>
                          </m:e>
                          <m:sup>
                            <m:r>
                              <a:rPr lang="en-US" sz="24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2</m:t>
                            </m:r>
                          </m:sup>
                        </m:sSup>
                      </m:oMath>
                    </m:oMathPara>
                  </a14:m>
                  <a:endParaRPr lang="en-US" sz="2400" dirty="0">
                    <a:solidFill>
                      <a:srgbClr val="000000"/>
                    </a:solidFill>
                    <a:latin typeface="iCiel Cadena" panose="02000503000000020004" pitchFamily="50" charset="0"/>
                    <a:ea typeface="Tahoma" panose="020B0604030504040204" pitchFamily="34" charset="0"/>
                    <a:cs typeface="Tahoma" panose="020B0604030504040204" pitchFamily="34" charset="0"/>
                  </a:endParaRPr>
                </a:p>
              </p:txBody>
            </p:sp>
          </mc:Choice>
          <mc:Fallback xmlns="">
            <p:sp>
              <p:nvSpPr>
                <p:cNvPr id="11" name="Rectangle: Rounded Corners 10">
                  <a:extLst>
                    <a:ext uri="{FF2B5EF4-FFF2-40B4-BE49-F238E27FC236}">
                      <a16:creationId xmlns:a16="http://schemas.microsoft.com/office/drawing/2014/main" id="{2D476256-F649-440E-8CB6-34553EE46959}"/>
                    </a:ext>
                  </a:extLst>
                </p:cNvPr>
                <p:cNvSpPr>
                  <a:spLocks noRot="1" noChangeAspect="1" noMove="1" noResize="1" noEditPoints="1" noAdjustHandles="1" noChangeArrowheads="1" noChangeShapeType="1" noTextEdit="1"/>
                </p:cNvSpPr>
                <p:nvPr/>
              </p:nvSpPr>
              <p:spPr>
                <a:xfrm>
                  <a:off x="765958" y="2492017"/>
                  <a:ext cx="4035311" cy="1844109"/>
                </a:xfrm>
                <a:prstGeom prst="roundRect">
                  <a:avLst/>
                </a:prstGeom>
                <a:blipFill>
                  <a:blip r:embed="rId16"/>
                  <a:stretch>
                    <a:fillRect/>
                  </a:stretch>
                </a:blipFill>
                <a:ln>
                  <a:noFill/>
                </a:ln>
              </p:spPr>
              <p:txBody>
                <a:bodyPr/>
                <a:lstStyle/>
                <a:p>
                  <a:r>
                    <a:rPr lang="en-US">
                      <a:noFill/>
                    </a:rPr>
                    <a:t> </a:t>
                  </a:r>
                </a:p>
              </p:txBody>
            </p:sp>
          </mc:Fallback>
        </mc:AlternateContent>
      </p:grpSp>
      <p:grpSp>
        <p:nvGrpSpPr>
          <p:cNvPr id="17" name="Group 16">
            <a:extLst>
              <a:ext uri="{FF2B5EF4-FFF2-40B4-BE49-F238E27FC236}">
                <a16:creationId xmlns:a16="http://schemas.microsoft.com/office/drawing/2014/main" xmlns="" id="{3F6095D1-5BDA-4028-80BF-CF720429106A}"/>
              </a:ext>
            </a:extLst>
          </p:cNvPr>
          <p:cNvGrpSpPr/>
          <p:nvPr/>
        </p:nvGrpSpPr>
        <p:grpSpPr>
          <a:xfrm>
            <a:off x="310298" y="3488704"/>
            <a:ext cx="3300980" cy="1397954"/>
            <a:chOff x="413731" y="4651605"/>
            <a:chExt cx="4401306" cy="1863939"/>
          </a:xfrm>
        </p:grpSpPr>
        <p:sp>
          <p:nvSpPr>
            <p:cNvPr id="30" name="Freeform: Shape 29">
              <a:extLst>
                <a:ext uri="{FF2B5EF4-FFF2-40B4-BE49-F238E27FC236}">
                  <a16:creationId xmlns:a16="http://schemas.microsoft.com/office/drawing/2014/main" xmlns=""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a:p>
          </p:txBody>
        </p:sp>
        <mc:AlternateContent xmlns:mc="http://schemas.openxmlformats.org/markup-compatibility/2006" xmlns:a14="http://schemas.microsoft.com/office/drawing/2010/main">
          <mc:Choice Requires="a14">
            <p:sp>
              <p:nvSpPr>
                <p:cNvPr id="37" name="Rectangle: Rounded Corners 36">
                  <a:extLst>
                    <a:ext uri="{FF2B5EF4-FFF2-40B4-BE49-F238E27FC236}">
                      <a16:creationId xmlns:a16="http://schemas.microsoft.com/office/drawing/2014/main" xmlns=""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sz="2400" i="1" smtClean="0">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ctrlPr>
                          </m:fPr>
                          <m:num>
                            <m:r>
                              <a:rPr lang="en-US" sz="24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4</m:t>
                            </m:r>
                          </m:num>
                          <m:den>
                            <m:r>
                              <a:rPr lang="en-US" sz="24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9</m:t>
                            </m:r>
                          </m:den>
                        </m:f>
                      </m:oMath>
                    </m:oMathPara>
                  </a14:m>
                  <a:endParaRPr lang="en-US" sz="2400" dirty="0">
                    <a:solidFill>
                      <a:srgbClr val="000000"/>
                    </a:solidFill>
                    <a:latin typeface="iCiel Cadena" panose="02000503000000020004" pitchFamily="50" charset="0"/>
                    <a:ea typeface="Tahoma" panose="020B0604030504040204" pitchFamily="34" charset="0"/>
                    <a:cs typeface="Tahoma" panose="020B0604030504040204" pitchFamily="34" charset="0"/>
                  </a:endParaRPr>
                </a:p>
              </p:txBody>
            </p:sp>
          </mc:Choice>
          <mc:Fallback xmlns="">
            <p:sp>
              <p:nvSpPr>
                <p:cNvPr id="37" name="Rectangle: Rounded Corners 36">
                  <a:extLst>
                    <a:ext uri="{FF2B5EF4-FFF2-40B4-BE49-F238E27FC236}">
                      <a16:creationId xmlns:a16="http://schemas.microsoft.com/office/drawing/2014/main" id="{E5506EB0-83F9-49CB-A1BA-DE0BD904E95B}"/>
                    </a:ext>
                  </a:extLst>
                </p:cNvPr>
                <p:cNvSpPr>
                  <a:spLocks noRot="1" noChangeAspect="1" noMove="1" noResize="1" noEditPoints="1" noAdjustHandles="1" noChangeArrowheads="1" noChangeShapeType="1" noTextEdit="1"/>
                </p:cNvSpPr>
                <p:nvPr/>
              </p:nvSpPr>
              <p:spPr>
                <a:xfrm>
                  <a:off x="413731" y="4651957"/>
                  <a:ext cx="4035311" cy="1844109"/>
                </a:xfrm>
                <a:prstGeom prst="roundRect">
                  <a:avLst/>
                </a:prstGeom>
                <a:blipFill>
                  <a:blip r:embed="rId17"/>
                  <a:stretch>
                    <a:fillRect/>
                  </a:stretch>
                </a:blipFill>
                <a:ln>
                  <a:noFill/>
                </a:ln>
              </p:spPr>
              <p:txBody>
                <a:bodyPr/>
                <a:lstStyle/>
                <a:p>
                  <a:r>
                    <a:rPr lang="en-US">
                      <a:noFill/>
                    </a:rPr>
                    <a:t> </a:t>
                  </a:r>
                </a:p>
              </p:txBody>
            </p:sp>
          </mc:Fallback>
        </mc:AlternateContent>
      </p:grpSp>
      <p:grpSp>
        <p:nvGrpSpPr>
          <p:cNvPr id="18" name="Group 17">
            <a:extLst>
              <a:ext uri="{FF2B5EF4-FFF2-40B4-BE49-F238E27FC236}">
                <a16:creationId xmlns:a16="http://schemas.microsoft.com/office/drawing/2014/main" xmlns="" id="{3B4C7E7A-5F81-463B-9FDA-5F8A47FCDC1D}"/>
              </a:ext>
            </a:extLst>
          </p:cNvPr>
          <p:cNvGrpSpPr/>
          <p:nvPr/>
        </p:nvGrpSpPr>
        <p:grpSpPr>
          <a:xfrm>
            <a:off x="313769" y="1835226"/>
            <a:ext cx="3307782" cy="1398290"/>
            <a:chOff x="7363195" y="2465042"/>
            <a:chExt cx="4410376" cy="1864387"/>
          </a:xfrm>
        </p:grpSpPr>
        <p:sp>
          <p:nvSpPr>
            <p:cNvPr id="58" name="Freeform: Shape 57">
              <a:extLst>
                <a:ext uri="{FF2B5EF4-FFF2-40B4-BE49-F238E27FC236}">
                  <a16:creationId xmlns:a16="http://schemas.microsoft.com/office/drawing/2014/main" xmlns="" id="{F2A6F710-A8CF-4338-BF74-99DD36D700F5}"/>
                </a:ext>
              </a:extLst>
            </p:cNvPr>
            <p:cNvSpPr/>
            <p:nvPr/>
          </p:nvSpPr>
          <p:spPr>
            <a:xfrm flipH="1">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dirty="0"/>
            </a:p>
          </p:txBody>
        </p:sp>
        <mc:AlternateContent xmlns:mc="http://schemas.openxmlformats.org/markup-compatibility/2006" xmlns:a14="http://schemas.microsoft.com/office/drawing/2010/main">
          <mc:Choice Requires="a14">
            <p:sp>
              <p:nvSpPr>
                <p:cNvPr id="38" name="Rectangle: Rounded Corners 37">
                  <a:extLst>
                    <a:ext uri="{FF2B5EF4-FFF2-40B4-BE49-F238E27FC236}">
                      <a16:creationId xmlns:a16="http://schemas.microsoft.com/office/drawing/2014/main" xmlns="" id="{556501E9-9FDB-43AC-A584-2F09815162C2}"/>
                    </a:ext>
                  </a:extLst>
                </p:cNvPr>
                <p:cNvSpPr/>
                <p:nvPr/>
              </p:nvSpPr>
              <p:spPr>
                <a:xfrm>
                  <a:off x="7363195" y="248532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p>
                          <m:sSupPr>
                            <m:ctrlPr>
                              <a:rPr lang="en-US" sz="2400" i="1" smtClean="0">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ctrlPr>
                          </m:sSupPr>
                          <m:e>
                            <m:d>
                              <m:dPr>
                                <m:ctrlPr>
                                  <a:rPr lang="en-US" sz="2400" i="1">
                                    <a:solidFill>
                                      <a:srgbClr val="000000"/>
                                    </a:solidFill>
                                    <a:effectLst/>
                                    <a:latin typeface="Cambria Math" panose="02040503050406030204" pitchFamily="18" charset="0"/>
                                  </a:rPr>
                                </m:ctrlPr>
                              </m:dPr>
                              <m:e>
                                <m:f>
                                  <m:fPr>
                                    <m:ctrlPr>
                                      <a:rPr lang="en-US" sz="24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ctrlPr>
                                  </m:fPr>
                                  <m:num>
                                    <m:r>
                                      <a:rPr lang="en-US" sz="24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2</m:t>
                                    </m:r>
                                  </m:num>
                                  <m:den>
                                    <m:r>
                                      <a:rPr lang="en-US" sz="24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3</m:t>
                                    </m:r>
                                  </m:den>
                                </m:f>
                              </m:e>
                            </m:d>
                          </m:e>
                          <m:sup>
                            <m:r>
                              <a:rPr lang="en-US" sz="24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2</m:t>
                            </m:r>
                          </m:sup>
                        </m:sSup>
                      </m:oMath>
                    </m:oMathPara>
                  </a14:m>
                  <a:endParaRPr lang="en-US" sz="2400" dirty="0">
                    <a:solidFill>
                      <a:srgbClr val="000000"/>
                    </a:solidFill>
                    <a:latin typeface="iCiel Cadena" panose="02000503000000020004" pitchFamily="50" charset="0"/>
                    <a:ea typeface="Tahoma" panose="020B0604030504040204" pitchFamily="34" charset="0"/>
                    <a:cs typeface="Tahoma" panose="020B0604030504040204" pitchFamily="34" charset="0"/>
                  </a:endParaRPr>
                </a:p>
              </p:txBody>
            </p:sp>
          </mc:Choice>
          <mc:Fallback xmlns="">
            <p:sp>
              <p:nvSpPr>
                <p:cNvPr id="38" name="Rectangle: Rounded Corners 37">
                  <a:extLst>
                    <a:ext uri="{FF2B5EF4-FFF2-40B4-BE49-F238E27FC236}">
                      <a16:creationId xmlns:a16="http://schemas.microsoft.com/office/drawing/2014/main" id="{556501E9-9FDB-43AC-A584-2F09815162C2}"/>
                    </a:ext>
                  </a:extLst>
                </p:cNvPr>
                <p:cNvSpPr>
                  <a:spLocks noRot="1" noChangeAspect="1" noMove="1" noResize="1" noEditPoints="1" noAdjustHandles="1" noChangeArrowheads="1" noChangeShapeType="1" noTextEdit="1"/>
                </p:cNvSpPr>
                <p:nvPr/>
              </p:nvSpPr>
              <p:spPr>
                <a:xfrm>
                  <a:off x="7363195" y="2485320"/>
                  <a:ext cx="4035311" cy="1844109"/>
                </a:xfrm>
                <a:prstGeom prst="roundRect">
                  <a:avLst/>
                </a:prstGeom>
                <a:blipFill>
                  <a:blip r:embed="rId18"/>
                  <a:stretch>
                    <a:fillRect/>
                  </a:stretch>
                </a:blipFill>
                <a:ln>
                  <a:noFill/>
                </a:ln>
              </p:spPr>
              <p:txBody>
                <a:bodyPr/>
                <a:lstStyle/>
                <a:p>
                  <a:r>
                    <a:rPr lang="en-US">
                      <a:noFill/>
                    </a:rPr>
                    <a:t> </a:t>
                  </a:r>
                </a:p>
              </p:txBody>
            </p:sp>
          </mc:Fallback>
        </mc:AlternateContent>
      </p:grpSp>
      <p:grpSp>
        <p:nvGrpSpPr>
          <p:cNvPr id="19" name="Group 18">
            <a:extLst>
              <a:ext uri="{FF2B5EF4-FFF2-40B4-BE49-F238E27FC236}">
                <a16:creationId xmlns:a16="http://schemas.microsoft.com/office/drawing/2014/main" xmlns="" id="{F1EA9857-F9FD-46FE-98C0-E0E88372E3CE}"/>
              </a:ext>
            </a:extLst>
          </p:cNvPr>
          <p:cNvGrpSpPr/>
          <p:nvPr/>
        </p:nvGrpSpPr>
        <p:grpSpPr>
          <a:xfrm>
            <a:off x="5527178" y="1838148"/>
            <a:ext cx="3302796" cy="1397954"/>
            <a:chOff x="7386970" y="4651605"/>
            <a:chExt cx="4403728" cy="1863939"/>
          </a:xfrm>
        </p:grpSpPr>
        <p:sp>
          <p:nvSpPr>
            <p:cNvPr id="59" name="Freeform: Shape 58">
              <a:extLst>
                <a:ext uri="{FF2B5EF4-FFF2-40B4-BE49-F238E27FC236}">
                  <a16:creationId xmlns:a16="http://schemas.microsoft.com/office/drawing/2014/main" xmlns=""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a:p>
          </p:txBody>
        </p:sp>
        <mc:AlternateContent xmlns:mc="http://schemas.openxmlformats.org/markup-compatibility/2006" xmlns:a14="http://schemas.microsoft.com/office/drawing/2010/main">
          <mc:Choice Requires="a14">
            <p:sp>
              <p:nvSpPr>
                <p:cNvPr id="39" name="Rectangle: Rounded Corners 38">
                  <a:extLst>
                    <a:ext uri="{FF2B5EF4-FFF2-40B4-BE49-F238E27FC236}">
                      <a16:creationId xmlns:a16="http://schemas.microsoft.com/office/drawing/2014/main" xmlns=""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p>
                          <m:sSupPr>
                            <m:ctrlPr>
                              <a:rPr lang="en-US" sz="2400" i="1" smtClean="0">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ctrlPr>
                          </m:sSupPr>
                          <m:e>
                            <m:d>
                              <m:dPr>
                                <m:ctrlPr>
                                  <a:rPr lang="en-US" sz="2400" i="1">
                                    <a:solidFill>
                                      <a:srgbClr val="000000"/>
                                    </a:solidFill>
                                    <a:effectLst/>
                                    <a:latin typeface="Cambria Math" panose="02040503050406030204" pitchFamily="18" charset="0"/>
                                  </a:rPr>
                                </m:ctrlPr>
                              </m:dPr>
                              <m:e>
                                <m:f>
                                  <m:fPr>
                                    <m:ctrlPr>
                                      <a:rPr lang="en-US" sz="24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ctrlPr>
                                  </m:fPr>
                                  <m:num>
                                    <m:r>
                                      <a:rPr lang="en-US" sz="24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−2</m:t>
                                    </m:r>
                                  </m:num>
                                  <m:den>
                                    <m:r>
                                      <a:rPr lang="en-US" sz="24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3</m:t>
                                    </m:r>
                                  </m:den>
                                </m:f>
                              </m:e>
                            </m:d>
                          </m:e>
                          <m:sup>
                            <m:r>
                              <a:rPr lang="en-US" sz="24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2</m:t>
                            </m:r>
                          </m:sup>
                        </m:sSup>
                      </m:oMath>
                    </m:oMathPara>
                  </a14:m>
                  <a:endParaRPr lang="en-US" sz="2400" dirty="0">
                    <a:solidFill>
                      <a:srgbClr val="000000"/>
                    </a:solidFill>
                    <a:latin typeface="iCiel Cadena" panose="02000503000000020004" pitchFamily="50" charset="0"/>
                    <a:ea typeface="Tahoma" panose="020B0604030504040204" pitchFamily="34" charset="0"/>
                    <a:cs typeface="Tahoma" panose="020B0604030504040204" pitchFamily="34" charset="0"/>
                  </a:endParaRPr>
                </a:p>
              </p:txBody>
            </p:sp>
          </mc:Choice>
          <mc:Fallback xmlns="">
            <p:sp>
              <p:nvSpPr>
                <p:cNvPr id="39" name="Rectangle: Rounded Corners 38">
                  <a:extLst>
                    <a:ext uri="{FF2B5EF4-FFF2-40B4-BE49-F238E27FC236}">
                      <a16:creationId xmlns:a16="http://schemas.microsoft.com/office/drawing/2014/main" id="{007442A2-F9C5-43FF-810D-EFCA0A5691BC}"/>
                    </a:ext>
                  </a:extLst>
                </p:cNvPr>
                <p:cNvSpPr>
                  <a:spLocks noRot="1" noChangeAspect="1" noMove="1" noResize="1" noEditPoints="1" noAdjustHandles="1" noChangeArrowheads="1" noChangeShapeType="1" noTextEdit="1"/>
                </p:cNvSpPr>
                <p:nvPr/>
              </p:nvSpPr>
              <p:spPr>
                <a:xfrm>
                  <a:off x="7755387" y="4651791"/>
                  <a:ext cx="4035311" cy="1844109"/>
                </a:xfrm>
                <a:prstGeom prst="roundRect">
                  <a:avLst/>
                </a:prstGeom>
                <a:blipFill>
                  <a:blip r:embed="rId19"/>
                  <a:stretch>
                    <a:fillRect/>
                  </a:stretch>
                </a:blipFill>
                <a:ln>
                  <a:noFill/>
                </a:ln>
              </p:spPr>
              <p:txBody>
                <a:bodyPr/>
                <a:lstStyle/>
                <a:p>
                  <a:r>
                    <a:rPr lang="en-US">
                      <a:noFill/>
                    </a:rPr>
                    <a:t> </a:t>
                  </a:r>
                </a:p>
              </p:txBody>
            </p:sp>
          </mc:Fallback>
        </mc:AlternateContent>
      </p:grpSp>
      <p:grpSp>
        <p:nvGrpSpPr>
          <p:cNvPr id="31" name="Group 30">
            <a:extLst>
              <a:ext uri="{FF2B5EF4-FFF2-40B4-BE49-F238E27FC236}">
                <a16:creationId xmlns:a16="http://schemas.microsoft.com/office/drawing/2014/main" xmlns="" id="{7FE0546E-6488-491E-8AA1-277B5CEB2FD6}"/>
              </a:ext>
            </a:extLst>
          </p:cNvPr>
          <p:cNvGrpSpPr/>
          <p:nvPr/>
        </p:nvGrpSpPr>
        <p:grpSpPr>
          <a:xfrm>
            <a:off x="116364" y="119285"/>
            <a:ext cx="8345605" cy="1507050"/>
            <a:chOff x="150128" y="102542"/>
            <a:chExt cx="11127473" cy="2009400"/>
          </a:xfrm>
        </p:grpSpPr>
        <p:grpSp>
          <p:nvGrpSpPr>
            <p:cNvPr id="10" name="Group 9">
              <a:extLst>
                <a:ext uri="{FF2B5EF4-FFF2-40B4-BE49-F238E27FC236}">
                  <a16:creationId xmlns:a16="http://schemas.microsoft.com/office/drawing/2014/main" xmlns=""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xmlns="" id="{CBD9B5C9-CA06-4115-934D-476E7C9299B8}"/>
                  </a:ext>
                </a:extLst>
              </p:cNvPr>
              <p:cNvPicPr>
                <a:picLocks noChangeAspect="1"/>
              </p:cNvPicPr>
              <p:nvPr/>
            </p:nvPicPr>
            <p:blipFill>
              <a:blip r:embed="rId20"/>
              <a:stretch>
                <a:fillRect/>
              </a:stretch>
            </p:blipFill>
            <p:spPr>
              <a:xfrm>
                <a:off x="1107064" y="247999"/>
                <a:ext cx="10404597" cy="1863939"/>
              </a:xfrm>
              <a:prstGeom prst="rect">
                <a:avLst/>
              </a:prstGeom>
            </p:spPr>
          </p:pic>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xmlns=""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rgbClr val="000000"/>
                        </a:solidFill>
                        <a:effectLst/>
                        <a:latin typeface="+mj-lt"/>
                        <a:ea typeface="Times New Roman" panose="02020603050405020304" pitchFamily="18" charset="0"/>
                      </a:rPr>
                      <a:t>Chọn</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câu</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trả</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lời</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sai</a:t>
                    </a:r>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Nếu</a:t>
                    </a:r>
                    <a:r>
                      <a:rPr lang="en-US" sz="2200" dirty="0">
                        <a:solidFill>
                          <a:srgbClr val="000000"/>
                        </a:solidFill>
                        <a:effectLst/>
                        <a:latin typeface="+mj-lt"/>
                        <a:ea typeface="Times New Roman" panose="02020603050405020304" pitchFamily="18" charset="0"/>
                      </a:rPr>
                      <a:t> </a:t>
                    </a:r>
                    <a14:m>
                      <m:oMath xmlns:m="http://schemas.openxmlformats.org/officeDocument/2006/math">
                        <m:rad>
                          <m:radPr>
                            <m:degHide m:val="on"/>
                            <m:ctrlPr>
                              <a:rPr lang="en-US" sz="22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ctrlPr>
                          </m:radPr>
                          <m:deg/>
                          <m:e>
                            <m:r>
                              <a:rPr lang="en-US" sz="22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𝑥</m:t>
                            </m:r>
                          </m:e>
                        </m:rad>
                        <m:r>
                          <a:rPr lang="en-US" sz="22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m:t>
                        </m:r>
                        <m:f>
                          <m:fPr>
                            <m:ctrlPr>
                              <a:rPr lang="en-US" sz="22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ctrlPr>
                          </m:fPr>
                          <m:num>
                            <m:r>
                              <a:rPr lang="en-US" sz="22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2</m:t>
                            </m:r>
                          </m:num>
                          <m:den>
                            <m:r>
                              <a:rPr lang="en-US" sz="22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3</m:t>
                            </m:r>
                          </m:den>
                        </m:f>
                        <m:r>
                          <a:rPr lang="en-US" sz="22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 </m:t>
                        </m:r>
                      </m:oMath>
                    </a14:m>
                    <a:r>
                      <a:rPr lang="en-US" sz="2200" dirty="0" err="1">
                        <a:solidFill>
                          <a:srgbClr val="000000"/>
                        </a:solidFill>
                        <a:effectLst/>
                        <a:latin typeface="+mj-lt"/>
                        <a:ea typeface="Times New Roman" panose="02020603050405020304" pitchFamily="18" charset="0"/>
                      </a:rPr>
                      <a:t>thì</a:t>
                    </a:r>
                    <a:r>
                      <a:rPr lang="en-US" sz="2200" dirty="0">
                        <a:solidFill>
                          <a:srgbClr val="000000"/>
                        </a:solidFill>
                        <a:effectLst/>
                        <a:latin typeface="+mj-lt"/>
                        <a:ea typeface="Times New Roman" panose="02020603050405020304" pitchFamily="18" charset="0"/>
                      </a:rPr>
                      <a:t> </a:t>
                    </a:r>
                    <a14:m>
                      <m:oMath xmlns:m="http://schemas.openxmlformats.org/officeDocument/2006/math">
                        <m:r>
                          <a:rPr lang="en-US" sz="2200" i="1" dirty="0" smtClean="0">
                            <a:solidFill>
                              <a:srgbClr val="000000"/>
                            </a:solidFill>
                            <a:effectLst/>
                            <a:latin typeface="Cambria Math" panose="02040503050406030204" pitchFamily="18" charset="0"/>
                            <a:ea typeface="Times New Roman" panose="02020603050405020304" pitchFamily="18" charset="0"/>
                          </a:rPr>
                          <m:t>𝑥</m:t>
                        </m:r>
                      </m:oMath>
                    </a14:m>
                    <a:r>
                      <a:rPr lang="en-US" sz="2200" dirty="0">
                        <a:solidFill>
                          <a:srgbClr val="000000"/>
                        </a:solidFill>
                        <a:effectLst/>
                        <a:latin typeface="+mj-lt"/>
                        <a:ea typeface="Times New Roman" panose="02020603050405020304" pitchFamily="18" charset="0"/>
                      </a:rPr>
                      <a:t> </a:t>
                    </a:r>
                    <a:r>
                      <a:rPr lang="en-US" sz="2200" dirty="0" err="1">
                        <a:solidFill>
                          <a:srgbClr val="000000"/>
                        </a:solidFill>
                        <a:effectLst/>
                        <a:latin typeface="+mj-lt"/>
                        <a:ea typeface="Times New Roman" panose="02020603050405020304" pitchFamily="18" charset="0"/>
                      </a:rPr>
                      <a:t>bằng</a:t>
                    </a:r>
                    <a:r>
                      <a:rPr lang="en-US" sz="2200" dirty="0">
                        <a:solidFill>
                          <a:srgbClr val="000000"/>
                        </a:solidFill>
                        <a:effectLst/>
                        <a:latin typeface="+mj-lt"/>
                        <a:ea typeface="Times New Roman" panose="02020603050405020304" pitchFamily="18" charset="0"/>
                      </a:rPr>
                      <a:t>:</a:t>
                    </a:r>
                    <a:endParaRPr lang="en-US" sz="2200" dirty="0">
                      <a:solidFill>
                        <a:srgbClr val="000000"/>
                      </a:solidFill>
                      <a:latin typeface="+mj-lt"/>
                      <a:ea typeface="Tahoma" panose="020B0604030504040204" pitchFamily="34" charset="0"/>
                      <a:cs typeface="Tahoma" panose="020B0604030504040204" pitchFamily="34" charset="0"/>
                    </a:endParaRPr>
                  </a:p>
                </p:txBody>
              </p:sp>
            </mc:Choice>
            <mc:Fallback xmlns="">
              <p:sp>
                <p:nvSpPr>
                  <p:cNvPr id="5" name="Rectangle 4">
                    <a:extLst>
                      <a:ext uri="{FF2B5EF4-FFF2-40B4-BE49-F238E27FC236}">
                        <a16:creationId xmlns:a16="http://schemas.microsoft.com/office/drawing/2014/main" id="{68CCCB1E-5D6D-4B1D-94ED-906BCD4A2D0C}"/>
                      </a:ext>
                    </a:extLst>
                  </p:cNvPr>
                  <p:cNvSpPr>
                    <a:spLocks noRot="1" noChangeAspect="1" noMove="1" noResize="1" noEditPoints="1" noAdjustHandles="1" noChangeArrowheads="1" noChangeShapeType="1" noTextEdit="1"/>
                  </p:cNvSpPr>
                  <p:nvPr/>
                </p:nvSpPr>
                <p:spPr>
                  <a:xfrm>
                    <a:off x="1527388" y="359923"/>
                    <a:ext cx="9698331" cy="1620570"/>
                  </a:xfrm>
                  <a:prstGeom prst="rect">
                    <a:avLst/>
                  </a:prstGeom>
                  <a:blipFill>
                    <a:blip r:embed="rId21"/>
                    <a:stretch>
                      <a:fillRect/>
                    </a:stretch>
                  </a:blipFill>
                  <a:ln>
                    <a:noFill/>
                  </a:ln>
                </p:spPr>
                <p:txBody>
                  <a:bodyPr/>
                  <a:lstStyle/>
                  <a:p>
                    <a:r>
                      <a:rPr lang="en-US">
                        <a:noFill/>
                      </a:rPr>
                      <a:t> </a:t>
                    </a:r>
                  </a:p>
                </p:txBody>
              </p:sp>
            </mc:Fallback>
          </mc:AlternateContent>
        </p:grpSp>
        <p:pic>
          <p:nvPicPr>
            <p:cNvPr id="9" name="Picture 8">
              <a:extLst>
                <a:ext uri="{FF2B5EF4-FFF2-40B4-BE49-F238E27FC236}">
                  <a16:creationId xmlns:a16="http://schemas.microsoft.com/office/drawing/2014/main" xmlns="" id="{BA90CF18-B31B-4FFE-AF8E-D970FEA1326C}"/>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xmlns="" id="{784446D1-0083-4268-9941-8C7553FD46F9}"/>
                </a:ext>
              </a:extLst>
            </p:cNvPr>
            <p:cNvSpPr txBox="1"/>
            <p:nvPr/>
          </p:nvSpPr>
          <p:spPr>
            <a:xfrm>
              <a:off x="506731" y="702825"/>
              <a:ext cx="909211" cy="769441"/>
            </a:xfrm>
            <a:prstGeom prst="rect">
              <a:avLst/>
            </a:prstGeom>
            <a:noFill/>
          </p:spPr>
          <p:txBody>
            <a:bodyPr wrap="square" rtlCol="0" anchor="ctr">
              <a:spAutoFit/>
            </a:bodyPr>
            <a:lstStyle/>
            <a:p>
              <a:pPr algn="ctr"/>
              <a:r>
                <a:rPr lang="en-US" sz="3150" dirty="0">
                  <a:solidFill>
                    <a:schemeClr val="bg1"/>
                  </a:solidFill>
                  <a:latin typeface="iCiel Cadena" panose="02000503000000020004" pitchFamily="50" charset="0"/>
                </a:rPr>
                <a:t>05</a:t>
              </a:r>
            </a:p>
          </p:txBody>
        </p:sp>
      </p:grpSp>
      <p:pic>
        <p:nvPicPr>
          <p:cNvPr id="68" name="Picture 67">
            <a:extLst>
              <a:ext uri="{FF2B5EF4-FFF2-40B4-BE49-F238E27FC236}">
                <a16:creationId xmlns:a16="http://schemas.microsoft.com/office/drawing/2014/main" xmlns="" id="{F8ECF37D-87DA-4037-9AD8-19A7885886B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35441" y="317603"/>
            <a:ext cx="996114" cy="996114"/>
          </a:xfrm>
          <a:prstGeom prst="rect">
            <a:avLst/>
          </a:prstGeom>
        </p:spPr>
      </p:pic>
      <p:pic>
        <p:nvPicPr>
          <p:cNvPr id="14" name="Picture 13">
            <a:extLst>
              <a:ext uri="{FF2B5EF4-FFF2-40B4-BE49-F238E27FC236}">
                <a16:creationId xmlns:a16="http://schemas.microsoft.com/office/drawing/2014/main" xmlns="" id="{ECFDE3CD-C082-47B5-9D9B-98E503415D3F}"/>
              </a:ext>
            </a:extLst>
          </p:cNvPr>
          <p:cNvPicPr>
            <a:picLocks noChangeAspect="1"/>
          </p:cNvPicPr>
          <p:nvPr/>
        </p:nvPicPr>
        <p:blipFill>
          <a:blip r:embed="rId23"/>
          <a:stretch>
            <a:fillRect/>
          </a:stretch>
        </p:blipFill>
        <p:spPr>
          <a:xfrm>
            <a:off x="-1245083" y="317603"/>
            <a:ext cx="996782" cy="996782"/>
          </a:xfrm>
          <a:prstGeom prst="rect">
            <a:avLst/>
          </a:prstGeom>
        </p:spPr>
      </p:pic>
      <p:pic>
        <p:nvPicPr>
          <p:cNvPr id="7" name="AmthanhThua">
            <a:hlinkClick r:id="" action="ppaction://media"/>
            <a:extLst>
              <a:ext uri="{FF2B5EF4-FFF2-40B4-BE49-F238E27FC236}">
                <a16:creationId xmlns:a16="http://schemas.microsoft.com/office/drawing/2014/main" xmlns=""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930966" y="1928458"/>
            <a:ext cx="365522" cy="365522"/>
          </a:xfrm>
          <a:prstGeom prst="rect">
            <a:avLst/>
          </a:prstGeom>
        </p:spPr>
      </p:pic>
      <p:pic>
        <p:nvPicPr>
          <p:cNvPr id="22" name="nhacthang">
            <a:hlinkClick r:id="" action="ppaction://media"/>
            <a:extLst>
              <a:ext uri="{FF2B5EF4-FFF2-40B4-BE49-F238E27FC236}">
                <a16:creationId xmlns:a16="http://schemas.microsoft.com/office/drawing/2014/main" xmlns=""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915823" y="2631598"/>
            <a:ext cx="365522" cy="365522"/>
          </a:xfrm>
          <a:prstGeom prst="rect">
            <a:avLst/>
          </a:prstGeom>
        </p:spPr>
      </p:pic>
    </p:spTree>
    <p:extLst>
      <p:ext uri="{BB962C8B-B14F-4D97-AF65-F5344CB8AC3E}">
        <p14:creationId xmlns:p14="http://schemas.microsoft.com/office/powerpoint/2010/main" val="1443330789"/>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anim calcmode="lin" valueType="num">
                                      <p:cBhvr>
                                        <p:cTn id="19" dur="500" fill="hold"/>
                                        <p:tgtEl>
                                          <p:spTgt spid="15"/>
                                        </p:tgtEl>
                                        <p:attrNameLst>
                                          <p:attrName>ppt_x</p:attrName>
                                        </p:attrNameLst>
                                      </p:cBhvr>
                                      <p:tavLst>
                                        <p:tav tm="0">
                                          <p:val>
                                            <p:fltVal val="0.5"/>
                                          </p:val>
                                        </p:tav>
                                        <p:tav tm="100000">
                                          <p:val>
                                            <p:strVal val="#ppt_x"/>
                                          </p:val>
                                        </p:tav>
                                      </p:tavLst>
                                    </p:anim>
                                    <p:anim calcmode="lin" valueType="num">
                                      <p:cBhvr>
                                        <p:cTn id="20" dur="500" fill="hold"/>
                                        <p:tgtEl>
                                          <p:spTgt spid="15"/>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fltVal val="0"/>
                                          </p:val>
                                        </p:tav>
                                        <p:tav tm="100000">
                                          <p:val>
                                            <p:strVal val="#ppt_h"/>
                                          </p:val>
                                        </p:tav>
                                      </p:tavLst>
                                    </p:anim>
                                    <p:animEffect transition="in" filter="fade">
                                      <p:cBhvr>
                                        <p:cTn id="30" dur="500"/>
                                        <p:tgtEl>
                                          <p:spTgt spid="21"/>
                                        </p:tgtEl>
                                      </p:cBhvr>
                                    </p:animEffect>
                                    <p:anim calcmode="lin" valueType="num">
                                      <p:cBhvr>
                                        <p:cTn id="31" dur="500" fill="hold"/>
                                        <p:tgtEl>
                                          <p:spTgt spid="21"/>
                                        </p:tgtEl>
                                        <p:attrNameLst>
                                          <p:attrName>ppt_x</p:attrName>
                                        </p:attrNameLst>
                                      </p:cBhvr>
                                      <p:tavLst>
                                        <p:tav tm="0">
                                          <p:val>
                                            <p:fltVal val="0.5"/>
                                          </p:val>
                                        </p:tav>
                                        <p:tav tm="100000">
                                          <p:val>
                                            <p:strVal val="#ppt_x"/>
                                          </p:val>
                                        </p:tav>
                                      </p:tavLst>
                                    </p:anim>
                                    <p:anim calcmode="lin" valueType="num">
                                      <p:cBhvr>
                                        <p:cTn id="32" dur="500" fill="hold"/>
                                        <p:tgtEl>
                                          <p:spTgt spid="21"/>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
                                        </p:tgtEl>
                                        <p:attrNameLst>
                                          <p:attrName>style.visibility</p:attrName>
                                        </p:attrNameLst>
                                      </p:cBhvr>
                                      <p:to>
                                        <p:strVal val="visible"/>
                                      </p:to>
                                    </p:set>
                                    <p:anim calcmode="lin" valueType="num">
                                      <p:cBhvr>
                                        <p:cTn id="52" dur="500" fill="hold"/>
                                        <p:tgtEl>
                                          <p:spTgt spid="2"/>
                                        </p:tgtEl>
                                        <p:attrNameLst>
                                          <p:attrName>ppt_w</p:attrName>
                                        </p:attrNameLst>
                                      </p:cBhvr>
                                      <p:tavLst>
                                        <p:tav tm="0">
                                          <p:val>
                                            <p:fltVal val="0"/>
                                          </p:val>
                                        </p:tav>
                                        <p:tav tm="100000">
                                          <p:val>
                                            <p:strVal val="#ppt_w"/>
                                          </p:val>
                                        </p:tav>
                                      </p:tavLst>
                                    </p:anim>
                                    <p:anim calcmode="lin" valueType="num">
                                      <p:cBhvr>
                                        <p:cTn id="53" dur="500" fill="hold"/>
                                        <p:tgtEl>
                                          <p:spTgt spid="2"/>
                                        </p:tgtEl>
                                        <p:attrNameLst>
                                          <p:attrName>ppt_h</p:attrName>
                                        </p:attrNameLst>
                                      </p:cBhvr>
                                      <p:tavLst>
                                        <p:tav tm="0">
                                          <p:val>
                                            <p:fltVal val="0"/>
                                          </p:val>
                                        </p:tav>
                                        <p:tav tm="100000">
                                          <p:val>
                                            <p:strVal val="#ppt_h"/>
                                          </p:val>
                                        </p:tav>
                                      </p:tavLst>
                                    </p:anim>
                                    <p:animEffect transition="in" filter="fade">
                                      <p:cBhvr>
                                        <p:cTn id="54" dur="500"/>
                                        <p:tgtEl>
                                          <p:spTgt spid="2"/>
                                        </p:tgtEl>
                                      </p:cBhvr>
                                    </p:animEffect>
                                    <p:anim calcmode="lin" valueType="num">
                                      <p:cBhvr>
                                        <p:cTn id="55" dur="500" fill="hold"/>
                                        <p:tgtEl>
                                          <p:spTgt spid="2"/>
                                        </p:tgtEl>
                                        <p:attrNameLst>
                                          <p:attrName>ppt_x</p:attrName>
                                        </p:attrNameLst>
                                      </p:cBhvr>
                                      <p:tavLst>
                                        <p:tav tm="0">
                                          <p:val>
                                            <p:fltVal val="0.5"/>
                                          </p:val>
                                        </p:tav>
                                        <p:tav tm="100000">
                                          <p:val>
                                            <p:strVal val="#ppt_x"/>
                                          </p:val>
                                        </p:tav>
                                      </p:tavLst>
                                    </p:anim>
                                    <p:anim calcmode="lin" valueType="num">
                                      <p:cBhvr>
                                        <p:cTn id="56" dur="500" fill="hold"/>
                                        <p:tgtEl>
                                          <p:spTgt spid="2"/>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4"/>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4"/>
                                        </p:tgtEl>
                                      </p:cBhvr>
                                    </p:animEffect>
                                    <p:animScale>
                                      <p:cBhvr>
                                        <p:cTn id="341" dur="250" autoRev="1" fill="hold"/>
                                        <p:tgtEl>
                                          <p:spTgt spid="44"/>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4"/>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55CA96DE-78A4-4D71-9018-4AC46FF435DE}"/>
              </a:ext>
            </a:extLst>
          </p:cNvPr>
          <p:cNvPicPr>
            <a:picLocks noChangeAspect="1"/>
          </p:cNvPicPr>
          <p:nvPr/>
        </p:nvPicPr>
        <p:blipFill>
          <a:blip r:embed="rId7"/>
          <a:stretch>
            <a:fillRect/>
          </a:stretch>
        </p:blipFill>
        <p:spPr>
          <a:xfrm>
            <a:off x="-7503" y="-1393287"/>
            <a:ext cx="9151502" cy="6536787"/>
          </a:xfrm>
          <a:prstGeom prst="rect">
            <a:avLst/>
          </a:prstGeom>
        </p:spPr>
      </p:pic>
      <p:pic>
        <p:nvPicPr>
          <p:cNvPr id="33" name="Picture 32">
            <a:extLst>
              <a:ext uri="{FF2B5EF4-FFF2-40B4-BE49-F238E27FC236}">
                <a16:creationId xmlns:a16="http://schemas.microsoft.com/office/drawing/2014/main" xmlns="" id="{734ECCA8-0C93-4070-BC07-21CD5B1A208E}"/>
              </a:ext>
            </a:extLst>
          </p:cNvPr>
          <p:cNvPicPr>
            <a:picLocks noChangeAspect="1"/>
          </p:cNvPicPr>
          <p:nvPr/>
        </p:nvPicPr>
        <p:blipFill>
          <a:blip r:embed="rId8"/>
          <a:stretch>
            <a:fillRect/>
          </a:stretch>
        </p:blipFill>
        <p:spPr>
          <a:xfrm>
            <a:off x="0" y="-1387928"/>
            <a:ext cx="9144000" cy="6531428"/>
          </a:xfrm>
          <a:prstGeom prst="rect">
            <a:avLst/>
          </a:prstGeom>
        </p:spPr>
      </p:pic>
      <p:pic>
        <p:nvPicPr>
          <p:cNvPr id="4" name="Picture 3">
            <a:extLst>
              <a:ext uri="{FF2B5EF4-FFF2-40B4-BE49-F238E27FC236}">
                <a16:creationId xmlns:a16="http://schemas.microsoft.com/office/drawing/2014/main" xmlns=""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502" y="-1393849"/>
            <a:ext cx="9151502" cy="6535951"/>
          </a:xfrm>
          <a:prstGeom prst="rect">
            <a:avLst/>
          </a:prstGeom>
        </p:spPr>
      </p:pic>
      <p:pic>
        <p:nvPicPr>
          <p:cNvPr id="21" name="Picture 20">
            <a:extLst>
              <a:ext uri="{FF2B5EF4-FFF2-40B4-BE49-F238E27FC236}">
                <a16:creationId xmlns:a16="http://schemas.microsoft.com/office/drawing/2014/main" xmlns="" id="{101CE774-744F-4C7A-9955-F73491C34842}"/>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635252" y="2289232"/>
            <a:ext cx="1001354" cy="727011"/>
          </a:xfrm>
          <a:prstGeom prst="rect">
            <a:avLst/>
          </a:prstGeom>
        </p:spPr>
      </p:pic>
      <p:pic>
        <p:nvPicPr>
          <p:cNvPr id="20" name="Picture 19">
            <a:extLst>
              <a:ext uri="{FF2B5EF4-FFF2-40B4-BE49-F238E27FC236}">
                <a16:creationId xmlns:a16="http://schemas.microsoft.com/office/drawing/2014/main" xmlns="" id="{DB788A32-C95B-4003-9294-ED973E5BF647}"/>
              </a:ext>
            </a:extLst>
          </p:cNvPr>
          <p:cNvPicPr>
            <a:picLocks noChangeAspect="1"/>
          </p:cNvPicPr>
          <p:nvPr/>
        </p:nvPicPr>
        <p:blipFill>
          <a:blip r:embed="rId11"/>
          <a:stretch>
            <a:fillRect/>
          </a:stretch>
        </p:blipFill>
        <p:spPr>
          <a:xfrm>
            <a:off x="3405479" y="3911986"/>
            <a:ext cx="1010500" cy="722438"/>
          </a:xfrm>
          <a:prstGeom prst="rect">
            <a:avLst/>
          </a:prstGeom>
        </p:spPr>
      </p:pic>
      <p:pic>
        <p:nvPicPr>
          <p:cNvPr id="15" name="Picture 14">
            <a:extLst>
              <a:ext uri="{FF2B5EF4-FFF2-40B4-BE49-F238E27FC236}">
                <a16:creationId xmlns:a16="http://schemas.microsoft.com/office/drawing/2014/main" xmlns="" id="{C9D7EF65-CD86-4DEA-82CE-78B4750B4F6D}"/>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3403178" y="2279446"/>
            <a:ext cx="1007692" cy="727011"/>
          </a:xfrm>
          <a:prstGeom prst="rect">
            <a:avLst/>
          </a:prstGeom>
        </p:spPr>
      </p:pic>
      <p:pic>
        <p:nvPicPr>
          <p:cNvPr id="44" name="Picture 43">
            <a:hlinkClick r:id="" action="ppaction://hlinkshowjump?jump=nextslide"/>
            <a:extLst>
              <a:ext uri="{FF2B5EF4-FFF2-40B4-BE49-F238E27FC236}">
                <a16:creationId xmlns:a16="http://schemas.microsoft.com/office/drawing/2014/main" xmlns="" id="{4B2FD2F9-215A-4CF1-B8A2-FDBAAC8A715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8542511" y="370416"/>
            <a:ext cx="470917" cy="470917"/>
          </a:xfrm>
          <a:prstGeom prst="rect">
            <a:avLst/>
          </a:prstGeom>
        </p:spPr>
      </p:pic>
      <p:pic>
        <p:nvPicPr>
          <p:cNvPr id="2" name="Picture 1">
            <a:extLst>
              <a:ext uri="{FF2B5EF4-FFF2-40B4-BE49-F238E27FC236}">
                <a16:creationId xmlns:a16="http://schemas.microsoft.com/office/drawing/2014/main" xmlns="" id="{CD62D86A-FAC6-4AAB-B7AD-13AF6333299A}"/>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4593550" y="3905178"/>
            <a:ext cx="1001354" cy="727010"/>
          </a:xfrm>
          <a:prstGeom prst="rect">
            <a:avLst/>
          </a:prstGeom>
        </p:spPr>
      </p:pic>
      <p:cxnSp>
        <p:nvCxnSpPr>
          <p:cNvPr id="6" name="Straight Connector 5">
            <a:extLst>
              <a:ext uri="{FF2B5EF4-FFF2-40B4-BE49-F238E27FC236}">
                <a16:creationId xmlns:a16="http://schemas.microsoft.com/office/drawing/2014/main" xmlns="" id="{3EF2F97A-9E2C-4C1B-9BA8-A29231423BAA}"/>
              </a:ext>
            </a:extLst>
          </p:cNvPr>
          <p:cNvCxnSpPr>
            <a:cxnSpLocks/>
          </p:cNvCxnSpPr>
          <p:nvPr/>
        </p:nvCxnSpPr>
        <p:spPr>
          <a:xfrm>
            <a:off x="0" y="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xmlns="" id="{DBC6A1B7-E8F3-46D7-A22A-84F8AB3A969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081637" y="2814360"/>
            <a:ext cx="877141" cy="1097626"/>
          </a:xfrm>
          <a:prstGeom prst="rect">
            <a:avLst/>
          </a:prstGeom>
        </p:spPr>
      </p:pic>
      <p:grpSp>
        <p:nvGrpSpPr>
          <p:cNvPr id="16" name="Group 15">
            <a:extLst>
              <a:ext uri="{FF2B5EF4-FFF2-40B4-BE49-F238E27FC236}">
                <a16:creationId xmlns:a16="http://schemas.microsoft.com/office/drawing/2014/main" xmlns="" id="{2125B487-0096-4B93-AE2A-35F664CA4945}"/>
              </a:ext>
            </a:extLst>
          </p:cNvPr>
          <p:cNvGrpSpPr/>
          <p:nvPr/>
        </p:nvGrpSpPr>
        <p:grpSpPr>
          <a:xfrm>
            <a:off x="5525217" y="3504784"/>
            <a:ext cx="3297456" cy="1403313"/>
            <a:chOff x="418429" y="2465042"/>
            <a:chExt cx="4396608" cy="1871084"/>
          </a:xfrm>
        </p:grpSpPr>
        <p:sp>
          <p:nvSpPr>
            <p:cNvPr id="26" name="Freeform: Shape 25">
              <a:extLst>
                <a:ext uri="{FF2B5EF4-FFF2-40B4-BE49-F238E27FC236}">
                  <a16:creationId xmlns:a16="http://schemas.microsoft.com/office/drawing/2014/main" xmlns="" id="{DE107CBF-D45A-4821-9AF9-91E811B920BF}"/>
                </a:ext>
              </a:extLst>
            </p:cNvPr>
            <p:cNvSpPr/>
            <p:nvPr/>
          </p:nvSpPr>
          <p:spPr>
            <a:xfrm>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dirty="0"/>
            </a:p>
          </p:txBody>
        </p:sp>
        <p:sp>
          <p:nvSpPr>
            <p:cNvPr id="11" name="Rectangle: Rounded Corners 10">
              <a:extLst>
                <a:ext uri="{FF2B5EF4-FFF2-40B4-BE49-F238E27FC236}">
                  <a16:creationId xmlns:a16="http://schemas.microsoft.com/office/drawing/2014/main" xmlns="" id="{2D476256-F649-440E-8CB6-34553EE46959}"/>
                </a:ext>
              </a:extLst>
            </p:cNvPr>
            <p:cNvSpPr/>
            <p:nvPr/>
          </p:nvSpPr>
          <p:spPr>
            <a:xfrm>
              <a:off x="765958" y="249201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0000"/>
                  </a:solidFill>
                  <a:effectLst/>
                  <a:latin typeface="Times New Roman" panose="02020603050405020304" pitchFamily="18" charset="0"/>
                  <a:ea typeface="Times New Roman" panose="02020603050405020304" pitchFamily="18" charset="0"/>
                </a:rPr>
                <a:t>9</a:t>
              </a:r>
              <a:endParaRPr lang="en-US" sz="2400" dirty="0">
                <a:solidFill>
                  <a:srgbClr val="9C5043"/>
                </a:solidFill>
                <a:latin typeface="iCiel Cadena" panose="02000503000000020004" pitchFamily="50" charset="0"/>
                <a:ea typeface="Tahoma" panose="020B0604030504040204" pitchFamily="34" charset="0"/>
                <a:cs typeface="Tahoma" panose="020B0604030504040204" pitchFamily="34" charset="0"/>
              </a:endParaRPr>
            </a:p>
          </p:txBody>
        </p:sp>
      </p:grpSp>
      <p:grpSp>
        <p:nvGrpSpPr>
          <p:cNvPr id="17" name="Group 16">
            <a:extLst>
              <a:ext uri="{FF2B5EF4-FFF2-40B4-BE49-F238E27FC236}">
                <a16:creationId xmlns:a16="http://schemas.microsoft.com/office/drawing/2014/main" xmlns="" id="{3F6095D1-5BDA-4028-80BF-CF720429106A}"/>
              </a:ext>
            </a:extLst>
          </p:cNvPr>
          <p:cNvGrpSpPr/>
          <p:nvPr/>
        </p:nvGrpSpPr>
        <p:grpSpPr>
          <a:xfrm>
            <a:off x="310298" y="3488704"/>
            <a:ext cx="3300980" cy="1397954"/>
            <a:chOff x="413731" y="4651605"/>
            <a:chExt cx="4401306" cy="1863939"/>
          </a:xfrm>
        </p:grpSpPr>
        <p:sp>
          <p:nvSpPr>
            <p:cNvPr id="30" name="Freeform: Shape 29">
              <a:extLst>
                <a:ext uri="{FF2B5EF4-FFF2-40B4-BE49-F238E27FC236}">
                  <a16:creationId xmlns:a16="http://schemas.microsoft.com/office/drawing/2014/main" xmlns=""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a:p>
          </p:txBody>
        </p:sp>
        <p:sp>
          <p:nvSpPr>
            <p:cNvPr id="37" name="Rectangle: Rounded Corners 36">
              <a:extLst>
                <a:ext uri="{FF2B5EF4-FFF2-40B4-BE49-F238E27FC236}">
                  <a16:creationId xmlns:a16="http://schemas.microsoft.com/office/drawing/2014/main" xmlns=""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0000"/>
                  </a:solidFill>
                  <a:effectLst/>
                  <a:latin typeface="Times New Roman" panose="02020603050405020304" pitchFamily="18" charset="0"/>
                  <a:ea typeface="Times New Roman" panose="02020603050405020304" pitchFamily="18" charset="0"/>
                </a:rPr>
                <a:t>27</a:t>
              </a:r>
              <a:endParaRPr lang="en-US" sz="2400" dirty="0">
                <a:solidFill>
                  <a:srgbClr val="9C5043"/>
                </a:solidFill>
                <a:latin typeface="iCiel Cadena" panose="02000503000000020004" pitchFamily="50" charset="0"/>
                <a:ea typeface="Tahoma" panose="020B0604030504040204" pitchFamily="34" charset="0"/>
                <a:cs typeface="Tahoma" panose="020B0604030504040204" pitchFamily="34" charset="0"/>
              </a:endParaRPr>
            </a:p>
          </p:txBody>
        </p:sp>
      </p:grpSp>
      <p:grpSp>
        <p:nvGrpSpPr>
          <p:cNvPr id="18" name="Group 17">
            <a:extLst>
              <a:ext uri="{FF2B5EF4-FFF2-40B4-BE49-F238E27FC236}">
                <a16:creationId xmlns:a16="http://schemas.microsoft.com/office/drawing/2014/main" xmlns="" id="{3B4C7E7A-5F81-463B-9FDA-5F8A47FCDC1D}"/>
              </a:ext>
            </a:extLst>
          </p:cNvPr>
          <p:cNvGrpSpPr/>
          <p:nvPr/>
        </p:nvGrpSpPr>
        <p:grpSpPr>
          <a:xfrm>
            <a:off x="313769" y="1835226"/>
            <a:ext cx="3307782" cy="1398290"/>
            <a:chOff x="7363195" y="2465042"/>
            <a:chExt cx="4410376" cy="1864387"/>
          </a:xfrm>
        </p:grpSpPr>
        <p:sp>
          <p:nvSpPr>
            <p:cNvPr id="58" name="Freeform: Shape 57">
              <a:extLst>
                <a:ext uri="{FF2B5EF4-FFF2-40B4-BE49-F238E27FC236}">
                  <a16:creationId xmlns:a16="http://schemas.microsoft.com/office/drawing/2014/main" xmlns="" id="{F2A6F710-A8CF-4338-BF74-99DD36D700F5}"/>
                </a:ext>
              </a:extLst>
            </p:cNvPr>
            <p:cNvSpPr/>
            <p:nvPr/>
          </p:nvSpPr>
          <p:spPr>
            <a:xfrm flipH="1">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dirty="0"/>
            </a:p>
          </p:txBody>
        </p:sp>
        <mc:AlternateContent xmlns:mc="http://schemas.openxmlformats.org/markup-compatibility/2006" xmlns:a14="http://schemas.microsoft.com/office/drawing/2010/main">
          <mc:Choice Requires="a14">
            <p:sp>
              <p:nvSpPr>
                <p:cNvPr id="38" name="Rectangle: Rounded Corners 37">
                  <a:extLst>
                    <a:ext uri="{FF2B5EF4-FFF2-40B4-BE49-F238E27FC236}">
                      <a16:creationId xmlns:a16="http://schemas.microsoft.com/office/drawing/2014/main" xmlns="" id="{556501E9-9FDB-43AC-A584-2F09815162C2}"/>
                    </a:ext>
                  </a:extLst>
                </p:cNvPr>
                <p:cNvSpPr/>
                <p:nvPr/>
              </p:nvSpPr>
              <p:spPr>
                <a:xfrm>
                  <a:off x="7363195" y="248532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400" i="1" dirty="0" smtClean="0">
                            <a:solidFill>
                              <a:srgbClr val="000000"/>
                            </a:solidFill>
                            <a:effectLst/>
                            <a:latin typeface="Cambria Math" panose="02040503050406030204" pitchFamily="18" charset="0"/>
                            <a:ea typeface="Times New Roman" panose="02020603050405020304" pitchFamily="18" charset="0"/>
                          </a:rPr>
                          <m:t>3</m:t>
                        </m:r>
                      </m:oMath>
                    </m:oMathPara>
                  </a14:m>
                  <a:endParaRPr lang="en-US" sz="2400" dirty="0">
                    <a:solidFill>
                      <a:srgbClr val="9C5043"/>
                    </a:solidFill>
                    <a:latin typeface="iCiel Cadena" panose="02000503000000020004" pitchFamily="50" charset="0"/>
                    <a:ea typeface="Tahoma" panose="020B0604030504040204" pitchFamily="34" charset="0"/>
                    <a:cs typeface="Tahoma" panose="020B0604030504040204" pitchFamily="34" charset="0"/>
                  </a:endParaRPr>
                </a:p>
              </p:txBody>
            </p:sp>
          </mc:Choice>
          <mc:Fallback xmlns="">
            <p:sp>
              <p:nvSpPr>
                <p:cNvPr id="38" name="Rectangle: Rounded Corners 37">
                  <a:extLst>
                    <a:ext uri="{FF2B5EF4-FFF2-40B4-BE49-F238E27FC236}">
                      <a16:creationId xmlns:a16="http://schemas.microsoft.com/office/drawing/2014/main" id="{556501E9-9FDB-43AC-A584-2F09815162C2}"/>
                    </a:ext>
                  </a:extLst>
                </p:cNvPr>
                <p:cNvSpPr>
                  <a:spLocks noRot="1" noChangeAspect="1" noMove="1" noResize="1" noEditPoints="1" noAdjustHandles="1" noChangeArrowheads="1" noChangeShapeType="1" noTextEdit="1"/>
                </p:cNvSpPr>
                <p:nvPr/>
              </p:nvSpPr>
              <p:spPr>
                <a:xfrm>
                  <a:off x="7363195" y="2485320"/>
                  <a:ext cx="4035311" cy="1844109"/>
                </a:xfrm>
                <a:prstGeom prst="roundRect">
                  <a:avLst/>
                </a:prstGeom>
                <a:blipFill>
                  <a:blip r:embed="rId16"/>
                  <a:stretch>
                    <a:fillRect/>
                  </a:stretch>
                </a:blipFill>
                <a:ln>
                  <a:noFill/>
                </a:ln>
              </p:spPr>
              <p:txBody>
                <a:bodyPr/>
                <a:lstStyle/>
                <a:p>
                  <a:r>
                    <a:rPr lang="en-US">
                      <a:noFill/>
                    </a:rPr>
                    <a:t> </a:t>
                  </a:r>
                </a:p>
              </p:txBody>
            </p:sp>
          </mc:Fallback>
        </mc:AlternateContent>
      </p:grpSp>
      <p:grpSp>
        <p:nvGrpSpPr>
          <p:cNvPr id="19" name="Group 18">
            <a:extLst>
              <a:ext uri="{FF2B5EF4-FFF2-40B4-BE49-F238E27FC236}">
                <a16:creationId xmlns:a16="http://schemas.microsoft.com/office/drawing/2014/main" xmlns="" id="{F1EA9857-F9FD-46FE-98C0-E0E88372E3CE}"/>
              </a:ext>
            </a:extLst>
          </p:cNvPr>
          <p:cNvGrpSpPr/>
          <p:nvPr/>
        </p:nvGrpSpPr>
        <p:grpSpPr>
          <a:xfrm>
            <a:off x="5527178" y="1838148"/>
            <a:ext cx="3302796" cy="1397954"/>
            <a:chOff x="7386970" y="4651605"/>
            <a:chExt cx="4403728" cy="1863939"/>
          </a:xfrm>
        </p:grpSpPr>
        <p:sp>
          <p:nvSpPr>
            <p:cNvPr id="59" name="Freeform: Shape 58">
              <a:extLst>
                <a:ext uri="{FF2B5EF4-FFF2-40B4-BE49-F238E27FC236}">
                  <a16:creationId xmlns:a16="http://schemas.microsoft.com/office/drawing/2014/main" xmlns=""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a:p>
          </p:txBody>
        </p:sp>
        <mc:AlternateContent xmlns:mc="http://schemas.openxmlformats.org/markup-compatibility/2006" xmlns:a14="http://schemas.microsoft.com/office/drawing/2010/main">
          <mc:Choice Requires="a14">
            <p:sp>
              <p:nvSpPr>
                <p:cNvPr id="39" name="Rectangle: Rounded Corners 38">
                  <a:extLst>
                    <a:ext uri="{FF2B5EF4-FFF2-40B4-BE49-F238E27FC236}">
                      <a16:creationId xmlns:a16="http://schemas.microsoft.com/office/drawing/2014/main" xmlns=""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400" i="1" dirty="0" smtClean="0">
                            <a:solidFill>
                              <a:srgbClr val="000000"/>
                            </a:solidFill>
                            <a:effectLst/>
                            <a:latin typeface="Cambria Math" panose="02040503050406030204" pitchFamily="18" charset="0"/>
                            <a:ea typeface="Times New Roman" panose="02020603050405020304" pitchFamily="18" charset="0"/>
                          </a:rPr>
                          <m:t>81</m:t>
                        </m:r>
                      </m:oMath>
                    </m:oMathPara>
                  </a14:m>
                  <a:endParaRPr lang="en-US" sz="2400" dirty="0">
                    <a:solidFill>
                      <a:srgbClr val="9C5043"/>
                    </a:solidFill>
                    <a:latin typeface="iCiel Cadena" panose="02000503000000020004" pitchFamily="50" charset="0"/>
                    <a:ea typeface="Tahoma" panose="020B0604030504040204" pitchFamily="34" charset="0"/>
                    <a:cs typeface="Tahoma" panose="020B0604030504040204" pitchFamily="34" charset="0"/>
                  </a:endParaRPr>
                </a:p>
              </p:txBody>
            </p:sp>
          </mc:Choice>
          <mc:Fallback xmlns="">
            <p:sp>
              <p:nvSpPr>
                <p:cNvPr id="39" name="Rectangle: Rounded Corners 38">
                  <a:extLst>
                    <a:ext uri="{FF2B5EF4-FFF2-40B4-BE49-F238E27FC236}">
                      <a16:creationId xmlns:a16="http://schemas.microsoft.com/office/drawing/2014/main" id="{007442A2-F9C5-43FF-810D-EFCA0A5691BC}"/>
                    </a:ext>
                  </a:extLst>
                </p:cNvPr>
                <p:cNvSpPr>
                  <a:spLocks noRot="1" noChangeAspect="1" noMove="1" noResize="1" noEditPoints="1" noAdjustHandles="1" noChangeArrowheads="1" noChangeShapeType="1" noTextEdit="1"/>
                </p:cNvSpPr>
                <p:nvPr/>
              </p:nvSpPr>
              <p:spPr>
                <a:xfrm>
                  <a:off x="7755387" y="4651791"/>
                  <a:ext cx="4035311" cy="1844109"/>
                </a:xfrm>
                <a:prstGeom prst="roundRect">
                  <a:avLst/>
                </a:prstGeom>
                <a:blipFill>
                  <a:blip r:embed="rId17"/>
                  <a:stretch>
                    <a:fillRect/>
                  </a:stretch>
                </a:blipFill>
                <a:ln>
                  <a:noFill/>
                </a:ln>
              </p:spPr>
              <p:txBody>
                <a:bodyPr/>
                <a:lstStyle/>
                <a:p>
                  <a:r>
                    <a:rPr lang="en-US">
                      <a:noFill/>
                    </a:rPr>
                    <a:t> </a:t>
                  </a:r>
                </a:p>
              </p:txBody>
            </p:sp>
          </mc:Fallback>
        </mc:AlternateContent>
      </p:grpSp>
      <p:grpSp>
        <p:nvGrpSpPr>
          <p:cNvPr id="31" name="Group 30">
            <a:extLst>
              <a:ext uri="{FF2B5EF4-FFF2-40B4-BE49-F238E27FC236}">
                <a16:creationId xmlns:a16="http://schemas.microsoft.com/office/drawing/2014/main" xmlns="" id="{7FE0546E-6488-491E-8AA1-277B5CEB2FD6}"/>
              </a:ext>
            </a:extLst>
          </p:cNvPr>
          <p:cNvGrpSpPr/>
          <p:nvPr/>
        </p:nvGrpSpPr>
        <p:grpSpPr>
          <a:xfrm>
            <a:off x="116364" y="119285"/>
            <a:ext cx="8345605" cy="1507050"/>
            <a:chOff x="150128" y="102542"/>
            <a:chExt cx="11127473" cy="2009400"/>
          </a:xfrm>
        </p:grpSpPr>
        <p:grpSp>
          <p:nvGrpSpPr>
            <p:cNvPr id="10" name="Group 9">
              <a:extLst>
                <a:ext uri="{FF2B5EF4-FFF2-40B4-BE49-F238E27FC236}">
                  <a16:creationId xmlns:a16="http://schemas.microsoft.com/office/drawing/2014/main" xmlns=""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xmlns="" id="{CBD9B5C9-CA06-4115-934D-476E7C9299B8}"/>
                  </a:ext>
                </a:extLst>
              </p:cNvPr>
              <p:cNvPicPr>
                <a:picLocks noChangeAspect="1"/>
              </p:cNvPicPr>
              <p:nvPr/>
            </p:nvPicPr>
            <p:blipFill>
              <a:blip r:embed="rId18"/>
              <a:stretch>
                <a:fillRect/>
              </a:stretch>
            </p:blipFill>
            <p:spPr>
              <a:xfrm>
                <a:off x="1107064" y="247999"/>
                <a:ext cx="10404597" cy="1863939"/>
              </a:xfrm>
              <a:prstGeom prst="rect">
                <a:avLst/>
              </a:prstGeom>
            </p:spPr>
          </p:pic>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xmlns=""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0000"/>
                        </a:solidFill>
                        <a:effectLst/>
                        <a:latin typeface="+mj-lt"/>
                        <a:ea typeface="Times New Roman" panose="02020603050405020304" pitchFamily="18" charset="0"/>
                      </a:rPr>
                      <a:t>Nếu </a:t>
                    </a:r>
                    <a14:m>
                      <m:oMath xmlns:m="http://schemas.openxmlformats.org/officeDocument/2006/math">
                        <m:rad>
                          <m:radPr>
                            <m:degHide m:val="on"/>
                            <m:ctrlPr>
                              <a:rPr lang="en-US" sz="24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ctrlPr>
                          </m:radPr>
                          <m:deg/>
                          <m:e>
                            <m:r>
                              <a:rPr lang="en-US" sz="24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𝑎</m:t>
                            </m:r>
                          </m:e>
                        </m:rad>
                        <m:r>
                          <a:rPr lang="en-US" sz="24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=3 </m:t>
                        </m:r>
                      </m:oMath>
                    </a14:m>
                    <a:r>
                      <a:rPr lang="en-US" sz="2400" dirty="0" err="1">
                        <a:solidFill>
                          <a:srgbClr val="000000"/>
                        </a:solidFill>
                        <a:effectLst/>
                        <a:latin typeface="+mj-lt"/>
                        <a:ea typeface="Times New Roman" panose="02020603050405020304" pitchFamily="18" charset="0"/>
                      </a:rPr>
                      <a:t>thì</a:t>
                    </a:r>
                    <a:r>
                      <a:rPr lang="en-US" sz="2400" dirty="0">
                        <a:solidFill>
                          <a:srgbClr val="000000"/>
                        </a:solidFill>
                        <a:effectLst/>
                        <a:latin typeface="+mj-lt"/>
                        <a:ea typeface="Times New Roman" panose="02020603050405020304" pitchFamily="18" charset="0"/>
                      </a:rPr>
                      <a:t> </a:t>
                    </a:r>
                    <a14:m>
                      <m:oMath xmlns:m="http://schemas.openxmlformats.org/officeDocument/2006/math">
                        <m:r>
                          <a:rPr lang="en-US" sz="2400" i="1" dirty="0" smtClean="0">
                            <a:solidFill>
                              <a:srgbClr val="000000"/>
                            </a:solidFill>
                            <a:effectLst/>
                            <a:latin typeface="Cambria Math" panose="02040503050406030204" pitchFamily="18" charset="0"/>
                            <a:ea typeface="Times New Roman" panose="02020603050405020304" pitchFamily="18" charset="0"/>
                          </a:rPr>
                          <m:t>𝑎</m:t>
                        </m:r>
                      </m:oMath>
                    </a14:m>
                    <a:r>
                      <a:rPr lang="en-US" sz="2400" baseline="30000" dirty="0">
                        <a:solidFill>
                          <a:srgbClr val="000000"/>
                        </a:solidFill>
                        <a:effectLst/>
                        <a:latin typeface="+mj-lt"/>
                        <a:ea typeface="Times New Roman" panose="02020603050405020304" pitchFamily="18" charset="0"/>
                      </a:rPr>
                      <a:t> </a:t>
                    </a:r>
                    <a:r>
                      <a:rPr lang="en-US" sz="2400" dirty="0" err="1">
                        <a:solidFill>
                          <a:srgbClr val="000000"/>
                        </a:solidFill>
                        <a:effectLst/>
                        <a:latin typeface="+mj-lt"/>
                        <a:ea typeface="Times New Roman" panose="02020603050405020304" pitchFamily="18" charset="0"/>
                      </a:rPr>
                      <a:t>bằng</a:t>
                    </a:r>
                    <a:r>
                      <a:rPr lang="en-US" sz="2400" dirty="0">
                        <a:solidFill>
                          <a:srgbClr val="000000"/>
                        </a:solidFill>
                        <a:effectLst/>
                        <a:latin typeface="+mj-lt"/>
                        <a:ea typeface="Times New Roman" panose="02020603050405020304" pitchFamily="18" charset="0"/>
                      </a:rPr>
                      <a:t>:</a:t>
                    </a:r>
                    <a:endParaRPr lang="en-US" sz="2400" dirty="0">
                      <a:solidFill>
                        <a:srgbClr val="000000"/>
                      </a:solidFill>
                      <a:latin typeface="+mj-lt"/>
                      <a:ea typeface="Tahoma" panose="020B0604030504040204" pitchFamily="34" charset="0"/>
                      <a:cs typeface="Tahoma" panose="020B0604030504040204" pitchFamily="34" charset="0"/>
                    </a:endParaRPr>
                  </a:p>
                </p:txBody>
              </p:sp>
            </mc:Choice>
            <mc:Fallback xmlns="">
              <p:sp>
                <p:nvSpPr>
                  <p:cNvPr id="5" name="Rectangle 4">
                    <a:extLst>
                      <a:ext uri="{FF2B5EF4-FFF2-40B4-BE49-F238E27FC236}">
                        <a16:creationId xmlns:a16="http://schemas.microsoft.com/office/drawing/2014/main" id="{68CCCB1E-5D6D-4B1D-94ED-906BCD4A2D0C}"/>
                      </a:ext>
                    </a:extLst>
                  </p:cNvPr>
                  <p:cNvSpPr>
                    <a:spLocks noRot="1" noChangeAspect="1" noMove="1" noResize="1" noEditPoints="1" noAdjustHandles="1" noChangeArrowheads="1" noChangeShapeType="1" noTextEdit="1"/>
                  </p:cNvSpPr>
                  <p:nvPr/>
                </p:nvSpPr>
                <p:spPr>
                  <a:xfrm>
                    <a:off x="1527388" y="359923"/>
                    <a:ext cx="9698331" cy="1620570"/>
                  </a:xfrm>
                  <a:prstGeom prst="rect">
                    <a:avLst/>
                  </a:prstGeom>
                  <a:blipFill>
                    <a:blip r:embed="rId19"/>
                    <a:stretch>
                      <a:fillRect/>
                    </a:stretch>
                  </a:blipFill>
                  <a:ln>
                    <a:noFill/>
                  </a:ln>
                </p:spPr>
                <p:txBody>
                  <a:bodyPr/>
                  <a:lstStyle/>
                  <a:p>
                    <a:r>
                      <a:rPr lang="en-US">
                        <a:noFill/>
                      </a:rPr>
                      <a:t> </a:t>
                    </a:r>
                  </a:p>
                </p:txBody>
              </p:sp>
            </mc:Fallback>
          </mc:AlternateContent>
        </p:grpSp>
        <p:pic>
          <p:nvPicPr>
            <p:cNvPr id="9" name="Picture 8">
              <a:extLst>
                <a:ext uri="{FF2B5EF4-FFF2-40B4-BE49-F238E27FC236}">
                  <a16:creationId xmlns:a16="http://schemas.microsoft.com/office/drawing/2014/main" xmlns="" id="{BA90CF18-B31B-4FFE-AF8E-D970FEA1326C}"/>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xmlns="" id="{784446D1-0083-4268-9941-8C7553FD46F9}"/>
                </a:ext>
              </a:extLst>
            </p:cNvPr>
            <p:cNvSpPr txBox="1"/>
            <p:nvPr/>
          </p:nvSpPr>
          <p:spPr>
            <a:xfrm>
              <a:off x="506731" y="702825"/>
              <a:ext cx="909211" cy="769441"/>
            </a:xfrm>
            <a:prstGeom prst="rect">
              <a:avLst/>
            </a:prstGeom>
            <a:noFill/>
          </p:spPr>
          <p:txBody>
            <a:bodyPr wrap="square" rtlCol="0" anchor="ctr">
              <a:spAutoFit/>
            </a:bodyPr>
            <a:lstStyle/>
            <a:p>
              <a:pPr algn="ctr"/>
              <a:r>
                <a:rPr lang="en-US" sz="3150" dirty="0">
                  <a:solidFill>
                    <a:schemeClr val="bg1"/>
                  </a:solidFill>
                  <a:latin typeface="iCiel Cadena" panose="02000503000000020004" pitchFamily="50" charset="0"/>
                </a:rPr>
                <a:t>06</a:t>
              </a:r>
            </a:p>
          </p:txBody>
        </p:sp>
      </p:grpSp>
      <p:pic>
        <p:nvPicPr>
          <p:cNvPr id="68" name="Picture 67">
            <a:extLst>
              <a:ext uri="{FF2B5EF4-FFF2-40B4-BE49-F238E27FC236}">
                <a16:creationId xmlns:a16="http://schemas.microsoft.com/office/drawing/2014/main" xmlns="" id="{F8ECF37D-87DA-4037-9AD8-19A7885886B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35441" y="317603"/>
            <a:ext cx="996114" cy="996114"/>
          </a:xfrm>
          <a:prstGeom prst="rect">
            <a:avLst/>
          </a:prstGeom>
        </p:spPr>
      </p:pic>
      <p:pic>
        <p:nvPicPr>
          <p:cNvPr id="14" name="Picture 13">
            <a:extLst>
              <a:ext uri="{FF2B5EF4-FFF2-40B4-BE49-F238E27FC236}">
                <a16:creationId xmlns:a16="http://schemas.microsoft.com/office/drawing/2014/main" xmlns="" id="{ECFDE3CD-C082-47B5-9D9B-98E503415D3F}"/>
              </a:ext>
            </a:extLst>
          </p:cNvPr>
          <p:cNvPicPr>
            <a:picLocks noChangeAspect="1"/>
          </p:cNvPicPr>
          <p:nvPr/>
        </p:nvPicPr>
        <p:blipFill>
          <a:blip r:embed="rId21"/>
          <a:stretch>
            <a:fillRect/>
          </a:stretch>
        </p:blipFill>
        <p:spPr>
          <a:xfrm>
            <a:off x="-1245083" y="317603"/>
            <a:ext cx="996782" cy="996782"/>
          </a:xfrm>
          <a:prstGeom prst="rect">
            <a:avLst/>
          </a:prstGeom>
        </p:spPr>
      </p:pic>
      <p:pic>
        <p:nvPicPr>
          <p:cNvPr id="7" name="AmthanhThua">
            <a:hlinkClick r:id="" action="ppaction://media"/>
            <a:extLst>
              <a:ext uri="{FF2B5EF4-FFF2-40B4-BE49-F238E27FC236}">
                <a16:creationId xmlns:a16="http://schemas.microsoft.com/office/drawing/2014/main" xmlns=""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930966" y="1928458"/>
            <a:ext cx="365522" cy="365522"/>
          </a:xfrm>
          <a:prstGeom prst="rect">
            <a:avLst/>
          </a:prstGeom>
        </p:spPr>
      </p:pic>
      <p:pic>
        <p:nvPicPr>
          <p:cNvPr id="22" name="nhacthang">
            <a:hlinkClick r:id="" action="ppaction://media"/>
            <a:extLst>
              <a:ext uri="{FF2B5EF4-FFF2-40B4-BE49-F238E27FC236}">
                <a16:creationId xmlns:a16="http://schemas.microsoft.com/office/drawing/2014/main" xmlns=""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22"/>
          <a:stretch>
            <a:fillRect/>
          </a:stretch>
        </p:blipFill>
        <p:spPr>
          <a:xfrm>
            <a:off x="-915823" y="2631598"/>
            <a:ext cx="365522" cy="365522"/>
          </a:xfrm>
          <a:prstGeom prst="rect">
            <a:avLst/>
          </a:prstGeom>
        </p:spPr>
      </p:pic>
    </p:spTree>
    <p:extLst>
      <p:ext uri="{BB962C8B-B14F-4D97-AF65-F5344CB8AC3E}">
        <p14:creationId xmlns:p14="http://schemas.microsoft.com/office/powerpoint/2010/main" val="863917063"/>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anim calcmode="lin" valueType="num">
                                      <p:cBhvr>
                                        <p:cTn id="19" dur="500" fill="hold"/>
                                        <p:tgtEl>
                                          <p:spTgt spid="15"/>
                                        </p:tgtEl>
                                        <p:attrNameLst>
                                          <p:attrName>ppt_x</p:attrName>
                                        </p:attrNameLst>
                                      </p:cBhvr>
                                      <p:tavLst>
                                        <p:tav tm="0">
                                          <p:val>
                                            <p:fltVal val="0.5"/>
                                          </p:val>
                                        </p:tav>
                                        <p:tav tm="100000">
                                          <p:val>
                                            <p:strVal val="#ppt_x"/>
                                          </p:val>
                                        </p:tav>
                                      </p:tavLst>
                                    </p:anim>
                                    <p:anim calcmode="lin" valueType="num">
                                      <p:cBhvr>
                                        <p:cTn id="20" dur="500" fill="hold"/>
                                        <p:tgtEl>
                                          <p:spTgt spid="15"/>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fltVal val="0"/>
                                          </p:val>
                                        </p:tav>
                                        <p:tav tm="100000">
                                          <p:val>
                                            <p:strVal val="#ppt_h"/>
                                          </p:val>
                                        </p:tav>
                                      </p:tavLst>
                                    </p:anim>
                                    <p:animEffect transition="in" filter="fade">
                                      <p:cBhvr>
                                        <p:cTn id="30" dur="500"/>
                                        <p:tgtEl>
                                          <p:spTgt spid="21"/>
                                        </p:tgtEl>
                                      </p:cBhvr>
                                    </p:animEffect>
                                    <p:anim calcmode="lin" valueType="num">
                                      <p:cBhvr>
                                        <p:cTn id="31" dur="500" fill="hold"/>
                                        <p:tgtEl>
                                          <p:spTgt spid="21"/>
                                        </p:tgtEl>
                                        <p:attrNameLst>
                                          <p:attrName>ppt_x</p:attrName>
                                        </p:attrNameLst>
                                      </p:cBhvr>
                                      <p:tavLst>
                                        <p:tav tm="0">
                                          <p:val>
                                            <p:fltVal val="0.5"/>
                                          </p:val>
                                        </p:tav>
                                        <p:tav tm="100000">
                                          <p:val>
                                            <p:strVal val="#ppt_x"/>
                                          </p:val>
                                        </p:tav>
                                      </p:tavLst>
                                    </p:anim>
                                    <p:anim calcmode="lin" valueType="num">
                                      <p:cBhvr>
                                        <p:cTn id="32" dur="500" fill="hold"/>
                                        <p:tgtEl>
                                          <p:spTgt spid="21"/>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
                                        </p:tgtEl>
                                        <p:attrNameLst>
                                          <p:attrName>style.visibility</p:attrName>
                                        </p:attrNameLst>
                                      </p:cBhvr>
                                      <p:to>
                                        <p:strVal val="visible"/>
                                      </p:to>
                                    </p:set>
                                    <p:anim calcmode="lin" valueType="num">
                                      <p:cBhvr>
                                        <p:cTn id="52" dur="500" fill="hold"/>
                                        <p:tgtEl>
                                          <p:spTgt spid="2"/>
                                        </p:tgtEl>
                                        <p:attrNameLst>
                                          <p:attrName>ppt_w</p:attrName>
                                        </p:attrNameLst>
                                      </p:cBhvr>
                                      <p:tavLst>
                                        <p:tav tm="0">
                                          <p:val>
                                            <p:fltVal val="0"/>
                                          </p:val>
                                        </p:tav>
                                        <p:tav tm="100000">
                                          <p:val>
                                            <p:strVal val="#ppt_w"/>
                                          </p:val>
                                        </p:tav>
                                      </p:tavLst>
                                    </p:anim>
                                    <p:anim calcmode="lin" valueType="num">
                                      <p:cBhvr>
                                        <p:cTn id="53" dur="500" fill="hold"/>
                                        <p:tgtEl>
                                          <p:spTgt spid="2"/>
                                        </p:tgtEl>
                                        <p:attrNameLst>
                                          <p:attrName>ppt_h</p:attrName>
                                        </p:attrNameLst>
                                      </p:cBhvr>
                                      <p:tavLst>
                                        <p:tav tm="0">
                                          <p:val>
                                            <p:fltVal val="0"/>
                                          </p:val>
                                        </p:tav>
                                        <p:tav tm="100000">
                                          <p:val>
                                            <p:strVal val="#ppt_h"/>
                                          </p:val>
                                        </p:tav>
                                      </p:tavLst>
                                    </p:anim>
                                    <p:animEffect transition="in" filter="fade">
                                      <p:cBhvr>
                                        <p:cTn id="54" dur="500"/>
                                        <p:tgtEl>
                                          <p:spTgt spid="2"/>
                                        </p:tgtEl>
                                      </p:cBhvr>
                                    </p:animEffect>
                                    <p:anim calcmode="lin" valueType="num">
                                      <p:cBhvr>
                                        <p:cTn id="55" dur="500" fill="hold"/>
                                        <p:tgtEl>
                                          <p:spTgt spid="2"/>
                                        </p:tgtEl>
                                        <p:attrNameLst>
                                          <p:attrName>ppt_x</p:attrName>
                                        </p:attrNameLst>
                                      </p:cBhvr>
                                      <p:tavLst>
                                        <p:tav tm="0">
                                          <p:val>
                                            <p:fltVal val="0.5"/>
                                          </p:val>
                                        </p:tav>
                                        <p:tav tm="100000">
                                          <p:val>
                                            <p:strVal val="#ppt_x"/>
                                          </p:val>
                                        </p:tav>
                                      </p:tavLst>
                                    </p:anim>
                                    <p:anim calcmode="lin" valueType="num">
                                      <p:cBhvr>
                                        <p:cTn id="56" dur="500" fill="hold"/>
                                        <p:tgtEl>
                                          <p:spTgt spid="2"/>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4"/>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4"/>
                                        </p:tgtEl>
                                      </p:cBhvr>
                                    </p:animEffect>
                                    <p:animScale>
                                      <p:cBhvr>
                                        <p:cTn id="341" dur="250" autoRev="1" fill="hold"/>
                                        <p:tgtEl>
                                          <p:spTgt spid="44"/>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4"/>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55CA96DE-78A4-4D71-9018-4AC46FF435DE}"/>
              </a:ext>
            </a:extLst>
          </p:cNvPr>
          <p:cNvPicPr>
            <a:picLocks noChangeAspect="1"/>
          </p:cNvPicPr>
          <p:nvPr/>
        </p:nvPicPr>
        <p:blipFill>
          <a:blip r:embed="rId7"/>
          <a:stretch>
            <a:fillRect/>
          </a:stretch>
        </p:blipFill>
        <p:spPr>
          <a:xfrm>
            <a:off x="-7503" y="-1393287"/>
            <a:ext cx="9151502" cy="6536787"/>
          </a:xfrm>
          <a:prstGeom prst="rect">
            <a:avLst/>
          </a:prstGeom>
        </p:spPr>
      </p:pic>
      <p:pic>
        <p:nvPicPr>
          <p:cNvPr id="33" name="Picture 32">
            <a:extLst>
              <a:ext uri="{FF2B5EF4-FFF2-40B4-BE49-F238E27FC236}">
                <a16:creationId xmlns:a16="http://schemas.microsoft.com/office/drawing/2014/main" xmlns="" id="{734ECCA8-0C93-4070-BC07-21CD5B1A208E}"/>
              </a:ext>
            </a:extLst>
          </p:cNvPr>
          <p:cNvPicPr>
            <a:picLocks noChangeAspect="1"/>
          </p:cNvPicPr>
          <p:nvPr/>
        </p:nvPicPr>
        <p:blipFill>
          <a:blip r:embed="rId8"/>
          <a:stretch>
            <a:fillRect/>
          </a:stretch>
        </p:blipFill>
        <p:spPr>
          <a:xfrm>
            <a:off x="0" y="-1387928"/>
            <a:ext cx="9144000" cy="6531428"/>
          </a:xfrm>
          <a:prstGeom prst="rect">
            <a:avLst/>
          </a:prstGeom>
        </p:spPr>
      </p:pic>
      <p:pic>
        <p:nvPicPr>
          <p:cNvPr id="4" name="Picture 3">
            <a:extLst>
              <a:ext uri="{FF2B5EF4-FFF2-40B4-BE49-F238E27FC236}">
                <a16:creationId xmlns:a16="http://schemas.microsoft.com/office/drawing/2014/main" xmlns=""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502" y="-1393849"/>
            <a:ext cx="9151502" cy="6535951"/>
          </a:xfrm>
          <a:prstGeom prst="rect">
            <a:avLst/>
          </a:prstGeom>
        </p:spPr>
      </p:pic>
      <p:pic>
        <p:nvPicPr>
          <p:cNvPr id="21" name="Picture 20">
            <a:extLst>
              <a:ext uri="{FF2B5EF4-FFF2-40B4-BE49-F238E27FC236}">
                <a16:creationId xmlns:a16="http://schemas.microsoft.com/office/drawing/2014/main" xmlns="" id="{101CE774-744F-4C7A-9955-F73491C34842}"/>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635252" y="2289232"/>
            <a:ext cx="1001354" cy="727011"/>
          </a:xfrm>
          <a:prstGeom prst="rect">
            <a:avLst/>
          </a:prstGeom>
        </p:spPr>
      </p:pic>
      <p:pic>
        <p:nvPicPr>
          <p:cNvPr id="20" name="Picture 19">
            <a:extLst>
              <a:ext uri="{FF2B5EF4-FFF2-40B4-BE49-F238E27FC236}">
                <a16:creationId xmlns:a16="http://schemas.microsoft.com/office/drawing/2014/main" xmlns="" id="{DB788A32-C95B-4003-9294-ED973E5BF647}"/>
              </a:ext>
            </a:extLst>
          </p:cNvPr>
          <p:cNvPicPr>
            <a:picLocks noChangeAspect="1"/>
          </p:cNvPicPr>
          <p:nvPr/>
        </p:nvPicPr>
        <p:blipFill>
          <a:blip r:embed="rId11"/>
          <a:stretch>
            <a:fillRect/>
          </a:stretch>
        </p:blipFill>
        <p:spPr>
          <a:xfrm>
            <a:off x="3405479" y="3911986"/>
            <a:ext cx="1010500" cy="722438"/>
          </a:xfrm>
          <a:prstGeom prst="rect">
            <a:avLst/>
          </a:prstGeom>
        </p:spPr>
      </p:pic>
      <p:pic>
        <p:nvPicPr>
          <p:cNvPr id="15" name="Picture 14">
            <a:extLst>
              <a:ext uri="{FF2B5EF4-FFF2-40B4-BE49-F238E27FC236}">
                <a16:creationId xmlns:a16="http://schemas.microsoft.com/office/drawing/2014/main" xmlns="" id="{C9D7EF65-CD86-4DEA-82CE-78B4750B4F6D}"/>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3403178" y="2279446"/>
            <a:ext cx="1007692" cy="727011"/>
          </a:xfrm>
          <a:prstGeom prst="rect">
            <a:avLst/>
          </a:prstGeom>
        </p:spPr>
      </p:pic>
      <p:pic>
        <p:nvPicPr>
          <p:cNvPr id="44" name="Picture 43">
            <a:hlinkClick r:id="" action="ppaction://hlinkshowjump?jump=nextslide"/>
            <a:extLst>
              <a:ext uri="{FF2B5EF4-FFF2-40B4-BE49-F238E27FC236}">
                <a16:creationId xmlns:a16="http://schemas.microsoft.com/office/drawing/2014/main" xmlns="" id="{4B2FD2F9-215A-4CF1-B8A2-FDBAAC8A715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8542511" y="370416"/>
            <a:ext cx="470917" cy="470917"/>
          </a:xfrm>
          <a:prstGeom prst="rect">
            <a:avLst/>
          </a:prstGeom>
        </p:spPr>
      </p:pic>
      <p:pic>
        <p:nvPicPr>
          <p:cNvPr id="2" name="Picture 1">
            <a:extLst>
              <a:ext uri="{FF2B5EF4-FFF2-40B4-BE49-F238E27FC236}">
                <a16:creationId xmlns:a16="http://schemas.microsoft.com/office/drawing/2014/main" xmlns="" id="{CD62D86A-FAC6-4AAB-B7AD-13AF6333299A}"/>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4593550" y="3905178"/>
            <a:ext cx="1001354" cy="727010"/>
          </a:xfrm>
          <a:prstGeom prst="rect">
            <a:avLst/>
          </a:prstGeom>
        </p:spPr>
      </p:pic>
      <p:cxnSp>
        <p:nvCxnSpPr>
          <p:cNvPr id="6" name="Straight Connector 5">
            <a:extLst>
              <a:ext uri="{FF2B5EF4-FFF2-40B4-BE49-F238E27FC236}">
                <a16:creationId xmlns:a16="http://schemas.microsoft.com/office/drawing/2014/main" xmlns="" id="{3EF2F97A-9E2C-4C1B-9BA8-A29231423BAA}"/>
              </a:ext>
            </a:extLst>
          </p:cNvPr>
          <p:cNvCxnSpPr>
            <a:cxnSpLocks/>
          </p:cNvCxnSpPr>
          <p:nvPr/>
        </p:nvCxnSpPr>
        <p:spPr>
          <a:xfrm>
            <a:off x="0" y="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xmlns="" id="{DBC6A1B7-E8F3-46D7-A22A-84F8AB3A969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081637" y="2814360"/>
            <a:ext cx="877141" cy="1097626"/>
          </a:xfrm>
          <a:prstGeom prst="rect">
            <a:avLst/>
          </a:prstGeom>
        </p:spPr>
      </p:pic>
      <p:grpSp>
        <p:nvGrpSpPr>
          <p:cNvPr id="16" name="Group 15">
            <a:extLst>
              <a:ext uri="{FF2B5EF4-FFF2-40B4-BE49-F238E27FC236}">
                <a16:creationId xmlns:a16="http://schemas.microsoft.com/office/drawing/2014/main" xmlns="" id="{2125B487-0096-4B93-AE2A-35F664CA4945}"/>
              </a:ext>
            </a:extLst>
          </p:cNvPr>
          <p:cNvGrpSpPr/>
          <p:nvPr/>
        </p:nvGrpSpPr>
        <p:grpSpPr>
          <a:xfrm>
            <a:off x="5525217" y="3504784"/>
            <a:ext cx="3297456" cy="1403313"/>
            <a:chOff x="418429" y="2465042"/>
            <a:chExt cx="4396608" cy="1871084"/>
          </a:xfrm>
        </p:grpSpPr>
        <p:sp>
          <p:nvSpPr>
            <p:cNvPr id="26" name="Freeform: Shape 25">
              <a:extLst>
                <a:ext uri="{FF2B5EF4-FFF2-40B4-BE49-F238E27FC236}">
                  <a16:creationId xmlns:a16="http://schemas.microsoft.com/office/drawing/2014/main" xmlns="" id="{DE107CBF-D45A-4821-9AF9-91E811B920BF}"/>
                </a:ext>
              </a:extLst>
            </p:cNvPr>
            <p:cNvSpPr/>
            <p:nvPr/>
          </p:nvSpPr>
          <p:spPr>
            <a:xfrm>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dirty="0"/>
            </a:p>
          </p:txBody>
        </p:sp>
        <mc:AlternateContent xmlns:mc="http://schemas.openxmlformats.org/markup-compatibility/2006" xmlns:a14="http://schemas.microsoft.com/office/drawing/2010/main">
          <mc:Choice Requires="a14">
            <p:sp>
              <p:nvSpPr>
                <p:cNvPr id="11" name="Rectangle: Rounded Corners 10">
                  <a:extLst>
                    <a:ext uri="{FF2B5EF4-FFF2-40B4-BE49-F238E27FC236}">
                      <a16:creationId xmlns:a16="http://schemas.microsoft.com/office/drawing/2014/main" xmlns="" id="{2D476256-F649-440E-8CB6-34553EE46959}"/>
                    </a:ext>
                  </a:extLst>
                </p:cNvPr>
                <p:cNvSpPr/>
                <p:nvPr/>
              </p:nvSpPr>
              <p:spPr>
                <a:xfrm>
                  <a:off x="765958" y="249201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400" b="0" i="1" smtClean="0">
                            <a:solidFill>
                              <a:srgbClr val="000000"/>
                            </a:solidFill>
                            <a:latin typeface="Cambria Math" panose="02040503050406030204" pitchFamily="18" charset="0"/>
                            <a:ea typeface="Tahoma" panose="020B0604030504040204" pitchFamily="34" charset="0"/>
                            <a:cs typeface="Tahoma" panose="020B0604030504040204" pitchFamily="34" charset="0"/>
                          </a:rPr>
                          <m:t>48</m:t>
                        </m:r>
                      </m:oMath>
                    </m:oMathPara>
                  </a14:m>
                  <a:endParaRPr lang="en-US" sz="2400" dirty="0">
                    <a:solidFill>
                      <a:srgbClr val="000000"/>
                    </a:solidFill>
                    <a:latin typeface="iCiel Cadena" panose="02000503000000020004" pitchFamily="50" charset="0"/>
                    <a:ea typeface="Tahoma" panose="020B0604030504040204" pitchFamily="34" charset="0"/>
                    <a:cs typeface="Tahoma" panose="020B0604030504040204" pitchFamily="34" charset="0"/>
                  </a:endParaRPr>
                </a:p>
              </p:txBody>
            </p:sp>
          </mc:Choice>
          <mc:Fallback xmlns="">
            <p:sp>
              <p:nvSpPr>
                <p:cNvPr id="11" name="Rectangle: Rounded Corners 10">
                  <a:extLst>
                    <a:ext uri="{FF2B5EF4-FFF2-40B4-BE49-F238E27FC236}">
                      <a16:creationId xmlns:a16="http://schemas.microsoft.com/office/drawing/2014/main" id="{2D476256-F649-440E-8CB6-34553EE46959}"/>
                    </a:ext>
                  </a:extLst>
                </p:cNvPr>
                <p:cNvSpPr>
                  <a:spLocks noRot="1" noChangeAspect="1" noMove="1" noResize="1" noEditPoints="1" noAdjustHandles="1" noChangeArrowheads="1" noChangeShapeType="1" noTextEdit="1"/>
                </p:cNvSpPr>
                <p:nvPr/>
              </p:nvSpPr>
              <p:spPr>
                <a:xfrm>
                  <a:off x="765958" y="2492017"/>
                  <a:ext cx="4035311" cy="1844109"/>
                </a:xfrm>
                <a:prstGeom prst="roundRect">
                  <a:avLst/>
                </a:prstGeom>
                <a:blipFill>
                  <a:blip r:embed="rId16"/>
                  <a:stretch>
                    <a:fillRect/>
                  </a:stretch>
                </a:blipFill>
                <a:ln>
                  <a:noFill/>
                </a:ln>
              </p:spPr>
              <p:txBody>
                <a:bodyPr/>
                <a:lstStyle/>
                <a:p>
                  <a:r>
                    <a:rPr lang="en-US">
                      <a:noFill/>
                    </a:rPr>
                    <a:t> </a:t>
                  </a:r>
                </a:p>
              </p:txBody>
            </p:sp>
          </mc:Fallback>
        </mc:AlternateContent>
      </p:grpSp>
      <p:grpSp>
        <p:nvGrpSpPr>
          <p:cNvPr id="17" name="Group 16">
            <a:extLst>
              <a:ext uri="{FF2B5EF4-FFF2-40B4-BE49-F238E27FC236}">
                <a16:creationId xmlns:a16="http://schemas.microsoft.com/office/drawing/2014/main" xmlns="" id="{3F6095D1-5BDA-4028-80BF-CF720429106A}"/>
              </a:ext>
            </a:extLst>
          </p:cNvPr>
          <p:cNvGrpSpPr/>
          <p:nvPr/>
        </p:nvGrpSpPr>
        <p:grpSpPr>
          <a:xfrm>
            <a:off x="310298" y="3488704"/>
            <a:ext cx="3300980" cy="1397954"/>
            <a:chOff x="413731" y="4651605"/>
            <a:chExt cx="4401306" cy="1863939"/>
          </a:xfrm>
        </p:grpSpPr>
        <p:sp>
          <p:nvSpPr>
            <p:cNvPr id="30" name="Freeform: Shape 29">
              <a:extLst>
                <a:ext uri="{FF2B5EF4-FFF2-40B4-BE49-F238E27FC236}">
                  <a16:creationId xmlns:a16="http://schemas.microsoft.com/office/drawing/2014/main" xmlns=""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a:p>
          </p:txBody>
        </p:sp>
        <p:sp>
          <p:nvSpPr>
            <p:cNvPr id="37" name="Rectangle: Rounded Corners 36">
              <a:extLst>
                <a:ext uri="{FF2B5EF4-FFF2-40B4-BE49-F238E27FC236}">
                  <a16:creationId xmlns:a16="http://schemas.microsoft.com/office/drawing/2014/main" xmlns=""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rPr>
                <a:t>38</a:t>
              </a:r>
              <a:endParaRPr lang="en-US" sz="2400" dirty="0">
                <a:solidFill>
                  <a:srgbClr val="000000"/>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18" name="Group 17">
            <a:extLst>
              <a:ext uri="{FF2B5EF4-FFF2-40B4-BE49-F238E27FC236}">
                <a16:creationId xmlns:a16="http://schemas.microsoft.com/office/drawing/2014/main" xmlns="" id="{3B4C7E7A-5F81-463B-9FDA-5F8A47FCDC1D}"/>
              </a:ext>
            </a:extLst>
          </p:cNvPr>
          <p:cNvGrpSpPr/>
          <p:nvPr/>
        </p:nvGrpSpPr>
        <p:grpSpPr>
          <a:xfrm>
            <a:off x="313769" y="1835226"/>
            <a:ext cx="3307782" cy="1398290"/>
            <a:chOff x="7363195" y="2465042"/>
            <a:chExt cx="4410376" cy="1864387"/>
          </a:xfrm>
        </p:grpSpPr>
        <p:sp>
          <p:nvSpPr>
            <p:cNvPr id="58" name="Freeform: Shape 57">
              <a:extLst>
                <a:ext uri="{FF2B5EF4-FFF2-40B4-BE49-F238E27FC236}">
                  <a16:creationId xmlns:a16="http://schemas.microsoft.com/office/drawing/2014/main" xmlns="" id="{F2A6F710-A8CF-4338-BF74-99DD36D700F5}"/>
                </a:ext>
              </a:extLst>
            </p:cNvPr>
            <p:cNvSpPr/>
            <p:nvPr/>
          </p:nvSpPr>
          <p:spPr>
            <a:xfrm flipH="1">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dirty="0"/>
            </a:p>
          </p:txBody>
        </p:sp>
        <p:sp>
          <p:nvSpPr>
            <p:cNvPr id="38" name="Rectangle: Rounded Corners 37">
              <a:extLst>
                <a:ext uri="{FF2B5EF4-FFF2-40B4-BE49-F238E27FC236}">
                  <a16:creationId xmlns:a16="http://schemas.microsoft.com/office/drawing/2014/main" xmlns="" id="{556501E9-9FDB-43AC-A584-2F09815162C2}"/>
                </a:ext>
              </a:extLst>
            </p:cNvPr>
            <p:cNvSpPr/>
            <p:nvPr/>
          </p:nvSpPr>
          <p:spPr>
            <a:xfrm>
              <a:off x="7363195" y="248532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rPr>
                <a:t>1,44</a:t>
              </a:r>
              <a:endParaRPr lang="en-US" sz="2400" dirty="0">
                <a:solidFill>
                  <a:srgbClr val="000000"/>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19" name="Group 18">
            <a:extLst>
              <a:ext uri="{FF2B5EF4-FFF2-40B4-BE49-F238E27FC236}">
                <a16:creationId xmlns:a16="http://schemas.microsoft.com/office/drawing/2014/main" xmlns="" id="{F1EA9857-F9FD-46FE-98C0-E0E88372E3CE}"/>
              </a:ext>
            </a:extLst>
          </p:cNvPr>
          <p:cNvGrpSpPr/>
          <p:nvPr/>
        </p:nvGrpSpPr>
        <p:grpSpPr>
          <a:xfrm>
            <a:off x="5654129" y="1838287"/>
            <a:ext cx="3289951" cy="1422226"/>
            <a:chOff x="7556238" y="4651791"/>
            <a:chExt cx="4386601" cy="1896302"/>
          </a:xfrm>
        </p:grpSpPr>
        <p:sp>
          <p:nvSpPr>
            <p:cNvPr id="59" name="Freeform: Shape 58">
              <a:extLst>
                <a:ext uri="{FF2B5EF4-FFF2-40B4-BE49-F238E27FC236}">
                  <a16:creationId xmlns:a16="http://schemas.microsoft.com/office/drawing/2014/main" xmlns="" id="{D460C3EE-DC44-4D12-870D-2DE09B68AF9B}"/>
                </a:ext>
              </a:extLst>
            </p:cNvPr>
            <p:cNvSpPr/>
            <p:nvPr/>
          </p:nvSpPr>
          <p:spPr>
            <a:xfrm>
              <a:off x="7556238" y="4684154"/>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50"/>
            </a:p>
          </p:txBody>
        </p:sp>
        <p:sp>
          <p:nvSpPr>
            <p:cNvPr id="39" name="Rectangle: Rounded Corners 38">
              <a:extLst>
                <a:ext uri="{FF2B5EF4-FFF2-40B4-BE49-F238E27FC236}">
                  <a16:creationId xmlns:a16="http://schemas.microsoft.com/office/drawing/2014/main" xmlns=""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000000"/>
                  </a:solidFill>
                  <a:latin typeface="Times New Roman" panose="02020603050405020304" pitchFamily="18" charset="0"/>
                  <a:ea typeface="Tahoma" panose="020B0604030504040204" pitchFamily="34" charset="0"/>
                  <a:cs typeface="Times New Roman" panose="02020603050405020304" pitchFamily="18" charset="0"/>
                </a:rPr>
                <a:t>12</a:t>
              </a:r>
              <a:endParaRPr lang="en-US" sz="2400" dirty="0">
                <a:solidFill>
                  <a:srgbClr val="000000"/>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31" name="Group 30">
            <a:extLst>
              <a:ext uri="{FF2B5EF4-FFF2-40B4-BE49-F238E27FC236}">
                <a16:creationId xmlns:a16="http://schemas.microsoft.com/office/drawing/2014/main" xmlns="" id="{7FE0546E-6488-491E-8AA1-277B5CEB2FD6}"/>
              </a:ext>
            </a:extLst>
          </p:cNvPr>
          <p:cNvGrpSpPr/>
          <p:nvPr/>
        </p:nvGrpSpPr>
        <p:grpSpPr>
          <a:xfrm>
            <a:off x="116364" y="119285"/>
            <a:ext cx="8345605" cy="1507050"/>
            <a:chOff x="150128" y="102542"/>
            <a:chExt cx="11127473" cy="2009400"/>
          </a:xfrm>
        </p:grpSpPr>
        <p:grpSp>
          <p:nvGrpSpPr>
            <p:cNvPr id="10" name="Group 9">
              <a:extLst>
                <a:ext uri="{FF2B5EF4-FFF2-40B4-BE49-F238E27FC236}">
                  <a16:creationId xmlns:a16="http://schemas.microsoft.com/office/drawing/2014/main" xmlns=""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xmlns="" id="{CBD9B5C9-CA06-4115-934D-476E7C9299B8}"/>
                  </a:ext>
                </a:extLst>
              </p:cNvPr>
              <p:cNvPicPr>
                <a:picLocks noChangeAspect="1"/>
              </p:cNvPicPr>
              <p:nvPr/>
            </p:nvPicPr>
            <p:blipFill>
              <a:blip r:embed="rId17"/>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xmlns=""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smtClean="0">
                    <a:solidFill>
                      <a:schemeClr val="tx1"/>
                    </a:solidFill>
                    <a:latin typeface="+mj-lt"/>
                    <a:ea typeface="Tahoma" panose="020B0604030504040204" pitchFamily="34" charset="0"/>
                  </a:rPr>
                  <a:t>Sàn</a:t>
                </a:r>
                <a:r>
                  <a:rPr lang="en-US" sz="2200" dirty="0" smtClean="0">
                    <a:solidFill>
                      <a:schemeClr val="tx1"/>
                    </a:solidFill>
                    <a:latin typeface="+mj-lt"/>
                    <a:ea typeface="Tahoma" panose="020B0604030504040204" pitchFamily="34" charset="0"/>
                  </a:rPr>
                  <a:t> </a:t>
                </a:r>
                <a:r>
                  <a:rPr lang="en-US" sz="2200" dirty="0" err="1" smtClean="0">
                    <a:solidFill>
                      <a:schemeClr val="tx1"/>
                    </a:solidFill>
                    <a:latin typeface="+mj-lt"/>
                    <a:ea typeface="Tahoma" panose="020B0604030504040204" pitchFamily="34" charset="0"/>
                  </a:rPr>
                  <a:t>thi</a:t>
                </a:r>
                <a:r>
                  <a:rPr lang="en-US" sz="2200" dirty="0" smtClean="0">
                    <a:solidFill>
                      <a:schemeClr val="tx1"/>
                    </a:solidFill>
                    <a:latin typeface="+mj-lt"/>
                    <a:ea typeface="Tahoma" panose="020B0604030504040204" pitchFamily="34" charset="0"/>
                  </a:rPr>
                  <a:t> </a:t>
                </a:r>
                <a:r>
                  <a:rPr lang="en-US" sz="2200" dirty="0" err="1" smtClean="0">
                    <a:solidFill>
                      <a:schemeClr val="tx1"/>
                    </a:solidFill>
                    <a:latin typeface="+mj-lt"/>
                    <a:ea typeface="Tahoma" panose="020B0604030504040204" pitchFamily="34" charset="0"/>
                  </a:rPr>
                  <a:t>đấu</a:t>
                </a:r>
                <a:r>
                  <a:rPr lang="en-US" sz="2200" dirty="0" smtClean="0">
                    <a:solidFill>
                      <a:schemeClr val="tx1"/>
                    </a:solidFill>
                    <a:latin typeface="+mj-lt"/>
                    <a:ea typeface="Tahoma" panose="020B0604030504040204" pitchFamily="34" charset="0"/>
                  </a:rPr>
                  <a:t> </a:t>
                </a:r>
                <a:r>
                  <a:rPr lang="en-US" sz="2200" dirty="0" err="1" smtClean="0">
                    <a:solidFill>
                      <a:schemeClr val="tx1"/>
                    </a:solidFill>
                    <a:latin typeface="+mj-lt"/>
                    <a:ea typeface="Tahoma" panose="020B0604030504040204" pitchFamily="34" charset="0"/>
                  </a:rPr>
                  <a:t>của</a:t>
                </a:r>
                <a:r>
                  <a:rPr lang="en-US" sz="2200" dirty="0" smtClean="0">
                    <a:solidFill>
                      <a:schemeClr val="tx1"/>
                    </a:solidFill>
                    <a:latin typeface="+mj-lt"/>
                    <a:ea typeface="Tahoma" panose="020B0604030504040204" pitchFamily="34" charset="0"/>
                  </a:rPr>
                  <a:t> </a:t>
                </a:r>
                <a:r>
                  <a:rPr lang="en-US" sz="2200" dirty="0" err="1" smtClean="0">
                    <a:solidFill>
                      <a:schemeClr val="tx1"/>
                    </a:solidFill>
                    <a:latin typeface="+mj-lt"/>
                    <a:ea typeface="Tahoma" panose="020B0604030504040204" pitchFamily="34" charset="0"/>
                  </a:rPr>
                  <a:t>bộ</a:t>
                </a:r>
                <a:r>
                  <a:rPr lang="en-US" sz="2200" dirty="0" smtClean="0">
                    <a:solidFill>
                      <a:schemeClr val="tx1"/>
                    </a:solidFill>
                    <a:latin typeface="+mj-lt"/>
                    <a:ea typeface="Tahoma" panose="020B0604030504040204" pitchFamily="34" charset="0"/>
                  </a:rPr>
                  <a:t> </a:t>
                </a:r>
                <a:r>
                  <a:rPr lang="en-US" sz="2200" dirty="0" err="1" smtClean="0">
                    <a:solidFill>
                      <a:schemeClr val="tx1"/>
                    </a:solidFill>
                    <a:latin typeface="+mj-lt"/>
                    <a:ea typeface="Tahoma" panose="020B0604030504040204" pitchFamily="34" charset="0"/>
                  </a:rPr>
                  <a:t>môn</a:t>
                </a:r>
                <a:r>
                  <a:rPr lang="en-US" sz="2200" dirty="0" smtClean="0">
                    <a:solidFill>
                      <a:schemeClr val="tx1"/>
                    </a:solidFill>
                    <a:latin typeface="+mj-lt"/>
                    <a:ea typeface="Tahoma" panose="020B0604030504040204" pitchFamily="34" charset="0"/>
                  </a:rPr>
                  <a:t> </a:t>
                </a:r>
                <a:r>
                  <a:rPr lang="en-US" sz="2200" dirty="0" err="1" smtClean="0">
                    <a:solidFill>
                      <a:schemeClr val="tx1"/>
                    </a:solidFill>
                    <a:latin typeface="+mj-lt"/>
                    <a:ea typeface="Tahoma" panose="020B0604030504040204" pitchFamily="34" charset="0"/>
                  </a:rPr>
                  <a:t>cử</a:t>
                </a:r>
                <a:r>
                  <a:rPr lang="en-US" sz="2200" dirty="0" smtClean="0">
                    <a:solidFill>
                      <a:schemeClr val="tx1"/>
                    </a:solidFill>
                    <a:latin typeface="+mj-lt"/>
                    <a:ea typeface="Tahoma" panose="020B0604030504040204" pitchFamily="34" charset="0"/>
                  </a:rPr>
                  <a:t> </a:t>
                </a:r>
                <a:r>
                  <a:rPr lang="en-US" sz="2200" dirty="0" err="1" smtClean="0">
                    <a:solidFill>
                      <a:schemeClr val="tx1"/>
                    </a:solidFill>
                    <a:latin typeface="+mj-lt"/>
                    <a:ea typeface="Tahoma" panose="020B0604030504040204" pitchFamily="34" charset="0"/>
                  </a:rPr>
                  <a:t>tạ</a:t>
                </a:r>
                <a:r>
                  <a:rPr lang="en-US" sz="2200" dirty="0" smtClean="0">
                    <a:solidFill>
                      <a:schemeClr val="tx1"/>
                    </a:solidFill>
                    <a:latin typeface="+mj-lt"/>
                    <a:ea typeface="Tahoma" panose="020B0604030504040204" pitchFamily="34" charset="0"/>
                  </a:rPr>
                  <a:t> </a:t>
                </a:r>
                <a:r>
                  <a:rPr lang="en-US" sz="2200" dirty="0" err="1" smtClean="0">
                    <a:solidFill>
                      <a:schemeClr val="tx1"/>
                    </a:solidFill>
                    <a:latin typeface="+mj-lt"/>
                    <a:ea typeface="Tahoma" panose="020B0604030504040204" pitchFamily="34" charset="0"/>
                  </a:rPr>
                  <a:t>có</a:t>
                </a:r>
                <a:r>
                  <a:rPr lang="en-US" sz="2200" dirty="0" smtClean="0">
                    <a:solidFill>
                      <a:schemeClr val="tx1"/>
                    </a:solidFill>
                    <a:latin typeface="+mj-lt"/>
                    <a:ea typeface="Tahoma" panose="020B0604030504040204" pitchFamily="34" charset="0"/>
                  </a:rPr>
                  <a:t> </a:t>
                </a:r>
                <a:r>
                  <a:rPr lang="en-US" sz="2200" dirty="0" err="1" smtClean="0">
                    <a:solidFill>
                      <a:schemeClr val="tx1"/>
                    </a:solidFill>
                    <a:latin typeface="+mj-lt"/>
                    <a:ea typeface="Tahoma" panose="020B0604030504040204" pitchFamily="34" charset="0"/>
                  </a:rPr>
                  <a:t>dạng</a:t>
                </a:r>
                <a:r>
                  <a:rPr lang="en-US" sz="2200" dirty="0" smtClean="0">
                    <a:solidFill>
                      <a:schemeClr val="tx1"/>
                    </a:solidFill>
                    <a:latin typeface="+mj-lt"/>
                    <a:ea typeface="Tahoma" panose="020B0604030504040204" pitchFamily="34" charset="0"/>
                  </a:rPr>
                  <a:t> </a:t>
                </a:r>
                <a:r>
                  <a:rPr lang="en-US" sz="2200" dirty="0" err="1" smtClean="0">
                    <a:solidFill>
                      <a:schemeClr val="tx1"/>
                    </a:solidFill>
                    <a:latin typeface="+mj-lt"/>
                    <a:ea typeface="Tahoma" panose="020B0604030504040204" pitchFamily="34" charset="0"/>
                  </a:rPr>
                  <a:t>hình</a:t>
                </a:r>
                <a:r>
                  <a:rPr lang="en-US" sz="2200" dirty="0" smtClean="0">
                    <a:solidFill>
                      <a:schemeClr val="tx1"/>
                    </a:solidFill>
                    <a:latin typeface="+mj-lt"/>
                    <a:ea typeface="Tahoma" panose="020B0604030504040204" pitchFamily="34" charset="0"/>
                  </a:rPr>
                  <a:t> </a:t>
                </a:r>
                <a:r>
                  <a:rPr lang="en-US" sz="2200" dirty="0" err="1" smtClean="0">
                    <a:solidFill>
                      <a:schemeClr val="tx1"/>
                    </a:solidFill>
                    <a:latin typeface="+mj-lt"/>
                    <a:ea typeface="Tahoma" panose="020B0604030504040204" pitchFamily="34" charset="0"/>
                  </a:rPr>
                  <a:t>vuông</a:t>
                </a:r>
                <a:r>
                  <a:rPr lang="en-US" sz="2200" dirty="0" smtClean="0">
                    <a:solidFill>
                      <a:schemeClr val="tx1"/>
                    </a:solidFill>
                    <a:latin typeface="+mj-lt"/>
                    <a:ea typeface="Tahoma" panose="020B0604030504040204" pitchFamily="34" charset="0"/>
                  </a:rPr>
                  <a:t> </a:t>
                </a:r>
                <a:r>
                  <a:rPr lang="en-US" sz="2200" dirty="0" err="1" smtClean="0">
                    <a:solidFill>
                      <a:schemeClr val="tx1"/>
                    </a:solidFill>
                    <a:latin typeface="+mj-lt"/>
                    <a:ea typeface="Tahoma" panose="020B0604030504040204" pitchFamily="34" charset="0"/>
                  </a:rPr>
                  <a:t>có</a:t>
                </a:r>
                <a:r>
                  <a:rPr lang="en-US" sz="2200" dirty="0" smtClean="0">
                    <a:solidFill>
                      <a:schemeClr val="tx1"/>
                    </a:solidFill>
                    <a:latin typeface="+mj-lt"/>
                    <a:ea typeface="Tahoma" panose="020B0604030504040204" pitchFamily="34" charset="0"/>
                  </a:rPr>
                  <a:t> </a:t>
                </a:r>
                <a:r>
                  <a:rPr lang="en-US" sz="2200" dirty="0" err="1" smtClean="0">
                    <a:solidFill>
                      <a:schemeClr val="tx1"/>
                    </a:solidFill>
                    <a:latin typeface="+mj-lt"/>
                    <a:ea typeface="Tahoma" panose="020B0604030504040204" pitchFamily="34" charset="0"/>
                  </a:rPr>
                  <a:t>diện</a:t>
                </a:r>
                <a:r>
                  <a:rPr lang="en-US" sz="2200" dirty="0" smtClean="0">
                    <a:solidFill>
                      <a:schemeClr val="tx1"/>
                    </a:solidFill>
                    <a:latin typeface="+mj-lt"/>
                    <a:ea typeface="Tahoma" panose="020B0604030504040204" pitchFamily="34" charset="0"/>
                  </a:rPr>
                  <a:t>  </a:t>
                </a:r>
                <a:r>
                  <a:rPr lang="en-US" sz="2200" dirty="0" err="1" smtClean="0">
                    <a:solidFill>
                      <a:schemeClr val="tx1"/>
                    </a:solidFill>
                    <a:latin typeface="+mj-lt"/>
                    <a:ea typeface="Tahoma" panose="020B0604030504040204" pitchFamily="34" charset="0"/>
                  </a:rPr>
                  <a:t>tích</a:t>
                </a:r>
                <a:r>
                  <a:rPr lang="en-US" sz="2200" dirty="0" smtClean="0">
                    <a:solidFill>
                      <a:schemeClr val="tx1"/>
                    </a:solidFill>
                    <a:latin typeface="+mj-lt"/>
                    <a:ea typeface="Tahoma" panose="020B0604030504040204" pitchFamily="34" charset="0"/>
                  </a:rPr>
                  <a:t> </a:t>
                </a:r>
                <a:r>
                  <a:rPr lang="en-US" sz="2200" dirty="0" err="1" smtClean="0">
                    <a:solidFill>
                      <a:schemeClr val="tx1"/>
                    </a:solidFill>
                    <a:latin typeface="+mj-lt"/>
                    <a:ea typeface="Tahoma" panose="020B0604030504040204" pitchFamily="34" charset="0"/>
                  </a:rPr>
                  <a:t>là</a:t>
                </a:r>
                <a:r>
                  <a:rPr lang="en-US" sz="2200" dirty="0" smtClean="0">
                    <a:solidFill>
                      <a:schemeClr val="tx1"/>
                    </a:solidFill>
                    <a:latin typeface="+mj-lt"/>
                    <a:ea typeface="Tahoma" panose="020B0604030504040204" pitchFamily="34" charset="0"/>
                  </a:rPr>
                  <a:t> 144</a:t>
                </a:r>
                <a:r>
                  <a:rPr lang="en-US" sz="2400" dirty="0" smtClean="0">
                    <a:solidFill>
                      <a:schemeClr val="tx1"/>
                    </a:solidFill>
                  </a:rPr>
                  <a:t> m. Chu vi </a:t>
                </a:r>
                <a:r>
                  <a:rPr lang="en-US" sz="2400" dirty="0" err="1" smtClean="0">
                    <a:solidFill>
                      <a:schemeClr val="tx1"/>
                    </a:solidFill>
                  </a:rPr>
                  <a:t>của</a:t>
                </a:r>
                <a:r>
                  <a:rPr lang="en-US" sz="2400" dirty="0" smtClean="0">
                    <a:solidFill>
                      <a:schemeClr val="tx1"/>
                    </a:solidFill>
                  </a:rPr>
                  <a:t> </a:t>
                </a:r>
                <a:r>
                  <a:rPr lang="en-US" sz="2400" dirty="0" err="1" smtClean="0">
                    <a:solidFill>
                      <a:schemeClr val="tx1"/>
                    </a:solidFill>
                  </a:rPr>
                  <a:t>sàn</a:t>
                </a:r>
                <a:r>
                  <a:rPr lang="en-US" sz="2400" dirty="0" smtClean="0">
                    <a:solidFill>
                      <a:schemeClr val="tx1"/>
                    </a:solidFill>
                  </a:rPr>
                  <a:t> </a:t>
                </a:r>
                <a:r>
                  <a:rPr lang="en-US" sz="2400" dirty="0" err="1" smtClean="0">
                    <a:solidFill>
                      <a:schemeClr val="tx1"/>
                    </a:solidFill>
                  </a:rPr>
                  <a:t>thi</a:t>
                </a:r>
                <a:r>
                  <a:rPr lang="en-US" sz="2400" dirty="0" smtClean="0">
                    <a:solidFill>
                      <a:schemeClr val="tx1"/>
                    </a:solidFill>
                  </a:rPr>
                  <a:t> </a:t>
                </a:r>
                <a:r>
                  <a:rPr lang="en-US" sz="2400" dirty="0" err="1" smtClean="0">
                    <a:solidFill>
                      <a:schemeClr val="tx1"/>
                    </a:solidFill>
                  </a:rPr>
                  <a:t>đấu</a:t>
                </a:r>
                <a:r>
                  <a:rPr lang="en-US" sz="2400" dirty="0" smtClean="0">
                    <a:solidFill>
                      <a:schemeClr val="tx1"/>
                    </a:solidFill>
                  </a:rPr>
                  <a:t> </a:t>
                </a:r>
                <a:r>
                  <a:rPr lang="en-US" sz="2400" dirty="0" err="1" smtClean="0">
                    <a:solidFill>
                      <a:schemeClr val="tx1"/>
                    </a:solidFill>
                  </a:rPr>
                  <a:t>đó</a:t>
                </a:r>
                <a:r>
                  <a:rPr lang="en-US" sz="2400" dirty="0" smtClean="0">
                    <a:solidFill>
                      <a:schemeClr val="tx1"/>
                    </a:solidFill>
                  </a:rPr>
                  <a:t> </a:t>
                </a:r>
                <a:r>
                  <a:rPr lang="en-US" sz="2400" dirty="0" err="1" smtClean="0">
                    <a:solidFill>
                      <a:schemeClr val="tx1"/>
                    </a:solidFill>
                  </a:rPr>
                  <a:t>là</a:t>
                </a:r>
                <a:r>
                  <a:rPr lang="en-US" sz="2400" dirty="0" smtClean="0">
                    <a:solidFill>
                      <a:schemeClr val="tx1"/>
                    </a:solidFill>
                  </a:rPr>
                  <a:t> :</a:t>
                </a:r>
                <a:endParaRPr lang="en-US" sz="2200" dirty="0">
                  <a:solidFill>
                    <a:schemeClr val="tx1"/>
                  </a:solidFill>
                  <a:latin typeface="+mj-lt"/>
                  <a:ea typeface="Tahoma" panose="020B0604030504040204" pitchFamily="34" charset="0"/>
                  <a:cs typeface="Tahoma" panose="020B0604030504040204" pitchFamily="34" charset="0"/>
                </a:endParaRPr>
              </a:p>
            </p:txBody>
          </p:sp>
        </p:grpSp>
        <p:pic>
          <p:nvPicPr>
            <p:cNvPr id="9" name="Picture 8">
              <a:extLst>
                <a:ext uri="{FF2B5EF4-FFF2-40B4-BE49-F238E27FC236}">
                  <a16:creationId xmlns:a16="http://schemas.microsoft.com/office/drawing/2014/main" xmlns="" id="{BA90CF18-B31B-4FFE-AF8E-D970FEA1326C}"/>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xmlns="" id="{784446D1-0083-4268-9941-8C7553FD46F9}"/>
                </a:ext>
              </a:extLst>
            </p:cNvPr>
            <p:cNvSpPr txBox="1"/>
            <p:nvPr/>
          </p:nvSpPr>
          <p:spPr>
            <a:xfrm>
              <a:off x="506731" y="702825"/>
              <a:ext cx="909211" cy="769441"/>
            </a:xfrm>
            <a:prstGeom prst="rect">
              <a:avLst/>
            </a:prstGeom>
            <a:noFill/>
          </p:spPr>
          <p:txBody>
            <a:bodyPr wrap="square" rtlCol="0" anchor="ctr">
              <a:spAutoFit/>
            </a:bodyPr>
            <a:lstStyle/>
            <a:p>
              <a:pPr algn="ctr"/>
              <a:r>
                <a:rPr lang="en-US" sz="3150" dirty="0" smtClean="0">
                  <a:solidFill>
                    <a:schemeClr val="bg1"/>
                  </a:solidFill>
                  <a:latin typeface="iCiel Cadena" panose="02000503000000020004" pitchFamily="50" charset="0"/>
                </a:rPr>
                <a:t>07</a:t>
              </a:r>
              <a:endParaRPr lang="en-US" sz="3150" dirty="0">
                <a:solidFill>
                  <a:schemeClr val="bg1"/>
                </a:solidFill>
                <a:latin typeface="iCiel Cadena" panose="02000503000000020004" pitchFamily="50" charset="0"/>
              </a:endParaRPr>
            </a:p>
          </p:txBody>
        </p:sp>
      </p:grpSp>
      <p:pic>
        <p:nvPicPr>
          <p:cNvPr id="68" name="Picture 67">
            <a:extLst>
              <a:ext uri="{FF2B5EF4-FFF2-40B4-BE49-F238E27FC236}">
                <a16:creationId xmlns:a16="http://schemas.microsoft.com/office/drawing/2014/main" xmlns="" id="{F8ECF37D-87DA-4037-9AD8-19A7885886B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35441" y="317603"/>
            <a:ext cx="996114" cy="996114"/>
          </a:xfrm>
          <a:prstGeom prst="rect">
            <a:avLst/>
          </a:prstGeom>
        </p:spPr>
      </p:pic>
      <p:pic>
        <p:nvPicPr>
          <p:cNvPr id="14" name="Picture 13">
            <a:extLst>
              <a:ext uri="{FF2B5EF4-FFF2-40B4-BE49-F238E27FC236}">
                <a16:creationId xmlns:a16="http://schemas.microsoft.com/office/drawing/2014/main" xmlns="" id="{ECFDE3CD-C082-47B5-9D9B-98E503415D3F}"/>
              </a:ext>
            </a:extLst>
          </p:cNvPr>
          <p:cNvPicPr>
            <a:picLocks noChangeAspect="1"/>
          </p:cNvPicPr>
          <p:nvPr/>
        </p:nvPicPr>
        <p:blipFill>
          <a:blip r:embed="rId19"/>
          <a:stretch>
            <a:fillRect/>
          </a:stretch>
        </p:blipFill>
        <p:spPr>
          <a:xfrm>
            <a:off x="-1245083" y="317603"/>
            <a:ext cx="996782" cy="996782"/>
          </a:xfrm>
          <a:prstGeom prst="rect">
            <a:avLst/>
          </a:prstGeom>
        </p:spPr>
      </p:pic>
      <p:pic>
        <p:nvPicPr>
          <p:cNvPr id="7" name="AmthanhThua">
            <a:hlinkClick r:id="" action="ppaction://media"/>
            <a:extLst>
              <a:ext uri="{FF2B5EF4-FFF2-40B4-BE49-F238E27FC236}">
                <a16:creationId xmlns:a16="http://schemas.microsoft.com/office/drawing/2014/main" xmlns=""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930966" y="1928458"/>
            <a:ext cx="365522" cy="365522"/>
          </a:xfrm>
          <a:prstGeom prst="rect">
            <a:avLst/>
          </a:prstGeom>
        </p:spPr>
      </p:pic>
      <p:pic>
        <p:nvPicPr>
          <p:cNvPr id="22" name="nhacthang">
            <a:hlinkClick r:id="" action="ppaction://media"/>
            <a:extLst>
              <a:ext uri="{FF2B5EF4-FFF2-40B4-BE49-F238E27FC236}">
                <a16:creationId xmlns:a16="http://schemas.microsoft.com/office/drawing/2014/main" xmlns=""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915823" y="2631598"/>
            <a:ext cx="365522" cy="365522"/>
          </a:xfrm>
          <a:prstGeom prst="rect">
            <a:avLst/>
          </a:prstGeom>
        </p:spPr>
      </p:pic>
      <mc:AlternateContent xmlns:mc="http://schemas.openxmlformats.org/markup-compatibility/2006" xmlns:p14="http://schemas.microsoft.com/office/powerpoint/2010/main">
        <mc:Choice Requires="p14">
          <p:contentPart p14:bwMode="auto" r:id="rId21">
            <p14:nvContentPartPr>
              <p14:cNvPr id="23" name="Ink 22"/>
              <p14:cNvContentPartPr/>
              <p14:nvPr/>
            </p14:nvContentPartPr>
            <p14:xfrm>
              <a:off x="3611036" y="960596"/>
              <a:ext cx="100800" cy="180360"/>
            </p14:xfrm>
          </p:contentPart>
        </mc:Choice>
        <mc:Fallback xmlns="">
          <p:pic>
            <p:nvPicPr>
              <p:cNvPr id="23" name="Ink 22"/>
              <p:cNvPicPr/>
              <p:nvPr/>
            </p:nvPicPr>
            <p:blipFill>
              <a:blip r:embed="rId22"/>
              <a:stretch>
                <a:fillRect/>
              </a:stretch>
            </p:blipFill>
            <p:spPr>
              <a:xfrm>
                <a:off x="3603476" y="953036"/>
                <a:ext cx="111240" cy="196200"/>
              </a:xfrm>
              <a:prstGeom prst="rect">
                <a:avLst/>
              </a:prstGeom>
            </p:spPr>
          </p:pic>
        </mc:Fallback>
      </mc:AlternateContent>
    </p:spTree>
    <p:extLst>
      <p:ext uri="{BB962C8B-B14F-4D97-AF65-F5344CB8AC3E}">
        <p14:creationId xmlns:p14="http://schemas.microsoft.com/office/powerpoint/2010/main" val="3843274868"/>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anim calcmode="lin" valueType="num">
                                      <p:cBhvr>
                                        <p:cTn id="19" dur="500" fill="hold"/>
                                        <p:tgtEl>
                                          <p:spTgt spid="15"/>
                                        </p:tgtEl>
                                        <p:attrNameLst>
                                          <p:attrName>ppt_x</p:attrName>
                                        </p:attrNameLst>
                                      </p:cBhvr>
                                      <p:tavLst>
                                        <p:tav tm="0">
                                          <p:val>
                                            <p:fltVal val="0.5"/>
                                          </p:val>
                                        </p:tav>
                                        <p:tav tm="100000">
                                          <p:val>
                                            <p:strVal val="#ppt_x"/>
                                          </p:val>
                                        </p:tav>
                                      </p:tavLst>
                                    </p:anim>
                                    <p:anim calcmode="lin" valueType="num">
                                      <p:cBhvr>
                                        <p:cTn id="20" dur="500" fill="hold"/>
                                        <p:tgtEl>
                                          <p:spTgt spid="15"/>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fltVal val="0"/>
                                          </p:val>
                                        </p:tav>
                                        <p:tav tm="100000">
                                          <p:val>
                                            <p:strVal val="#ppt_h"/>
                                          </p:val>
                                        </p:tav>
                                      </p:tavLst>
                                    </p:anim>
                                    <p:animEffect transition="in" filter="fade">
                                      <p:cBhvr>
                                        <p:cTn id="30" dur="500"/>
                                        <p:tgtEl>
                                          <p:spTgt spid="21"/>
                                        </p:tgtEl>
                                      </p:cBhvr>
                                    </p:animEffect>
                                    <p:anim calcmode="lin" valueType="num">
                                      <p:cBhvr>
                                        <p:cTn id="31" dur="500" fill="hold"/>
                                        <p:tgtEl>
                                          <p:spTgt spid="21"/>
                                        </p:tgtEl>
                                        <p:attrNameLst>
                                          <p:attrName>ppt_x</p:attrName>
                                        </p:attrNameLst>
                                      </p:cBhvr>
                                      <p:tavLst>
                                        <p:tav tm="0">
                                          <p:val>
                                            <p:fltVal val="0.5"/>
                                          </p:val>
                                        </p:tav>
                                        <p:tav tm="100000">
                                          <p:val>
                                            <p:strVal val="#ppt_x"/>
                                          </p:val>
                                        </p:tav>
                                      </p:tavLst>
                                    </p:anim>
                                    <p:anim calcmode="lin" valueType="num">
                                      <p:cBhvr>
                                        <p:cTn id="32" dur="500" fill="hold"/>
                                        <p:tgtEl>
                                          <p:spTgt spid="21"/>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
                                        </p:tgtEl>
                                        <p:attrNameLst>
                                          <p:attrName>style.visibility</p:attrName>
                                        </p:attrNameLst>
                                      </p:cBhvr>
                                      <p:to>
                                        <p:strVal val="visible"/>
                                      </p:to>
                                    </p:set>
                                    <p:anim calcmode="lin" valueType="num">
                                      <p:cBhvr>
                                        <p:cTn id="52" dur="500" fill="hold"/>
                                        <p:tgtEl>
                                          <p:spTgt spid="2"/>
                                        </p:tgtEl>
                                        <p:attrNameLst>
                                          <p:attrName>ppt_w</p:attrName>
                                        </p:attrNameLst>
                                      </p:cBhvr>
                                      <p:tavLst>
                                        <p:tav tm="0">
                                          <p:val>
                                            <p:fltVal val="0"/>
                                          </p:val>
                                        </p:tav>
                                        <p:tav tm="100000">
                                          <p:val>
                                            <p:strVal val="#ppt_w"/>
                                          </p:val>
                                        </p:tav>
                                      </p:tavLst>
                                    </p:anim>
                                    <p:anim calcmode="lin" valueType="num">
                                      <p:cBhvr>
                                        <p:cTn id="53" dur="500" fill="hold"/>
                                        <p:tgtEl>
                                          <p:spTgt spid="2"/>
                                        </p:tgtEl>
                                        <p:attrNameLst>
                                          <p:attrName>ppt_h</p:attrName>
                                        </p:attrNameLst>
                                      </p:cBhvr>
                                      <p:tavLst>
                                        <p:tav tm="0">
                                          <p:val>
                                            <p:fltVal val="0"/>
                                          </p:val>
                                        </p:tav>
                                        <p:tav tm="100000">
                                          <p:val>
                                            <p:strVal val="#ppt_h"/>
                                          </p:val>
                                        </p:tav>
                                      </p:tavLst>
                                    </p:anim>
                                    <p:animEffect transition="in" filter="fade">
                                      <p:cBhvr>
                                        <p:cTn id="54" dur="500"/>
                                        <p:tgtEl>
                                          <p:spTgt spid="2"/>
                                        </p:tgtEl>
                                      </p:cBhvr>
                                    </p:animEffect>
                                    <p:anim calcmode="lin" valueType="num">
                                      <p:cBhvr>
                                        <p:cTn id="55" dur="500" fill="hold"/>
                                        <p:tgtEl>
                                          <p:spTgt spid="2"/>
                                        </p:tgtEl>
                                        <p:attrNameLst>
                                          <p:attrName>ppt_x</p:attrName>
                                        </p:attrNameLst>
                                      </p:cBhvr>
                                      <p:tavLst>
                                        <p:tav tm="0">
                                          <p:val>
                                            <p:fltVal val="0.5"/>
                                          </p:val>
                                        </p:tav>
                                        <p:tav tm="100000">
                                          <p:val>
                                            <p:strVal val="#ppt_x"/>
                                          </p:val>
                                        </p:tav>
                                      </p:tavLst>
                                    </p:anim>
                                    <p:anim calcmode="lin" valueType="num">
                                      <p:cBhvr>
                                        <p:cTn id="56" dur="500" fill="hold"/>
                                        <p:tgtEl>
                                          <p:spTgt spid="2"/>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4"/>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4"/>
                                        </p:tgtEl>
                                      </p:cBhvr>
                                    </p:animEffect>
                                    <p:animScale>
                                      <p:cBhvr>
                                        <p:cTn id="341" dur="250" autoRev="1" fill="hold"/>
                                        <p:tgtEl>
                                          <p:spTgt spid="44"/>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4"/>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37</a:t>
            </a:fld>
            <a:endParaRPr lang="en"/>
          </a:p>
        </p:txBody>
      </p:sp>
      <p:sp>
        <p:nvSpPr>
          <p:cNvPr id="4" name="Rectangle 3"/>
          <p:cNvSpPr/>
          <p:nvPr/>
        </p:nvSpPr>
        <p:spPr>
          <a:xfrm>
            <a:off x="152400" y="2582590"/>
            <a:ext cx="8402222" cy="1477328"/>
          </a:xfrm>
          <a:prstGeom prst="rect">
            <a:avLst/>
          </a:prstGeom>
        </p:spPr>
        <p:txBody>
          <a:bodyPr wrap="square">
            <a:spAutoFit/>
          </a:bodyPr>
          <a:lstStyle/>
          <a:p>
            <a:pPr algn="just">
              <a:lnSpc>
                <a:spcPct val="150000"/>
              </a:lnSpc>
            </a:pPr>
            <a:r>
              <a:rPr lang="en-US" sz="2000" dirty="0" err="1">
                <a:solidFill>
                  <a:srgbClr val="002060"/>
                </a:solidFill>
              </a:rPr>
              <a:t>Gọi</a:t>
            </a:r>
            <a:r>
              <a:rPr lang="en-US" sz="2000" dirty="0">
                <a:solidFill>
                  <a:srgbClr val="002060"/>
                </a:solidFill>
              </a:rPr>
              <a:t> </a:t>
            </a:r>
            <a:r>
              <a:rPr lang="en-US" sz="2000" dirty="0" err="1">
                <a:solidFill>
                  <a:srgbClr val="002060"/>
                </a:solidFill>
              </a:rPr>
              <a:t>độ</a:t>
            </a:r>
            <a:r>
              <a:rPr lang="en-US" sz="2000" dirty="0">
                <a:solidFill>
                  <a:srgbClr val="002060"/>
                </a:solidFill>
              </a:rPr>
              <a:t> </a:t>
            </a:r>
            <a:r>
              <a:rPr lang="en-US" sz="2000" dirty="0" err="1">
                <a:solidFill>
                  <a:srgbClr val="002060"/>
                </a:solidFill>
              </a:rPr>
              <a:t>dài</a:t>
            </a:r>
            <a:r>
              <a:rPr lang="en-US" sz="2000" dirty="0">
                <a:solidFill>
                  <a:srgbClr val="002060"/>
                </a:solidFill>
              </a:rPr>
              <a:t> </a:t>
            </a:r>
            <a:r>
              <a:rPr lang="en-US" sz="2000" dirty="0" err="1">
                <a:solidFill>
                  <a:srgbClr val="002060"/>
                </a:solidFill>
              </a:rPr>
              <a:t>một</a:t>
            </a:r>
            <a:r>
              <a:rPr lang="en-US" sz="2000" dirty="0">
                <a:solidFill>
                  <a:srgbClr val="002060"/>
                </a:solidFill>
              </a:rPr>
              <a:t> </a:t>
            </a:r>
            <a:r>
              <a:rPr lang="en-US" sz="2000" dirty="0" err="1">
                <a:solidFill>
                  <a:srgbClr val="002060"/>
                </a:solidFill>
              </a:rPr>
              <a:t>cạnh</a:t>
            </a:r>
            <a:r>
              <a:rPr lang="en-US" sz="2000" dirty="0">
                <a:solidFill>
                  <a:srgbClr val="002060"/>
                </a:solidFill>
              </a:rPr>
              <a:t> </a:t>
            </a:r>
            <a:r>
              <a:rPr lang="en-US" sz="2000" dirty="0" err="1">
                <a:solidFill>
                  <a:srgbClr val="002060"/>
                </a:solidFill>
              </a:rPr>
              <a:t>của</a:t>
            </a:r>
            <a:r>
              <a:rPr lang="en-US" sz="2000" dirty="0">
                <a:solidFill>
                  <a:srgbClr val="002060"/>
                </a:solidFill>
              </a:rPr>
              <a:t> </a:t>
            </a:r>
            <a:r>
              <a:rPr lang="en-US" sz="2000" dirty="0" err="1">
                <a:solidFill>
                  <a:srgbClr val="002060"/>
                </a:solidFill>
              </a:rPr>
              <a:t>hình</a:t>
            </a:r>
            <a:r>
              <a:rPr lang="en-US" sz="2000" dirty="0">
                <a:solidFill>
                  <a:srgbClr val="002060"/>
                </a:solidFill>
              </a:rPr>
              <a:t> </a:t>
            </a:r>
            <a:r>
              <a:rPr lang="en-US" sz="2000" dirty="0" err="1">
                <a:solidFill>
                  <a:srgbClr val="002060"/>
                </a:solidFill>
              </a:rPr>
              <a:t>vuông</a:t>
            </a:r>
            <a:r>
              <a:rPr lang="en-US" sz="2000" dirty="0">
                <a:solidFill>
                  <a:srgbClr val="002060"/>
                </a:solidFill>
              </a:rPr>
              <a:t> </a:t>
            </a:r>
            <a:r>
              <a:rPr lang="en-US" sz="2000" dirty="0" err="1">
                <a:solidFill>
                  <a:srgbClr val="002060"/>
                </a:solidFill>
              </a:rPr>
              <a:t>là</a:t>
            </a:r>
            <a:r>
              <a:rPr lang="en-US" sz="2000" dirty="0">
                <a:solidFill>
                  <a:srgbClr val="002060"/>
                </a:solidFill>
              </a:rPr>
              <a:t> x (m) ( x &gt; 0).</a:t>
            </a:r>
          </a:p>
          <a:p>
            <a:pPr algn="just">
              <a:lnSpc>
                <a:spcPct val="150000"/>
              </a:lnSpc>
            </a:pPr>
            <a:r>
              <a:rPr lang="en-US" sz="2000" dirty="0" err="1">
                <a:solidFill>
                  <a:srgbClr val="002060"/>
                </a:solidFill>
              </a:rPr>
              <a:t>Diện</a:t>
            </a:r>
            <a:r>
              <a:rPr lang="en-US" sz="2000" dirty="0">
                <a:solidFill>
                  <a:srgbClr val="002060"/>
                </a:solidFill>
              </a:rPr>
              <a:t> </a:t>
            </a:r>
            <a:r>
              <a:rPr lang="en-US" sz="2000" dirty="0" err="1">
                <a:solidFill>
                  <a:srgbClr val="002060"/>
                </a:solidFill>
              </a:rPr>
              <a:t>tích</a:t>
            </a:r>
            <a:r>
              <a:rPr lang="en-US" sz="2000" dirty="0">
                <a:solidFill>
                  <a:srgbClr val="002060"/>
                </a:solidFill>
              </a:rPr>
              <a:t> </a:t>
            </a:r>
            <a:r>
              <a:rPr lang="en-US" sz="2000" dirty="0" err="1">
                <a:solidFill>
                  <a:srgbClr val="002060"/>
                </a:solidFill>
              </a:rPr>
              <a:t>của</a:t>
            </a:r>
            <a:r>
              <a:rPr lang="en-US" sz="2000" dirty="0">
                <a:solidFill>
                  <a:srgbClr val="002060"/>
                </a:solidFill>
              </a:rPr>
              <a:t> </a:t>
            </a:r>
            <a:r>
              <a:rPr lang="en-US" sz="2000" dirty="0" err="1">
                <a:solidFill>
                  <a:srgbClr val="002060"/>
                </a:solidFill>
              </a:rPr>
              <a:t>hình</a:t>
            </a:r>
            <a:r>
              <a:rPr lang="en-US" sz="2000" dirty="0">
                <a:solidFill>
                  <a:srgbClr val="002060"/>
                </a:solidFill>
              </a:rPr>
              <a:t> </a:t>
            </a:r>
            <a:r>
              <a:rPr lang="en-US" sz="2000" dirty="0" err="1">
                <a:solidFill>
                  <a:srgbClr val="002060"/>
                </a:solidFill>
              </a:rPr>
              <a:t>vuông</a:t>
            </a:r>
            <a:r>
              <a:rPr lang="en-US" sz="2000" dirty="0">
                <a:solidFill>
                  <a:srgbClr val="002060"/>
                </a:solidFill>
              </a:rPr>
              <a:t> </a:t>
            </a:r>
            <a:r>
              <a:rPr lang="en-US" sz="2000" dirty="0" err="1">
                <a:solidFill>
                  <a:srgbClr val="002060"/>
                </a:solidFill>
              </a:rPr>
              <a:t>là</a:t>
            </a:r>
            <a:r>
              <a:rPr lang="en-US" sz="2000" dirty="0">
                <a:solidFill>
                  <a:srgbClr val="002060"/>
                </a:solidFill>
              </a:rPr>
              <a:t> </a:t>
            </a:r>
            <a:r>
              <a:rPr lang="en-US" sz="2000" dirty="0" smtClean="0">
                <a:solidFill>
                  <a:srgbClr val="002060"/>
                </a:solidFill>
              </a:rPr>
              <a:t>x</a:t>
            </a:r>
            <a:r>
              <a:rPr lang="en-US" sz="2000" baseline="30000" dirty="0" smtClean="0">
                <a:solidFill>
                  <a:srgbClr val="002060"/>
                </a:solidFill>
              </a:rPr>
              <a:t>2</a:t>
            </a:r>
            <a:r>
              <a:rPr lang="en-US" sz="2000" dirty="0" smtClean="0">
                <a:solidFill>
                  <a:srgbClr val="002060"/>
                </a:solidFill>
              </a:rPr>
              <a:t> = 144 ⇒ x =          = 12 </a:t>
            </a:r>
            <a:r>
              <a:rPr lang="en-US" sz="2000" dirty="0">
                <a:solidFill>
                  <a:srgbClr val="002060"/>
                </a:solidFill>
              </a:rPr>
              <a:t>(m)</a:t>
            </a:r>
          </a:p>
          <a:p>
            <a:pPr algn="just">
              <a:lnSpc>
                <a:spcPct val="150000"/>
              </a:lnSpc>
            </a:pPr>
            <a:r>
              <a:rPr lang="en-US" sz="2000" dirty="0">
                <a:solidFill>
                  <a:srgbClr val="002060"/>
                </a:solidFill>
              </a:rPr>
              <a:t>Chu vi </a:t>
            </a:r>
            <a:r>
              <a:rPr lang="en-US" sz="2000" dirty="0" err="1">
                <a:solidFill>
                  <a:srgbClr val="002060"/>
                </a:solidFill>
              </a:rPr>
              <a:t>của</a:t>
            </a:r>
            <a:r>
              <a:rPr lang="en-US" sz="2000" dirty="0">
                <a:solidFill>
                  <a:srgbClr val="002060"/>
                </a:solidFill>
              </a:rPr>
              <a:t> </a:t>
            </a:r>
            <a:r>
              <a:rPr lang="en-US" sz="2000" dirty="0" err="1">
                <a:solidFill>
                  <a:srgbClr val="002060"/>
                </a:solidFill>
              </a:rPr>
              <a:t>hình</a:t>
            </a:r>
            <a:r>
              <a:rPr lang="en-US" sz="2000" dirty="0">
                <a:solidFill>
                  <a:srgbClr val="002060"/>
                </a:solidFill>
              </a:rPr>
              <a:t> </a:t>
            </a:r>
            <a:r>
              <a:rPr lang="en-US" sz="2000" dirty="0" err="1">
                <a:solidFill>
                  <a:srgbClr val="002060"/>
                </a:solidFill>
              </a:rPr>
              <a:t>vuông</a:t>
            </a:r>
            <a:r>
              <a:rPr lang="en-US" sz="2000" dirty="0">
                <a:solidFill>
                  <a:srgbClr val="002060"/>
                </a:solidFill>
              </a:rPr>
              <a:t> </a:t>
            </a:r>
            <a:r>
              <a:rPr lang="en-US" sz="2000" dirty="0" err="1" smtClean="0">
                <a:solidFill>
                  <a:srgbClr val="002060"/>
                </a:solidFill>
              </a:rPr>
              <a:t>là</a:t>
            </a:r>
            <a:r>
              <a:rPr lang="en-US" sz="2000" dirty="0" smtClean="0">
                <a:solidFill>
                  <a:srgbClr val="002060"/>
                </a:solidFill>
              </a:rPr>
              <a:t>: 4</a:t>
            </a:r>
            <a:r>
              <a:rPr lang="en-US" sz="2000" dirty="0">
                <a:solidFill>
                  <a:srgbClr val="002060"/>
                </a:solidFill>
              </a:rPr>
              <a:t>. 12 = 48 (m).</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721" y="1675009"/>
            <a:ext cx="1232899" cy="788139"/>
          </a:xfrm>
          <a:prstGeom prst="rect">
            <a:avLst/>
          </a:prstGeom>
        </p:spPr>
      </p:pic>
      <p:sp>
        <p:nvSpPr>
          <p:cNvPr id="7" name="TextBox 6"/>
          <p:cNvSpPr txBox="1"/>
          <p:nvPr/>
        </p:nvSpPr>
        <p:spPr>
          <a:xfrm>
            <a:off x="613910" y="1678645"/>
            <a:ext cx="1109609" cy="523220"/>
          </a:xfrm>
          <a:prstGeom prst="rect">
            <a:avLst/>
          </a:prstGeom>
          <a:noFill/>
        </p:spPr>
        <p:txBody>
          <a:bodyPr wrap="square" rtlCol="0">
            <a:spAutoFit/>
          </a:bodyPr>
          <a:lstStyle/>
          <a:p>
            <a:pPr algn="ctr"/>
            <a:r>
              <a:rPr lang="en-US" sz="2800" b="1" dirty="0" err="1" smtClean="0">
                <a:solidFill>
                  <a:srgbClr val="C00000"/>
                </a:solidFill>
                <a:latin typeface="Times New Roman" panose="02020603050405020304" pitchFamily="18" charset="0"/>
                <a:cs typeface="Times New Roman" panose="02020603050405020304" pitchFamily="18" charset="0"/>
              </a:rPr>
              <a:t>Giải</a:t>
            </a:r>
            <a:r>
              <a:rPr lang="en-US" sz="2800" b="1" dirty="0" smtClean="0">
                <a:solidFill>
                  <a:srgbClr val="C00000"/>
                </a:solidFill>
                <a:latin typeface="Times New Roman" panose="02020603050405020304" pitchFamily="18" charset="0"/>
                <a:cs typeface="Times New Roman" panose="02020603050405020304" pitchFamily="18" charset="0"/>
              </a:rPr>
              <a:t>:</a:t>
            </a:r>
            <a:endParaRPr lang="en-US" sz="2800" b="1" dirty="0">
              <a:solidFill>
                <a:srgbClr val="C00000"/>
              </a:solidFill>
              <a:latin typeface="Times New Roman" panose="02020603050405020304" pitchFamily="18" charset="0"/>
              <a:cs typeface="Times New Roman" panose="02020603050405020304" pitchFamily="18" charset="0"/>
            </a:endParaRPr>
          </a:p>
        </p:txBody>
      </p:sp>
      <p:sp>
        <p:nvSpPr>
          <p:cNvPr id="8" name="Oval 7"/>
          <p:cNvSpPr/>
          <p:nvPr/>
        </p:nvSpPr>
        <p:spPr>
          <a:xfrm>
            <a:off x="304800" y="76199"/>
            <a:ext cx="8619975" cy="1833565"/>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244600" y="474865"/>
            <a:ext cx="7399392" cy="1015663"/>
          </a:xfrm>
          <a:prstGeom prst="rect">
            <a:avLst/>
          </a:prstGeom>
          <a:noFill/>
        </p:spPr>
        <p:txBody>
          <a:bodyPr wrap="square" rtlCol="0">
            <a:spAutoFit/>
          </a:bodyPr>
          <a:lstStyle/>
          <a:p>
            <a:pPr algn="just">
              <a:lnSpc>
                <a:spcPct val="150000"/>
              </a:lnSpc>
            </a:pPr>
            <a:r>
              <a:rPr lang="en-US" sz="2000" b="1" dirty="0" err="1" smtClean="0">
                <a:latin typeface="Times New Roman" panose="02020603050405020304" pitchFamily="18" charset="0"/>
                <a:cs typeface="Times New Roman" panose="02020603050405020304" pitchFamily="18" charset="0"/>
              </a:rPr>
              <a:t>Bài</a:t>
            </a:r>
            <a:r>
              <a:rPr lang="en-US" sz="2000" b="1" dirty="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Tập</a:t>
            </a:r>
            <a:r>
              <a:rPr lang="en-US" sz="2000" b="1" dirty="0" smtClean="0">
                <a:latin typeface="Times New Roman" panose="02020603050405020304" pitchFamily="18" charset="0"/>
                <a:cs typeface="Times New Roman" panose="02020603050405020304" pitchFamily="18" charset="0"/>
              </a:rPr>
              <a:t>: </a:t>
            </a:r>
            <a:r>
              <a:rPr lang="en-US" sz="2000" dirty="0" err="1" smtClean="0"/>
              <a:t>Sàn</a:t>
            </a:r>
            <a:r>
              <a:rPr lang="en-US" sz="2000" dirty="0" smtClean="0"/>
              <a:t> </a:t>
            </a:r>
            <a:r>
              <a:rPr lang="en-US" sz="2000" dirty="0" err="1" smtClean="0"/>
              <a:t>thi</a:t>
            </a:r>
            <a:r>
              <a:rPr lang="en-US" sz="2000" dirty="0" smtClean="0"/>
              <a:t> </a:t>
            </a:r>
            <a:r>
              <a:rPr lang="en-US" sz="2000" dirty="0" err="1" smtClean="0"/>
              <a:t>đấu</a:t>
            </a:r>
            <a:r>
              <a:rPr lang="en-US" sz="2000" dirty="0" smtClean="0"/>
              <a:t> </a:t>
            </a:r>
            <a:r>
              <a:rPr lang="en-US" sz="2000" dirty="0" err="1" smtClean="0"/>
              <a:t>bộ</a:t>
            </a:r>
            <a:r>
              <a:rPr lang="en-US" sz="2000" dirty="0" smtClean="0"/>
              <a:t> </a:t>
            </a:r>
            <a:r>
              <a:rPr lang="en-US" sz="2000" dirty="0" err="1" smtClean="0"/>
              <a:t>môn</a:t>
            </a:r>
            <a:r>
              <a:rPr lang="en-US" sz="2000" dirty="0" smtClean="0"/>
              <a:t> </a:t>
            </a:r>
            <a:r>
              <a:rPr lang="en-US" sz="2000" dirty="0" err="1" smtClean="0"/>
              <a:t>cử</a:t>
            </a:r>
            <a:r>
              <a:rPr lang="en-US" sz="2000" dirty="0" smtClean="0"/>
              <a:t> </a:t>
            </a:r>
            <a:r>
              <a:rPr lang="en-US" sz="2000" dirty="0" err="1" smtClean="0"/>
              <a:t>tạ</a:t>
            </a:r>
            <a:r>
              <a:rPr lang="en-US" sz="2000" dirty="0" smtClean="0"/>
              <a:t> </a:t>
            </a:r>
            <a:r>
              <a:rPr lang="en-US" sz="2000" dirty="0" err="1" smtClean="0"/>
              <a:t>có</a:t>
            </a:r>
            <a:r>
              <a:rPr lang="en-US" sz="2000" dirty="0" smtClean="0"/>
              <a:t> </a:t>
            </a:r>
            <a:r>
              <a:rPr lang="en-US" sz="2000" dirty="0" err="1" smtClean="0"/>
              <a:t>dạng</a:t>
            </a:r>
            <a:r>
              <a:rPr lang="en-US" sz="2000" dirty="0" smtClean="0"/>
              <a:t> </a:t>
            </a:r>
            <a:r>
              <a:rPr lang="en-US" sz="2000" dirty="0" err="1" smtClean="0"/>
              <a:t>một</a:t>
            </a:r>
            <a:r>
              <a:rPr lang="en-US" sz="2000" dirty="0" smtClean="0"/>
              <a:t> </a:t>
            </a:r>
            <a:r>
              <a:rPr lang="en-US" sz="2000" dirty="0" err="1" smtClean="0"/>
              <a:t>hình</a:t>
            </a:r>
            <a:r>
              <a:rPr lang="en-US" sz="2000" dirty="0" smtClean="0"/>
              <a:t> </a:t>
            </a:r>
            <a:r>
              <a:rPr lang="en-US" sz="2000" dirty="0" err="1" smtClean="0"/>
              <a:t>vuông</a:t>
            </a:r>
            <a:r>
              <a:rPr lang="en-US" sz="2000" dirty="0" smtClean="0"/>
              <a:t>, </a:t>
            </a:r>
            <a:r>
              <a:rPr lang="en-US" sz="2000" dirty="0" err="1" smtClean="0"/>
              <a:t>diện</a:t>
            </a:r>
            <a:r>
              <a:rPr lang="en-US" sz="2000" dirty="0" smtClean="0"/>
              <a:t> </a:t>
            </a:r>
            <a:r>
              <a:rPr lang="en-US" sz="2000" dirty="0" err="1" smtClean="0"/>
              <a:t>tích</a:t>
            </a:r>
            <a:r>
              <a:rPr lang="en-US" sz="2000" dirty="0" smtClean="0"/>
              <a:t> 144 m</a:t>
            </a:r>
            <a:r>
              <a:rPr lang="en-US" sz="2000" baseline="30000" dirty="0" smtClean="0"/>
              <a:t>2</a:t>
            </a:r>
            <a:r>
              <a:rPr lang="en-US" sz="2000" dirty="0" smtClean="0"/>
              <a:t>. </a:t>
            </a:r>
            <a:r>
              <a:rPr lang="en-US" sz="2000" dirty="0" err="1" smtClean="0"/>
              <a:t>Em</a:t>
            </a:r>
            <a:r>
              <a:rPr lang="en-US" sz="2000" dirty="0" smtClean="0"/>
              <a:t> </a:t>
            </a:r>
            <a:r>
              <a:rPr lang="en-US" sz="2000" dirty="0" err="1" smtClean="0"/>
              <a:t>hãy</a:t>
            </a:r>
            <a:r>
              <a:rPr lang="en-US" sz="2000" dirty="0" smtClean="0"/>
              <a:t> </a:t>
            </a:r>
            <a:r>
              <a:rPr lang="en-US" sz="2000" dirty="0" err="1" smtClean="0"/>
              <a:t>tính</a:t>
            </a:r>
            <a:r>
              <a:rPr lang="en-US" sz="2000" dirty="0" smtClean="0"/>
              <a:t> </a:t>
            </a:r>
            <a:r>
              <a:rPr lang="en-US" sz="2000" dirty="0" err="1" smtClean="0"/>
              <a:t>chu</a:t>
            </a:r>
            <a:r>
              <a:rPr lang="en-US" sz="2000" dirty="0" smtClean="0"/>
              <a:t> vi </a:t>
            </a:r>
            <a:r>
              <a:rPr lang="en-US" sz="2000" dirty="0" err="1" smtClean="0"/>
              <a:t>của</a:t>
            </a:r>
            <a:r>
              <a:rPr lang="en-US" sz="2000" dirty="0" smtClean="0"/>
              <a:t> </a:t>
            </a:r>
            <a:r>
              <a:rPr lang="en-US" sz="2000" dirty="0" err="1" smtClean="0"/>
              <a:t>sàn</a:t>
            </a:r>
            <a:r>
              <a:rPr lang="en-US" sz="2000" dirty="0" smtClean="0"/>
              <a:t> </a:t>
            </a:r>
            <a:r>
              <a:rPr lang="en-US" sz="2000" dirty="0" err="1" smtClean="0"/>
              <a:t>thi</a:t>
            </a:r>
            <a:r>
              <a:rPr lang="en-US" sz="2000" dirty="0" smtClean="0"/>
              <a:t> </a:t>
            </a:r>
            <a:r>
              <a:rPr lang="en-US" sz="2000" dirty="0" err="1" smtClean="0"/>
              <a:t>đấu</a:t>
            </a:r>
            <a:r>
              <a:rPr lang="en-US" sz="2000" dirty="0" smtClean="0"/>
              <a:t> </a:t>
            </a:r>
            <a:r>
              <a:rPr lang="en-US" sz="2000" dirty="0" err="1" smtClean="0"/>
              <a:t>đó</a:t>
            </a:r>
            <a:r>
              <a:rPr lang="en-US" sz="2000" dirty="0" smtClean="0"/>
              <a:t>.</a:t>
            </a:r>
            <a:endParaRPr lang="en-US" sz="2000" dirty="0"/>
          </a:p>
        </p:txBody>
      </p:sp>
      <mc:AlternateContent xmlns:mc="http://schemas.openxmlformats.org/markup-compatibility/2006" xmlns:a14="http://schemas.microsoft.com/office/drawing/2010/main">
        <mc:Choice Requires="a14">
          <p:sp>
            <p:nvSpPr>
              <p:cNvPr id="9" name="Hộp Văn bản 3">
                <a:extLst>
                  <a:ext uri="{FF2B5EF4-FFF2-40B4-BE49-F238E27FC236}">
                    <a16:creationId xmlns:a16="http://schemas.microsoft.com/office/drawing/2014/main" xmlns="" id="{42AA10A6-661B-E2DA-EA7B-68D660FE66F9}"/>
                  </a:ext>
                </a:extLst>
              </p:cNvPr>
              <p:cNvSpPr txBox="1"/>
              <p:nvPr/>
            </p:nvSpPr>
            <p:spPr>
              <a:xfrm>
                <a:off x="5134365" y="3176581"/>
                <a:ext cx="481245" cy="34406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ad>
                        <m:radPr>
                          <m:degHide m:val="on"/>
                          <m:ctrlPr>
                            <a:rPr lang="en-US" sz="2000" i="1" smtClean="0">
                              <a:latin typeface="Cambria Math" panose="02040503050406030204" pitchFamily="18" charset="0"/>
                            </a:rPr>
                          </m:ctrlPr>
                        </m:radPr>
                        <m:deg/>
                        <m:e>
                          <m:r>
                            <a:rPr lang="en-US" sz="2000" b="0" i="1" smtClean="0">
                              <a:latin typeface="Cambria Math" panose="02040503050406030204" pitchFamily="18" charset="0"/>
                            </a:rPr>
                            <m:t>144</m:t>
                          </m:r>
                        </m:e>
                      </m:rad>
                    </m:oMath>
                  </m:oMathPara>
                </a14:m>
                <a:endParaRPr lang="en-US" sz="2000" dirty="0"/>
              </a:p>
            </p:txBody>
          </p:sp>
        </mc:Choice>
        <mc:Fallback xmlns="">
          <p:sp>
            <p:nvSpPr>
              <p:cNvPr id="9" name="Hộp Văn bản 3">
                <a:extLst>
                  <a:ext uri="{FF2B5EF4-FFF2-40B4-BE49-F238E27FC236}">
                    <a16:creationId xmlns:a16="http://schemas.microsoft.com/office/drawing/2014/main" id="{42AA10A6-661B-E2DA-EA7B-68D660FE66F9}"/>
                  </a:ext>
                </a:extLst>
              </p:cNvPr>
              <p:cNvSpPr txBox="1">
                <a:spLocks noRot="1" noChangeAspect="1" noMove="1" noResize="1" noEditPoints="1" noAdjustHandles="1" noChangeArrowheads="1" noChangeShapeType="1" noTextEdit="1"/>
              </p:cNvSpPr>
              <p:nvPr/>
            </p:nvSpPr>
            <p:spPr>
              <a:xfrm>
                <a:off x="5134365" y="3176581"/>
                <a:ext cx="481245" cy="344069"/>
              </a:xfrm>
              <a:prstGeom prst="rect">
                <a:avLst/>
              </a:prstGeom>
              <a:blipFill>
                <a:blip r:embed="rId3"/>
                <a:stretch>
                  <a:fillRect r="-41772" b="-7018"/>
                </a:stretch>
              </a:blipFill>
            </p:spPr>
            <p:txBody>
              <a:bodyPr/>
              <a:lstStyle/>
              <a:p>
                <a:r>
                  <a:rPr lang="en-US">
                    <a:noFill/>
                  </a:rPr>
                  <a:t> </a:t>
                </a:r>
              </a:p>
            </p:txBody>
          </p:sp>
        </mc:Fallback>
      </mc:AlternateContent>
    </p:spTree>
    <p:extLst>
      <p:ext uri="{BB962C8B-B14F-4D97-AF65-F5344CB8AC3E}">
        <p14:creationId xmlns:p14="http://schemas.microsoft.com/office/powerpoint/2010/main" val="3280073293"/>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barn(inVertical)">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barn(inVertical)">
                                      <p:cBhvr>
                                        <p:cTn id="22" dur="500"/>
                                        <p:tgtEl>
                                          <p:spTgt spid="4">
                                            <p:txEl>
                                              <p:pRg st="1" end="1"/>
                                            </p:txEl>
                                          </p:spTgt>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4">
                                            <p:txEl>
                                              <p:pRg st="2" end="2"/>
                                            </p:txEl>
                                          </p:spTgt>
                                        </p:tgtEl>
                                        <p:attrNameLst>
                                          <p:attrName>style.visibility</p:attrName>
                                        </p:attrNameLst>
                                      </p:cBhvr>
                                      <p:to>
                                        <p:strVal val="visible"/>
                                      </p:to>
                                    </p:set>
                                    <p:animEffect transition="in" filter="barn(inVertical)">
                                      <p:cBhvr>
                                        <p:cTn id="30"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38</a:t>
            </a:fld>
            <a:endParaRPr lang="en"/>
          </a:p>
        </p:txBody>
      </p:sp>
      <p:pic>
        <p:nvPicPr>
          <p:cNvPr id="3" name="Picture 2"/>
          <p:cNvPicPr>
            <a:picLocks noChangeAspect="1"/>
          </p:cNvPicPr>
          <p:nvPr/>
        </p:nvPicPr>
        <p:blipFill>
          <a:blip r:embed="rId2"/>
          <a:stretch>
            <a:fillRect/>
          </a:stretch>
        </p:blipFill>
        <p:spPr>
          <a:xfrm>
            <a:off x="1461653" y="837958"/>
            <a:ext cx="6220693" cy="3467584"/>
          </a:xfrm>
          <a:prstGeom prst="rect">
            <a:avLst/>
          </a:prstGeom>
        </p:spPr>
      </p:pic>
    </p:spTree>
    <p:extLst>
      <p:ext uri="{BB962C8B-B14F-4D97-AF65-F5344CB8AC3E}">
        <p14:creationId xmlns:p14="http://schemas.microsoft.com/office/powerpoint/2010/main" val="1842037484"/>
      </p:ext>
    </p:extLst>
  </p:cSld>
  <p:clrMapOvr>
    <a:masterClrMapping/>
  </p:clrMapOvr>
  <p:transition spd="slow">
    <p:push dir="u"/>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39</a:t>
            </a:fld>
            <a:endParaRPr lang="en"/>
          </a:p>
        </p:txBody>
      </p:sp>
      <p:pic>
        <p:nvPicPr>
          <p:cNvPr id="3" name="Picture 2"/>
          <p:cNvPicPr>
            <a:picLocks noChangeAspect="1"/>
          </p:cNvPicPr>
          <p:nvPr/>
        </p:nvPicPr>
        <p:blipFill>
          <a:blip r:embed="rId2"/>
          <a:stretch>
            <a:fillRect/>
          </a:stretch>
        </p:blipFill>
        <p:spPr>
          <a:xfrm>
            <a:off x="68826" y="0"/>
            <a:ext cx="8787185" cy="5143500"/>
          </a:xfrm>
          <a:prstGeom prst="rect">
            <a:avLst/>
          </a:prstGeom>
        </p:spPr>
      </p:pic>
    </p:spTree>
    <p:extLst>
      <p:ext uri="{BB962C8B-B14F-4D97-AF65-F5344CB8AC3E}">
        <p14:creationId xmlns:p14="http://schemas.microsoft.com/office/powerpoint/2010/main" val="2764472129"/>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166256"/>
            <a:ext cx="6997148" cy="4696690"/>
          </a:xfrm>
          <a:prstGeom prst="rect">
            <a:avLst/>
          </a:prstGeom>
        </p:spPr>
      </p:pic>
    </p:spTree>
    <p:extLst>
      <p:ext uri="{BB962C8B-B14F-4D97-AF65-F5344CB8AC3E}">
        <p14:creationId xmlns:p14="http://schemas.microsoft.com/office/powerpoint/2010/main" val="3405834844"/>
      </p:ext>
    </p:extLst>
  </p:cSld>
  <p:clrMapOvr>
    <a:masterClrMapping/>
  </p:clrMapOvr>
  <p:transition spd="slow">
    <p:push dir="u"/>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40</a:t>
            </a:fld>
            <a:endParaRPr lang="en"/>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425" y="0"/>
            <a:ext cx="3409840" cy="2231923"/>
          </a:xfrm>
          <a:prstGeom prst="rect">
            <a:avLst/>
          </a:prstGeom>
        </p:spPr>
      </p:pic>
      <p:graphicFrame>
        <p:nvGraphicFramePr>
          <p:cNvPr id="4" name="Object 3"/>
          <p:cNvGraphicFramePr>
            <a:graphicFrameLocks noChangeAspect="1"/>
          </p:cNvGraphicFramePr>
          <p:nvPr>
            <p:extLst>
              <p:ext uri="{D42A27DB-BD31-4B8C-83A1-F6EECF244321}">
                <p14:modId xmlns:p14="http://schemas.microsoft.com/office/powerpoint/2010/main" val="3698137249"/>
              </p:ext>
            </p:extLst>
          </p:nvPr>
        </p:nvGraphicFramePr>
        <p:xfrm>
          <a:off x="98425" y="98425"/>
          <a:ext cx="431800" cy="438150"/>
        </p:xfrm>
        <a:graphic>
          <a:graphicData uri="http://schemas.openxmlformats.org/presentationml/2006/ole">
            <mc:AlternateContent xmlns:mc="http://schemas.openxmlformats.org/markup-compatibility/2006">
              <mc:Choice xmlns:v="urn:schemas-microsoft-com:vml" Requires="v">
                <p:oleObj spid="_x0000_s2067" name="Packager Shell Object" showAsIcon="1" r:id="rId4" imgW="431640" imgH="437760" progId="Package">
                  <p:embed/>
                </p:oleObj>
              </mc:Choice>
              <mc:Fallback>
                <p:oleObj name="Packager Shell Object" showAsIcon="1" r:id="rId4" imgW="431640" imgH="437760" progId="Package">
                  <p:embed/>
                  <p:pic>
                    <p:nvPicPr>
                      <p:cNvPr id="0" name=""/>
                      <p:cNvPicPr/>
                      <p:nvPr/>
                    </p:nvPicPr>
                    <p:blipFill>
                      <a:blip r:embed="rId5"/>
                      <a:stretch>
                        <a:fillRect/>
                      </a:stretch>
                    </p:blipFill>
                    <p:spPr>
                      <a:xfrm>
                        <a:off x="98425" y="98425"/>
                        <a:ext cx="431800" cy="438150"/>
                      </a:xfrm>
                      <a:prstGeom prst="rect">
                        <a:avLst/>
                      </a:prstGeom>
                    </p:spPr>
                  </p:pic>
                </p:oleObj>
              </mc:Fallback>
            </mc:AlternateContent>
          </a:graphicData>
        </a:graphic>
      </p:graphicFrame>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50303" y="0"/>
            <a:ext cx="3260315" cy="247773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50304" y="2477730"/>
            <a:ext cx="3260315" cy="2626595"/>
          </a:xfrm>
          <a:prstGeom prst="rect">
            <a:avLst/>
          </a:prstGeom>
        </p:spPr>
      </p:pic>
      <p:pic>
        <p:nvPicPr>
          <p:cNvPr id="8" name="Picture 7"/>
          <p:cNvPicPr>
            <a:picLocks noChangeAspect="1"/>
          </p:cNvPicPr>
          <p:nvPr/>
        </p:nvPicPr>
        <p:blipFill>
          <a:blip r:embed="rId8"/>
          <a:stretch>
            <a:fillRect/>
          </a:stretch>
        </p:blipFill>
        <p:spPr>
          <a:xfrm>
            <a:off x="157522" y="2231923"/>
            <a:ext cx="3350743" cy="2872401"/>
          </a:xfrm>
          <a:prstGeom prst="rect">
            <a:avLst/>
          </a:prstGeom>
        </p:spPr>
      </p:pic>
      <p:sp>
        <p:nvSpPr>
          <p:cNvPr id="11" name="Cloud Callout 10"/>
          <p:cNvSpPr/>
          <p:nvPr/>
        </p:nvSpPr>
        <p:spPr>
          <a:xfrm>
            <a:off x="3508265" y="-78658"/>
            <a:ext cx="2155116" cy="5329084"/>
          </a:xfrm>
          <a:prstGeom prst="cloud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3695187" y="1022556"/>
            <a:ext cx="2155115" cy="2246769"/>
          </a:xfrm>
          <a:prstGeom prst="rect">
            <a:avLst/>
          </a:prstGeom>
          <a:noFill/>
        </p:spPr>
        <p:txBody>
          <a:bodyPr wrap="square" rtlCol="0">
            <a:spAutoFit/>
          </a:bodyPr>
          <a:lstStyle/>
          <a:p>
            <a:r>
              <a:rPr lang="en-US" sz="2800" dirty="0" err="1" smtClean="0">
                <a:solidFill>
                  <a:srgbClr val="FF0000"/>
                </a:solidFill>
                <a:latin typeface="Times New Roman" panose="02020603050405020304" pitchFamily="18" charset="0"/>
                <a:cs typeface="Times New Roman" panose="02020603050405020304" pitchFamily="18" charset="0"/>
              </a:rPr>
              <a:t>Bánh</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là</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món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ăn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được</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yêu</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thích</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trong</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ngày</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kỉ</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niệm</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số</a:t>
            </a:r>
            <a:r>
              <a:rPr lang="en-US" sz="2800" dirty="0" smtClean="0">
                <a:solidFill>
                  <a:srgbClr val="FF0000"/>
                </a:solidFill>
                <a:latin typeface="Times New Roman" panose="02020603050405020304" pitchFamily="18" charset="0"/>
                <a:cs typeface="Times New Roman" panose="02020603050405020304" pitchFamily="18" charset="0"/>
              </a:rPr>
              <a:t> </a:t>
            </a:r>
            <a:endParaRPr lang="en-US" sz="2800" dirty="0">
              <a:solidFill>
                <a:srgbClr val="FF0000"/>
              </a:solidFill>
              <a:latin typeface="Times New Roman" panose="02020603050405020304" pitchFamily="18" charset="0"/>
              <a:cs typeface="Times New Roman" panose="02020603050405020304" pitchFamily="18" charset="0"/>
            </a:endParaRPr>
          </a:p>
        </p:txBody>
      </p:sp>
      <p:graphicFrame>
        <p:nvGraphicFramePr>
          <p:cNvPr id="13" name="Object 12"/>
          <p:cNvGraphicFramePr>
            <a:graphicFrameLocks noChangeAspect="1"/>
          </p:cNvGraphicFramePr>
          <p:nvPr>
            <p:extLst>
              <p:ext uri="{D42A27DB-BD31-4B8C-83A1-F6EECF244321}">
                <p14:modId xmlns:p14="http://schemas.microsoft.com/office/powerpoint/2010/main" val="4128321828"/>
              </p:ext>
            </p:extLst>
          </p:nvPr>
        </p:nvGraphicFramePr>
        <p:xfrm>
          <a:off x="4301507" y="2949676"/>
          <a:ext cx="284315" cy="221635"/>
        </p:xfrm>
        <a:graphic>
          <a:graphicData uri="http://schemas.openxmlformats.org/presentationml/2006/ole">
            <mc:AlternateContent xmlns:mc="http://schemas.openxmlformats.org/markup-compatibility/2006">
              <mc:Choice xmlns:v="urn:schemas-microsoft-com:vml" Requires="v">
                <p:oleObj spid="_x0000_s2068" name="Equation" r:id="rId9" imgW="253800" imgH="215640" progId="Equation.DSMT4">
                  <p:embed/>
                </p:oleObj>
              </mc:Choice>
              <mc:Fallback>
                <p:oleObj name="Equation" r:id="rId9" imgW="253800" imgH="215640" progId="Equation.DSMT4">
                  <p:embed/>
                  <p:pic>
                    <p:nvPicPr>
                      <p:cNvPr id="0" name=""/>
                      <p:cNvPicPr/>
                      <p:nvPr/>
                    </p:nvPicPr>
                    <p:blipFill>
                      <a:blip r:embed="rId10"/>
                      <a:stretch>
                        <a:fillRect/>
                      </a:stretch>
                    </p:blipFill>
                    <p:spPr>
                      <a:xfrm>
                        <a:off x="4301507" y="2949676"/>
                        <a:ext cx="284315" cy="221635"/>
                      </a:xfrm>
                      <a:prstGeom prst="rect">
                        <a:avLst/>
                      </a:prstGeom>
                      <a:solidFill>
                        <a:srgbClr val="FFFF00"/>
                      </a:solidFill>
                    </p:spPr>
                  </p:pic>
                </p:oleObj>
              </mc:Fallback>
            </mc:AlternateContent>
          </a:graphicData>
        </a:graphic>
      </p:graphicFrame>
    </p:spTree>
    <p:extLst>
      <p:ext uri="{BB962C8B-B14F-4D97-AF65-F5344CB8AC3E}">
        <p14:creationId xmlns:p14="http://schemas.microsoft.com/office/powerpoint/2010/main" val="957834291"/>
      </p:ext>
    </p:extLst>
  </p:cSld>
  <p:clrMapOvr>
    <a:masterClrMapping/>
  </p:clrMapOvr>
  <p:transition spd="slow">
    <p:push dir="u"/>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41</a:t>
            </a:fld>
            <a:endParaRPr lang="en"/>
          </a:p>
        </p:txBody>
      </p:sp>
      <p:pic>
        <p:nvPicPr>
          <p:cNvPr id="3" name="Picture 2"/>
          <p:cNvPicPr>
            <a:picLocks noChangeAspect="1"/>
          </p:cNvPicPr>
          <p:nvPr/>
        </p:nvPicPr>
        <p:blipFill>
          <a:blip r:embed="rId2"/>
          <a:stretch>
            <a:fillRect/>
          </a:stretch>
        </p:blipFill>
        <p:spPr>
          <a:xfrm>
            <a:off x="117987" y="649874"/>
            <a:ext cx="4660490" cy="4217093"/>
          </a:xfrm>
          <a:prstGeom prst="rect">
            <a:avLst/>
          </a:prstGeom>
        </p:spPr>
      </p:pic>
      <p:pic>
        <p:nvPicPr>
          <p:cNvPr id="5" name="Picture 4"/>
          <p:cNvPicPr>
            <a:picLocks noChangeAspect="1"/>
          </p:cNvPicPr>
          <p:nvPr/>
        </p:nvPicPr>
        <p:blipFill>
          <a:blip r:embed="rId3"/>
          <a:stretch>
            <a:fillRect/>
          </a:stretch>
        </p:blipFill>
        <p:spPr>
          <a:xfrm>
            <a:off x="3291801" y="0"/>
            <a:ext cx="2324424" cy="523948"/>
          </a:xfrm>
          <a:prstGeom prst="rect">
            <a:avLst/>
          </a:prstGeom>
        </p:spPr>
      </p:pic>
      <p:pic>
        <p:nvPicPr>
          <p:cNvPr id="6" name="Picture 5"/>
          <p:cNvPicPr>
            <a:picLocks noChangeAspect="1"/>
          </p:cNvPicPr>
          <p:nvPr/>
        </p:nvPicPr>
        <p:blipFill>
          <a:blip r:embed="rId4"/>
          <a:stretch>
            <a:fillRect/>
          </a:stretch>
        </p:blipFill>
        <p:spPr>
          <a:xfrm>
            <a:off x="4876800" y="649875"/>
            <a:ext cx="4267200" cy="4217092"/>
          </a:xfrm>
          <a:prstGeom prst="rect">
            <a:avLst/>
          </a:prstGeom>
        </p:spPr>
      </p:pic>
    </p:spTree>
    <p:extLst>
      <p:ext uri="{BB962C8B-B14F-4D97-AF65-F5344CB8AC3E}">
        <p14:creationId xmlns:p14="http://schemas.microsoft.com/office/powerpoint/2010/main" val="1064583727"/>
      </p:ext>
    </p:extLst>
  </p:cSld>
  <p:clrMapOvr>
    <a:masterClrMapping/>
  </p:clrMapOvr>
  <p:transition spd="slow">
    <p:push dir="u"/>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42</a:t>
            </a:fld>
            <a:endParaRPr lang="en"/>
          </a:p>
        </p:txBody>
      </p:sp>
      <p:pic>
        <p:nvPicPr>
          <p:cNvPr id="3" name="Picture 2"/>
          <p:cNvPicPr>
            <a:picLocks noChangeAspect="1"/>
          </p:cNvPicPr>
          <p:nvPr/>
        </p:nvPicPr>
        <p:blipFill>
          <a:blip r:embed="rId2"/>
          <a:stretch>
            <a:fillRect/>
          </a:stretch>
        </p:blipFill>
        <p:spPr>
          <a:xfrm>
            <a:off x="106921" y="-1"/>
            <a:ext cx="4219273" cy="4767263"/>
          </a:xfrm>
          <a:prstGeom prst="rect">
            <a:avLst/>
          </a:prstGeom>
        </p:spPr>
      </p:pic>
      <p:pic>
        <p:nvPicPr>
          <p:cNvPr id="4" name="Picture 3"/>
          <p:cNvPicPr>
            <a:picLocks noChangeAspect="1"/>
          </p:cNvPicPr>
          <p:nvPr/>
        </p:nvPicPr>
        <p:blipFill>
          <a:blip r:embed="rId3"/>
          <a:stretch>
            <a:fillRect/>
          </a:stretch>
        </p:blipFill>
        <p:spPr>
          <a:xfrm>
            <a:off x="4326194" y="491613"/>
            <a:ext cx="4667564" cy="4549493"/>
          </a:xfrm>
          <a:prstGeom prst="rect">
            <a:avLst/>
          </a:prstGeom>
        </p:spPr>
      </p:pic>
    </p:spTree>
    <p:extLst>
      <p:ext uri="{BB962C8B-B14F-4D97-AF65-F5344CB8AC3E}">
        <p14:creationId xmlns:p14="http://schemas.microsoft.com/office/powerpoint/2010/main" val="2915646627"/>
      </p:ext>
    </p:extLst>
  </p:cSld>
  <p:clrMapOvr>
    <a:masterClrMapping/>
  </p:clrMapOvr>
  <p:transition spd="slow">
    <p:push dir="u"/>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43</a:t>
            </a:fld>
            <a:endParaRPr lang="en"/>
          </a:p>
        </p:txBody>
      </p:sp>
      <p:pic>
        <p:nvPicPr>
          <p:cNvPr id="3" name="Picture 2"/>
          <p:cNvPicPr>
            <a:picLocks noChangeAspect="1"/>
          </p:cNvPicPr>
          <p:nvPr/>
        </p:nvPicPr>
        <p:blipFill>
          <a:blip r:embed="rId2"/>
          <a:stretch>
            <a:fillRect/>
          </a:stretch>
        </p:blipFill>
        <p:spPr>
          <a:xfrm>
            <a:off x="99466" y="61256"/>
            <a:ext cx="3980922" cy="4706007"/>
          </a:xfrm>
          <a:prstGeom prst="rect">
            <a:avLst/>
          </a:prstGeom>
        </p:spPr>
      </p:pic>
      <p:pic>
        <p:nvPicPr>
          <p:cNvPr id="4" name="Picture 3"/>
          <p:cNvPicPr>
            <a:picLocks noChangeAspect="1"/>
          </p:cNvPicPr>
          <p:nvPr/>
        </p:nvPicPr>
        <p:blipFill>
          <a:blip r:embed="rId3"/>
          <a:stretch>
            <a:fillRect/>
          </a:stretch>
        </p:blipFill>
        <p:spPr>
          <a:xfrm>
            <a:off x="4434347" y="61256"/>
            <a:ext cx="4522839" cy="4884370"/>
          </a:xfrm>
          <a:prstGeom prst="rect">
            <a:avLst/>
          </a:prstGeom>
        </p:spPr>
      </p:pic>
    </p:spTree>
    <p:extLst>
      <p:ext uri="{BB962C8B-B14F-4D97-AF65-F5344CB8AC3E}">
        <p14:creationId xmlns:p14="http://schemas.microsoft.com/office/powerpoint/2010/main" val="2374923699"/>
      </p:ext>
    </p:extLst>
  </p:cSld>
  <p:clrMapOvr>
    <a:masterClrMapping/>
  </p:clrMapOvr>
  <p:transition spd="slow">
    <p:push dir="u"/>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44</a:t>
            </a:fld>
            <a:endParaRPr lang="en"/>
          </a:p>
        </p:txBody>
      </p:sp>
      <p:pic>
        <p:nvPicPr>
          <p:cNvPr id="3" name="Picture 2"/>
          <p:cNvPicPr>
            <a:picLocks noChangeAspect="1"/>
          </p:cNvPicPr>
          <p:nvPr/>
        </p:nvPicPr>
        <p:blipFill>
          <a:blip r:embed="rId2"/>
          <a:stretch>
            <a:fillRect/>
          </a:stretch>
        </p:blipFill>
        <p:spPr>
          <a:xfrm>
            <a:off x="235975" y="1"/>
            <a:ext cx="8819536" cy="2821858"/>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4575" y="2821858"/>
            <a:ext cx="4514850" cy="2321641"/>
          </a:xfrm>
          <a:prstGeom prst="rect">
            <a:avLst/>
          </a:prstGeom>
        </p:spPr>
      </p:pic>
    </p:spTree>
    <p:extLst>
      <p:ext uri="{BB962C8B-B14F-4D97-AF65-F5344CB8AC3E}">
        <p14:creationId xmlns:p14="http://schemas.microsoft.com/office/powerpoint/2010/main" val="1946955882"/>
      </p:ext>
    </p:extLst>
  </p:cSld>
  <p:clrMapOvr>
    <a:masterClrMapping/>
  </p:clrMapOvr>
  <p:transition>
    <p:fade thruBlk="1"/>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6">
            <a:extLst>
              <a:ext uri="{FF2B5EF4-FFF2-40B4-BE49-F238E27FC236}">
                <a16:creationId xmlns:a16="http://schemas.microsoft.com/office/drawing/2014/main" xmlns="" id="{BF4ACEB6-C300-62AB-06FA-0DE1B1DEF212}"/>
              </a:ext>
            </a:extLst>
          </p:cNvPr>
          <p:cNvSpPr txBox="1"/>
          <p:nvPr/>
        </p:nvSpPr>
        <p:spPr>
          <a:xfrm>
            <a:off x="1993106" y="536806"/>
            <a:ext cx="5752443" cy="809261"/>
          </a:xfrm>
          <a:prstGeom prst="rect">
            <a:avLst/>
          </a:prstGeom>
        </p:spPr>
        <p:txBody>
          <a:bodyPr wrap="square" lIns="0" tIns="0" rIns="0" bIns="0" rtlCol="0" anchor="t">
            <a:spAutoFit/>
          </a:bodyPr>
          <a:lstStyle/>
          <a:p>
            <a:pPr algn="ctr">
              <a:lnSpc>
                <a:spcPts val="7200"/>
              </a:lnSpc>
            </a:pPr>
            <a:r>
              <a:rPr lang="en-US" sz="4000" b="1" dirty="0">
                <a:solidFill>
                  <a:srgbClr val="000000"/>
                </a:solidFill>
                <a:latin typeface="Arial" panose="020B0604020202020204" pitchFamily="34" charset="0"/>
                <a:cs typeface="Arial" panose="020B0604020202020204" pitchFamily="34" charset="0"/>
              </a:rPr>
              <a:t>HƯỚNG DẪN VỀ NHÀ</a:t>
            </a:r>
          </a:p>
        </p:txBody>
      </p:sp>
      <p:sp>
        <p:nvSpPr>
          <p:cNvPr id="7" name="Hộp Văn bản 6">
            <a:extLst>
              <a:ext uri="{FF2B5EF4-FFF2-40B4-BE49-F238E27FC236}">
                <a16:creationId xmlns:a16="http://schemas.microsoft.com/office/drawing/2014/main" xmlns="" id="{5E0DBE38-39BE-3836-51B4-93B4C11DF06D}"/>
              </a:ext>
            </a:extLst>
          </p:cNvPr>
          <p:cNvSpPr txBox="1"/>
          <p:nvPr/>
        </p:nvSpPr>
        <p:spPr>
          <a:xfrm>
            <a:off x="523278" y="3505432"/>
            <a:ext cx="2162771" cy="958660"/>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Ôn</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lại</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kiến</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thức</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đã</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học</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trong</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bài</a:t>
            </a:r>
            <a:endPar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9" name="Hộp Văn bản 8">
            <a:extLst>
              <a:ext uri="{FF2B5EF4-FFF2-40B4-BE49-F238E27FC236}">
                <a16:creationId xmlns:a16="http://schemas.microsoft.com/office/drawing/2014/main" xmlns="" id="{F3FFEB35-5C5F-7CBA-A745-AF0A1BBB4BD2}"/>
              </a:ext>
            </a:extLst>
          </p:cNvPr>
          <p:cNvSpPr txBox="1"/>
          <p:nvPr/>
        </p:nvSpPr>
        <p:spPr>
          <a:xfrm>
            <a:off x="3289052" y="3448392"/>
            <a:ext cx="2591396" cy="958660"/>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Hoàn</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thành</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các</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bài</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tập</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trong</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SBT</a:t>
            </a:r>
          </a:p>
        </p:txBody>
      </p:sp>
      <p:sp>
        <p:nvSpPr>
          <p:cNvPr id="11" name="Hộp Văn bản 10">
            <a:extLst>
              <a:ext uri="{FF2B5EF4-FFF2-40B4-BE49-F238E27FC236}">
                <a16:creationId xmlns:a16="http://schemas.microsoft.com/office/drawing/2014/main" xmlns="" id="{3162E467-8D7F-FD8E-1C05-255CB6EEAB32}"/>
              </a:ext>
            </a:extLst>
          </p:cNvPr>
          <p:cNvSpPr txBox="1"/>
          <p:nvPr/>
        </p:nvSpPr>
        <p:spPr>
          <a:xfrm>
            <a:off x="6286501" y="3448392"/>
            <a:ext cx="2772607" cy="958660"/>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Chuẩn</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bị</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bài</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mới</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Tập</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hợp</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R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các</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số</a:t>
            </a:r>
            <a:r>
              <a:rPr kumimoji="0" lang="en-US" sz="20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thực</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a:t>
            </a:r>
          </a:p>
        </p:txBody>
      </p:sp>
      <p:pic>
        <p:nvPicPr>
          <p:cNvPr id="12" name="Picture 6">
            <a:extLst>
              <a:ext uri="{FF2B5EF4-FFF2-40B4-BE49-F238E27FC236}">
                <a16:creationId xmlns:a16="http://schemas.microsoft.com/office/drawing/2014/main" xmlns="" id="{F25F4599-3B36-49D7-9AEB-876A95FC9A2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88319" y="1716562"/>
            <a:ext cx="1232688" cy="1832374"/>
          </a:xfrm>
          <a:prstGeom prst="rect">
            <a:avLst/>
          </a:prstGeom>
        </p:spPr>
      </p:pic>
      <p:pic>
        <p:nvPicPr>
          <p:cNvPr id="13" name="Picture 7">
            <a:extLst>
              <a:ext uri="{FF2B5EF4-FFF2-40B4-BE49-F238E27FC236}">
                <a16:creationId xmlns:a16="http://schemas.microsoft.com/office/drawing/2014/main" xmlns="" id="{0418B769-62BE-DE73-4226-4BAA41C2B29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3824089" y="1566002"/>
            <a:ext cx="1495822" cy="2011496"/>
          </a:xfrm>
          <a:prstGeom prst="rect">
            <a:avLst/>
          </a:prstGeom>
        </p:spPr>
      </p:pic>
      <p:pic>
        <p:nvPicPr>
          <p:cNvPr id="14" name="Picture 5">
            <a:extLst>
              <a:ext uri="{FF2B5EF4-FFF2-40B4-BE49-F238E27FC236}">
                <a16:creationId xmlns:a16="http://schemas.microsoft.com/office/drawing/2014/main" xmlns="" id="{0019D7D5-B907-FC66-AC37-7C9EECCCC86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922993" y="1517746"/>
            <a:ext cx="1569556" cy="2031190"/>
          </a:xfrm>
          <a:prstGeom prst="rect">
            <a:avLst/>
          </a:prstGeom>
        </p:spPr>
      </p:pic>
    </p:spTree>
    <p:extLst>
      <p:ext uri="{BB962C8B-B14F-4D97-AF65-F5344CB8AC3E}">
        <p14:creationId xmlns:p14="http://schemas.microsoft.com/office/powerpoint/2010/main" val="841658935"/>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1000"/>
                                        <p:tgtEl>
                                          <p:spTgt spid="11"/>
                                        </p:tgtEl>
                                      </p:cBhvr>
                                    </p:animEffect>
                                    <p:anim calcmode="lin" valueType="num">
                                      <p:cBhvr>
                                        <p:cTn id="41" dur="1000" fill="hold"/>
                                        <p:tgtEl>
                                          <p:spTgt spid="11"/>
                                        </p:tgtEl>
                                        <p:attrNameLst>
                                          <p:attrName>ppt_x</p:attrName>
                                        </p:attrNameLst>
                                      </p:cBhvr>
                                      <p:tavLst>
                                        <p:tav tm="0">
                                          <p:val>
                                            <p:strVal val="#ppt_x"/>
                                          </p:val>
                                        </p:tav>
                                        <p:tav tm="100000">
                                          <p:val>
                                            <p:strVal val="#ppt_x"/>
                                          </p:val>
                                        </p:tav>
                                      </p:tavLst>
                                    </p:anim>
                                    <p:anim calcmode="lin" valueType="num">
                                      <p:cBhvr>
                                        <p:cTn id="4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9" grpId="0"/>
      <p:bldP spid="11"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487"/>
        <p:cNvGrpSpPr/>
        <p:nvPr/>
      </p:nvGrpSpPr>
      <p:grpSpPr>
        <a:xfrm>
          <a:off x="0" y="0"/>
          <a:ext cx="0" cy="0"/>
          <a:chOff x="0" y="0"/>
          <a:chExt cx="0" cy="0"/>
        </a:xfrm>
      </p:grpSpPr>
      <p:grpSp>
        <p:nvGrpSpPr>
          <p:cNvPr id="488" name="Google Shape;488;p29"/>
          <p:cNvGrpSpPr/>
          <p:nvPr/>
        </p:nvGrpSpPr>
        <p:grpSpPr>
          <a:xfrm>
            <a:off x="-768525" y="-48199"/>
            <a:ext cx="5225404" cy="5225404"/>
            <a:chOff x="-1537049" y="-96399"/>
            <a:chExt cx="10450808" cy="10450808"/>
          </a:xfrm>
        </p:grpSpPr>
        <p:sp>
          <p:nvSpPr>
            <p:cNvPr id="489" name="Google Shape;489;p29"/>
            <p:cNvSpPr/>
            <p:nvPr/>
          </p:nvSpPr>
          <p:spPr>
            <a:xfrm>
              <a:off x="-1537049" y="-96399"/>
              <a:ext cx="10450808" cy="10450808"/>
            </a:xfrm>
            <a:custGeom>
              <a:avLst/>
              <a:gdLst/>
              <a:ahLst/>
              <a:cxnLst/>
              <a:rect l="l" t="t" r="r" b="b"/>
              <a:pathLst>
                <a:path w="10450808" h="10450808" extrusionOk="0">
                  <a:moveTo>
                    <a:pt x="10450808" y="10450808"/>
                  </a:moveTo>
                  <a:lnTo>
                    <a:pt x="0" y="10450808"/>
                  </a:lnTo>
                  <a:lnTo>
                    <a:pt x="0" y="0"/>
                  </a:lnTo>
                  <a:lnTo>
                    <a:pt x="10450808" y="0"/>
                  </a:lnTo>
                  <a:lnTo>
                    <a:pt x="10450808" y="10450808"/>
                  </a:lnTo>
                  <a:close/>
                  <a:moveTo>
                    <a:pt x="14495" y="10436313"/>
                  </a:moveTo>
                  <a:lnTo>
                    <a:pt x="10436313" y="10436313"/>
                  </a:lnTo>
                  <a:lnTo>
                    <a:pt x="10436313" y="14495"/>
                  </a:lnTo>
                  <a:lnTo>
                    <a:pt x="14495" y="14495"/>
                  </a:lnTo>
                  <a:lnTo>
                    <a:pt x="14495" y="10436313"/>
                  </a:ln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90" name="Google Shape;490;p29"/>
            <p:cNvSpPr/>
            <p:nvPr/>
          </p:nvSpPr>
          <p:spPr>
            <a:xfrm>
              <a:off x="-1529802" y="9391176"/>
              <a:ext cx="10436313" cy="14494"/>
            </a:xfrm>
            <a:custGeom>
              <a:avLst/>
              <a:gdLst/>
              <a:ahLst/>
              <a:cxnLst/>
              <a:rect l="l" t="t" r="r" b="b"/>
              <a:pathLst>
                <a:path w="10436313" h="14494" extrusionOk="0">
                  <a:moveTo>
                    <a:pt x="0" y="0"/>
                  </a:moveTo>
                  <a:lnTo>
                    <a:pt x="10436313" y="0"/>
                  </a:lnTo>
                  <a:lnTo>
                    <a:pt x="10436313" y="14495"/>
                  </a:lnTo>
                  <a:lnTo>
                    <a:pt x="0" y="14495"/>
                  </a:ln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91" name="Google Shape;491;p29"/>
            <p:cNvSpPr/>
            <p:nvPr/>
          </p:nvSpPr>
          <p:spPr>
            <a:xfrm>
              <a:off x="-1529802" y="8442438"/>
              <a:ext cx="10436313" cy="14494"/>
            </a:xfrm>
            <a:custGeom>
              <a:avLst/>
              <a:gdLst/>
              <a:ahLst/>
              <a:cxnLst/>
              <a:rect l="l" t="t" r="r" b="b"/>
              <a:pathLst>
                <a:path w="10436313" h="14494" extrusionOk="0">
                  <a:moveTo>
                    <a:pt x="0" y="0"/>
                  </a:moveTo>
                  <a:lnTo>
                    <a:pt x="10436313" y="0"/>
                  </a:lnTo>
                  <a:lnTo>
                    <a:pt x="10436313" y="14495"/>
                  </a:lnTo>
                  <a:lnTo>
                    <a:pt x="0" y="14495"/>
                  </a:ln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92" name="Google Shape;492;p29"/>
            <p:cNvSpPr/>
            <p:nvPr/>
          </p:nvSpPr>
          <p:spPr>
            <a:xfrm>
              <a:off x="-1529802" y="7493603"/>
              <a:ext cx="10436313" cy="14494"/>
            </a:xfrm>
            <a:custGeom>
              <a:avLst/>
              <a:gdLst/>
              <a:ahLst/>
              <a:cxnLst/>
              <a:rect l="l" t="t" r="r" b="b"/>
              <a:pathLst>
                <a:path w="10436313" h="14494" extrusionOk="0">
                  <a:moveTo>
                    <a:pt x="0" y="0"/>
                  </a:moveTo>
                  <a:lnTo>
                    <a:pt x="10436313" y="0"/>
                  </a:lnTo>
                  <a:lnTo>
                    <a:pt x="10436313" y="14495"/>
                  </a:lnTo>
                  <a:lnTo>
                    <a:pt x="0" y="14495"/>
                  </a:ln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93" name="Google Shape;493;p29"/>
            <p:cNvSpPr/>
            <p:nvPr/>
          </p:nvSpPr>
          <p:spPr>
            <a:xfrm>
              <a:off x="-1529802" y="6544865"/>
              <a:ext cx="10436313" cy="14494"/>
            </a:xfrm>
            <a:custGeom>
              <a:avLst/>
              <a:gdLst/>
              <a:ahLst/>
              <a:cxnLst/>
              <a:rect l="l" t="t" r="r" b="b"/>
              <a:pathLst>
                <a:path w="10436313" h="14494" extrusionOk="0">
                  <a:moveTo>
                    <a:pt x="0" y="0"/>
                  </a:moveTo>
                  <a:lnTo>
                    <a:pt x="10436313" y="0"/>
                  </a:lnTo>
                  <a:lnTo>
                    <a:pt x="10436313" y="14495"/>
                  </a:lnTo>
                  <a:lnTo>
                    <a:pt x="0" y="14495"/>
                  </a:ln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94" name="Google Shape;494;p29"/>
            <p:cNvSpPr/>
            <p:nvPr/>
          </p:nvSpPr>
          <p:spPr>
            <a:xfrm>
              <a:off x="-1529802" y="5596127"/>
              <a:ext cx="10436313" cy="14494"/>
            </a:xfrm>
            <a:custGeom>
              <a:avLst/>
              <a:gdLst/>
              <a:ahLst/>
              <a:cxnLst/>
              <a:rect l="l" t="t" r="r" b="b"/>
              <a:pathLst>
                <a:path w="10436313" h="14494" extrusionOk="0">
                  <a:moveTo>
                    <a:pt x="0" y="0"/>
                  </a:moveTo>
                  <a:lnTo>
                    <a:pt x="10436313" y="0"/>
                  </a:lnTo>
                  <a:lnTo>
                    <a:pt x="10436313" y="14495"/>
                  </a:lnTo>
                  <a:lnTo>
                    <a:pt x="0" y="14495"/>
                  </a:ln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95" name="Google Shape;495;p29"/>
            <p:cNvSpPr/>
            <p:nvPr/>
          </p:nvSpPr>
          <p:spPr>
            <a:xfrm>
              <a:off x="-1529802" y="4647388"/>
              <a:ext cx="10436313" cy="14494"/>
            </a:xfrm>
            <a:custGeom>
              <a:avLst/>
              <a:gdLst/>
              <a:ahLst/>
              <a:cxnLst/>
              <a:rect l="l" t="t" r="r" b="b"/>
              <a:pathLst>
                <a:path w="10436313" h="14494" extrusionOk="0">
                  <a:moveTo>
                    <a:pt x="0" y="0"/>
                  </a:moveTo>
                  <a:lnTo>
                    <a:pt x="10436313" y="0"/>
                  </a:lnTo>
                  <a:lnTo>
                    <a:pt x="10436313" y="14495"/>
                  </a:lnTo>
                  <a:lnTo>
                    <a:pt x="0" y="14495"/>
                  </a:ln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96" name="Google Shape;496;p29"/>
            <p:cNvSpPr/>
            <p:nvPr/>
          </p:nvSpPr>
          <p:spPr>
            <a:xfrm>
              <a:off x="-1529802" y="3698650"/>
              <a:ext cx="10436313" cy="14494"/>
            </a:xfrm>
            <a:custGeom>
              <a:avLst/>
              <a:gdLst/>
              <a:ahLst/>
              <a:cxnLst/>
              <a:rect l="l" t="t" r="r" b="b"/>
              <a:pathLst>
                <a:path w="10436313" h="14494" extrusionOk="0">
                  <a:moveTo>
                    <a:pt x="0" y="0"/>
                  </a:moveTo>
                  <a:lnTo>
                    <a:pt x="10436313" y="0"/>
                  </a:lnTo>
                  <a:lnTo>
                    <a:pt x="10436313" y="14495"/>
                  </a:lnTo>
                  <a:lnTo>
                    <a:pt x="0" y="14495"/>
                  </a:ln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97" name="Google Shape;497;p29"/>
            <p:cNvSpPr/>
            <p:nvPr/>
          </p:nvSpPr>
          <p:spPr>
            <a:xfrm>
              <a:off x="-1529802" y="2749912"/>
              <a:ext cx="10436313" cy="14494"/>
            </a:xfrm>
            <a:custGeom>
              <a:avLst/>
              <a:gdLst/>
              <a:ahLst/>
              <a:cxnLst/>
              <a:rect l="l" t="t" r="r" b="b"/>
              <a:pathLst>
                <a:path w="10436313" h="14494" extrusionOk="0">
                  <a:moveTo>
                    <a:pt x="0" y="0"/>
                  </a:moveTo>
                  <a:lnTo>
                    <a:pt x="10436313" y="0"/>
                  </a:lnTo>
                  <a:lnTo>
                    <a:pt x="10436313" y="14495"/>
                  </a:lnTo>
                  <a:lnTo>
                    <a:pt x="0" y="14495"/>
                  </a:ln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98" name="Google Shape;498;p29"/>
            <p:cNvSpPr/>
            <p:nvPr/>
          </p:nvSpPr>
          <p:spPr>
            <a:xfrm>
              <a:off x="-1529802" y="1801077"/>
              <a:ext cx="10436313" cy="14494"/>
            </a:xfrm>
            <a:custGeom>
              <a:avLst/>
              <a:gdLst/>
              <a:ahLst/>
              <a:cxnLst/>
              <a:rect l="l" t="t" r="r" b="b"/>
              <a:pathLst>
                <a:path w="10436313" h="14494" extrusionOk="0">
                  <a:moveTo>
                    <a:pt x="0" y="0"/>
                  </a:moveTo>
                  <a:lnTo>
                    <a:pt x="10436313" y="0"/>
                  </a:lnTo>
                  <a:lnTo>
                    <a:pt x="10436313" y="14495"/>
                  </a:lnTo>
                  <a:lnTo>
                    <a:pt x="0" y="14495"/>
                  </a:ln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99" name="Google Shape;499;p29"/>
            <p:cNvSpPr/>
            <p:nvPr/>
          </p:nvSpPr>
          <p:spPr>
            <a:xfrm>
              <a:off x="-1529802" y="852339"/>
              <a:ext cx="10436313" cy="14494"/>
            </a:xfrm>
            <a:custGeom>
              <a:avLst/>
              <a:gdLst/>
              <a:ahLst/>
              <a:cxnLst/>
              <a:rect l="l" t="t" r="r" b="b"/>
              <a:pathLst>
                <a:path w="10436313" h="14494" extrusionOk="0">
                  <a:moveTo>
                    <a:pt x="0" y="0"/>
                  </a:moveTo>
                  <a:lnTo>
                    <a:pt x="10436313" y="0"/>
                  </a:lnTo>
                  <a:lnTo>
                    <a:pt x="10436313" y="14495"/>
                  </a:lnTo>
                  <a:lnTo>
                    <a:pt x="0" y="14495"/>
                  </a:ln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00" name="Google Shape;500;p29"/>
            <p:cNvSpPr/>
            <p:nvPr/>
          </p:nvSpPr>
          <p:spPr>
            <a:xfrm>
              <a:off x="7950525" y="-89151"/>
              <a:ext cx="14494" cy="10436313"/>
            </a:xfrm>
            <a:custGeom>
              <a:avLst/>
              <a:gdLst/>
              <a:ahLst/>
              <a:cxnLst/>
              <a:rect l="l" t="t" r="r" b="b"/>
              <a:pathLst>
                <a:path w="14494" h="10436313" extrusionOk="0">
                  <a:moveTo>
                    <a:pt x="0" y="0"/>
                  </a:moveTo>
                  <a:lnTo>
                    <a:pt x="14495" y="0"/>
                  </a:lnTo>
                  <a:lnTo>
                    <a:pt x="14495" y="10436313"/>
                  </a:lnTo>
                  <a:lnTo>
                    <a:pt x="0" y="10436313"/>
                  </a:ln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01" name="Google Shape;501;p29"/>
            <p:cNvSpPr/>
            <p:nvPr/>
          </p:nvSpPr>
          <p:spPr>
            <a:xfrm>
              <a:off x="7001787" y="-89151"/>
              <a:ext cx="14494" cy="10436313"/>
            </a:xfrm>
            <a:custGeom>
              <a:avLst/>
              <a:gdLst/>
              <a:ahLst/>
              <a:cxnLst/>
              <a:rect l="l" t="t" r="r" b="b"/>
              <a:pathLst>
                <a:path w="14494" h="10436313" extrusionOk="0">
                  <a:moveTo>
                    <a:pt x="0" y="0"/>
                  </a:moveTo>
                  <a:lnTo>
                    <a:pt x="14495" y="0"/>
                  </a:lnTo>
                  <a:lnTo>
                    <a:pt x="14495" y="10436313"/>
                  </a:lnTo>
                  <a:lnTo>
                    <a:pt x="0" y="10436313"/>
                  </a:ln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02" name="Google Shape;502;p29"/>
            <p:cNvSpPr/>
            <p:nvPr/>
          </p:nvSpPr>
          <p:spPr>
            <a:xfrm>
              <a:off x="6052952" y="-89151"/>
              <a:ext cx="14494" cy="10436313"/>
            </a:xfrm>
            <a:custGeom>
              <a:avLst/>
              <a:gdLst/>
              <a:ahLst/>
              <a:cxnLst/>
              <a:rect l="l" t="t" r="r" b="b"/>
              <a:pathLst>
                <a:path w="14494" h="10436313" extrusionOk="0">
                  <a:moveTo>
                    <a:pt x="0" y="0"/>
                  </a:moveTo>
                  <a:lnTo>
                    <a:pt x="14495" y="0"/>
                  </a:lnTo>
                  <a:lnTo>
                    <a:pt x="14495" y="10436313"/>
                  </a:lnTo>
                  <a:lnTo>
                    <a:pt x="0" y="10436313"/>
                  </a:ln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03" name="Google Shape;503;p29"/>
            <p:cNvSpPr/>
            <p:nvPr/>
          </p:nvSpPr>
          <p:spPr>
            <a:xfrm>
              <a:off x="5104214" y="-89151"/>
              <a:ext cx="14494" cy="10436313"/>
            </a:xfrm>
            <a:custGeom>
              <a:avLst/>
              <a:gdLst/>
              <a:ahLst/>
              <a:cxnLst/>
              <a:rect l="l" t="t" r="r" b="b"/>
              <a:pathLst>
                <a:path w="14494" h="10436313" extrusionOk="0">
                  <a:moveTo>
                    <a:pt x="0" y="0"/>
                  </a:moveTo>
                  <a:lnTo>
                    <a:pt x="14495" y="0"/>
                  </a:lnTo>
                  <a:lnTo>
                    <a:pt x="14495" y="10436313"/>
                  </a:lnTo>
                  <a:lnTo>
                    <a:pt x="0" y="10436313"/>
                  </a:ln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04" name="Google Shape;504;p29"/>
            <p:cNvSpPr/>
            <p:nvPr/>
          </p:nvSpPr>
          <p:spPr>
            <a:xfrm>
              <a:off x="4155476" y="-89151"/>
              <a:ext cx="14494" cy="10436313"/>
            </a:xfrm>
            <a:custGeom>
              <a:avLst/>
              <a:gdLst/>
              <a:ahLst/>
              <a:cxnLst/>
              <a:rect l="l" t="t" r="r" b="b"/>
              <a:pathLst>
                <a:path w="14494" h="10436313" extrusionOk="0">
                  <a:moveTo>
                    <a:pt x="0" y="0"/>
                  </a:moveTo>
                  <a:lnTo>
                    <a:pt x="14495" y="0"/>
                  </a:lnTo>
                  <a:lnTo>
                    <a:pt x="14495" y="10436313"/>
                  </a:lnTo>
                  <a:lnTo>
                    <a:pt x="0" y="10436313"/>
                  </a:ln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05" name="Google Shape;505;p29"/>
            <p:cNvSpPr/>
            <p:nvPr/>
          </p:nvSpPr>
          <p:spPr>
            <a:xfrm>
              <a:off x="3206737" y="-89151"/>
              <a:ext cx="14494" cy="10436313"/>
            </a:xfrm>
            <a:custGeom>
              <a:avLst/>
              <a:gdLst/>
              <a:ahLst/>
              <a:cxnLst/>
              <a:rect l="l" t="t" r="r" b="b"/>
              <a:pathLst>
                <a:path w="14494" h="10436313" extrusionOk="0">
                  <a:moveTo>
                    <a:pt x="0" y="0"/>
                  </a:moveTo>
                  <a:lnTo>
                    <a:pt x="14495" y="0"/>
                  </a:lnTo>
                  <a:lnTo>
                    <a:pt x="14495" y="10436313"/>
                  </a:lnTo>
                  <a:lnTo>
                    <a:pt x="0" y="10436313"/>
                  </a:ln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06" name="Google Shape;506;p29"/>
            <p:cNvSpPr/>
            <p:nvPr/>
          </p:nvSpPr>
          <p:spPr>
            <a:xfrm>
              <a:off x="2257999" y="-89151"/>
              <a:ext cx="14494" cy="10436313"/>
            </a:xfrm>
            <a:custGeom>
              <a:avLst/>
              <a:gdLst/>
              <a:ahLst/>
              <a:cxnLst/>
              <a:rect l="l" t="t" r="r" b="b"/>
              <a:pathLst>
                <a:path w="14494" h="10436313" extrusionOk="0">
                  <a:moveTo>
                    <a:pt x="0" y="0"/>
                  </a:moveTo>
                  <a:lnTo>
                    <a:pt x="14495" y="0"/>
                  </a:lnTo>
                  <a:lnTo>
                    <a:pt x="14495" y="10436313"/>
                  </a:lnTo>
                  <a:lnTo>
                    <a:pt x="0" y="10436313"/>
                  </a:ln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07" name="Google Shape;507;p29"/>
            <p:cNvSpPr/>
            <p:nvPr/>
          </p:nvSpPr>
          <p:spPr>
            <a:xfrm>
              <a:off x="1309261" y="-89151"/>
              <a:ext cx="14494" cy="10436313"/>
            </a:xfrm>
            <a:custGeom>
              <a:avLst/>
              <a:gdLst/>
              <a:ahLst/>
              <a:cxnLst/>
              <a:rect l="l" t="t" r="r" b="b"/>
              <a:pathLst>
                <a:path w="14494" h="10436313" extrusionOk="0">
                  <a:moveTo>
                    <a:pt x="0" y="0"/>
                  </a:moveTo>
                  <a:lnTo>
                    <a:pt x="14495" y="0"/>
                  </a:lnTo>
                  <a:lnTo>
                    <a:pt x="14495" y="10436313"/>
                  </a:lnTo>
                  <a:lnTo>
                    <a:pt x="0" y="10436313"/>
                  </a:ln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08" name="Google Shape;508;p29"/>
            <p:cNvSpPr/>
            <p:nvPr/>
          </p:nvSpPr>
          <p:spPr>
            <a:xfrm>
              <a:off x="360426" y="-89151"/>
              <a:ext cx="14494" cy="10436313"/>
            </a:xfrm>
            <a:custGeom>
              <a:avLst/>
              <a:gdLst/>
              <a:ahLst/>
              <a:cxnLst/>
              <a:rect l="l" t="t" r="r" b="b"/>
              <a:pathLst>
                <a:path w="14494" h="10436313" extrusionOk="0">
                  <a:moveTo>
                    <a:pt x="0" y="0"/>
                  </a:moveTo>
                  <a:lnTo>
                    <a:pt x="14495" y="0"/>
                  </a:lnTo>
                  <a:lnTo>
                    <a:pt x="14495" y="10436313"/>
                  </a:lnTo>
                  <a:lnTo>
                    <a:pt x="0" y="10436313"/>
                  </a:ln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09" name="Google Shape;509;p29"/>
            <p:cNvSpPr/>
            <p:nvPr/>
          </p:nvSpPr>
          <p:spPr>
            <a:xfrm>
              <a:off x="-588311" y="-89151"/>
              <a:ext cx="14494" cy="10436313"/>
            </a:xfrm>
            <a:custGeom>
              <a:avLst/>
              <a:gdLst/>
              <a:ahLst/>
              <a:cxnLst/>
              <a:rect l="l" t="t" r="r" b="b"/>
              <a:pathLst>
                <a:path w="14494" h="10436313" extrusionOk="0">
                  <a:moveTo>
                    <a:pt x="0" y="0"/>
                  </a:moveTo>
                  <a:lnTo>
                    <a:pt x="14495" y="0"/>
                  </a:lnTo>
                  <a:lnTo>
                    <a:pt x="14495" y="10436313"/>
                  </a:lnTo>
                  <a:lnTo>
                    <a:pt x="0" y="10436313"/>
                  </a:ln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sp>
        <p:nvSpPr>
          <p:cNvPr id="513" name="Google Shape;513;p29"/>
          <p:cNvSpPr/>
          <p:nvPr/>
        </p:nvSpPr>
        <p:spPr>
          <a:xfrm>
            <a:off x="244527" y="379439"/>
            <a:ext cx="539646" cy="134912"/>
          </a:xfrm>
          <a:custGeom>
            <a:avLst/>
            <a:gdLst/>
            <a:ahLst/>
            <a:cxnLst/>
            <a:rect l="l" t="t" r="r" b="b"/>
            <a:pathLst>
              <a:path w="1079292" h="269823" extrusionOk="0">
                <a:moveTo>
                  <a:pt x="134912" y="0"/>
                </a:moveTo>
                <a:cubicBezTo>
                  <a:pt x="60373" y="0"/>
                  <a:pt x="0" y="60373"/>
                  <a:pt x="0" y="134912"/>
                </a:cubicBezTo>
                <a:cubicBezTo>
                  <a:pt x="0" y="209450"/>
                  <a:pt x="60373" y="269823"/>
                  <a:pt x="134912" y="269823"/>
                </a:cubicBezTo>
                <a:cubicBezTo>
                  <a:pt x="209450" y="269823"/>
                  <a:pt x="269823" y="209450"/>
                  <a:pt x="269823" y="134912"/>
                </a:cubicBezTo>
                <a:cubicBezTo>
                  <a:pt x="269823" y="60373"/>
                  <a:pt x="209450" y="0"/>
                  <a:pt x="134912" y="0"/>
                </a:cubicBezTo>
                <a:close/>
                <a:moveTo>
                  <a:pt x="944381" y="0"/>
                </a:moveTo>
                <a:cubicBezTo>
                  <a:pt x="869842" y="0"/>
                  <a:pt x="809469" y="60373"/>
                  <a:pt x="809469" y="134912"/>
                </a:cubicBezTo>
                <a:cubicBezTo>
                  <a:pt x="809469" y="209450"/>
                  <a:pt x="869842" y="269823"/>
                  <a:pt x="944381" y="269823"/>
                </a:cubicBezTo>
                <a:cubicBezTo>
                  <a:pt x="1018919" y="269823"/>
                  <a:pt x="1079292" y="209450"/>
                  <a:pt x="1079292" y="134912"/>
                </a:cubicBezTo>
                <a:cubicBezTo>
                  <a:pt x="1079292" y="60373"/>
                  <a:pt x="1018919" y="0"/>
                  <a:pt x="944381" y="0"/>
                </a:cubicBezTo>
                <a:close/>
                <a:moveTo>
                  <a:pt x="539646" y="0"/>
                </a:moveTo>
                <a:cubicBezTo>
                  <a:pt x="465107" y="0"/>
                  <a:pt x="404735" y="60373"/>
                  <a:pt x="404735" y="134912"/>
                </a:cubicBezTo>
                <a:cubicBezTo>
                  <a:pt x="404735" y="209450"/>
                  <a:pt x="465107" y="269823"/>
                  <a:pt x="539646" y="269823"/>
                </a:cubicBezTo>
                <a:cubicBezTo>
                  <a:pt x="614185" y="269823"/>
                  <a:pt x="674558" y="209450"/>
                  <a:pt x="674558" y="134912"/>
                </a:cubicBezTo>
                <a:cubicBezTo>
                  <a:pt x="674558" y="60373"/>
                  <a:pt x="614185" y="0"/>
                  <a:pt x="539646" y="0"/>
                </a:cubicBez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15" name="Google Shape;515;p29"/>
          <p:cNvSpPr/>
          <p:nvPr/>
        </p:nvSpPr>
        <p:spPr>
          <a:xfrm>
            <a:off x="7446365" y="514350"/>
            <a:ext cx="1400232" cy="700708"/>
          </a:xfrm>
          <a:custGeom>
            <a:avLst/>
            <a:gdLst/>
            <a:ahLst/>
            <a:cxnLst/>
            <a:rect l="l" t="t" r="r" b="b"/>
            <a:pathLst>
              <a:path w="2800464" h="1401415" extrusionOk="0">
                <a:moveTo>
                  <a:pt x="2800465" y="0"/>
                </a:moveTo>
                <a:cubicBezTo>
                  <a:pt x="2800465" y="774093"/>
                  <a:pt x="2173142" y="1401416"/>
                  <a:pt x="1399049" y="1401416"/>
                </a:cubicBezTo>
                <a:cubicBezTo>
                  <a:pt x="624956" y="1401416"/>
                  <a:pt x="0" y="774093"/>
                  <a:pt x="0" y="0"/>
                </a:cubicBezTo>
                <a:lnTo>
                  <a:pt x="2800465" y="0"/>
                </a:lnTo>
                <a:close/>
              </a:path>
            </a:pathLst>
          </a:custGeom>
          <a:solidFill>
            <a:schemeClr val="dk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1" name="TextBox 2">
            <a:extLst>
              <a:ext uri="{FF2B5EF4-FFF2-40B4-BE49-F238E27FC236}">
                <a16:creationId xmlns:a16="http://schemas.microsoft.com/office/drawing/2014/main" xmlns="" id="{C6D1B9E1-8BC0-CE03-F62C-DAC67E019B9E}"/>
              </a:ext>
            </a:extLst>
          </p:cNvPr>
          <p:cNvSpPr txBox="1"/>
          <p:nvPr/>
        </p:nvSpPr>
        <p:spPr>
          <a:xfrm>
            <a:off x="235973" y="722123"/>
            <a:ext cx="8082523" cy="2921505"/>
          </a:xfrm>
          <a:prstGeom prst="rect">
            <a:avLst/>
          </a:prstGeom>
        </p:spPr>
        <p:txBody>
          <a:bodyPr wrap="square" lIns="0" tIns="0" rIns="0" bIns="0" rtlCol="0" anchor="t">
            <a:spAutoFit/>
          </a:bodyPr>
          <a:lstStyle/>
          <a:p>
            <a:pPr algn="ctr">
              <a:lnSpc>
                <a:spcPct val="150000"/>
              </a:lnSpc>
            </a:pPr>
            <a:r>
              <a:rPr lang="en-US" sz="44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CẢM ƠN </a:t>
            </a:r>
            <a:r>
              <a:rPr lang="en-US" sz="4400" b="1"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CÁC THẦY CÔ GIÁO VÀ CÁC EM HỌC SINH </a:t>
            </a:r>
            <a:r>
              <a:rPr lang="en-US" sz="44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ĐÃ LẮNG NGHE BÀI GIẢNG!</a:t>
            </a:r>
          </a:p>
        </p:txBody>
      </p:sp>
      <p:pic>
        <p:nvPicPr>
          <p:cNvPr id="32" name="Picture 3">
            <a:extLst>
              <a:ext uri="{FF2B5EF4-FFF2-40B4-BE49-F238E27FC236}">
                <a16:creationId xmlns:a16="http://schemas.microsoft.com/office/drawing/2014/main" xmlns="" id="{59B58FE4-E7A6-CA92-A98B-E1A42FCE712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7540632" y="3489537"/>
            <a:ext cx="1569547" cy="1628775"/>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0140" y="575517"/>
            <a:ext cx="5584723" cy="3770335"/>
          </a:xfrm>
          <a:prstGeom prst="rect">
            <a:avLst/>
          </a:prstGeom>
        </p:spPr>
      </p:pic>
    </p:spTree>
    <p:extLst>
      <p:ext uri="{BB962C8B-B14F-4D97-AF65-F5344CB8AC3E}">
        <p14:creationId xmlns:p14="http://schemas.microsoft.com/office/powerpoint/2010/main" val="3750075302"/>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026" y="609600"/>
            <a:ext cx="6980903" cy="4188542"/>
          </a:xfrm>
          <a:prstGeom prst="rect">
            <a:avLst/>
          </a:prstGeom>
        </p:spPr>
      </p:pic>
    </p:spTree>
    <p:extLst>
      <p:ext uri="{BB962C8B-B14F-4D97-AF65-F5344CB8AC3E}">
        <p14:creationId xmlns:p14="http://schemas.microsoft.com/office/powerpoint/2010/main" val="1624218798"/>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9555"/>
            <a:ext cx="9144000" cy="4684389"/>
          </a:xfrm>
          <a:prstGeom prst="rect">
            <a:avLst/>
          </a:prstGeom>
        </p:spPr>
      </p:pic>
    </p:spTree>
    <p:extLst>
      <p:ext uri="{BB962C8B-B14F-4D97-AF65-F5344CB8AC3E}">
        <p14:creationId xmlns:p14="http://schemas.microsoft.com/office/powerpoint/2010/main" val="1330376001"/>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26027" y="145472"/>
            <a:ext cx="3844637" cy="325235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0664" y="145472"/>
            <a:ext cx="4281054" cy="3252355"/>
          </a:xfrm>
          <a:prstGeom prst="rect">
            <a:avLst/>
          </a:prstGeom>
        </p:spPr>
      </p:pic>
    </p:spTree>
    <p:extLst>
      <p:ext uri="{BB962C8B-B14F-4D97-AF65-F5344CB8AC3E}">
        <p14:creationId xmlns:p14="http://schemas.microsoft.com/office/powerpoint/2010/main" val="1718656813"/>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78194" y="-59238"/>
            <a:ext cx="2810267" cy="2553056"/>
          </a:xfrm>
          <a:prstGeom prst="rect">
            <a:avLst/>
          </a:prstGeom>
        </p:spPr>
      </p:pic>
      <p:cxnSp>
        <p:nvCxnSpPr>
          <p:cNvPr id="7" name="Straight Connector 6"/>
          <p:cNvCxnSpPr/>
          <p:nvPr/>
        </p:nvCxnSpPr>
        <p:spPr>
          <a:xfrm flipH="1">
            <a:off x="7439891" y="2566555"/>
            <a:ext cx="16625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6582640" y="2421082"/>
            <a:ext cx="1231324" cy="72736"/>
          </a:xfrm>
          <a:prstGeom prst="line">
            <a:avLst/>
          </a:prstGeom>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3"/>
          <a:stretch>
            <a:fillRect/>
          </a:stretch>
        </p:blipFill>
        <p:spPr>
          <a:xfrm>
            <a:off x="3088461" y="1599175"/>
            <a:ext cx="6055539" cy="842686"/>
          </a:xfrm>
          <a:prstGeom prst="rect">
            <a:avLst/>
          </a:prstGeom>
        </p:spPr>
      </p:pic>
      <p:pic>
        <p:nvPicPr>
          <p:cNvPr id="12" name="Picture 11"/>
          <p:cNvPicPr>
            <a:picLocks noChangeAspect="1"/>
          </p:cNvPicPr>
          <p:nvPr/>
        </p:nvPicPr>
        <p:blipFill>
          <a:blip r:embed="rId4"/>
          <a:stretch>
            <a:fillRect/>
          </a:stretch>
        </p:blipFill>
        <p:spPr>
          <a:xfrm>
            <a:off x="3088461" y="2348346"/>
            <a:ext cx="6055539" cy="1637636"/>
          </a:xfrm>
          <a:prstGeom prst="rect">
            <a:avLst/>
          </a:prstGeom>
        </p:spPr>
      </p:pic>
    </p:spTree>
    <p:extLst>
      <p:ext uri="{BB962C8B-B14F-4D97-AF65-F5344CB8AC3E}">
        <p14:creationId xmlns:p14="http://schemas.microsoft.com/office/powerpoint/2010/main" val="2108428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1705</TotalTime>
  <Words>1324</Words>
  <Application>Microsoft Office PowerPoint</Application>
  <PresentationFormat>On-screen Show (16:9)</PresentationFormat>
  <Paragraphs>217</Paragraphs>
  <Slides>46</Slides>
  <Notes>10</Notes>
  <HiddenSlides>0</HiddenSlides>
  <MMClips>15</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2</vt:i4>
      </vt:variant>
      <vt:variant>
        <vt:lpstr>Slide Titles</vt:lpstr>
      </vt:variant>
      <vt:variant>
        <vt:i4>46</vt:i4>
      </vt:variant>
    </vt:vector>
  </HeadingPairs>
  <TitlesOfParts>
    <vt:vector size="59" baseType="lpstr">
      <vt:lpstr>Arial</vt:lpstr>
      <vt:lpstr>Wingdings</vt:lpstr>
      <vt:lpstr>iCiel Cadena</vt:lpstr>
      <vt:lpstr>Roboto Condensed Light</vt:lpstr>
      <vt:lpstr>Tahoma</vt:lpstr>
      <vt:lpstr>Calibri</vt:lpstr>
      <vt:lpstr>Cambria Math</vt:lpstr>
      <vt:lpstr>Barlow Medium</vt:lpstr>
      <vt:lpstr>Times New Roman</vt:lpstr>
      <vt:lpstr>Calibri Light</vt:lpstr>
      <vt:lpstr>Office Theme</vt:lpstr>
      <vt:lpstr>Equation</vt:lpstr>
      <vt:lpstr>Packager Shell Object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Các nhà toán học Hy Lạp thời cổ đại cho rằng tất cả mọi sự vật hiện tượng trong vũ  trụ có thể được thể hiện dưới dạng số nguyên và tỉ số của chúng( số hữu tỉ).</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Lê Thảo</dc:creator>
  <cp:lastModifiedBy>Admin</cp:lastModifiedBy>
  <cp:revision>118</cp:revision>
  <dcterms:modified xsi:type="dcterms:W3CDTF">2024-06-03T15:30:33Z</dcterms:modified>
</cp:coreProperties>
</file>