
<file path=[Content_Types].xml><?xml version="1.0" encoding="utf-8"?>
<Types xmlns="http://schemas.openxmlformats.org/package/2006/content-types">
  <Default Extension="png" ContentType="image/png"/>
  <Default Extension="jfif" ContentType="image/jpe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3" r:id="rId2"/>
    <p:sldId id="267" r:id="rId3"/>
    <p:sldId id="259" r:id="rId4"/>
    <p:sldId id="285" r:id="rId5"/>
    <p:sldId id="268" r:id="rId6"/>
    <p:sldId id="287" r:id="rId7"/>
    <p:sldId id="286"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983644-9664-413D-A8F1-406AB43AA2BD}" v="6" dt="2021-08-14T12:55:39.7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434" autoAdjust="0"/>
  </p:normalViewPr>
  <p:slideViewPr>
    <p:cSldViewPr snapToGrid="0">
      <p:cViewPr varScale="1">
        <p:scale>
          <a:sx n="70" d="100"/>
          <a:sy n="70" d="100"/>
        </p:scale>
        <p:origin x="72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EE4FFC-B032-40FF-9DB9-B32D69B324EA}" type="datetimeFigureOut">
              <a:rPr lang="en-US" smtClean="0"/>
              <a:t>10/11/2021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4BCFA8-5428-40CF-B6C4-E0FB05C1F9E3}" type="slidenum">
              <a:rPr lang="en-US" smtClean="0"/>
              <a:t>‹#›</a:t>
            </a:fld>
            <a:endParaRPr lang="en-US"/>
          </a:p>
        </p:txBody>
      </p:sp>
    </p:spTree>
    <p:extLst>
      <p:ext uri="{BB962C8B-B14F-4D97-AF65-F5344CB8AC3E}">
        <p14:creationId xmlns:p14="http://schemas.microsoft.com/office/powerpoint/2010/main" val="1294050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4BCFA8-5428-40CF-B6C4-E0FB05C1F9E3}" type="slidenum">
              <a:rPr lang="en-US" smtClean="0"/>
              <a:t>3</a:t>
            </a:fld>
            <a:endParaRPr lang="en-US"/>
          </a:p>
        </p:txBody>
      </p:sp>
    </p:spTree>
    <p:extLst>
      <p:ext uri="{BB962C8B-B14F-4D97-AF65-F5344CB8AC3E}">
        <p14:creationId xmlns:p14="http://schemas.microsoft.com/office/powerpoint/2010/main" val="2391003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4BCFA8-5428-40CF-B6C4-E0FB05C1F9E3}" type="slidenum">
              <a:rPr lang="en-US" smtClean="0"/>
              <a:t>4</a:t>
            </a:fld>
            <a:endParaRPr lang="en-US"/>
          </a:p>
        </p:txBody>
      </p:sp>
    </p:spTree>
    <p:extLst>
      <p:ext uri="{BB962C8B-B14F-4D97-AF65-F5344CB8AC3E}">
        <p14:creationId xmlns:p14="http://schemas.microsoft.com/office/powerpoint/2010/main" val="668225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4BCFA8-5428-40CF-B6C4-E0FB05C1F9E3}" type="slidenum">
              <a:rPr lang="en-US" smtClean="0"/>
              <a:t>5</a:t>
            </a:fld>
            <a:endParaRPr lang="en-US"/>
          </a:p>
        </p:txBody>
      </p:sp>
    </p:spTree>
    <p:extLst>
      <p:ext uri="{BB962C8B-B14F-4D97-AF65-F5344CB8AC3E}">
        <p14:creationId xmlns:p14="http://schemas.microsoft.com/office/powerpoint/2010/main" val="2449206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4BCFA8-5428-40CF-B6C4-E0FB05C1F9E3}" type="slidenum">
              <a:rPr lang="en-US" smtClean="0"/>
              <a:t>6</a:t>
            </a:fld>
            <a:endParaRPr lang="en-US"/>
          </a:p>
        </p:txBody>
      </p:sp>
    </p:spTree>
    <p:extLst>
      <p:ext uri="{BB962C8B-B14F-4D97-AF65-F5344CB8AC3E}">
        <p14:creationId xmlns:p14="http://schemas.microsoft.com/office/powerpoint/2010/main" val="2021581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4BCFA8-5428-40CF-B6C4-E0FB05C1F9E3}" type="slidenum">
              <a:rPr lang="en-US" smtClean="0"/>
              <a:t>7</a:t>
            </a:fld>
            <a:endParaRPr lang="en-US"/>
          </a:p>
        </p:txBody>
      </p:sp>
    </p:spTree>
    <p:extLst>
      <p:ext uri="{BB962C8B-B14F-4D97-AF65-F5344CB8AC3E}">
        <p14:creationId xmlns:p14="http://schemas.microsoft.com/office/powerpoint/2010/main" val="449914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4BCFA8-5428-40CF-B6C4-E0FB05C1F9E3}" type="slidenum">
              <a:rPr lang="en-US" smtClean="0"/>
              <a:t>8</a:t>
            </a:fld>
            <a:endParaRPr lang="en-US"/>
          </a:p>
        </p:txBody>
      </p:sp>
    </p:spTree>
    <p:extLst>
      <p:ext uri="{BB962C8B-B14F-4D97-AF65-F5344CB8AC3E}">
        <p14:creationId xmlns:p14="http://schemas.microsoft.com/office/powerpoint/2010/main" val="2606087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9D721D4-3B3D-4A4D-A618-6C3FDB54AD9D}"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F40CCF-5680-4BA8-8683-9631A77870CD}" type="slidenum">
              <a:rPr lang="en-US" smtClean="0"/>
              <a:t>‹#›</a:t>
            </a:fld>
            <a:endParaRPr lang="en-US"/>
          </a:p>
        </p:txBody>
      </p:sp>
    </p:spTree>
    <p:extLst>
      <p:ext uri="{BB962C8B-B14F-4D97-AF65-F5344CB8AC3E}">
        <p14:creationId xmlns:p14="http://schemas.microsoft.com/office/powerpoint/2010/main" val="1250448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D721D4-3B3D-4A4D-A618-6C3FDB54AD9D}"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F40CCF-5680-4BA8-8683-9631A77870CD}" type="slidenum">
              <a:rPr lang="en-US" smtClean="0"/>
              <a:t>‹#›</a:t>
            </a:fld>
            <a:endParaRPr lang="en-US"/>
          </a:p>
        </p:txBody>
      </p:sp>
    </p:spTree>
    <p:extLst>
      <p:ext uri="{BB962C8B-B14F-4D97-AF65-F5344CB8AC3E}">
        <p14:creationId xmlns:p14="http://schemas.microsoft.com/office/powerpoint/2010/main" val="1156437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D721D4-3B3D-4A4D-A618-6C3FDB54AD9D}"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F40CCF-5680-4BA8-8683-9631A77870CD}" type="slidenum">
              <a:rPr lang="en-US" smtClean="0"/>
              <a:t>‹#›</a:t>
            </a:fld>
            <a:endParaRPr lang="en-US"/>
          </a:p>
        </p:txBody>
      </p:sp>
    </p:spTree>
    <p:extLst>
      <p:ext uri="{BB962C8B-B14F-4D97-AF65-F5344CB8AC3E}">
        <p14:creationId xmlns:p14="http://schemas.microsoft.com/office/powerpoint/2010/main" val="369005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D721D4-3B3D-4A4D-A618-6C3FDB54AD9D}"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F40CCF-5680-4BA8-8683-9631A77870CD}" type="slidenum">
              <a:rPr lang="en-US" smtClean="0"/>
              <a:t>‹#›</a:t>
            </a:fld>
            <a:endParaRPr lang="en-US"/>
          </a:p>
        </p:txBody>
      </p:sp>
    </p:spTree>
    <p:extLst>
      <p:ext uri="{BB962C8B-B14F-4D97-AF65-F5344CB8AC3E}">
        <p14:creationId xmlns:p14="http://schemas.microsoft.com/office/powerpoint/2010/main" val="1303435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D721D4-3B3D-4A4D-A618-6C3FDB54AD9D}"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F40CCF-5680-4BA8-8683-9631A77870CD}" type="slidenum">
              <a:rPr lang="en-US" smtClean="0"/>
              <a:t>‹#›</a:t>
            </a:fld>
            <a:endParaRPr lang="en-US"/>
          </a:p>
        </p:txBody>
      </p:sp>
    </p:spTree>
    <p:extLst>
      <p:ext uri="{BB962C8B-B14F-4D97-AF65-F5344CB8AC3E}">
        <p14:creationId xmlns:p14="http://schemas.microsoft.com/office/powerpoint/2010/main" val="3656985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9D721D4-3B3D-4A4D-A618-6C3FDB54AD9D}"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F40CCF-5680-4BA8-8683-9631A77870CD}" type="slidenum">
              <a:rPr lang="en-US" smtClean="0"/>
              <a:t>‹#›</a:t>
            </a:fld>
            <a:endParaRPr lang="en-US"/>
          </a:p>
        </p:txBody>
      </p:sp>
    </p:spTree>
    <p:extLst>
      <p:ext uri="{BB962C8B-B14F-4D97-AF65-F5344CB8AC3E}">
        <p14:creationId xmlns:p14="http://schemas.microsoft.com/office/powerpoint/2010/main" val="590469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9D721D4-3B3D-4A4D-A618-6C3FDB54AD9D}" type="datetimeFigureOut">
              <a:rPr lang="en-US" smtClean="0"/>
              <a:t>10/11/2021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F40CCF-5680-4BA8-8683-9631A77870CD}" type="slidenum">
              <a:rPr lang="en-US" smtClean="0"/>
              <a:t>‹#›</a:t>
            </a:fld>
            <a:endParaRPr lang="en-US"/>
          </a:p>
        </p:txBody>
      </p:sp>
    </p:spTree>
    <p:extLst>
      <p:ext uri="{BB962C8B-B14F-4D97-AF65-F5344CB8AC3E}">
        <p14:creationId xmlns:p14="http://schemas.microsoft.com/office/powerpoint/2010/main" val="718264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D721D4-3B3D-4A4D-A618-6C3FDB54AD9D}" type="datetimeFigureOut">
              <a:rPr lang="en-US" smtClean="0"/>
              <a:t>10/11/2021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F40CCF-5680-4BA8-8683-9631A77870CD}" type="slidenum">
              <a:rPr lang="en-US" smtClean="0"/>
              <a:t>‹#›</a:t>
            </a:fld>
            <a:endParaRPr lang="en-US"/>
          </a:p>
        </p:txBody>
      </p:sp>
    </p:spTree>
    <p:extLst>
      <p:ext uri="{BB962C8B-B14F-4D97-AF65-F5344CB8AC3E}">
        <p14:creationId xmlns:p14="http://schemas.microsoft.com/office/powerpoint/2010/main" val="2659283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721D4-3B3D-4A4D-A618-6C3FDB54AD9D}" type="datetimeFigureOut">
              <a:rPr lang="en-US" smtClean="0"/>
              <a:t>10/11/2021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F40CCF-5680-4BA8-8683-9631A77870CD}" type="slidenum">
              <a:rPr lang="en-US" smtClean="0"/>
              <a:t>‹#›</a:t>
            </a:fld>
            <a:endParaRPr lang="en-US"/>
          </a:p>
        </p:txBody>
      </p:sp>
    </p:spTree>
    <p:extLst>
      <p:ext uri="{BB962C8B-B14F-4D97-AF65-F5344CB8AC3E}">
        <p14:creationId xmlns:p14="http://schemas.microsoft.com/office/powerpoint/2010/main" val="1074628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D721D4-3B3D-4A4D-A618-6C3FDB54AD9D}"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F40CCF-5680-4BA8-8683-9631A77870CD}" type="slidenum">
              <a:rPr lang="en-US" smtClean="0"/>
              <a:t>‹#›</a:t>
            </a:fld>
            <a:endParaRPr lang="en-US"/>
          </a:p>
        </p:txBody>
      </p:sp>
    </p:spTree>
    <p:extLst>
      <p:ext uri="{BB962C8B-B14F-4D97-AF65-F5344CB8AC3E}">
        <p14:creationId xmlns:p14="http://schemas.microsoft.com/office/powerpoint/2010/main" val="2695268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D721D4-3B3D-4A4D-A618-6C3FDB54AD9D}"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F40CCF-5680-4BA8-8683-9631A77870CD}" type="slidenum">
              <a:rPr lang="en-US" smtClean="0"/>
              <a:t>‹#›</a:t>
            </a:fld>
            <a:endParaRPr lang="en-US"/>
          </a:p>
        </p:txBody>
      </p:sp>
    </p:spTree>
    <p:extLst>
      <p:ext uri="{BB962C8B-B14F-4D97-AF65-F5344CB8AC3E}">
        <p14:creationId xmlns:p14="http://schemas.microsoft.com/office/powerpoint/2010/main" val="1589329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40">
          <a:fgClr>
            <a:srgbClr val="00B0F0"/>
          </a:fgClr>
          <a:bgClr>
            <a:srgbClr val="92D050"/>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D721D4-3B3D-4A4D-A618-6C3FDB54AD9D}" type="datetimeFigureOut">
              <a:rPr lang="en-US" smtClean="0"/>
              <a:t>10/11/2021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F40CCF-5680-4BA8-8683-9631A77870CD}" type="slidenum">
              <a:rPr lang="en-US" smtClean="0"/>
              <a:t>‹#›</a:t>
            </a:fld>
            <a:endParaRPr lang="en-US"/>
          </a:p>
        </p:txBody>
      </p:sp>
    </p:spTree>
    <p:extLst>
      <p:ext uri="{BB962C8B-B14F-4D97-AF65-F5344CB8AC3E}">
        <p14:creationId xmlns:p14="http://schemas.microsoft.com/office/powerpoint/2010/main" val="1522663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gif"/><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G:\GiaoAn\Nho%20On%20Thay%20Co%20-%20Mat%20Ngoc.mp3" TargetMode="External"/><Relationship Id="rId6" Type="http://schemas.openxmlformats.org/officeDocument/2006/relationships/image" Target="../media/image4.gif"/><Relationship Id="rId5" Type="http://schemas.openxmlformats.org/officeDocument/2006/relationships/image" Target="../media/image3.wmf"/><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oreni.vn/tin-tuc/chay-bo/chay-bo-co-tac-dung-gi.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1.jpg"/></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4.jfi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186" name="WordArt 2"/>
          <p:cNvSpPr>
            <a:spLocks noChangeArrowheads="1" noChangeShapeType="1" noTextEdit="1"/>
          </p:cNvSpPr>
          <p:nvPr/>
        </p:nvSpPr>
        <p:spPr bwMode="auto">
          <a:xfrm>
            <a:off x="1776413" y="1989015"/>
            <a:ext cx="8166077" cy="852613"/>
          </a:xfrm>
          <a:prstGeom prst="rect">
            <a:avLst/>
          </a:prstGeom>
        </p:spPr>
        <p:txBody>
          <a:bodyPr wrap="none" fromWordArt="1">
            <a:prstTxWarp prst="textPlain">
              <a:avLst>
                <a:gd name="adj" fmla="val 50000"/>
              </a:avLst>
            </a:prstTxWarp>
          </a:bodyPr>
          <a:lstStyle/>
          <a:p>
            <a:pPr algn="ctr"/>
            <a:r>
              <a:rPr lang="en-US" sz="4800" b="1" kern="10" dirty="0">
                <a:ln w="9525">
                  <a:solidFill>
                    <a:srgbClr val="000000"/>
                  </a:solidFill>
                  <a:round/>
                  <a:headEnd/>
                  <a:tailEnd/>
                </a:ln>
                <a:gradFill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rect">
                    <a:fillToRect l="50000" t="50000" r="50000" b="50000"/>
                  </a:path>
                </a:gra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rPr>
              <a:t>MÔN GIÁO DỤC THỂ CHẤT LỚP 6</a:t>
            </a:r>
          </a:p>
        </p:txBody>
      </p:sp>
      <p:pic>
        <p:nvPicPr>
          <p:cNvPr id="3075" name="Picture 4" descr="Bellcoll"/>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5181600"/>
            <a:ext cx="60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5" descr="POINSET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626853">
            <a:off x="9190832" y="-105569"/>
            <a:ext cx="1371600" cy="158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6" descr="POINSET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080500" y="4787900"/>
            <a:ext cx="1600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7" descr="POINSET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1524000" y="4876800"/>
            <a:ext cx="1600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8" descr="firew1"/>
          <p:cNvPicPr>
            <a:picLocks noChangeAspect="1" noChangeArrowheads="1" noCrop="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2286000" y="0"/>
            <a:ext cx="2743200" cy="266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9" descr="POINSET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6090009" flipH="1">
            <a:off x="1792236" y="53201"/>
            <a:ext cx="14605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194" name="AutoShape 10"/>
          <p:cNvSpPr>
            <a:spLocks noChangeArrowheads="1"/>
          </p:cNvSpPr>
          <p:nvPr/>
        </p:nvSpPr>
        <p:spPr bwMode="auto">
          <a:xfrm>
            <a:off x="6934201" y="5610226"/>
            <a:ext cx="428625" cy="409575"/>
          </a:xfrm>
          <a:prstGeom prst="irregularSeal1">
            <a:avLst/>
          </a:prstGeom>
          <a:gradFill rotWithShape="1">
            <a:gsLst>
              <a:gs pos="0">
                <a:srgbClr val="E6F8A6">
                  <a:alpha val="62000"/>
                </a:srgbClr>
              </a:gs>
              <a:gs pos="100000">
                <a:srgbClr val="FF0066"/>
              </a:gs>
            </a:gsLst>
            <a:lin ang="5400000" scaled="1"/>
          </a:gradFill>
          <a:ln>
            <a:noFill/>
          </a:ln>
          <a:effectLst/>
          <a:extLst>
            <a:ext uri="{91240B29-F687-4F45-9708-019B960494DF}">
              <a14:hiddenLine xmlns:a14="http://schemas.microsoft.com/office/drawing/2010/main" w="9525">
                <a:solidFill>
                  <a:srgbClr val="00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vi-VN" altLang="en-US" sz="1800">
              <a:cs typeface="Arial" panose="020B0604020202020204" pitchFamily="34" charset="0"/>
            </a:endParaRPr>
          </a:p>
        </p:txBody>
      </p:sp>
      <p:sp>
        <p:nvSpPr>
          <p:cNvPr id="93195" name="AutoShape 11"/>
          <p:cNvSpPr>
            <a:spLocks noChangeArrowheads="1"/>
          </p:cNvSpPr>
          <p:nvPr/>
        </p:nvSpPr>
        <p:spPr bwMode="auto">
          <a:xfrm>
            <a:off x="6010276" y="63501"/>
            <a:ext cx="403225" cy="392113"/>
          </a:xfrm>
          <a:prstGeom prst="star5">
            <a:avLst/>
          </a:prstGeom>
          <a:gradFill rotWithShape="1">
            <a:gsLst>
              <a:gs pos="0">
                <a:srgbClr val="FF0000"/>
              </a:gs>
              <a:gs pos="100000">
                <a:srgbClr val="FFFF00"/>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vi-VN">
              <a:latin typeface="Arial" charset="0"/>
              <a:cs typeface="Arial" charset="0"/>
            </a:endParaRPr>
          </a:p>
        </p:txBody>
      </p:sp>
      <p:sp>
        <p:nvSpPr>
          <p:cNvPr id="93196" name="AutoShape 12"/>
          <p:cNvSpPr>
            <a:spLocks noChangeArrowheads="1"/>
          </p:cNvSpPr>
          <p:nvPr/>
        </p:nvSpPr>
        <p:spPr bwMode="auto">
          <a:xfrm>
            <a:off x="4114800" y="1295400"/>
            <a:ext cx="609600" cy="685800"/>
          </a:xfrm>
          <a:prstGeom prst="star5">
            <a:avLst/>
          </a:prstGeom>
          <a:gradFill rotWithShape="1">
            <a:gsLst>
              <a:gs pos="0">
                <a:srgbClr val="CC00CC">
                  <a:gamma/>
                  <a:shade val="46275"/>
                  <a:invGamma/>
                </a:srgbClr>
              </a:gs>
              <a:gs pos="100000">
                <a:srgbClr val="CC00CC"/>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vi-VN">
              <a:latin typeface="Arial" charset="0"/>
              <a:cs typeface="Arial" charset="0"/>
            </a:endParaRPr>
          </a:p>
        </p:txBody>
      </p:sp>
      <p:sp>
        <p:nvSpPr>
          <p:cNvPr id="93197" name="AutoShape 13"/>
          <p:cNvSpPr>
            <a:spLocks noChangeArrowheads="1"/>
          </p:cNvSpPr>
          <p:nvPr/>
        </p:nvSpPr>
        <p:spPr bwMode="auto">
          <a:xfrm>
            <a:off x="5210176" y="5486401"/>
            <a:ext cx="428625" cy="409575"/>
          </a:xfrm>
          <a:prstGeom prst="irregularSeal1">
            <a:avLst/>
          </a:prstGeom>
          <a:gradFill rotWithShape="1">
            <a:gsLst>
              <a:gs pos="0">
                <a:srgbClr val="E6F8A6">
                  <a:alpha val="62000"/>
                </a:srgbClr>
              </a:gs>
              <a:gs pos="100000">
                <a:srgbClr val="FF0066"/>
              </a:gs>
            </a:gsLst>
            <a:lin ang="5400000" scaled="1"/>
          </a:gradFill>
          <a:ln>
            <a:noFill/>
          </a:ln>
          <a:effectLst/>
          <a:extLst>
            <a:ext uri="{91240B29-F687-4F45-9708-019B960494DF}">
              <a14:hiddenLine xmlns:a14="http://schemas.microsoft.com/office/drawing/2010/main" w="9525">
                <a:solidFill>
                  <a:srgbClr val="00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vi-VN" altLang="en-US" sz="1800">
              <a:cs typeface="Arial" panose="020B0604020202020204" pitchFamily="34" charset="0"/>
            </a:endParaRPr>
          </a:p>
        </p:txBody>
      </p:sp>
      <p:sp>
        <p:nvSpPr>
          <p:cNvPr id="93198" name="AutoShape 14"/>
          <p:cNvSpPr>
            <a:spLocks noChangeArrowheads="1"/>
          </p:cNvSpPr>
          <p:nvPr/>
        </p:nvSpPr>
        <p:spPr bwMode="auto">
          <a:xfrm>
            <a:off x="4221164" y="65088"/>
            <a:ext cx="403225" cy="392112"/>
          </a:xfrm>
          <a:prstGeom prst="star5">
            <a:avLst/>
          </a:prstGeom>
          <a:gradFill rotWithShape="1">
            <a:gsLst>
              <a:gs pos="0">
                <a:srgbClr val="FF0000"/>
              </a:gs>
              <a:gs pos="100000">
                <a:srgbClr val="FFFF00"/>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vi-VN">
              <a:latin typeface="Arial" charset="0"/>
              <a:cs typeface="Arial" charset="0"/>
            </a:endParaRPr>
          </a:p>
        </p:txBody>
      </p:sp>
      <p:sp>
        <p:nvSpPr>
          <p:cNvPr id="93199" name="AutoShape 15"/>
          <p:cNvSpPr>
            <a:spLocks noChangeArrowheads="1"/>
          </p:cNvSpPr>
          <p:nvPr/>
        </p:nvSpPr>
        <p:spPr bwMode="auto">
          <a:xfrm>
            <a:off x="7620001" y="2286000"/>
            <a:ext cx="493713" cy="539750"/>
          </a:xfrm>
          <a:prstGeom prst="star4">
            <a:avLst>
              <a:gd name="adj" fmla="val 12500"/>
            </a:avLst>
          </a:prstGeom>
          <a:gradFill rotWithShape="1">
            <a:gsLst>
              <a:gs pos="0">
                <a:srgbClr val="06E81C"/>
              </a:gs>
              <a:gs pos="100000">
                <a:srgbClr val="FF8200"/>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vi-VN" altLang="en-US" sz="1800">
              <a:cs typeface="Arial" panose="020B0604020202020204" pitchFamily="34" charset="0"/>
            </a:endParaRPr>
          </a:p>
        </p:txBody>
      </p:sp>
      <p:sp>
        <p:nvSpPr>
          <p:cNvPr id="93200" name="AutoShape 16"/>
          <p:cNvSpPr>
            <a:spLocks noChangeArrowheads="1"/>
          </p:cNvSpPr>
          <p:nvPr/>
        </p:nvSpPr>
        <p:spPr bwMode="auto">
          <a:xfrm>
            <a:off x="4572000" y="609600"/>
            <a:ext cx="533400" cy="533400"/>
          </a:xfrm>
          <a:prstGeom prst="star5">
            <a:avLst/>
          </a:prstGeom>
          <a:gradFill rotWithShape="1">
            <a:gsLst>
              <a:gs pos="0">
                <a:srgbClr val="FFFF00"/>
              </a:gs>
              <a:gs pos="100000">
                <a:srgbClr val="1907FD"/>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vi-VN">
              <a:latin typeface="Arial" charset="0"/>
              <a:cs typeface="Arial" charset="0"/>
            </a:endParaRPr>
          </a:p>
        </p:txBody>
      </p:sp>
      <p:sp>
        <p:nvSpPr>
          <p:cNvPr id="93201" name="AutoShape 17"/>
          <p:cNvSpPr>
            <a:spLocks noChangeArrowheads="1"/>
          </p:cNvSpPr>
          <p:nvPr/>
        </p:nvSpPr>
        <p:spPr bwMode="auto">
          <a:xfrm>
            <a:off x="7696200" y="1295400"/>
            <a:ext cx="609600" cy="685800"/>
          </a:xfrm>
          <a:prstGeom prst="star5">
            <a:avLst/>
          </a:prstGeom>
          <a:gradFill rotWithShape="1">
            <a:gsLst>
              <a:gs pos="0">
                <a:srgbClr val="CC00CC">
                  <a:gamma/>
                  <a:shade val="46275"/>
                  <a:invGamma/>
                </a:srgbClr>
              </a:gs>
              <a:gs pos="100000">
                <a:srgbClr val="CC00CC"/>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vi-VN">
              <a:latin typeface="Arial" charset="0"/>
              <a:cs typeface="Arial" charset="0"/>
            </a:endParaRPr>
          </a:p>
        </p:txBody>
      </p:sp>
      <p:sp>
        <p:nvSpPr>
          <p:cNvPr id="93202" name="AutoShape 18"/>
          <p:cNvSpPr>
            <a:spLocks noChangeArrowheads="1"/>
          </p:cNvSpPr>
          <p:nvPr/>
        </p:nvSpPr>
        <p:spPr bwMode="auto">
          <a:xfrm>
            <a:off x="8305800" y="5715000"/>
            <a:ext cx="533400" cy="533400"/>
          </a:xfrm>
          <a:prstGeom prst="star5">
            <a:avLst/>
          </a:prstGeom>
          <a:gradFill rotWithShape="1">
            <a:gsLst>
              <a:gs pos="0">
                <a:srgbClr val="FFFF00"/>
              </a:gs>
              <a:gs pos="100000">
                <a:srgbClr val="1907FD"/>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vi-VN">
              <a:latin typeface="Arial" charset="0"/>
              <a:cs typeface="Arial" charset="0"/>
            </a:endParaRPr>
          </a:p>
        </p:txBody>
      </p:sp>
      <p:sp>
        <p:nvSpPr>
          <p:cNvPr id="93203" name="AutoShape 19"/>
          <p:cNvSpPr>
            <a:spLocks noChangeArrowheads="1"/>
          </p:cNvSpPr>
          <p:nvPr/>
        </p:nvSpPr>
        <p:spPr bwMode="auto">
          <a:xfrm>
            <a:off x="7748589" y="44451"/>
            <a:ext cx="403225" cy="392113"/>
          </a:xfrm>
          <a:prstGeom prst="star5">
            <a:avLst/>
          </a:prstGeom>
          <a:gradFill rotWithShape="1">
            <a:gsLst>
              <a:gs pos="0">
                <a:srgbClr val="FF0000"/>
              </a:gs>
              <a:gs pos="100000">
                <a:srgbClr val="FFFF00"/>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vi-VN">
              <a:latin typeface="Arial" charset="0"/>
              <a:cs typeface="Arial" charset="0"/>
            </a:endParaRPr>
          </a:p>
        </p:txBody>
      </p:sp>
      <p:sp>
        <p:nvSpPr>
          <p:cNvPr id="93204" name="AutoShape 20"/>
          <p:cNvSpPr>
            <a:spLocks noChangeArrowheads="1"/>
          </p:cNvSpPr>
          <p:nvPr/>
        </p:nvSpPr>
        <p:spPr bwMode="auto">
          <a:xfrm>
            <a:off x="3200401" y="4572000"/>
            <a:ext cx="493713" cy="539750"/>
          </a:xfrm>
          <a:prstGeom prst="star4">
            <a:avLst>
              <a:gd name="adj" fmla="val 12500"/>
            </a:avLst>
          </a:prstGeom>
          <a:gradFill rotWithShape="1">
            <a:gsLst>
              <a:gs pos="0">
                <a:srgbClr val="06E81C"/>
              </a:gs>
              <a:gs pos="100000">
                <a:srgbClr val="FF8200"/>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vi-VN" altLang="en-US" sz="1800">
              <a:cs typeface="Arial" panose="020B0604020202020204" pitchFamily="34" charset="0"/>
            </a:endParaRPr>
          </a:p>
        </p:txBody>
      </p:sp>
      <p:sp>
        <p:nvSpPr>
          <p:cNvPr id="3092" name="AutoShape 21"/>
          <p:cNvSpPr>
            <a:spLocks noChangeArrowheads="1"/>
          </p:cNvSpPr>
          <p:nvPr/>
        </p:nvSpPr>
        <p:spPr bwMode="auto">
          <a:xfrm>
            <a:off x="8601076" y="-12700"/>
            <a:ext cx="493713" cy="539750"/>
          </a:xfrm>
          <a:prstGeom prst="star4">
            <a:avLst>
              <a:gd name="adj" fmla="val 12500"/>
            </a:avLst>
          </a:prstGeom>
          <a:gradFill rotWithShape="1">
            <a:gsLst>
              <a:gs pos="0">
                <a:srgbClr val="06E81C"/>
              </a:gs>
              <a:gs pos="100000">
                <a:srgbClr val="FF8200"/>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vi-VN" altLang="en-US" sz="1800">
              <a:cs typeface="Arial" panose="020B0604020202020204" pitchFamily="34" charset="0"/>
            </a:endParaRPr>
          </a:p>
        </p:txBody>
      </p:sp>
      <p:sp>
        <p:nvSpPr>
          <p:cNvPr id="3093" name="AutoShape 22"/>
          <p:cNvSpPr>
            <a:spLocks noChangeArrowheads="1"/>
          </p:cNvSpPr>
          <p:nvPr/>
        </p:nvSpPr>
        <p:spPr bwMode="auto">
          <a:xfrm>
            <a:off x="6937376" y="-12700"/>
            <a:ext cx="493713" cy="539750"/>
          </a:xfrm>
          <a:prstGeom prst="star4">
            <a:avLst>
              <a:gd name="adj" fmla="val 12500"/>
            </a:avLst>
          </a:prstGeom>
          <a:gradFill rotWithShape="1">
            <a:gsLst>
              <a:gs pos="0">
                <a:srgbClr val="06E81C"/>
              </a:gs>
              <a:gs pos="100000">
                <a:srgbClr val="FF8200"/>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vi-VN" altLang="en-US" sz="1800">
              <a:cs typeface="Arial" panose="020B0604020202020204" pitchFamily="34" charset="0"/>
            </a:endParaRPr>
          </a:p>
        </p:txBody>
      </p:sp>
      <p:sp>
        <p:nvSpPr>
          <p:cNvPr id="3094" name="AutoShape 23"/>
          <p:cNvSpPr>
            <a:spLocks noChangeArrowheads="1"/>
          </p:cNvSpPr>
          <p:nvPr/>
        </p:nvSpPr>
        <p:spPr bwMode="auto">
          <a:xfrm>
            <a:off x="5108576" y="25400"/>
            <a:ext cx="493713" cy="539750"/>
          </a:xfrm>
          <a:prstGeom prst="star4">
            <a:avLst>
              <a:gd name="adj" fmla="val 12500"/>
            </a:avLst>
          </a:prstGeom>
          <a:gradFill rotWithShape="1">
            <a:gsLst>
              <a:gs pos="0">
                <a:srgbClr val="06E81C"/>
              </a:gs>
              <a:gs pos="100000">
                <a:srgbClr val="FF8200"/>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vi-VN" altLang="en-US" sz="1800">
              <a:cs typeface="Arial" panose="020B0604020202020204" pitchFamily="34" charset="0"/>
            </a:endParaRPr>
          </a:p>
        </p:txBody>
      </p:sp>
      <p:sp>
        <p:nvSpPr>
          <p:cNvPr id="3095" name="AutoShape 24"/>
          <p:cNvSpPr>
            <a:spLocks noChangeArrowheads="1"/>
          </p:cNvSpPr>
          <p:nvPr/>
        </p:nvSpPr>
        <p:spPr bwMode="auto">
          <a:xfrm>
            <a:off x="3267076" y="0"/>
            <a:ext cx="493713" cy="539750"/>
          </a:xfrm>
          <a:prstGeom prst="star4">
            <a:avLst>
              <a:gd name="adj" fmla="val 12500"/>
            </a:avLst>
          </a:prstGeom>
          <a:gradFill rotWithShape="1">
            <a:gsLst>
              <a:gs pos="0">
                <a:srgbClr val="06E81C"/>
              </a:gs>
              <a:gs pos="100000">
                <a:srgbClr val="FF8200"/>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vi-VN" altLang="en-US" sz="1800">
              <a:cs typeface="Arial" panose="020B0604020202020204" pitchFamily="34" charset="0"/>
            </a:endParaRPr>
          </a:p>
        </p:txBody>
      </p:sp>
      <p:sp>
        <p:nvSpPr>
          <p:cNvPr id="3096" name="Rectangle 25"/>
          <p:cNvSpPr>
            <a:spLocks noChangeArrowheads="1"/>
          </p:cNvSpPr>
          <p:nvPr/>
        </p:nvSpPr>
        <p:spPr bwMode="auto">
          <a:xfrm>
            <a:off x="1524000" y="6324600"/>
            <a:ext cx="9144000" cy="5334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9pPr>
          </a:lstStyle>
          <a:p>
            <a:pPr>
              <a:spcBef>
                <a:spcPct val="0"/>
              </a:spcBef>
              <a:buClrTx/>
              <a:buFontTx/>
              <a:buNone/>
            </a:pPr>
            <a:endParaRPr lang="en-US" altLang="en-US" sz="1800"/>
          </a:p>
        </p:txBody>
      </p:sp>
      <p:pic>
        <p:nvPicPr>
          <p:cNvPr id="3097" name="Picture 27"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0225088" y="5276850"/>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8" name="Picture 28"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0096500" y="519113"/>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9" name="Picture 29"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0248900" y="152400"/>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0" name="Picture 30"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0153650" y="5719763"/>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1" name="Picture 31"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9810750" y="157163"/>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2" name="Picture 32"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766888" y="533400"/>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3" name="Picture 33"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747838" y="166688"/>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4" name="Picture 34"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2176463" y="195263"/>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5" name="Picture 35"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719263" y="5362575"/>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6" name="Picture 36"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776413" y="5762625"/>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7" name="Picture 37"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9667875" y="5819775"/>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8" name="Picture 38"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5867400"/>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9" name="Picture 39"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3376613" y="152400"/>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0" name="Picture 40"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4291013" y="161925"/>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1" name="Picture 41"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5219700" y="152400"/>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3" name="Picture 43"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7048500" y="123825"/>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4" name="Picture 44"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7843838" y="161925"/>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5" name="Picture 45"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724900" y="138113"/>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7" name="Picture 48" descr="Picture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5867400"/>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8" name="Picture 49" descr="firew1"/>
          <p:cNvPicPr>
            <a:picLocks noChangeAspect="1" noChangeArrowheads="1" noCrop="1"/>
          </p:cNvPicPr>
          <p:nvPr/>
        </p:nvPicPr>
        <p:blipFill>
          <a:blip r:embed="rId6">
            <a:lum bright="70000" contrast="-70000"/>
            <a:extLst>
              <a:ext uri="{28A0092B-C50C-407E-A947-70E740481C1C}">
                <a14:useLocalDpi xmlns:a14="http://schemas.microsoft.com/office/drawing/2010/main" val="0"/>
              </a:ext>
            </a:extLst>
          </a:blip>
          <a:srcRect/>
          <a:stretch>
            <a:fillRect/>
          </a:stretch>
        </p:blipFill>
        <p:spPr bwMode="auto">
          <a:xfrm>
            <a:off x="2057401" y="2743200"/>
            <a:ext cx="3154363" cy="297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9" name="Text Box 50"/>
          <p:cNvSpPr txBox="1">
            <a:spLocks noChangeArrowheads="1"/>
          </p:cNvSpPr>
          <p:nvPr/>
        </p:nvSpPr>
        <p:spPr bwMode="auto">
          <a:xfrm>
            <a:off x="5241925" y="3694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2"/>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cs typeface="Arial" panose="020B0604020202020204" pitchFamily="34" charset="0"/>
            </a:endParaRPr>
          </a:p>
        </p:txBody>
      </p:sp>
      <p:sp>
        <p:nvSpPr>
          <p:cNvPr id="93236" name="AutoShape 52"/>
          <p:cNvSpPr>
            <a:spLocks noChangeArrowheads="1"/>
          </p:cNvSpPr>
          <p:nvPr/>
        </p:nvSpPr>
        <p:spPr bwMode="auto">
          <a:xfrm>
            <a:off x="7424738" y="685800"/>
            <a:ext cx="533400" cy="533400"/>
          </a:xfrm>
          <a:prstGeom prst="star5">
            <a:avLst/>
          </a:prstGeom>
          <a:gradFill rotWithShape="1">
            <a:gsLst>
              <a:gs pos="0">
                <a:srgbClr val="FFFF00"/>
              </a:gs>
              <a:gs pos="100000">
                <a:srgbClr val="1907FD"/>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vi-VN">
              <a:latin typeface="Arial" charset="0"/>
              <a:cs typeface="Arial" charset="0"/>
            </a:endParaRPr>
          </a:p>
        </p:txBody>
      </p:sp>
      <p:sp>
        <p:nvSpPr>
          <p:cNvPr id="93237" name="AutoShape 53"/>
          <p:cNvSpPr>
            <a:spLocks noChangeArrowheads="1"/>
          </p:cNvSpPr>
          <p:nvPr/>
        </p:nvSpPr>
        <p:spPr bwMode="auto">
          <a:xfrm>
            <a:off x="4343401" y="2286000"/>
            <a:ext cx="493713" cy="539750"/>
          </a:xfrm>
          <a:prstGeom prst="star4">
            <a:avLst>
              <a:gd name="adj" fmla="val 12500"/>
            </a:avLst>
          </a:prstGeom>
          <a:gradFill rotWithShape="1">
            <a:gsLst>
              <a:gs pos="0">
                <a:srgbClr val="06E81C"/>
              </a:gs>
              <a:gs pos="100000">
                <a:srgbClr val="FF8200"/>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tx2"/>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vi-VN" altLang="en-US" sz="1800">
              <a:cs typeface="Arial" panose="020B0604020202020204" pitchFamily="34" charset="0"/>
            </a:endParaRPr>
          </a:p>
        </p:txBody>
      </p:sp>
      <p:sp>
        <p:nvSpPr>
          <p:cNvPr id="93238" name="AutoShape 54"/>
          <p:cNvSpPr>
            <a:spLocks noChangeArrowheads="1"/>
          </p:cNvSpPr>
          <p:nvPr/>
        </p:nvSpPr>
        <p:spPr bwMode="auto">
          <a:xfrm>
            <a:off x="3429000" y="5562600"/>
            <a:ext cx="533400" cy="533400"/>
          </a:xfrm>
          <a:prstGeom prst="star5">
            <a:avLst/>
          </a:prstGeom>
          <a:gradFill rotWithShape="1">
            <a:gsLst>
              <a:gs pos="0">
                <a:srgbClr val="FFFF00"/>
              </a:gs>
              <a:gs pos="100000">
                <a:srgbClr val="1907FD"/>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vi-VN">
              <a:latin typeface="Arial" charset="0"/>
              <a:cs typeface="Arial" charset="0"/>
            </a:endParaRPr>
          </a:p>
        </p:txBody>
      </p:sp>
      <p:pic>
        <p:nvPicPr>
          <p:cNvPr id="93239" name="Nho On Thay Co - Mat Ngoc.mp3">
            <a:hlinkClick r:id="" action="ppaction://media"/>
          </p:cNvPr>
          <p:cNvPicPr>
            <a:picLocks noRot="1" noChangeAspect="1" noChangeArrowheads="1"/>
          </p:cNvPicPr>
          <p:nvPr>
            <a:audioFile r:link="rId1"/>
          </p:nvPr>
        </p:nvPicPr>
        <p:blipFill>
          <a:blip r:embed="rId8">
            <a:extLst>
              <a:ext uri="{28A0092B-C50C-407E-A947-70E740481C1C}">
                <a14:useLocalDpi xmlns:a14="http://schemas.microsoft.com/office/drawing/2010/main" val="0"/>
              </a:ext>
            </a:extLst>
          </a:blip>
          <a:srcRect/>
          <a:stretch>
            <a:fillRect/>
          </a:stretch>
        </p:blipFill>
        <p:spPr bwMode="auto">
          <a:xfrm>
            <a:off x="10134600" y="5943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WordArt 51"/>
          <p:cNvSpPr>
            <a:spLocks noChangeArrowheads="1" noChangeShapeType="1" noTextEdit="1"/>
          </p:cNvSpPr>
          <p:nvPr/>
        </p:nvSpPr>
        <p:spPr bwMode="auto">
          <a:xfrm>
            <a:off x="3124200" y="3987534"/>
            <a:ext cx="5902324" cy="460375"/>
          </a:xfrm>
          <a:prstGeom prst="rect">
            <a:avLst/>
          </a:prstGeom>
        </p:spPr>
        <p:txBody>
          <a:bodyPr wrap="none" fromWordArt="1">
            <a:prstTxWarp prst="textPlain">
              <a:avLst>
                <a:gd name="adj" fmla="val 50000"/>
              </a:avLst>
            </a:prstTxWarp>
          </a:bodyPr>
          <a:lstStyle/>
          <a:p>
            <a:pPr algn="ctr"/>
            <a:r>
              <a:rPr lang="en-US" sz="4800" b="1" kern="10" dirty="0" err="1">
                <a:ln w="9525">
                  <a:solidFill>
                    <a:srgbClr val="000000"/>
                  </a:solidFill>
                  <a:round/>
                  <a:headEnd/>
                  <a:tailEnd/>
                </a:ln>
                <a:solidFill>
                  <a:srgbClr val="FFFF00"/>
                </a:soli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rPr>
              <a:t>Giáo</a:t>
            </a:r>
            <a:r>
              <a:rPr lang="en-US" sz="4800" b="1" kern="10" dirty="0">
                <a:ln w="9525">
                  <a:solidFill>
                    <a:srgbClr val="000000"/>
                  </a:solidFill>
                  <a:round/>
                  <a:headEnd/>
                  <a:tailEnd/>
                </a:ln>
                <a:solidFill>
                  <a:srgbClr val="FFFF00"/>
                </a:soli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rPr>
              <a:t> </a:t>
            </a:r>
            <a:r>
              <a:rPr lang="en-US" sz="4800" b="1" kern="10" dirty="0" err="1">
                <a:ln w="9525">
                  <a:solidFill>
                    <a:srgbClr val="000000"/>
                  </a:solidFill>
                  <a:round/>
                  <a:headEnd/>
                  <a:tailEnd/>
                </a:ln>
                <a:solidFill>
                  <a:srgbClr val="FFFF00"/>
                </a:soli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rPr>
              <a:t>viên</a:t>
            </a:r>
            <a:r>
              <a:rPr lang="en-US" sz="4800" b="1" kern="10" dirty="0">
                <a:ln w="9525">
                  <a:solidFill>
                    <a:srgbClr val="000000"/>
                  </a:solidFill>
                  <a:round/>
                  <a:headEnd/>
                  <a:tailEnd/>
                </a:ln>
                <a:solidFill>
                  <a:srgbClr val="FFFF00"/>
                </a:soli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rPr>
              <a:t>: </a:t>
            </a:r>
            <a:r>
              <a:rPr lang="en-US" sz="4800" b="1" kern="10" dirty="0" err="1">
                <a:ln w="9525">
                  <a:solidFill>
                    <a:srgbClr val="000000"/>
                  </a:solidFill>
                  <a:round/>
                  <a:headEnd/>
                  <a:tailEnd/>
                </a:ln>
                <a:solidFill>
                  <a:srgbClr val="FFFF00"/>
                </a:soli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rPr>
              <a:t>Nguyễn</a:t>
            </a:r>
            <a:r>
              <a:rPr lang="en-US" sz="4800" b="1" kern="10" dirty="0">
                <a:ln w="9525">
                  <a:solidFill>
                    <a:srgbClr val="000000"/>
                  </a:solidFill>
                  <a:round/>
                  <a:headEnd/>
                  <a:tailEnd/>
                </a:ln>
                <a:solidFill>
                  <a:srgbClr val="FFFF00"/>
                </a:soli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rPr>
              <a:t> </a:t>
            </a:r>
            <a:r>
              <a:rPr lang="en-US" sz="4800" b="1" kern="10" dirty="0" err="1">
                <a:ln w="9525">
                  <a:solidFill>
                    <a:srgbClr val="000000"/>
                  </a:solidFill>
                  <a:round/>
                  <a:headEnd/>
                  <a:tailEnd/>
                </a:ln>
                <a:solidFill>
                  <a:srgbClr val="FFFF00"/>
                </a:soli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rPr>
              <a:t>Xuân</a:t>
            </a:r>
            <a:r>
              <a:rPr lang="en-US" sz="4800" b="1" kern="10" dirty="0">
                <a:ln w="9525">
                  <a:solidFill>
                    <a:srgbClr val="000000"/>
                  </a:solidFill>
                  <a:round/>
                  <a:headEnd/>
                  <a:tailEnd/>
                </a:ln>
                <a:solidFill>
                  <a:srgbClr val="FFFF00"/>
                </a:soli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rPr>
              <a:t> </a:t>
            </a:r>
            <a:r>
              <a:rPr lang="en-US" sz="4800" b="1" kern="10" dirty="0" err="1">
                <a:ln w="9525">
                  <a:solidFill>
                    <a:srgbClr val="000000"/>
                  </a:solidFill>
                  <a:round/>
                  <a:headEnd/>
                  <a:tailEnd/>
                </a:ln>
                <a:solidFill>
                  <a:srgbClr val="FFFF00"/>
                </a:soli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rPr>
              <a:t>Toàn</a:t>
            </a:r>
            <a:endParaRPr lang="en-US" sz="4800" b="1" kern="10" dirty="0">
              <a:ln w="9525">
                <a:solidFill>
                  <a:srgbClr val="000000"/>
                </a:solidFill>
                <a:round/>
                <a:headEnd/>
                <a:tailEnd/>
              </a:ln>
              <a:solidFill>
                <a:srgbClr val="FFFF00"/>
              </a:soli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endParaRPr>
          </a:p>
        </p:txBody>
      </p:sp>
      <p:sp>
        <p:nvSpPr>
          <p:cNvPr id="55" name="WordArt 2"/>
          <p:cNvSpPr>
            <a:spLocks noChangeArrowheads="1" noChangeShapeType="1" noTextEdit="1"/>
          </p:cNvSpPr>
          <p:nvPr/>
        </p:nvSpPr>
        <p:spPr bwMode="auto">
          <a:xfrm>
            <a:off x="3330704" y="442915"/>
            <a:ext cx="5830887" cy="725610"/>
          </a:xfrm>
          <a:prstGeom prst="rect">
            <a:avLst/>
          </a:prstGeom>
        </p:spPr>
        <p:txBody>
          <a:bodyPr wrap="none" fromWordArt="1">
            <a:prstTxWarp prst="textPlain">
              <a:avLst>
                <a:gd name="adj" fmla="val 50000"/>
              </a:avLst>
            </a:prstTxWarp>
          </a:bodyPr>
          <a:lstStyle/>
          <a:p>
            <a:pPr algn="ctr"/>
            <a:r>
              <a:rPr lang="vi-VN" sz="4800" b="1" kern="10" dirty="0">
                <a:ln w="9525">
                  <a:solidFill>
                    <a:srgbClr val="000000"/>
                  </a:solidFill>
                  <a:round/>
                  <a:headEnd/>
                  <a:tailEnd/>
                </a:ln>
                <a:solidFill>
                  <a:srgbClr val="70A0FF"/>
                </a:soli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rPr>
              <a:t>TRƯỜNG THCS HOÀ THẠCH</a:t>
            </a:r>
            <a:endParaRPr lang="en-US" sz="4800" b="1" kern="10" dirty="0">
              <a:ln w="9525">
                <a:solidFill>
                  <a:srgbClr val="000000"/>
                </a:solidFill>
                <a:round/>
                <a:headEnd/>
                <a:tailEnd/>
              </a:ln>
              <a:solidFill>
                <a:srgbClr val="70A0FF"/>
              </a:soli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16441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3194"/>
                                        </p:tgtEl>
                                        <p:attrNameLst>
                                          <p:attrName>style.visibility</p:attrName>
                                        </p:attrNameLst>
                                      </p:cBhvr>
                                      <p:to>
                                        <p:strVal val="visible"/>
                                      </p:to>
                                    </p:set>
                                    <p:animEffect transition="in" filter="circle(in)">
                                      <p:cBhvr>
                                        <p:cTn id="7" dur="2000"/>
                                        <p:tgtEl>
                                          <p:spTgt spid="93194"/>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93196"/>
                                        </p:tgtEl>
                                        <p:attrNameLst>
                                          <p:attrName>style.visibility</p:attrName>
                                        </p:attrNameLst>
                                      </p:cBhvr>
                                      <p:to>
                                        <p:strVal val="visible"/>
                                      </p:to>
                                    </p:set>
                                    <p:animEffect transition="in" filter="circle(in)">
                                      <p:cBhvr>
                                        <p:cTn id="10" dur="2000"/>
                                        <p:tgtEl>
                                          <p:spTgt spid="93196"/>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93197"/>
                                        </p:tgtEl>
                                        <p:attrNameLst>
                                          <p:attrName>style.visibility</p:attrName>
                                        </p:attrNameLst>
                                      </p:cBhvr>
                                      <p:to>
                                        <p:strVal val="visible"/>
                                      </p:to>
                                    </p:set>
                                    <p:animEffect transition="in" filter="circle(in)">
                                      <p:cBhvr>
                                        <p:cTn id="13" dur="2000"/>
                                        <p:tgtEl>
                                          <p:spTgt spid="93197"/>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93199"/>
                                        </p:tgtEl>
                                        <p:attrNameLst>
                                          <p:attrName>style.visibility</p:attrName>
                                        </p:attrNameLst>
                                      </p:cBhvr>
                                      <p:to>
                                        <p:strVal val="visible"/>
                                      </p:to>
                                    </p:set>
                                    <p:animEffect transition="in" filter="circle(in)">
                                      <p:cBhvr>
                                        <p:cTn id="16" dur="2000"/>
                                        <p:tgtEl>
                                          <p:spTgt spid="93199"/>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93200"/>
                                        </p:tgtEl>
                                        <p:attrNameLst>
                                          <p:attrName>style.visibility</p:attrName>
                                        </p:attrNameLst>
                                      </p:cBhvr>
                                      <p:to>
                                        <p:strVal val="visible"/>
                                      </p:to>
                                    </p:set>
                                    <p:animEffect transition="in" filter="circle(in)">
                                      <p:cBhvr>
                                        <p:cTn id="19" dur="2000"/>
                                        <p:tgtEl>
                                          <p:spTgt spid="93200"/>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93201"/>
                                        </p:tgtEl>
                                        <p:attrNameLst>
                                          <p:attrName>style.visibility</p:attrName>
                                        </p:attrNameLst>
                                      </p:cBhvr>
                                      <p:to>
                                        <p:strVal val="visible"/>
                                      </p:to>
                                    </p:set>
                                    <p:animEffect transition="in" filter="circle(in)">
                                      <p:cBhvr>
                                        <p:cTn id="22" dur="2000"/>
                                        <p:tgtEl>
                                          <p:spTgt spid="93201"/>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93202"/>
                                        </p:tgtEl>
                                        <p:attrNameLst>
                                          <p:attrName>style.visibility</p:attrName>
                                        </p:attrNameLst>
                                      </p:cBhvr>
                                      <p:to>
                                        <p:strVal val="visible"/>
                                      </p:to>
                                    </p:set>
                                    <p:animEffect transition="in" filter="circle(in)">
                                      <p:cBhvr>
                                        <p:cTn id="25" dur="2000"/>
                                        <p:tgtEl>
                                          <p:spTgt spid="93202"/>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93204"/>
                                        </p:tgtEl>
                                        <p:attrNameLst>
                                          <p:attrName>style.visibility</p:attrName>
                                        </p:attrNameLst>
                                      </p:cBhvr>
                                      <p:to>
                                        <p:strVal val="visible"/>
                                      </p:to>
                                    </p:set>
                                    <p:animEffect transition="in" filter="circle(in)">
                                      <p:cBhvr>
                                        <p:cTn id="28" dur="2000"/>
                                        <p:tgtEl>
                                          <p:spTgt spid="93204"/>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93236"/>
                                        </p:tgtEl>
                                        <p:attrNameLst>
                                          <p:attrName>style.visibility</p:attrName>
                                        </p:attrNameLst>
                                      </p:cBhvr>
                                      <p:to>
                                        <p:strVal val="visible"/>
                                      </p:to>
                                    </p:set>
                                    <p:animEffect transition="in" filter="circle(in)">
                                      <p:cBhvr>
                                        <p:cTn id="31" dur="2000"/>
                                        <p:tgtEl>
                                          <p:spTgt spid="93236"/>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93237"/>
                                        </p:tgtEl>
                                        <p:attrNameLst>
                                          <p:attrName>style.visibility</p:attrName>
                                        </p:attrNameLst>
                                      </p:cBhvr>
                                      <p:to>
                                        <p:strVal val="visible"/>
                                      </p:to>
                                    </p:set>
                                    <p:animEffect transition="in" filter="circle(in)">
                                      <p:cBhvr>
                                        <p:cTn id="34" dur="2000"/>
                                        <p:tgtEl>
                                          <p:spTgt spid="93237"/>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93186"/>
                                        </p:tgtEl>
                                        <p:attrNameLst>
                                          <p:attrName>style.visibility</p:attrName>
                                        </p:attrNameLst>
                                      </p:cBhvr>
                                      <p:to>
                                        <p:strVal val="visible"/>
                                      </p:to>
                                    </p:set>
                                    <p:animEffect transition="in" filter="circle(in)">
                                      <p:cBhvr>
                                        <p:cTn id="37" dur="2000"/>
                                        <p:tgtEl>
                                          <p:spTgt spid="93186"/>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93238"/>
                                        </p:tgtEl>
                                        <p:attrNameLst>
                                          <p:attrName>style.visibility</p:attrName>
                                        </p:attrNameLst>
                                      </p:cBhvr>
                                      <p:to>
                                        <p:strVal val="visible"/>
                                      </p:to>
                                    </p:set>
                                    <p:animEffect transition="in" filter="circle(in)">
                                      <p:cBhvr>
                                        <p:cTn id="40" dur="2000"/>
                                        <p:tgtEl>
                                          <p:spTgt spid="93238"/>
                                        </p:tgtEl>
                                      </p:cBhvr>
                                    </p:animEffect>
                                  </p:childTnLst>
                                </p:cTn>
                              </p:par>
                              <p:par>
                                <p:cTn id="41" presetID="6" presetClass="entr" presetSubtype="16" fill="hold" nodeType="withEffect">
                                  <p:stCondLst>
                                    <p:cond delay="0"/>
                                  </p:stCondLst>
                                  <p:childTnLst>
                                    <p:set>
                                      <p:cBhvr>
                                        <p:cTn id="42" dur="1" fill="hold">
                                          <p:stCondLst>
                                            <p:cond delay="0"/>
                                          </p:stCondLst>
                                        </p:cTn>
                                        <p:tgtEl>
                                          <p:spTgt spid="93239"/>
                                        </p:tgtEl>
                                        <p:attrNameLst>
                                          <p:attrName>style.visibility</p:attrName>
                                        </p:attrNameLst>
                                      </p:cBhvr>
                                      <p:to>
                                        <p:strVal val="visible"/>
                                      </p:to>
                                    </p:set>
                                    <p:animEffect transition="in" filter="circle(in)">
                                      <p:cBhvr>
                                        <p:cTn id="43" dur="2000"/>
                                        <p:tgtEl>
                                          <p:spTgt spid="93239"/>
                                        </p:tgtEl>
                                      </p:cBhvr>
                                    </p:animEffect>
                                  </p:childTnLst>
                                </p:cTn>
                              </p:par>
                              <p:par>
                                <p:cTn id="44" presetID="6" presetClass="entr" presetSubtype="16" fill="hold" grpId="0" nodeType="withEffect">
                                  <p:stCondLst>
                                    <p:cond delay="0"/>
                                  </p:stCondLst>
                                  <p:childTnLst>
                                    <p:set>
                                      <p:cBhvr>
                                        <p:cTn id="45" dur="1" fill="hold">
                                          <p:stCondLst>
                                            <p:cond delay="0"/>
                                          </p:stCondLst>
                                        </p:cTn>
                                        <p:tgtEl>
                                          <p:spTgt spid="56"/>
                                        </p:tgtEl>
                                        <p:attrNameLst>
                                          <p:attrName>style.visibility</p:attrName>
                                        </p:attrNameLst>
                                      </p:cBhvr>
                                      <p:to>
                                        <p:strVal val="visible"/>
                                      </p:to>
                                    </p:set>
                                    <p:animEffect transition="in" filter="circle(in)">
                                      <p:cBhvr>
                                        <p:cTn id="46" dur="2000"/>
                                        <p:tgtEl>
                                          <p:spTgt spid="56"/>
                                        </p:tgtEl>
                                      </p:cBhvr>
                                    </p:animEffect>
                                  </p:childTnLst>
                                </p:cTn>
                              </p:par>
                              <p:par>
                                <p:cTn id="47" presetID="6" presetClass="entr" presetSubtype="16" fill="hold" grpId="0" nodeType="withEffect">
                                  <p:stCondLst>
                                    <p:cond delay="0"/>
                                  </p:stCondLst>
                                  <p:childTnLst>
                                    <p:set>
                                      <p:cBhvr>
                                        <p:cTn id="48" dur="1" fill="hold">
                                          <p:stCondLst>
                                            <p:cond delay="0"/>
                                          </p:stCondLst>
                                        </p:cTn>
                                        <p:tgtEl>
                                          <p:spTgt spid="55"/>
                                        </p:tgtEl>
                                        <p:attrNameLst>
                                          <p:attrName>style.visibility</p:attrName>
                                        </p:attrNameLst>
                                      </p:cBhvr>
                                      <p:to>
                                        <p:strVal val="visible"/>
                                      </p:to>
                                    </p:set>
                                    <p:animEffect transition="in" filter="circle(in)">
                                      <p:cBhvr>
                                        <p:cTn id="49" dur="2000"/>
                                        <p:tgtEl>
                                          <p:spTgt spid="55"/>
                                        </p:tgtEl>
                                      </p:cBhvr>
                                    </p:animEffect>
                                  </p:childTnLst>
                                </p:cTn>
                              </p:par>
                              <p:par>
                                <p:cTn id="50" presetID="6" presetClass="entr" presetSubtype="16" fill="hold" nodeType="withEffect">
                                  <p:stCondLst>
                                    <p:cond delay="0"/>
                                  </p:stCondLst>
                                  <p:childTnLst>
                                    <p:set>
                                      <p:cBhvr>
                                        <p:cTn id="51" dur="1" fill="hold">
                                          <p:stCondLst>
                                            <p:cond delay="0"/>
                                          </p:stCondLst>
                                        </p:cTn>
                                        <p:tgtEl>
                                          <p:spTgt spid="3075"/>
                                        </p:tgtEl>
                                        <p:attrNameLst>
                                          <p:attrName>style.visibility</p:attrName>
                                        </p:attrNameLst>
                                      </p:cBhvr>
                                      <p:to>
                                        <p:strVal val="visible"/>
                                      </p:to>
                                    </p:set>
                                    <p:animEffect transition="in" filter="circle(in)">
                                      <p:cBhvr>
                                        <p:cTn id="52" dur="2000"/>
                                        <p:tgtEl>
                                          <p:spTgt spid="3075"/>
                                        </p:tgtEl>
                                      </p:cBhvr>
                                    </p:animEffect>
                                  </p:childTnLst>
                                </p:cTn>
                              </p:par>
                              <p:par>
                                <p:cTn id="53" presetID="6" presetClass="entr" presetSubtype="16" fill="hold" nodeType="withEffect">
                                  <p:stCondLst>
                                    <p:cond delay="0"/>
                                  </p:stCondLst>
                                  <p:childTnLst>
                                    <p:set>
                                      <p:cBhvr>
                                        <p:cTn id="54" dur="1" fill="hold">
                                          <p:stCondLst>
                                            <p:cond delay="0"/>
                                          </p:stCondLst>
                                        </p:cTn>
                                        <p:tgtEl>
                                          <p:spTgt spid="3076"/>
                                        </p:tgtEl>
                                        <p:attrNameLst>
                                          <p:attrName>style.visibility</p:attrName>
                                        </p:attrNameLst>
                                      </p:cBhvr>
                                      <p:to>
                                        <p:strVal val="visible"/>
                                      </p:to>
                                    </p:set>
                                    <p:animEffect transition="in" filter="circle(in)">
                                      <p:cBhvr>
                                        <p:cTn id="55" dur="2000"/>
                                        <p:tgtEl>
                                          <p:spTgt spid="3076"/>
                                        </p:tgtEl>
                                      </p:cBhvr>
                                    </p:animEffect>
                                  </p:childTnLst>
                                </p:cTn>
                              </p:par>
                              <p:par>
                                <p:cTn id="56" presetID="6" presetClass="entr" presetSubtype="16" fill="hold" nodeType="withEffect">
                                  <p:stCondLst>
                                    <p:cond delay="0"/>
                                  </p:stCondLst>
                                  <p:childTnLst>
                                    <p:set>
                                      <p:cBhvr>
                                        <p:cTn id="57" dur="1" fill="hold">
                                          <p:stCondLst>
                                            <p:cond delay="0"/>
                                          </p:stCondLst>
                                        </p:cTn>
                                        <p:tgtEl>
                                          <p:spTgt spid="3077"/>
                                        </p:tgtEl>
                                        <p:attrNameLst>
                                          <p:attrName>style.visibility</p:attrName>
                                        </p:attrNameLst>
                                      </p:cBhvr>
                                      <p:to>
                                        <p:strVal val="visible"/>
                                      </p:to>
                                    </p:set>
                                    <p:animEffect transition="in" filter="circle(in)">
                                      <p:cBhvr>
                                        <p:cTn id="58" dur="2000"/>
                                        <p:tgtEl>
                                          <p:spTgt spid="3077"/>
                                        </p:tgtEl>
                                      </p:cBhvr>
                                    </p:animEffect>
                                  </p:childTnLst>
                                </p:cTn>
                              </p:par>
                              <p:par>
                                <p:cTn id="59" presetID="6" presetClass="entr" presetSubtype="16" fill="hold" nodeType="withEffect">
                                  <p:stCondLst>
                                    <p:cond delay="0"/>
                                  </p:stCondLst>
                                  <p:childTnLst>
                                    <p:set>
                                      <p:cBhvr>
                                        <p:cTn id="60" dur="1" fill="hold">
                                          <p:stCondLst>
                                            <p:cond delay="0"/>
                                          </p:stCondLst>
                                        </p:cTn>
                                        <p:tgtEl>
                                          <p:spTgt spid="3078"/>
                                        </p:tgtEl>
                                        <p:attrNameLst>
                                          <p:attrName>style.visibility</p:attrName>
                                        </p:attrNameLst>
                                      </p:cBhvr>
                                      <p:to>
                                        <p:strVal val="visible"/>
                                      </p:to>
                                    </p:set>
                                    <p:animEffect transition="in" filter="circle(in)">
                                      <p:cBhvr>
                                        <p:cTn id="61" dur="2000"/>
                                        <p:tgtEl>
                                          <p:spTgt spid="3078"/>
                                        </p:tgtEl>
                                      </p:cBhvr>
                                    </p:animEffect>
                                  </p:childTnLst>
                                </p:cTn>
                              </p:par>
                              <p:par>
                                <p:cTn id="62" presetID="6" presetClass="entr" presetSubtype="16" fill="hold" nodeType="withEffect">
                                  <p:stCondLst>
                                    <p:cond delay="0"/>
                                  </p:stCondLst>
                                  <p:childTnLst>
                                    <p:set>
                                      <p:cBhvr>
                                        <p:cTn id="63" dur="1" fill="hold">
                                          <p:stCondLst>
                                            <p:cond delay="0"/>
                                          </p:stCondLst>
                                        </p:cTn>
                                        <p:tgtEl>
                                          <p:spTgt spid="3079"/>
                                        </p:tgtEl>
                                        <p:attrNameLst>
                                          <p:attrName>style.visibility</p:attrName>
                                        </p:attrNameLst>
                                      </p:cBhvr>
                                      <p:to>
                                        <p:strVal val="visible"/>
                                      </p:to>
                                    </p:set>
                                    <p:animEffect transition="in" filter="circle(in)">
                                      <p:cBhvr>
                                        <p:cTn id="64" dur="2000"/>
                                        <p:tgtEl>
                                          <p:spTgt spid="3079"/>
                                        </p:tgtEl>
                                      </p:cBhvr>
                                    </p:animEffect>
                                  </p:childTnLst>
                                </p:cTn>
                              </p:par>
                              <p:par>
                                <p:cTn id="65" presetID="6" presetClass="entr" presetSubtype="16" fill="hold" nodeType="withEffect">
                                  <p:stCondLst>
                                    <p:cond delay="0"/>
                                  </p:stCondLst>
                                  <p:childTnLst>
                                    <p:set>
                                      <p:cBhvr>
                                        <p:cTn id="66" dur="1" fill="hold">
                                          <p:stCondLst>
                                            <p:cond delay="0"/>
                                          </p:stCondLst>
                                        </p:cTn>
                                        <p:tgtEl>
                                          <p:spTgt spid="3080"/>
                                        </p:tgtEl>
                                        <p:attrNameLst>
                                          <p:attrName>style.visibility</p:attrName>
                                        </p:attrNameLst>
                                      </p:cBhvr>
                                      <p:to>
                                        <p:strVal val="visible"/>
                                      </p:to>
                                    </p:set>
                                    <p:animEffect transition="in" filter="circle(in)">
                                      <p:cBhvr>
                                        <p:cTn id="67" dur="2000"/>
                                        <p:tgtEl>
                                          <p:spTgt spid="3080"/>
                                        </p:tgtEl>
                                      </p:cBhvr>
                                    </p:animEffect>
                                  </p:childTnLst>
                                </p:cTn>
                              </p:par>
                              <p:par>
                                <p:cTn id="68" presetID="6" presetClass="entr" presetSubtype="16" fill="hold" grpId="0" nodeType="withEffect">
                                  <p:stCondLst>
                                    <p:cond delay="0"/>
                                  </p:stCondLst>
                                  <p:childTnLst>
                                    <p:set>
                                      <p:cBhvr>
                                        <p:cTn id="69" dur="1" fill="hold">
                                          <p:stCondLst>
                                            <p:cond delay="0"/>
                                          </p:stCondLst>
                                        </p:cTn>
                                        <p:tgtEl>
                                          <p:spTgt spid="93195"/>
                                        </p:tgtEl>
                                        <p:attrNameLst>
                                          <p:attrName>style.visibility</p:attrName>
                                        </p:attrNameLst>
                                      </p:cBhvr>
                                      <p:to>
                                        <p:strVal val="visible"/>
                                      </p:to>
                                    </p:set>
                                    <p:animEffect transition="in" filter="circle(in)">
                                      <p:cBhvr>
                                        <p:cTn id="70" dur="2000"/>
                                        <p:tgtEl>
                                          <p:spTgt spid="93195"/>
                                        </p:tgtEl>
                                      </p:cBhvr>
                                    </p:animEffect>
                                  </p:childTnLst>
                                </p:cTn>
                              </p:par>
                              <p:par>
                                <p:cTn id="71" presetID="6" presetClass="entr" presetSubtype="16" fill="hold" grpId="0" nodeType="withEffect">
                                  <p:stCondLst>
                                    <p:cond delay="0"/>
                                  </p:stCondLst>
                                  <p:childTnLst>
                                    <p:set>
                                      <p:cBhvr>
                                        <p:cTn id="72" dur="1" fill="hold">
                                          <p:stCondLst>
                                            <p:cond delay="0"/>
                                          </p:stCondLst>
                                        </p:cTn>
                                        <p:tgtEl>
                                          <p:spTgt spid="93198"/>
                                        </p:tgtEl>
                                        <p:attrNameLst>
                                          <p:attrName>style.visibility</p:attrName>
                                        </p:attrNameLst>
                                      </p:cBhvr>
                                      <p:to>
                                        <p:strVal val="visible"/>
                                      </p:to>
                                    </p:set>
                                    <p:animEffect transition="in" filter="circle(in)">
                                      <p:cBhvr>
                                        <p:cTn id="73" dur="2000"/>
                                        <p:tgtEl>
                                          <p:spTgt spid="93198"/>
                                        </p:tgtEl>
                                      </p:cBhvr>
                                    </p:animEffect>
                                  </p:childTnLst>
                                </p:cTn>
                              </p:par>
                              <p:par>
                                <p:cTn id="74" presetID="6" presetClass="entr" presetSubtype="16" fill="hold" grpId="0" nodeType="withEffect">
                                  <p:stCondLst>
                                    <p:cond delay="0"/>
                                  </p:stCondLst>
                                  <p:childTnLst>
                                    <p:set>
                                      <p:cBhvr>
                                        <p:cTn id="75" dur="1" fill="hold">
                                          <p:stCondLst>
                                            <p:cond delay="0"/>
                                          </p:stCondLst>
                                        </p:cTn>
                                        <p:tgtEl>
                                          <p:spTgt spid="93203"/>
                                        </p:tgtEl>
                                        <p:attrNameLst>
                                          <p:attrName>style.visibility</p:attrName>
                                        </p:attrNameLst>
                                      </p:cBhvr>
                                      <p:to>
                                        <p:strVal val="visible"/>
                                      </p:to>
                                    </p:set>
                                    <p:animEffect transition="in" filter="circle(in)">
                                      <p:cBhvr>
                                        <p:cTn id="76" dur="2000"/>
                                        <p:tgtEl>
                                          <p:spTgt spid="93203"/>
                                        </p:tgtEl>
                                      </p:cBhvr>
                                    </p:animEffect>
                                  </p:childTnLst>
                                </p:cTn>
                              </p:par>
                              <p:par>
                                <p:cTn id="77" presetID="6" presetClass="entr" presetSubtype="16" fill="hold" grpId="0" nodeType="withEffect">
                                  <p:stCondLst>
                                    <p:cond delay="0"/>
                                  </p:stCondLst>
                                  <p:childTnLst>
                                    <p:set>
                                      <p:cBhvr>
                                        <p:cTn id="78" dur="1" fill="hold">
                                          <p:stCondLst>
                                            <p:cond delay="0"/>
                                          </p:stCondLst>
                                        </p:cTn>
                                        <p:tgtEl>
                                          <p:spTgt spid="3092"/>
                                        </p:tgtEl>
                                        <p:attrNameLst>
                                          <p:attrName>style.visibility</p:attrName>
                                        </p:attrNameLst>
                                      </p:cBhvr>
                                      <p:to>
                                        <p:strVal val="visible"/>
                                      </p:to>
                                    </p:set>
                                    <p:animEffect transition="in" filter="circle(in)">
                                      <p:cBhvr>
                                        <p:cTn id="79" dur="2000"/>
                                        <p:tgtEl>
                                          <p:spTgt spid="3092"/>
                                        </p:tgtEl>
                                      </p:cBhvr>
                                    </p:animEffect>
                                  </p:childTnLst>
                                </p:cTn>
                              </p:par>
                              <p:par>
                                <p:cTn id="80" presetID="6" presetClass="entr" presetSubtype="16" fill="hold" grpId="0" nodeType="withEffect">
                                  <p:stCondLst>
                                    <p:cond delay="0"/>
                                  </p:stCondLst>
                                  <p:childTnLst>
                                    <p:set>
                                      <p:cBhvr>
                                        <p:cTn id="81" dur="1" fill="hold">
                                          <p:stCondLst>
                                            <p:cond delay="0"/>
                                          </p:stCondLst>
                                        </p:cTn>
                                        <p:tgtEl>
                                          <p:spTgt spid="3093"/>
                                        </p:tgtEl>
                                        <p:attrNameLst>
                                          <p:attrName>style.visibility</p:attrName>
                                        </p:attrNameLst>
                                      </p:cBhvr>
                                      <p:to>
                                        <p:strVal val="visible"/>
                                      </p:to>
                                    </p:set>
                                    <p:animEffect transition="in" filter="circle(in)">
                                      <p:cBhvr>
                                        <p:cTn id="82" dur="2000"/>
                                        <p:tgtEl>
                                          <p:spTgt spid="3093"/>
                                        </p:tgtEl>
                                      </p:cBhvr>
                                    </p:animEffect>
                                  </p:childTnLst>
                                </p:cTn>
                              </p:par>
                              <p:par>
                                <p:cTn id="83" presetID="6" presetClass="entr" presetSubtype="16" fill="hold" grpId="0" nodeType="withEffect">
                                  <p:stCondLst>
                                    <p:cond delay="0"/>
                                  </p:stCondLst>
                                  <p:childTnLst>
                                    <p:set>
                                      <p:cBhvr>
                                        <p:cTn id="84" dur="1" fill="hold">
                                          <p:stCondLst>
                                            <p:cond delay="0"/>
                                          </p:stCondLst>
                                        </p:cTn>
                                        <p:tgtEl>
                                          <p:spTgt spid="3094"/>
                                        </p:tgtEl>
                                        <p:attrNameLst>
                                          <p:attrName>style.visibility</p:attrName>
                                        </p:attrNameLst>
                                      </p:cBhvr>
                                      <p:to>
                                        <p:strVal val="visible"/>
                                      </p:to>
                                    </p:set>
                                    <p:animEffect transition="in" filter="circle(in)">
                                      <p:cBhvr>
                                        <p:cTn id="85" dur="2000"/>
                                        <p:tgtEl>
                                          <p:spTgt spid="3094"/>
                                        </p:tgtEl>
                                      </p:cBhvr>
                                    </p:animEffect>
                                  </p:childTnLst>
                                </p:cTn>
                              </p:par>
                              <p:par>
                                <p:cTn id="86" presetID="6" presetClass="entr" presetSubtype="16" fill="hold" grpId="0" nodeType="withEffect">
                                  <p:stCondLst>
                                    <p:cond delay="0"/>
                                  </p:stCondLst>
                                  <p:childTnLst>
                                    <p:set>
                                      <p:cBhvr>
                                        <p:cTn id="87" dur="1" fill="hold">
                                          <p:stCondLst>
                                            <p:cond delay="0"/>
                                          </p:stCondLst>
                                        </p:cTn>
                                        <p:tgtEl>
                                          <p:spTgt spid="3095"/>
                                        </p:tgtEl>
                                        <p:attrNameLst>
                                          <p:attrName>style.visibility</p:attrName>
                                        </p:attrNameLst>
                                      </p:cBhvr>
                                      <p:to>
                                        <p:strVal val="visible"/>
                                      </p:to>
                                    </p:set>
                                    <p:animEffect transition="in" filter="circle(in)">
                                      <p:cBhvr>
                                        <p:cTn id="88" dur="2000"/>
                                        <p:tgtEl>
                                          <p:spTgt spid="3095"/>
                                        </p:tgtEl>
                                      </p:cBhvr>
                                    </p:animEffect>
                                  </p:childTnLst>
                                </p:cTn>
                              </p:par>
                              <p:par>
                                <p:cTn id="89" presetID="6" presetClass="entr" presetSubtype="16" fill="hold" grpId="0" nodeType="withEffect">
                                  <p:stCondLst>
                                    <p:cond delay="0"/>
                                  </p:stCondLst>
                                  <p:childTnLst>
                                    <p:set>
                                      <p:cBhvr>
                                        <p:cTn id="90" dur="1" fill="hold">
                                          <p:stCondLst>
                                            <p:cond delay="0"/>
                                          </p:stCondLst>
                                        </p:cTn>
                                        <p:tgtEl>
                                          <p:spTgt spid="3096"/>
                                        </p:tgtEl>
                                        <p:attrNameLst>
                                          <p:attrName>style.visibility</p:attrName>
                                        </p:attrNameLst>
                                      </p:cBhvr>
                                      <p:to>
                                        <p:strVal val="visible"/>
                                      </p:to>
                                    </p:set>
                                    <p:animEffect transition="in" filter="circle(in)">
                                      <p:cBhvr>
                                        <p:cTn id="91" dur="2000"/>
                                        <p:tgtEl>
                                          <p:spTgt spid="3096"/>
                                        </p:tgtEl>
                                      </p:cBhvr>
                                    </p:animEffect>
                                  </p:childTnLst>
                                </p:cTn>
                              </p:par>
                              <p:par>
                                <p:cTn id="92" presetID="6" presetClass="entr" presetSubtype="16" fill="hold" nodeType="withEffect">
                                  <p:stCondLst>
                                    <p:cond delay="0"/>
                                  </p:stCondLst>
                                  <p:childTnLst>
                                    <p:set>
                                      <p:cBhvr>
                                        <p:cTn id="93" dur="1" fill="hold">
                                          <p:stCondLst>
                                            <p:cond delay="0"/>
                                          </p:stCondLst>
                                        </p:cTn>
                                        <p:tgtEl>
                                          <p:spTgt spid="3097"/>
                                        </p:tgtEl>
                                        <p:attrNameLst>
                                          <p:attrName>style.visibility</p:attrName>
                                        </p:attrNameLst>
                                      </p:cBhvr>
                                      <p:to>
                                        <p:strVal val="visible"/>
                                      </p:to>
                                    </p:set>
                                    <p:animEffect transition="in" filter="circle(in)">
                                      <p:cBhvr>
                                        <p:cTn id="94" dur="2000"/>
                                        <p:tgtEl>
                                          <p:spTgt spid="3097"/>
                                        </p:tgtEl>
                                      </p:cBhvr>
                                    </p:animEffect>
                                  </p:childTnLst>
                                </p:cTn>
                              </p:par>
                              <p:par>
                                <p:cTn id="95" presetID="6" presetClass="entr" presetSubtype="16" fill="hold" nodeType="withEffect">
                                  <p:stCondLst>
                                    <p:cond delay="0"/>
                                  </p:stCondLst>
                                  <p:childTnLst>
                                    <p:set>
                                      <p:cBhvr>
                                        <p:cTn id="96" dur="1" fill="hold">
                                          <p:stCondLst>
                                            <p:cond delay="0"/>
                                          </p:stCondLst>
                                        </p:cTn>
                                        <p:tgtEl>
                                          <p:spTgt spid="3098"/>
                                        </p:tgtEl>
                                        <p:attrNameLst>
                                          <p:attrName>style.visibility</p:attrName>
                                        </p:attrNameLst>
                                      </p:cBhvr>
                                      <p:to>
                                        <p:strVal val="visible"/>
                                      </p:to>
                                    </p:set>
                                    <p:animEffect transition="in" filter="circle(in)">
                                      <p:cBhvr>
                                        <p:cTn id="97" dur="2000"/>
                                        <p:tgtEl>
                                          <p:spTgt spid="3098"/>
                                        </p:tgtEl>
                                      </p:cBhvr>
                                    </p:animEffect>
                                  </p:childTnLst>
                                </p:cTn>
                              </p:par>
                              <p:par>
                                <p:cTn id="98" presetID="6" presetClass="entr" presetSubtype="16" fill="hold" nodeType="withEffect">
                                  <p:stCondLst>
                                    <p:cond delay="0"/>
                                  </p:stCondLst>
                                  <p:childTnLst>
                                    <p:set>
                                      <p:cBhvr>
                                        <p:cTn id="99" dur="1" fill="hold">
                                          <p:stCondLst>
                                            <p:cond delay="0"/>
                                          </p:stCondLst>
                                        </p:cTn>
                                        <p:tgtEl>
                                          <p:spTgt spid="3099"/>
                                        </p:tgtEl>
                                        <p:attrNameLst>
                                          <p:attrName>style.visibility</p:attrName>
                                        </p:attrNameLst>
                                      </p:cBhvr>
                                      <p:to>
                                        <p:strVal val="visible"/>
                                      </p:to>
                                    </p:set>
                                    <p:animEffect transition="in" filter="circle(in)">
                                      <p:cBhvr>
                                        <p:cTn id="100" dur="2000"/>
                                        <p:tgtEl>
                                          <p:spTgt spid="3099"/>
                                        </p:tgtEl>
                                      </p:cBhvr>
                                    </p:animEffect>
                                  </p:childTnLst>
                                </p:cTn>
                              </p:par>
                              <p:par>
                                <p:cTn id="101" presetID="6" presetClass="entr" presetSubtype="16" fill="hold" nodeType="withEffect">
                                  <p:stCondLst>
                                    <p:cond delay="0"/>
                                  </p:stCondLst>
                                  <p:childTnLst>
                                    <p:set>
                                      <p:cBhvr>
                                        <p:cTn id="102" dur="1" fill="hold">
                                          <p:stCondLst>
                                            <p:cond delay="0"/>
                                          </p:stCondLst>
                                        </p:cTn>
                                        <p:tgtEl>
                                          <p:spTgt spid="3100"/>
                                        </p:tgtEl>
                                        <p:attrNameLst>
                                          <p:attrName>style.visibility</p:attrName>
                                        </p:attrNameLst>
                                      </p:cBhvr>
                                      <p:to>
                                        <p:strVal val="visible"/>
                                      </p:to>
                                    </p:set>
                                    <p:animEffect transition="in" filter="circle(in)">
                                      <p:cBhvr>
                                        <p:cTn id="103" dur="2000"/>
                                        <p:tgtEl>
                                          <p:spTgt spid="3100"/>
                                        </p:tgtEl>
                                      </p:cBhvr>
                                    </p:animEffect>
                                  </p:childTnLst>
                                </p:cTn>
                              </p:par>
                              <p:par>
                                <p:cTn id="104" presetID="6" presetClass="entr" presetSubtype="16" fill="hold" nodeType="withEffect">
                                  <p:stCondLst>
                                    <p:cond delay="0"/>
                                  </p:stCondLst>
                                  <p:childTnLst>
                                    <p:set>
                                      <p:cBhvr>
                                        <p:cTn id="105" dur="1" fill="hold">
                                          <p:stCondLst>
                                            <p:cond delay="0"/>
                                          </p:stCondLst>
                                        </p:cTn>
                                        <p:tgtEl>
                                          <p:spTgt spid="3101"/>
                                        </p:tgtEl>
                                        <p:attrNameLst>
                                          <p:attrName>style.visibility</p:attrName>
                                        </p:attrNameLst>
                                      </p:cBhvr>
                                      <p:to>
                                        <p:strVal val="visible"/>
                                      </p:to>
                                    </p:set>
                                    <p:animEffect transition="in" filter="circle(in)">
                                      <p:cBhvr>
                                        <p:cTn id="106" dur="2000"/>
                                        <p:tgtEl>
                                          <p:spTgt spid="3101"/>
                                        </p:tgtEl>
                                      </p:cBhvr>
                                    </p:animEffect>
                                  </p:childTnLst>
                                </p:cTn>
                              </p:par>
                              <p:par>
                                <p:cTn id="107" presetID="6" presetClass="entr" presetSubtype="16" fill="hold" nodeType="withEffect">
                                  <p:stCondLst>
                                    <p:cond delay="0"/>
                                  </p:stCondLst>
                                  <p:childTnLst>
                                    <p:set>
                                      <p:cBhvr>
                                        <p:cTn id="108" dur="1" fill="hold">
                                          <p:stCondLst>
                                            <p:cond delay="0"/>
                                          </p:stCondLst>
                                        </p:cTn>
                                        <p:tgtEl>
                                          <p:spTgt spid="3102"/>
                                        </p:tgtEl>
                                        <p:attrNameLst>
                                          <p:attrName>style.visibility</p:attrName>
                                        </p:attrNameLst>
                                      </p:cBhvr>
                                      <p:to>
                                        <p:strVal val="visible"/>
                                      </p:to>
                                    </p:set>
                                    <p:animEffect transition="in" filter="circle(in)">
                                      <p:cBhvr>
                                        <p:cTn id="109" dur="2000"/>
                                        <p:tgtEl>
                                          <p:spTgt spid="3102"/>
                                        </p:tgtEl>
                                      </p:cBhvr>
                                    </p:animEffect>
                                  </p:childTnLst>
                                </p:cTn>
                              </p:par>
                              <p:par>
                                <p:cTn id="110" presetID="6" presetClass="entr" presetSubtype="16" fill="hold" nodeType="withEffect">
                                  <p:stCondLst>
                                    <p:cond delay="0"/>
                                  </p:stCondLst>
                                  <p:childTnLst>
                                    <p:set>
                                      <p:cBhvr>
                                        <p:cTn id="111" dur="1" fill="hold">
                                          <p:stCondLst>
                                            <p:cond delay="0"/>
                                          </p:stCondLst>
                                        </p:cTn>
                                        <p:tgtEl>
                                          <p:spTgt spid="3103"/>
                                        </p:tgtEl>
                                        <p:attrNameLst>
                                          <p:attrName>style.visibility</p:attrName>
                                        </p:attrNameLst>
                                      </p:cBhvr>
                                      <p:to>
                                        <p:strVal val="visible"/>
                                      </p:to>
                                    </p:set>
                                    <p:animEffect transition="in" filter="circle(in)">
                                      <p:cBhvr>
                                        <p:cTn id="112" dur="2000"/>
                                        <p:tgtEl>
                                          <p:spTgt spid="3103"/>
                                        </p:tgtEl>
                                      </p:cBhvr>
                                    </p:animEffect>
                                  </p:childTnLst>
                                </p:cTn>
                              </p:par>
                              <p:par>
                                <p:cTn id="113" presetID="6" presetClass="entr" presetSubtype="16" fill="hold" nodeType="withEffect">
                                  <p:stCondLst>
                                    <p:cond delay="0"/>
                                  </p:stCondLst>
                                  <p:childTnLst>
                                    <p:set>
                                      <p:cBhvr>
                                        <p:cTn id="114" dur="1" fill="hold">
                                          <p:stCondLst>
                                            <p:cond delay="0"/>
                                          </p:stCondLst>
                                        </p:cTn>
                                        <p:tgtEl>
                                          <p:spTgt spid="3104"/>
                                        </p:tgtEl>
                                        <p:attrNameLst>
                                          <p:attrName>style.visibility</p:attrName>
                                        </p:attrNameLst>
                                      </p:cBhvr>
                                      <p:to>
                                        <p:strVal val="visible"/>
                                      </p:to>
                                    </p:set>
                                    <p:animEffect transition="in" filter="circle(in)">
                                      <p:cBhvr>
                                        <p:cTn id="115" dur="2000"/>
                                        <p:tgtEl>
                                          <p:spTgt spid="3104"/>
                                        </p:tgtEl>
                                      </p:cBhvr>
                                    </p:animEffect>
                                  </p:childTnLst>
                                </p:cTn>
                              </p:par>
                              <p:par>
                                <p:cTn id="116" presetID="6" presetClass="entr" presetSubtype="16" fill="hold" nodeType="withEffect">
                                  <p:stCondLst>
                                    <p:cond delay="0"/>
                                  </p:stCondLst>
                                  <p:childTnLst>
                                    <p:set>
                                      <p:cBhvr>
                                        <p:cTn id="117" dur="1" fill="hold">
                                          <p:stCondLst>
                                            <p:cond delay="0"/>
                                          </p:stCondLst>
                                        </p:cTn>
                                        <p:tgtEl>
                                          <p:spTgt spid="3105"/>
                                        </p:tgtEl>
                                        <p:attrNameLst>
                                          <p:attrName>style.visibility</p:attrName>
                                        </p:attrNameLst>
                                      </p:cBhvr>
                                      <p:to>
                                        <p:strVal val="visible"/>
                                      </p:to>
                                    </p:set>
                                    <p:animEffect transition="in" filter="circle(in)">
                                      <p:cBhvr>
                                        <p:cTn id="118" dur="2000"/>
                                        <p:tgtEl>
                                          <p:spTgt spid="3105"/>
                                        </p:tgtEl>
                                      </p:cBhvr>
                                    </p:animEffect>
                                  </p:childTnLst>
                                </p:cTn>
                              </p:par>
                              <p:par>
                                <p:cTn id="119" presetID="6" presetClass="entr" presetSubtype="16" fill="hold" nodeType="withEffect">
                                  <p:stCondLst>
                                    <p:cond delay="0"/>
                                  </p:stCondLst>
                                  <p:childTnLst>
                                    <p:set>
                                      <p:cBhvr>
                                        <p:cTn id="120" dur="1" fill="hold">
                                          <p:stCondLst>
                                            <p:cond delay="0"/>
                                          </p:stCondLst>
                                        </p:cTn>
                                        <p:tgtEl>
                                          <p:spTgt spid="3106"/>
                                        </p:tgtEl>
                                        <p:attrNameLst>
                                          <p:attrName>style.visibility</p:attrName>
                                        </p:attrNameLst>
                                      </p:cBhvr>
                                      <p:to>
                                        <p:strVal val="visible"/>
                                      </p:to>
                                    </p:set>
                                    <p:animEffect transition="in" filter="circle(in)">
                                      <p:cBhvr>
                                        <p:cTn id="121" dur="2000"/>
                                        <p:tgtEl>
                                          <p:spTgt spid="3106"/>
                                        </p:tgtEl>
                                      </p:cBhvr>
                                    </p:animEffect>
                                  </p:childTnLst>
                                </p:cTn>
                              </p:par>
                              <p:par>
                                <p:cTn id="122" presetID="6" presetClass="entr" presetSubtype="16" fill="hold" nodeType="withEffect">
                                  <p:stCondLst>
                                    <p:cond delay="0"/>
                                  </p:stCondLst>
                                  <p:childTnLst>
                                    <p:set>
                                      <p:cBhvr>
                                        <p:cTn id="123" dur="1" fill="hold">
                                          <p:stCondLst>
                                            <p:cond delay="0"/>
                                          </p:stCondLst>
                                        </p:cTn>
                                        <p:tgtEl>
                                          <p:spTgt spid="3107"/>
                                        </p:tgtEl>
                                        <p:attrNameLst>
                                          <p:attrName>style.visibility</p:attrName>
                                        </p:attrNameLst>
                                      </p:cBhvr>
                                      <p:to>
                                        <p:strVal val="visible"/>
                                      </p:to>
                                    </p:set>
                                    <p:animEffect transition="in" filter="circle(in)">
                                      <p:cBhvr>
                                        <p:cTn id="124" dur="2000"/>
                                        <p:tgtEl>
                                          <p:spTgt spid="3107"/>
                                        </p:tgtEl>
                                      </p:cBhvr>
                                    </p:animEffect>
                                  </p:childTnLst>
                                </p:cTn>
                              </p:par>
                              <p:par>
                                <p:cTn id="125" presetID="6" presetClass="entr" presetSubtype="16" fill="hold" nodeType="withEffect">
                                  <p:stCondLst>
                                    <p:cond delay="0"/>
                                  </p:stCondLst>
                                  <p:childTnLst>
                                    <p:set>
                                      <p:cBhvr>
                                        <p:cTn id="126" dur="1" fill="hold">
                                          <p:stCondLst>
                                            <p:cond delay="0"/>
                                          </p:stCondLst>
                                        </p:cTn>
                                        <p:tgtEl>
                                          <p:spTgt spid="3108"/>
                                        </p:tgtEl>
                                        <p:attrNameLst>
                                          <p:attrName>style.visibility</p:attrName>
                                        </p:attrNameLst>
                                      </p:cBhvr>
                                      <p:to>
                                        <p:strVal val="visible"/>
                                      </p:to>
                                    </p:set>
                                    <p:animEffect transition="in" filter="circle(in)">
                                      <p:cBhvr>
                                        <p:cTn id="127" dur="2000"/>
                                        <p:tgtEl>
                                          <p:spTgt spid="3108"/>
                                        </p:tgtEl>
                                      </p:cBhvr>
                                    </p:animEffect>
                                  </p:childTnLst>
                                </p:cTn>
                              </p:par>
                              <p:par>
                                <p:cTn id="128" presetID="6" presetClass="entr" presetSubtype="16" fill="hold" nodeType="withEffect">
                                  <p:stCondLst>
                                    <p:cond delay="0"/>
                                  </p:stCondLst>
                                  <p:childTnLst>
                                    <p:set>
                                      <p:cBhvr>
                                        <p:cTn id="129" dur="1" fill="hold">
                                          <p:stCondLst>
                                            <p:cond delay="0"/>
                                          </p:stCondLst>
                                        </p:cTn>
                                        <p:tgtEl>
                                          <p:spTgt spid="3109"/>
                                        </p:tgtEl>
                                        <p:attrNameLst>
                                          <p:attrName>style.visibility</p:attrName>
                                        </p:attrNameLst>
                                      </p:cBhvr>
                                      <p:to>
                                        <p:strVal val="visible"/>
                                      </p:to>
                                    </p:set>
                                    <p:animEffect transition="in" filter="circle(in)">
                                      <p:cBhvr>
                                        <p:cTn id="130" dur="2000"/>
                                        <p:tgtEl>
                                          <p:spTgt spid="3109"/>
                                        </p:tgtEl>
                                      </p:cBhvr>
                                    </p:animEffect>
                                  </p:childTnLst>
                                </p:cTn>
                              </p:par>
                              <p:par>
                                <p:cTn id="131" presetID="6" presetClass="entr" presetSubtype="16" fill="hold" nodeType="withEffect">
                                  <p:stCondLst>
                                    <p:cond delay="0"/>
                                  </p:stCondLst>
                                  <p:childTnLst>
                                    <p:set>
                                      <p:cBhvr>
                                        <p:cTn id="132" dur="1" fill="hold">
                                          <p:stCondLst>
                                            <p:cond delay="0"/>
                                          </p:stCondLst>
                                        </p:cTn>
                                        <p:tgtEl>
                                          <p:spTgt spid="3110"/>
                                        </p:tgtEl>
                                        <p:attrNameLst>
                                          <p:attrName>style.visibility</p:attrName>
                                        </p:attrNameLst>
                                      </p:cBhvr>
                                      <p:to>
                                        <p:strVal val="visible"/>
                                      </p:to>
                                    </p:set>
                                    <p:animEffect transition="in" filter="circle(in)">
                                      <p:cBhvr>
                                        <p:cTn id="133" dur="2000"/>
                                        <p:tgtEl>
                                          <p:spTgt spid="3110"/>
                                        </p:tgtEl>
                                      </p:cBhvr>
                                    </p:animEffect>
                                  </p:childTnLst>
                                </p:cTn>
                              </p:par>
                              <p:par>
                                <p:cTn id="134" presetID="6" presetClass="entr" presetSubtype="16" fill="hold" nodeType="withEffect">
                                  <p:stCondLst>
                                    <p:cond delay="0"/>
                                  </p:stCondLst>
                                  <p:childTnLst>
                                    <p:set>
                                      <p:cBhvr>
                                        <p:cTn id="135" dur="1" fill="hold">
                                          <p:stCondLst>
                                            <p:cond delay="0"/>
                                          </p:stCondLst>
                                        </p:cTn>
                                        <p:tgtEl>
                                          <p:spTgt spid="3111"/>
                                        </p:tgtEl>
                                        <p:attrNameLst>
                                          <p:attrName>style.visibility</p:attrName>
                                        </p:attrNameLst>
                                      </p:cBhvr>
                                      <p:to>
                                        <p:strVal val="visible"/>
                                      </p:to>
                                    </p:set>
                                    <p:animEffect transition="in" filter="circle(in)">
                                      <p:cBhvr>
                                        <p:cTn id="136" dur="2000"/>
                                        <p:tgtEl>
                                          <p:spTgt spid="3111"/>
                                        </p:tgtEl>
                                      </p:cBhvr>
                                    </p:animEffect>
                                  </p:childTnLst>
                                </p:cTn>
                              </p:par>
                              <p:par>
                                <p:cTn id="137" presetID="6" presetClass="entr" presetSubtype="16" fill="hold" nodeType="withEffect">
                                  <p:stCondLst>
                                    <p:cond delay="0"/>
                                  </p:stCondLst>
                                  <p:childTnLst>
                                    <p:set>
                                      <p:cBhvr>
                                        <p:cTn id="138" dur="1" fill="hold">
                                          <p:stCondLst>
                                            <p:cond delay="0"/>
                                          </p:stCondLst>
                                        </p:cTn>
                                        <p:tgtEl>
                                          <p:spTgt spid="3113"/>
                                        </p:tgtEl>
                                        <p:attrNameLst>
                                          <p:attrName>style.visibility</p:attrName>
                                        </p:attrNameLst>
                                      </p:cBhvr>
                                      <p:to>
                                        <p:strVal val="visible"/>
                                      </p:to>
                                    </p:set>
                                    <p:animEffect transition="in" filter="circle(in)">
                                      <p:cBhvr>
                                        <p:cTn id="139" dur="2000"/>
                                        <p:tgtEl>
                                          <p:spTgt spid="3113"/>
                                        </p:tgtEl>
                                      </p:cBhvr>
                                    </p:animEffect>
                                  </p:childTnLst>
                                </p:cTn>
                              </p:par>
                              <p:par>
                                <p:cTn id="140" presetID="6" presetClass="entr" presetSubtype="16" fill="hold" nodeType="withEffect">
                                  <p:stCondLst>
                                    <p:cond delay="0"/>
                                  </p:stCondLst>
                                  <p:childTnLst>
                                    <p:set>
                                      <p:cBhvr>
                                        <p:cTn id="141" dur="1" fill="hold">
                                          <p:stCondLst>
                                            <p:cond delay="0"/>
                                          </p:stCondLst>
                                        </p:cTn>
                                        <p:tgtEl>
                                          <p:spTgt spid="3114"/>
                                        </p:tgtEl>
                                        <p:attrNameLst>
                                          <p:attrName>style.visibility</p:attrName>
                                        </p:attrNameLst>
                                      </p:cBhvr>
                                      <p:to>
                                        <p:strVal val="visible"/>
                                      </p:to>
                                    </p:set>
                                    <p:animEffect transition="in" filter="circle(in)">
                                      <p:cBhvr>
                                        <p:cTn id="142" dur="2000"/>
                                        <p:tgtEl>
                                          <p:spTgt spid="3114"/>
                                        </p:tgtEl>
                                      </p:cBhvr>
                                    </p:animEffect>
                                  </p:childTnLst>
                                </p:cTn>
                              </p:par>
                              <p:par>
                                <p:cTn id="143" presetID="6" presetClass="entr" presetSubtype="16" fill="hold" nodeType="withEffect">
                                  <p:stCondLst>
                                    <p:cond delay="0"/>
                                  </p:stCondLst>
                                  <p:childTnLst>
                                    <p:set>
                                      <p:cBhvr>
                                        <p:cTn id="144" dur="1" fill="hold">
                                          <p:stCondLst>
                                            <p:cond delay="0"/>
                                          </p:stCondLst>
                                        </p:cTn>
                                        <p:tgtEl>
                                          <p:spTgt spid="3115"/>
                                        </p:tgtEl>
                                        <p:attrNameLst>
                                          <p:attrName>style.visibility</p:attrName>
                                        </p:attrNameLst>
                                      </p:cBhvr>
                                      <p:to>
                                        <p:strVal val="visible"/>
                                      </p:to>
                                    </p:set>
                                    <p:animEffect transition="in" filter="circle(in)">
                                      <p:cBhvr>
                                        <p:cTn id="145" dur="2000"/>
                                        <p:tgtEl>
                                          <p:spTgt spid="3115"/>
                                        </p:tgtEl>
                                      </p:cBhvr>
                                    </p:animEffect>
                                  </p:childTnLst>
                                </p:cTn>
                              </p:par>
                              <p:par>
                                <p:cTn id="146" presetID="6" presetClass="entr" presetSubtype="16" fill="hold" nodeType="withEffect">
                                  <p:stCondLst>
                                    <p:cond delay="0"/>
                                  </p:stCondLst>
                                  <p:childTnLst>
                                    <p:set>
                                      <p:cBhvr>
                                        <p:cTn id="147" dur="1" fill="hold">
                                          <p:stCondLst>
                                            <p:cond delay="0"/>
                                          </p:stCondLst>
                                        </p:cTn>
                                        <p:tgtEl>
                                          <p:spTgt spid="3117"/>
                                        </p:tgtEl>
                                        <p:attrNameLst>
                                          <p:attrName>style.visibility</p:attrName>
                                        </p:attrNameLst>
                                      </p:cBhvr>
                                      <p:to>
                                        <p:strVal val="visible"/>
                                      </p:to>
                                    </p:set>
                                    <p:animEffect transition="in" filter="circle(in)">
                                      <p:cBhvr>
                                        <p:cTn id="148" dur="2000"/>
                                        <p:tgtEl>
                                          <p:spTgt spid="3117"/>
                                        </p:tgtEl>
                                      </p:cBhvr>
                                    </p:animEffect>
                                  </p:childTnLst>
                                </p:cTn>
                              </p:par>
                              <p:par>
                                <p:cTn id="149" presetID="6" presetClass="entr" presetSubtype="16" fill="hold" nodeType="withEffect">
                                  <p:stCondLst>
                                    <p:cond delay="0"/>
                                  </p:stCondLst>
                                  <p:childTnLst>
                                    <p:set>
                                      <p:cBhvr>
                                        <p:cTn id="150" dur="1" fill="hold">
                                          <p:stCondLst>
                                            <p:cond delay="0"/>
                                          </p:stCondLst>
                                        </p:cTn>
                                        <p:tgtEl>
                                          <p:spTgt spid="3118"/>
                                        </p:tgtEl>
                                        <p:attrNameLst>
                                          <p:attrName>style.visibility</p:attrName>
                                        </p:attrNameLst>
                                      </p:cBhvr>
                                      <p:to>
                                        <p:strVal val="visible"/>
                                      </p:to>
                                    </p:set>
                                    <p:animEffect transition="in" filter="circle(in)">
                                      <p:cBhvr>
                                        <p:cTn id="151" dur="2000"/>
                                        <p:tgtEl>
                                          <p:spTgt spid="3118"/>
                                        </p:tgtEl>
                                      </p:cBhvr>
                                    </p:animEffect>
                                  </p:childTnLst>
                                </p:cTn>
                              </p:par>
                              <p:par>
                                <p:cTn id="152" presetID="6" presetClass="entr" presetSubtype="16" fill="hold" grpId="0" nodeType="withEffect" nodePh="1">
                                  <p:stCondLst>
                                    <p:cond delay="0"/>
                                  </p:stCondLst>
                                  <p:endCondLst>
                                    <p:cond evt="begin" delay="0">
                                      <p:tn val="152"/>
                                    </p:cond>
                                  </p:endCondLst>
                                  <p:childTnLst>
                                    <p:set>
                                      <p:cBhvr>
                                        <p:cTn id="153" dur="1" fill="hold">
                                          <p:stCondLst>
                                            <p:cond delay="0"/>
                                          </p:stCondLst>
                                        </p:cTn>
                                        <p:tgtEl>
                                          <p:spTgt spid="3119"/>
                                        </p:tgtEl>
                                        <p:attrNameLst>
                                          <p:attrName>style.visibility</p:attrName>
                                        </p:attrNameLst>
                                      </p:cBhvr>
                                      <p:to>
                                        <p:strVal val="visible"/>
                                      </p:to>
                                    </p:set>
                                    <p:animEffect transition="in" filter="circle(in)">
                                      <p:cBhvr>
                                        <p:cTn id="154" dur="2000"/>
                                        <p:tgtEl>
                                          <p:spTgt spid="3119"/>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155" fill="hold" display="0">
                  <p:stCondLst>
                    <p:cond delay="indefinite"/>
                  </p:stCondLst>
                  <p:endCondLst>
                    <p:cond evt="onNext" delay="0">
                      <p:tgtEl>
                        <p:sldTgt/>
                      </p:tgtEl>
                    </p:cond>
                    <p:cond evt="onPrev" delay="0">
                      <p:tgtEl>
                        <p:sldTgt/>
                      </p:tgtEl>
                    </p:cond>
                    <p:cond evt="onStopAudio" delay="0">
                      <p:tgtEl>
                        <p:sldTgt/>
                      </p:tgtEl>
                    </p:cond>
                  </p:endCondLst>
                </p:cTn>
                <p:tgtEl>
                  <p:spTgt spid="93239"/>
                </p:tgtEl>
              </p:cMediaNode>
            </p:audio>
          </p:childTnLst>
        </p:cTn>
      </p:par>
    </p:tnLst>
    <p:bldLst>
      <p:bldP spid="93186" grpId="0"/>
      <p:bldP spid="93194" grpId="0" animBg="1"/>
      <p:bldP spid="93195" grpId="0" animBg="1"/>
      <p:bldP spid="93196" grpId="0" animBg="1"/>
      <p:bldP spid="93197" grpId="0" animBg="1"/>
      <p:bldP spid="93198" grpId="0" animBg="1"/>
      <p:bldP spid="93199" grpId="0" animBg="1"/>
      <p:bldP spid="93200" grpId="0" animBg="1"/>
      <p:bldP spid="93201" grpId="0" animBg="1"/>
      <p:bldP spid="93202" grpId="0" animBg="1"/>
      <p:bldP spid="93203" grpId="0" animBg="1"/>
      <p:bldP spid="93204" grpId="0" animBg="1"/>
      <p:bldP spid="3092" grpId="0" animBg="1"/>
      <p:bldP spid="3093" grpId="0" animBg="1"/>
      <p:bldP spid="3094" grpId="0" animBg="1"/>
      <p:bldP spid="3095" grpId="0" animBg="1"/>
      <p:bldP spid="3096" grpId="0" animBg="1"/>
      <p:bldP spid="3119" grpId="0"/>
      <p:bldP spid="93236" grpId="0" animBg="1"/>
      <p:bldP spid="93237" grpId="0" animBg="1"/>
      <p:bldP spid="93238" grpId="0" animBg="1"/>
      <p:bldP spid="56"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1068946" y="1187008"/>
            <a:ext cx="9566301" cy="917174"/>
          </a:xfrm>
          <a:prstGeom prst="rect">
            <a:avLst/>
          </a:prstGeom>
          <a:noFill/>
        </p:spPr>
        <p:txBody>
          <a:bodyPr wrap="square" rtlCol="0">
            <a:spAutoFit/>
          </a:bodyPr>
          <a:lstStyle/>
          <a:p>
            <a:pPr algn="ctr">
              <a:lnSpc>
                <a:spcPct val="90000"/>
              </a:lnSpc>
              <a:spcBef>
                <a:spcPct val="0"/>
              </a:spcBef>
              <a:spcAft>
                <a:spcPts val="600"/>
              </a:spcAft>
            </a:pPr>
            <a:r>
              <a:rPr lang="en-US" sz="3600" b="1" spc="100" dirty="0">
                <a:solidFill>
                  <a:srgbClr val="002060"/>
                </a:solidFill>
                <a:latin typeface="Times New Roman" panose="02020603050405020304" pitchFamily="18" charset="0"/>
                <a:cs typeface="Times New Roman" panose="02020603050405020304" pitchFamily="18" charset="0"/>
              </a:rPr>
              <a:t>CHỦ ĐỀ: CHẠY </a:t>
            </a:r>
            <a:r>
              <a:rPr lang="en-US" sz="3600" b="1" spc="100" dirty="0" smtClean="0">
                <a:solidFill>
                  <a:srgbClr val="002060"/>
                </a:solidFill>
                <a:latin typeface="Times New Roman" panose="02020603050405020304" pitchFamily="18" charset="0"/>
                <a:cs typeface="Times New Roman" panose="02020603050405020304" pitchFamily="18" charset="0"/>
              </a:rPr>
              <a:t>CỰ TRUNG </a:t>
            </a:r>
            <a:r>
              <a:rPr lang="en-US" sz="3600" b="1" spc="100" dirty="0" smtClean="0">
                <a:solidFill>
                  <a:srgbClr val="002060"/>
                </a:solidFill>
                <a:latin typeface="Times New Roman" panose="02020603050405020304" pitchFamily="18" charset="0"/>
                <a:cs typeface="Times New Roman" panose="02020603050405020304" pitchFamily="18" charset="0"/>
              </a:rPr>
              <a:t>BÌNH</a:t>
            </a:r>
            <a:endParaRPr lang="en-US" sz="3600" b="1" spc="100" dirty="0">
              <a:solidFill>
                <a:srgbClr val="002060"/>
              </a:solidFill>
              <a:latin typeface="Times New Roman" panose="02020603050405020304" pitchFamily="18" charset="0"/>
              <a:cs typeface="Times New Roman" panose="02020603050405020304" pitchFamily="18" charset="0"/>
            </a:endParaRPr>
          </a:p>
          <a:p>
            <a:pPr>
              <a:lnSpc>
                <a:spcPct val="90000"/>
              </a:lnSpc>
              <a:spcBef>
                <a:spcPct val="0"/>
              </a:spcBef>
              <a:spcAft>
                <a:spcPts val="600"/>
              </a:spcAft>
            </a:pPr>
            <a:endParaRPr lang="en-US" i="1" spc="100" dirty="0">
              <a:solidFill>
                <a:srgbClr val="7030A0"/>
              </a:solidFill>
            </a:endParaRPr>
          </a:p>
        </p:txBody>
      </p:sp>
      <p:sp>
        <p:nvSpPr>
          <p:cNvPr id="8" name="TextBox 7"/>
          <p:cNvSpPr txBox="1"/>
          <p:nvPr/>
        </p:nvSpPr>
        <p:spPr>
          <a:xfrm>
            <a:off x="1068946" y="1841033"/>
            <a:ext cx="10251583" cy="1443472"/>
          </a:xfrm>
          <a:prstGeom prst="rect">
            <a:avLst/>
          </a:prstGeom>
          <a:noFill/>
        </p:spPr>
        <p:txBody>
          <a:bodyPr wrap="square" rtlCol="0">
            <a:spAutoFit/>
          </a:bodyPr>
          <a:lstStyle/>
          <a:p>
            <a:pPr algn="ctr">
              <a:lnSpc>
                <a:spcPct val="90000"/>
              </a:lnSpc>
              <a:spcBef>
                <a:spcPct val="0"/>
              </a:spcBef>
              <a:spcAft>
                <a:spcPts val="600"/>
              </a:spcAft>
            </a:pPr>
            <a:r>
              <a:rPr lang="en-US" sz="3600" b="1" u="sng" spc="100" dirty="0" err="1">
                <a:solidFill>
                  <a:srgbClr val="002060"/>
                </a:solidFill>
                <a:latin typeface="Times New Roman" panose="02020603050405020304" pitchFamily="18" charset="0"/>
                <a:cs typeface="Times New Roman" panose="02020603050405020304" pitchFamily="18" charset="0"/>
              </a:rPr>
              <a:t>Tiết</a:t>
            </a:r>
            <a:r>
              <a:rPr lang="en-US" sz="3600" b="1" u="sng" spc="100" dirty="0">
                <a:solidFill>
                  <a:srgbClr val="002060"/>
                </a:solidFill>
                <a:latin typeface="Times New Roman" panose="02020603050405020304" pitchFamily="18" charset="0"/>
                <a:cs typeface="Times New Roman" panose="02020603050405020304" pitchFamily="18" charset="0"/>
              </a:rPr>
              <a:t> </a:t>
            </a:r>
            <a:r>
              <a:rPr lang="en-US" sz="3600" b="1" u="sng" spc="100" dirty="0" smtClean="0">
                <a:solidFill>
                  <a:srgbClr val="002060"/>
                </a:solidFill>
                <a:latin typeface="Times New Roman" panose="02020603050405020304" pitchFamily="18" charset="0"/>
                <a:cs typeface="Times New Roman" panose="02020603050405020304" pitchFamily="18" charset="0"/>
              </a:rPr>
              <a:t>11</a:t>
            </a:r>
            <a:endParaRPr lang="en-US" sz="3600" b="1" spc="100" dirty="0">
              <a:solidFill>
                <a:srgbClr val="002060"/>
              </a:solidFill>
              <a:latin typeface="Times New Roman" panose="02020603050405020304" pitchFamily="18" charset="0"/>
              <a:cs typeface="Times New Roman" panose="02020603050405020304" pitchFamily="18" charset="0"/>
            </a:endParaRPr>
          </a:p>
          <a:p>
            <a:pPr algn="ctr">
              <a:lnSpc>
                <a:spcPct val="90000"/>
              </a:lnSpc>
              <a:spcBef>
                <a:spcPct val="0"/>
              </a:spcBef>
              <a:spcAft>
                <a:spcPts val="600"/>
              </a:spcAft>
            </a:pPr>
            <a:r>
              <a:rPr lang="en-US" sz="2800" b="1" spc="100" dirty="0" smtClean="0">
                <a:solidFill>
                  <a:srgbClr val="0000E1"/>
                </a:solidFill>
                <a:latin typeface="Times New Roman" panose="02020603050405020304" pitchFamily="18" charset="0"/>
                <a:cs typeface="Times New Roman" panose="02020603050405020304" pitchFamily="18" charset="0"/>
              </a:rPr>
              <a:t>BÀI 1 (</a:t>
            </a:r>
            <a:r>
              <a:rPr lang="en-US" sz="2800" b="1" spc="100" dirty="0" err="1" smtClean="0">
                <a:solidFill>
                  <a:srgbClr val="0000E1"/>
                </a:solidFill>
                <a:latin typeface="Times New Roman" panose="02020603050405020304" pitchFamily="18" charset="0"/>
                <a:cs typeface="Times New Roman" panose="02020603050405020304" pitchFamily="18" charset="0"/>
              </a:rPr>
              <a:t>Tiết</a:t>
            </a:r>
            <a:r>
              <a:rPr lang="en-US" sz="2800" b="1" spc="100" dirty="0" smtClean="0">
                <a:solidFill>
                  <a:srgbClr val="0000E1"/>
                </a:solidFill>
                <a:latin typeface="Times New Roman" panose="02020603050405020304" pitchFamily="18" charset="0"/>
                <a:cs typeface="Times New Roman" panose="02020603050405020304" pitchFamily="18" charset="0"/>
              </a:rPr>
              <a:t> 1): CÁC ĐỘNG TÁC BỔ TRỢ KỸ THUẬT CHẠY CỰ LI TRUNG BÌNH</a:t>
            </a:r>
            <a:endParaRPr lang="en-US" sz="2400" b="1" spc="100" dirty="0">
              <a:solidFill>
                <a:srgbClr val="0000E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2582" y="3284505"/>
            <a:ext cx="4634928" cy="3244450"/>
          </a:xfrm>
          <a:prstGeom prst="rect">
            <a:avLst/>
          </a:prstGeom>
        </p:spPr>
      </p:pic>
    </p:spTree>
    <p:extLst>
      <p:ext uri="{BB962C8B-B14F-4D97-AF65-F5344CB8AC3E}">
        <p14:creationId xmlns:p14="http://schemas.microsoft.com/office/powerpoint/2010/main" val="5317109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7CC32076-9F39-43A4-BE63-6CB2FAF92448}"/>
              </a:ext>
            </a:extLst>
          </p:cNvPr>
          <p:cNvSpPr txBox="1"/>
          <p:nvPr/>
        </p:nvSpPr>
        <p:spPr>
          <a:xfrm>
            <a:off x="0" y="179464"/>
            <a:ext cx="9416955" cy="6878806"/>
          </a:xfrm>
          <a:prstGeom prst="rect">
            <a:avLst/>
          </a:prstGeom>
          <a:noFill/>
        </p:spPr>
        <p:txBody>
          <a:bodyPr wrap="square" rtlCol="0">
            <a:spAutoFit/>
          </a:bodyPr>
          <a:lstStyle/>
          <a:p>
            <a:pPr algn="ctr" fontAlgn="base"/>
            <a:r>
              <a:rPr lang="nl-NL" sz="2800" b="1" dirty="0" smtClean="0">
                <a:solidFill>
                  <a:schemeClr val="tx2"/>
                </a:solidFill>
                <a:latin typeface="Times New Roman" panose="02020603050405020304" pitchFamily="18" charset="0"/>
                <a:cs typeface="Times New Roman" panose="02020603050405020304" pitchFamily="18" charset="0"/>
              </a:rPr>
              <a:t>KHÁI NIỆM VỀ CHẠY CỰ LI TRUNG BÌNH</a:t>
            </a:r>
          </a:p>
          <a:p>
            <a:pPr algn="ctr" fontAlgn="base"/>
            <a:endParaRPr lang="nl-NL" sz="900" b="1" dirty="0" smtClean="0">
              <a:solidFill>
                <a:schemeClr val="tx2"/>
              </a:solidFill>
              <a:latin typeface="Times New Roman" panose="02020603050405020304" pitchFamily="18" charset="0"/>
              <a:cs typeface="Times New Roman" panose="02020603050405020304" pitchFamily="18" charset="0"/>
            </a:endParaRPr>
          </a:p>
          <a:p>
            <a:pPr algn="just" fontAlgn="base"/>
            <a:r>
              <a:rPr lang="en-US" sz="2800" dirty="0" smtClean="0">
                <a:latin typeface="+mj-lt"/>
              </a:rPr>
              <a:t>	</a:t>
            </a:r>
            <a:r>
              <a:rPr lang="vi-VN" sz="2800" dirty="0" smtClean="0">
                <a:latin typeface="+mj-lt"/>
              </a:rPr>
              <a:t>Trong </a:t>
            </a:r>
            <a:r>
              <a:rPr lang="vi-VN" sz="2800" dirty="0">
                <a:latin typeface="+mj-lt"/>
              </a:rPr>
              <a:t>bộ môn điền kinh, </a:t>
            </a:r>
            <a:r>
              <a:rPr lang="vi-VN" sz="2800" b="1" dirty="0">
                <a:latin typeface="+mj-lt"/>
              </a:rPr>
              <a:t>chạy cự ly trung bình</a:t>
            </a:r>
            <a:r>
              <a:rPr lang="vi-VN" sz="2800" dirty="0">
                <a:latin typeface="+mj-lt"/>
              </a:rPr>
              <a:t> là một trong những nội dung </a:t>
            </a:r>
            <a:r>
              <a:rPr lang="vi-VN" sz="2800" b="1" dirty="0">
                <a:latin typeface="+mj-lt"/>
                <a:hlinkClick r:id="rId3"/>
              </a:rPr>
              <a:t>chạy bộ</a:t>
            </a:r>
            <a:r>
              <a:rPr lang="vi-VN" sz="2800" dirty="0">
                <a:latin typeface="+mj-lt"/>
              </a:rPr>
              <a:t> được nhiều người yêu thích tập luyện và được đưa vào trong các giải thi đấu điền kinh các cấp. Yêu cầu của người tham gia nội dung chạy cự ly trung bình là phải có sức bền, tốc độ và kỹ thuật tốt</a:t>
            </a:r>
            <a:r>
              <a:rPr lang="vi-VN" sz="2800" dirty="0" smtClean="0">
                <a:latin typeface="+mj-lt"/>
              </a:rPr>
              <a:t>.</a:t>
            </a:r>
            <a:endParaRPr lang="en-US" sz="2800" dirty="0" smtClean="0">
              <a:latin typeface="+mj-lt"/>
            </a:endParaRPr>
          </a:p>
          <a:p>
            <a:pPr algn="just" fontAlgn="base"/>
            <a:endParaRPr lang="vi-VN" sz="1200" dirty="0">
              <a:latin typeface="+mj-lt"/>
            </a:endParaRPr>
          </a:p>
          <a:p>
            <a:pPr algn="just" fontAlgn="base"/>
            <a:r>
              <a:rPr lang="en-US" sz="2800" dirty="0" smtClean="0">
                <a:latin typeface="+mj-lt"/>
              </a:rPr>
              <a:t>	</a:t>
            </a:r>
            <a:r>
              <a:rPr lang="vi-VN" sz="2800" b="1" dirty="0" smtClean="0">
                <a:latin typeface="+mj-lt"/>
              </a:rPr>
              <a:t>Chạy </a:t>
            </a:r>
            <a:r>
              <a:rPr lang="vi-VN" sz="2800" b="1" dirty="0">
                <a:latin typeface="+mj-lt"/>
              </a:rPr>
              <a:t>cự ly trung bình</a:t>
            </a:r>
            <a:r>
              <a:rPr lang="vi-VN" sz="2800" dirty="0">
                <a:latin typeface="+mj-lt"/>
              </a:rPr>
              <a:t> thuộc một trong những nội dung thi đấu của bộ môn điền kinh, cùng với các nội dung như: </a:t>
            </a:r>
            <a:r>
              <a:rPr lang="vi-VN" sz="2800" i="1" dirty="0">
                <a:latin typeface="+mj-lt"/>
              </a:rPr>
              <a:t>chạy cự ly ngắn, chạy cự ly dài, ném lao, đẩy tạ, nhảy cao, nhảy xa… </a:t>
            </a:r>
            <a:r>
              <a:rPr lang="vi-VN" sz="2800" dirty="0">
                <a:latin typeface="+mj-lt"/>
              </a:rPr>
              <a:t>Về quãng đường chạy thì nó thường dài hơn so với chạy nước rút, cũng gần bằng quãng đường của hình thức chạy cự ly dài.</a:t>
            </a:r>
          </a:p>
          <a:p>
            <a:pPr fontAlgn="base"/>
            <a:r>
              <a:rPr lang="vi-VN" sz="2800" dirty="0">
                <a:latin typeface="+mj-lt"/>
              </a:rPr>
              <a:t>Nội dung chạy cự ly trung bình thường có chiều dài đường </a:t>
            </a:r>
            <a:r>
              <a:rPr lang="vi-VN" sz="2800" dirty="0" smtClean="0">
                <a:latin typeface="+mj-lt"/>
              </a:rPr>
              <a:t>chạy</a:t>
            </a:r>
            <a:r>
              <a:rPr lang="en-US" sz="2800" dirty="0" smtClean="0">
                <a:latin typeface="+mj-lt"/>
              </a:rPr>
              <a:t>:</a:t>
            </a:r>
            <a:r>
              <a:rPr lang="vi-VN" sz="2800" dirty="0" smtClean="0">
                <a:latin typeface="+mj-lt"/>
              </a:rPr>
              <a:t> </a:t>
            </a:r>
            <a:r>
              <a:rPr lang="en-US" sz="2800" dirty="0" smtClean="0">
                <a:latin typeface="Times New Roman" panose="02020603050405020304" pitchFamily="18" charset="0"/>
                <a:cs typeface="Times New Roman" panose="02020603050405020304" pitchFamily="18" charset="0"/>
              </a:rPr>
              <a:t>8</a:t>
            </a:r>
            <a:r>
              <a:rPr lang="vi-VN" sz="2800" dirty="0" smtClean="0">
                <a:latin typeface="Times New Roman" panose="02020603050405020304" pitchFamily="18" charset="0"/>
                <a:cs typeface="Times New Roman" panose="02020603050405020304" pitchFamily="18" charset="0"/>
              </a:rPr>
              <a:t>00 – </a:t>
            </a:r>
            <a:r>
              <a:rPr lang="en-US" sz="2800" dirty="0" smtClean="0">
                <a:latin typeface="Times New Roman" panose="02020603050405020304" pitchFamily="18" charset="0"/>
                <a:cs typeface="Times New Roman" panose="02020603050405020304" pitchFamily="18" charset="0"/>
              </a:rPr>
              <a:t>1500m - 3</a:t>
            </a:r>
            <a:r>
              <a:rPr lang="vi-VN" sz="2800" dirty="0" smtClean="0">
                <a:latin typeface="Times New Roman" panose="02020603050405020304" pitchFamily="18" charset="0"/>
                <a:cs typeface="Times New Roman" panose="02020603050405020304" pitchFamily="18" charset="0"/>
              </a:rPr>
              <a:t>.000m</a:t>
            </a:r>
            <a:r>
              <a:rPr lang="vi-VN" sz="2800" dirty="0" smtClean="0">
                <a:latin typeface="+mj-lt"/>
              </a:rPr>
              <a:t>.</a:t>
            </a:r>
            <a:endParaRPr lang="vi-VN" sz="2800" dirty="0">
              <a:latin typeface="+mj-lt"/>
            </a:endParaRPr>
          </a:p>
          <a:p>
            <a:r>
              <a:rPr lang="en-US" sz="2800" b="1" dirty="0" smtClean="0">
                <a:latin typeface="+mj-lt"/>
                <a:cs typeface="Times New Roman" panose="02020603050405020304" pitchFamily="18" charset="0"/>
              </a:rPr>
              <a:t> </a:t>
            </a:r>
            <a:endParaRPr lang="en-US" sz="2400" dirty="0">
              <a:latin typeface="+mj-lt"/>
              <a:cs typeface="Times New Roman" panose="02020603050405020304" pitchFamily="18" charset="0"/>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26137" y="1864624"/>
            <a:ext cx="2538768" cy="2912091"/>
          </a:xfrm>
          <a:prstGeom prst="rect">
            <a:avLst/>
          </a:prstGeom>
        </p:spPr>
      </p:pic>
    </p:spTree>
    <p:extLst>
      <p:ext uri="{BB962C8B-B14F-4D97-AF65-F5344CB8AC3E}">
        <p14:creationId xmlns:p14="http://schemas.microsoft.com/office/powerpoint/2010/main" val="34594657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6"/>
                                        </p:tgtEl>
                                      </p:cBhvr>
                                      <p:by x="150000" y="150000"/>
                                    </p:animScale>
                                  </p:childTnLst>
                                </p:cTn>
                              </p:par>
                              <p:par>
                                <p:cTn id="7" presetID="6" presetClass="emph" presetSubtype="0" fill="hold" nodeType="withEffect">
                                  <p:stCondLst>
                                    <p:cond delay="0"/>
                                  </p:stCondLst>
                                  <p:childTnLst>
                                    <p:animScale>
                                      <p:cBhvr>
                                        <p:cTn id="8"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7CC32076-9F39-43A4-BE63-6CB2FAF92448}"/>
              </a:ext>
            </a:extLst>
          </p:cNvPr>
          <p:cNvSpPr txBox="1"/>
          <p:nvPr/>
        </p:nvSpPr>
        <p:spPr>
          <a:xfrm>
            <a:off x="0" y="770454"/>
            <a:ext cx="8832204" cy="5693866"/>
          </a:xfrm>
          <a:prstGeom prst="rect">
            <a:avLst/>
          </a:prstGeom>
          <a:noFill/>
        </p:spPr>
        <p:txBody>
          <a:bodyPr wrap="square" rtlCol="0">
            <a:spAutoFit/>
          </a:bodyPr>
          <a:lstStyle/>
          <a:p>
            <a:pPr algn="ctr" fontAlgn="base"/>
            <a:r>
              <a:rPr lang="nl-NL" sz="2800" b="1" dirty="0" smtClean="0">
                <a:solidFill>
                  <a:schemeClr val="tx2"/>
                </a:solidFill>
                <a:latin typeface="Times New Roman" panose="02020603050405020304" pitchFamily="18" charset="0"/>
                <a:cs typeface="Times New Roman" panose="02020603050405020304" pitchFamily="18" charset="0"/>
              </a:rPr>
              <a:t>LỢI ÍCH CỦA CHẠY CỰ LI TRUNG BÌNH</a:t>
            </a:r>
          </a:p>
          <a:p>
            <a:pPr algn="just" fontAlgn="base"/>
            <a:r>
              <a:rPr lang="en-US" sz="2800" dirty="0" smtClean="0">
                <a:latin typeface="+mj-lt"/>
              </a:rPr>
              <a:t>	</a:t>
            </a:r>
          </a:p>
          <a:p>
            <a:pPr algn="just" fontAlgn="base"/>
            <a:r>
              <a:rPr lang="en-US" sz="2800" dirty="0" smtClean="0">
                <a:latin typeface="+mj-lt"/>
              </a:rPr>
              <a:t>	</a:t>
            </a:r>
            <a:r>
              <a:rPr lang="vi-VN" sz="2800" dirty="0" smtClean="0">
                <a:solidFill>
                  <a:srgbClr val="002060"/>
                </a:solidFill>
                <a:latin typeface="+mj-lt"/>
              </a:rPr>
              <a:t>Tham </a:t>
            </a:r>
            <a:r>
              <a:rPr lang="vi-VN" sz="2800" dirty="0">
                <a:solidFill>
                  <a:srgbClr val="002060"/>
                </a:solidFill>
                <a:latin typeface="+mj-lt"/>
              </a:rPr>
              <a:t>gia chạy cự ly trung bình là cách giúp bạn rèn luyện sức khỏe, nâng cao thể lực, tăng sức bền, sự dẻo dai và sức chịu đựng mạnh mẽ cho cơ thể</a:t>
            </a:r>
            <a:r>
              <a:rPr lang="vi-VN" sz="2800" dirty="0" smtClean="0">
                <a:solidFill>
                  <a:srgbClr val="002060"/>
                </a:solidFill>
                <a:latin typeface="+mj-lt"/>
              </a:rPr>
              <a:t>.</a:t>
            </a:r>
            <a:endParaRPr lang="en-US" sz="2800" dirty="0" smtClean="0">
              <a:solidFill>
                <a:srgbClr val="002060"/>
              </a:solidFill>
              <a:latin typeface="+mj-lt"/>
            </a:endParaRPr>
          </a:p>
          <a:p>
            <a:pPr algn="just" fontAlgn="base"/>
            <a:r>
              <a:rPr lang="en-US" sz="2800" dirty="0" smtClean="0">
                <a:solidFill>
                  <a:srgbClr val="002060"/>
                </a:solidFill>
                <a:latin typeface="+mj-lt"/>
              </a:rPr>
              <a:t>	</a:t>
            </a:r>
            <a:r>
              <a:rPr lang="vi-VN" sz="2800" dirty="0" smtClean="0">
                <a:solidFill>
                  <a:srgbClr val="002060"/>
                </a:solidFill>
                <a:latin typeface="+mj-lt"/>
              </a:rPr>
              <a:t>Nội </a:t>
            </a:r>
            <a:r>
              <a:rPr lang="vi-VN" sz="2800" dirty="0">
                <a:solidFill>
                  <a:srgbClr val="002060"/>
                </a:solidFill>
                <a:latin typeface="+mj-lt"/>
              </a:rPr>
              <a:t>dung chạy cự ly trung bình còn giúp các vận động viên duy trì tốc độ chạy, tăng diện tích lồng phổi, giúp cơ thể ngày một khỏe mạnh hơn</a:t>
            </a:r>
            <a:r>
              <a:rPr lang="vi-VN" sz="2800" dirty="0" smtClean="0">
                <a:solidFill>
                  <a:srgbClr val="002060"/>
                </a:solidFill>
                <a:latin typeface="+mj-lt"/>
              </a:rPr>
              <a:t>.</a:t>
            </a:r>
            <a:endParaRPr lang="en-US" sz="2800" dirty="0" smtClean="0">
              <a:solidFill>
                <a:srgbClr val="002060"/>
              </a:solidFill>
              <a:latin typeface="+mj-lt"/>
            </a:endParaRPr>
          </a:p>
          <a:p>
            <a:pPr algn="just" fontAlgn="base"/>
            <a:r>
              <a:rPr lang="en-US" sz="2800" dirty="0" smtClean="0">
                <a:solidFill>
                  <a:srgbClr val="002060"/>
                </a:solidFill>
                <a:latin typeface="+mj-lt"/>
              </a:rPr>
              <a:t>	</a:t>
            </a:r>
            <a:r>
              <a:rPr lang="vi-VN" sz="2800" dirty="0" smtClean="0">
                <a:solidFill>
                  <a:srgbClr val="002060"/>
                </a:solidFill>
                <a:latin typeface="+mj-lt"/>
              </a:rPr>
              <a:t>Ngoài </a:t>
            </a:r>
            <a:r>
              <a:rPr lang="vi-VN" sz="2800" dirty="0">
                <a:solidFill>
                  <a:srgbClr val="002060"/>
                </a:solidFill>
                <a:latin typeface="+mj-lt"/>
              </a:rPr>
              <a:t>ra, kỹ thuật chạy cự ly trung bình còn giúp các vận động viên có được vóc dáng cân đối, cơ thể săn chắc, lượng calo được đốt cháy đáng kể nhất, đồng thời tăng cường sức khỏe tim mạch rõ rệt.</a:t>
            </a:r>
          </a:p>
          <a:p>
            <a:r>
              <a:rPr lang="en-US" sz="2800" b="1" dirty="0" smtClean="0">
                <a:latin typeface="+mj-lt"/>
                <a:cs typeface="Times New Roman" panose="02020603050405020304" pitchFamily="18" charset="0"/>
              </a:rPr>
              <a:t> </a:t>
            </a:r>
            <a:endParaRPr lang="en-US" sz="2400" dirty="0">
              <a:latin typeface="+mj-lt"/>
              <a:cs typeface="Times New Roman" panose="02020603050405020304" pitchFamily="18"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02857" y="2118307"/>
            <a:ext cx="2609850" cy="2998159"/>
          </a:xfrm>
          <a:prstGeom prst="rect">
            <a:avLst/>
          </a:prstGeom>
        </p:spPr>
      </p:pic>
    </p:spTree>
    <p:extLst>
      <p:ext uri="{BB962C8B-B14F-4D97-AF65-F5344CB8AC3E}">
        <p14:creationId xmlns:p14="http://schemas.microsoft.com/office/powerpoint/2010/main" val="24734121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anim calcmode="lin" valueType="num">
                                      <p:cBhvr>
                                        <p:cTn id="13" dur="2000" fill="hold"/>
                                        <p:tgtEl>
                                          <p:spTgt spid="2"/>
                                        </p:tgtEl>
                                        <p:attrNameLst>
                                          <p:attrName>ppt_w</p:attrName>
                                        </p:attrNameLst>
                                      </p:cBhvr>
                                      <p:tavLst>
                                        <p:tav tm="0" fmla="#ppt_w*sin(2.5*pi*$)">
                                          <p:val>
                                            <p:fltVal val="0"/>
                                          </p:val>
                                        </p:tav>
                                        <p:tav tm="100000">
                                          <p:val>
                                            <p:fltVal val="1"/>
                                          </p:val>
                                        </p:tav>
                                      </p:tavLst>
                                    </p:anim>
                                    <p:anim calcmode="lin" valueType="num">
                                      <p:cBhvr>
                                        <p:cTn id="14"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50375"/>
            <a:ext cx="7206018" cy="6209731"/>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06019" y="450375"/>
            <a:ext cx="4985981" cy="6209731"/>
          </a:xfrm>
          <a:prstGeom prst="rect">
            <a:avLst/>
          </a:prstGeom>
        </p:spPr>
      </p:pic>
    </p:spTree>
    <p:extLst>
      <p:ext uri="{BB962C8B-B14F-4D97-AF65-F5344CB8AC3E}">
        <p14:creationId xmlns:p14="http://schemas.microsoft.com/office/powerpoint/2010/main" val="9745626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50375"/>
            <a:ext cx="7206018" cy="6209731"/>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7975" y="450375"/>
            <a:ext cx="4684025" cy="6209731"/>
          </a:xfrm>
          <a:prstGeom prst="rect">
            <a:avLst/>
          </a:prstGeom>
        </p:spPr>
      </p:pic>
    </p:spTree>
    <p:extLst>
      <p:ext uri="{BB962C8B-B14F-4D97-AF65-F5344CB8AC3E}">
        <p14:creationId xmlns:p14="http://schemas.microsoft.com/office/powerpoint/2010/main" val="41420732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6287" y="204715"/>
            <a:ext cx="10317707" cy="6516807"/>
          </a:xfrm>
          <a:prstGeom prst="rect">
            <a:avLst/>
          </a:prstGeom>
        </p:spPr>
      </p:pic>
    </p:spTree>
    <p:extLst>
      <p:ext uri="{BB962C8B-B14F-4D97-AF65-F5344CB8AC3E}">
        <p14:creationId xmlns:p14="http://schemas.microsoft.com/office/powerpoint/2010/main" val="393293115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2319593" y="322915"/>
            <a:ext cx="7881682" cy="584775"/>
          </a:xfrm>
          <a:prstGeom prst="rect">
            <a:avLst/>
          </a:prstGeom>
          <a:noFill/>
        </p:spPr>
        <p:txBody>
          <a:bodyPr wrap="square" rtlCol="0">
            <a:spAutoFit/>
          </a:bodyPr>
          <a:lstStyle/>
          <a:p>
            <a:pPr algn="ctr"/>
            <a:r>
              <a:rPr lang="en-US" sz="3200" b="1" dirty="0" smtClean="0">
                <a:solidFill>
                  <a:srgbClr val="00B050"/>
                </a:solidFill>
                <a:latin typeface="Times New Roman" panose="02020603050405020304" pitchFamily="18" charset="0"/>
                <a:cs typeface="Times New Roman" panose="02020603050405020304" pitchFamily="18" charset="0"/>
              </a:rPr>
              <a:t>KẾT </a:t>
            </a:r>
            <a:r>
              <a:rPr lang="en-US" sz="3200" b="1" dirty="0">
                <a:solidFill>
                  <a:srgbClr val="00B050"/>
                </a:solidFill>
                <a:latin typeface="Times New Roman" panose="02020603050405020304" pitchFamily="18" charset="0"/>
                <a:cs typeface="Times New Roman" panose="02020603050405020304" pitchFamily="18" charset="0"/>
              </a:rPr>
              <a:t>THÚC TIẾT HỌC</a:t>
            </a:r>
            <a:endParaRPr lang="en-US" sz="3200" dirty="0">
              <a:solidFill>
                <a:srgbClr val="00B050"/>
              </a:solidFill>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xmlns="" id="{1E05171A-6BD8-4015-88A6-AADDC2E806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9593" y="1298603"/>
            <a:ext cx="7558378" cy="4977506"/>
          </a:xfrm>
          <a:prstGeom prst="rect">
            <a:avLst/>
          </a:prstGeom>
        </p:spPr>
      </p:pic>
    </p:spTree>
    <p:extLst>
      <p:ext uri="{BB962C8B-B14F-4D97-AF65-F5344CB8AC3E}">
        <p14:creationId xmlns:p14="http://schemas.microsoft.com/office/powerpoint/2010/main" val="291904134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Vapor Trail</Template>
  <TotalTime>817</TotalTime>
  <Words>70</Words>
  <Application>Microsoft Office PowerPoint</Application>
  <PresentationFormat>Widescreen</PresentationFormat>
  <Paragraphs>26</Paragraphs>
  <Slides>8</Slides>
  <Notes>6</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66</cp:revision>
  <dcterms:created xsi:type="dcterms:W3CDTF">2021-08-14T07:32:26Z</dcterms:created>
  <dcterms:modified xsi:type="dcterms:W3CDTF">2021-10-11T01:46:29Z</dcterms:modified>
</cp:coreProperties>
</file>