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32"/>
  </p:notesMasterIdLst>
  <p:sldIdLst>
    <p:sldId id="259" r:id="rId2"/>
    <p:sldId id="257" r:id="rId3"/>
    <p:sldId id="258" r:id="rId4"/>
    <p:sldId id="263" r:id="rId5"/>
    <p:sldId id="262" r:id="rId6"/>
    <p:sldId id="284" r:id="rId7"/>
    <p:sldId id="285" r:id="rId8"/>
    <p:sldId id="261" r:id="rId9"/>
    <p:sldId id="266" r:id="rId10"/>
    <p:sldId id="264" r:id="rId11"/>
    <p:sldId id="286" r:id="rId12"/>
    <p:sldId id="268" r:id="rId13"/>
    <p:sldId id="270" r:id="rId14"/>
    <p:sldId id="265" r:id="rId15"/>
    <p:sldId id="269" r:id="rId16"/>
    <p:sldId id="267" r:id="rId17"/>
    <p:sldId id="271" r:id="rId18"/>
    <p:sldId id="273" r:id="rId19"/>
    <p:sldId id="274" r:id="rId20"/>
    <p:sldId id="277" r:id="rId21"/>
    <p:sldId id="278" r:id="rId22"/>
    <p:sldId id="275" r:id="rId23"/>
    <p:sldId id="280" r:id="rId24"/>
    <p:sldId id="276" r:id="rId25"/>
    <p:sldId id="279" r:id="rId26"/>
    <p:sldId id="287" r:id="rId27"/>
    <p:sldId id="288" r:id="rId28"/>
    <p:sldId id="289" r:id="rId29"/>
    <p:sldId id="290" r:id="rId30"/>
    <p:sldId id="291" r:id="rId3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Nunito" panose="020B0604020202020204" charset="0"/>
      <p:regular r:id="rId37"/>
      <p:bold r:id="rId38"/>
      <p:italic r:id="rId39"/>
      <p:boldItalic r:id="rId40"/>
    </p:embeddedFont>
    <p:embeddedFont>
      <p:font typeface="Gloria Hallelujah" panose="020B0604020202020204" charset="0"/>
      <p:regular r:id="rId41"/>
    </p:embeddedFont>
    <p:embeddedFont>
      <p:font typeface="Cambria Math" panose="02040503050406030204" pitchFamily="18" charset="0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8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08657a00ab_0_1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g108657a00ab_0_1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108657a00ab_0_2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g108657a00ab_0_2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108657a00ab_0_2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g108657a00ab_0_2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108657a00ab_0_2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g108657a00ab_0_2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108657a00ab_0_2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g108657a00ab_0_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108657a00ab_0_2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g108657a00ab_0_2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108657a00ab_0_2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g108657a00ab_0_2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108657a00ab_0_2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g108657a00ab_0_2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108657a00ab_0_2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g108657a00ab_0_2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108657a00ab_0_2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g108657a00ab_0_2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108657a00ab_0_2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g108657a00ab_0_2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08657a00ab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108657a00ab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108657a00ab_0_2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g108657a00ab_0_2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108657a00ab_0_27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g108657a00ab_0_2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108657a00ab_0_2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g108657a00ab_0_2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108657a00ab_0_2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g108657a00ab_0_2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8657a00ab_0_1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g108657a00ab_0_1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108657a00ab_0_1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g108657a00ab_0_1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108657a00ab_0_1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g108657a00ab_0_1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08657a00ab_0_1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108657a00ab_0_1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5350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08657a00ab_0_1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108657a00ab_0_1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108657a00ab_0_2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g108657a00ab_0_2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08657a00ab_0_2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g108657a00ab_0_2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>
            <a:spLocks noGrp="1"/>
          </p:cNvSpPr>
          <p:nvPr>
            <p:ph type="ctrTitle"/>
          </p:nvPr>
        </p:nvSpPr>
        <p:spPr>
          <a:xfrm>
            <a:off x="855300" y="2112725"/>
            <a:ext cx="7433400" cy="5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855300" y="2754763"/>
            <a:ext cx="7433400" cy="2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3"/>
          <p:cNvSpPr/>
          <p:nvPr/>
        </p:nvSpPr>
        <p:spPr>
          <a:xfrm rot="-550833">
            <a:off x="-584536" y="3307026"/>
            <a:ext cx="2452405" cy="1944325"/>
          </a:xfrm>
          <a:custGeom>
            <a:avLst/>
            <a:gdLst/>
            <a:ahLst/>
            <a:cxnLst/>
            <a:rect l="l" t="t" r="r" b="b"/>
            <a:pathLst>
              <a:path w="4890891" h="3874486" extrusionOk="0">
                <a:moveTo>
                  <a:pt x="4889114" y="965858"/>
                </a:moveTo>
                <a:cubicBezTo>
                  <a:pt x="4882462" y="810279"/>
                  <a:pt x="4891364" y="642364"/>
                  <a:pt x="4799706" y="511556"/>
                </a:cubicBezTo>
                <a:cubicBezTo>
                  <a:pt x="4769186" y="463972"/>
                  <a:pt x="4730450" y="409925"/>
                  <a:pt x="4665497" y="407967"/>
                </a:cubicBezTo>
                <a:cubicBezTo>
                  <a:pt x="4624021" y="403267"/>
                  <a:pt x="4582252" y="408457"/>
                  <a:pt x="4540483" y="413744"/>
                </a:cubicBezTo>
                <a:cubicBezTo>
                  <a:pt x="4506735" y="417954"/>
                  <a:pt x="4472889" y="422164"/>
                  <a:pt x="4439239" y="421185"/>
                </a:cubicBezTo>
                <a:cubicBezTo>
                  <a:pt x="4281064" y="409044"/>
                  <a:pt x="4153898" y="310449"/>
                  <a:pt x="4025558" y="234764"/>
                </a:cubicBezTo>
                <a:cubicBezTo>
                  <a:pt x="3966768" y="198342"/>
                  <a:pt x="3898880" y="165542"/>
                  <a:pt x="3827178" y="156534"/>
                </a:cubicBezTo>
                <a:cubicBezTo>
                  <a:pt x="3825320" y="153303"/>
                  <a:pt x="3822483" y="150562"/>
                  <a:pt x="3818472" y="148897"/>
                </a:cubicBezTo>
                <a:cubicBezTo>
                  <a:pt x="3780127" y="139792"/>
                  <a:pt x="3741586" y="151345"/>
                  <a:pt x="3704414" y="167011"/>
                </a:cubicBezTo>
                <a:cubicBezTo>
                  <a:pt x="3649537" y="183753"/>
                  <a:pt x="3599258" y="214497"/>
                  <a:pt x="3566390" y="261690"/>
                </a:cubicBezTo>
                <a:cubicBezTo>
                  <a:pt x="3565803" y="262277"/>
                  <a:pt x="3565118" y="262864"/>
                  <a:pt x="3564531" y="263452"/>
                </a:cubicBezTo>
                <a:cubicBezTo>
                  <a:pt x="3549663" y="276768"/>
                  <a:pt x="3545065" y="296252"/>
                  <a:pt x="3529903" y="308980"/>
                </a:cubicBezTo>
                <a:cubicBezTo>
                  <a:pt x="3529707" y="308882"/>
                  <a:pt x="3529512" y="308980"/>
                  <a:pt x="3529316" y="308882"/>
                </a:cubicBezTo>
                <a:cubicBezTo>
                  <a:pt x="3528045" y="304085"/>
                  <a:pt x="3525012" y="299483"/>
                  <a:pt x="3519827" y="295958"/>
                </a:cubicBezTo>
                <a:cubicBezTo>
                  <a:pt x="3471505" y="264529"/>
                  <a:pt x="3416921" y="243087"/>
                  <a:pt x="3361848" y="223896"/>
                </a:cubicBezTo>
                <a:cubicBezTo>
                  <a:pt x="3291809" y="200398"/>
                  <a:pt x="3224117" y="171710"/>
                  <a:pt x="3154078" y="148114"/>
                </a:cubicBezTo>
                <a:cubicBezTo>
                  <a:pt x="3060073" y="117958"/>
                  <a:pt x="2965872" y="87997"/>
                  <a:pt x="2869128" y="65282"/>
                </a:cubicBezTo>
                <a:cubicBezTo>
                  <a:pt x="2741179" y="33363"/>
                  <a:pt x="2600905" y="21614"/>
                  <a:pt x="2467674" y="6047"/>
                </a:cubicBezTo>
                <a:cubicBezTo>
                  <a:pt x="2342367" y="-7661"/>
                  <a:pt x="2214613" y="5949"/>
                  <a:pt x="2088034" y="7907"/>
                </a:cubicBezTo>
                <a:cubicBezTo>
                  <a:pt x="1829398" y="3501"/>
                  <a:pt x="1599912" y="80262"/>
                  <a:pt x="1382555" y="228498"/>
                </a:cubicBezTo>
                <a:cubicBezTo>
                  <a:pt x="1334819" y="259046"/>
                  <a:pt x="1290506" y="294196"/>
                  <a:pt x="1246194" y="329247"/>
                </a:cubicBezTo>
                <a:cubicBezTo>
                  <a:pt x="1248444" y="314659"/>
                  <a:pt x="1249813" y="299972"/>
                  <a:pt x="1250498" y="285678"/>
                </a:cubicBezTo>
                <a:cubicBezTo>
                  <a:pt x="1252552" y="264725"/>
                  <a:pt x="1251672" y="242793"/>
                  <a:pt x="1238466" y="225952"/>
                </a:cubicBezTo>
                <a:cubicBezTo>
                  <a:pt x="1195327" y="173277"/>
                  <a:pt x="1083519" y="186299"/>
                  <a:pt x="1022186" y="212049"/>
                </a:cubicBezTo>
                <a:cubicBezTo>
                  <a:pt x="933267" y="249842"/>
                  <a:pt x="862935" y="318477"/>
                  <a:pt x="780179" y="366747"/>
                </a:cubicBezTo>
                <a:cubicBezTo>
                  <a:pt x="732540" y="393770"/>
                  <a:pt x="681967" y="414821"/>
                  <a:pt x="633546" y="440277"/>
                </a:cubicBezTo>
                <a:cubicBezTo>
                  <a:pt x="595396" y="460349"/>
                  <a:pt x="557247" y="481791"/>
                  <a:pt x="516162" y="495303"/>
                </a:cubicBezTo>
                <a:cubicBezTo>
                  <a:pt x="411397" y="524578"/>
                  <a:pt x="321011" y="555224"/>
                  <a:pt x="218398" y="589296"/>
                </a:cubicBezTo>
                <a:cubicBezTo>
                  <a:pt x="174085" y="602220"/>
                  <a:pt x="124393" y="613578"/>
                  <a:pt x="84384" y="639328"/>
                </a:cubicBezTo>
                <a:cubicBezTo>
                  <a:pt x="71765" y="647455"/>
                  <a:pt x="54158" y="653721"/>
                  <a:pt x="50049" y="669289"/>
                </a:cubicBezTo>
                <a:cubicBezTo>
                  <a:pt x="48582" y="674772"/>
                  <a:pt x="49364" y="680255"/>
                  <a:pt x="51810" y="685052"/>
                </a:cubicBezTo>
                <a:cubicBezTo>
                  <a:pt x="-80932" y="841317"/>
                  <a:pt x="75287" y="1243433"/>
                  <a:pt x="143761" y="1396270"/>
                </a:cubicBezTo>
                <a:cubicBezTo>
                  <a:pt x="199421" y="1529624"/>
                  <a:pt x="252635" y="1660725"/>
                  <a:pt x="305947" y="1796135"/>
                </a:cubicBezTo>
                <a:cubicBezTo>
                  <a:pt x="370312" y="1963757"/>
                  <a:pt x="449351" y="2128539"/>
                  <a:pt x="468622" y="2310848"/>
                </a:cubicBezTo>
                <a:cubicBezTo>
                  <a:pt x="483197" y="2411009"/>
                  <a:pt x="494642" y="2511563"/>
                  <a:pt x="496403" y="2613487"/>
                </a:cubicBezTo>
                <a:cubicBezTo>
                  <a:pt x="491120" y="2782578"/>
                  <a:pt x="539346" y="2952060"/>
                  <a:pt x="748485" y="2937471"/>
                </a:cubicBezTo>
                <a:cubicBezTo>
                  <a:pt x="754746" y="2937569"/>
                  <a:pt x="761006" y="2937374"/>
                  <a:pt x="767071" y="2936786"/>
                </a:cubicBezTo>
                <a:cubicBezTo>
                  <a:pt x="957722" y="2919554"/>
                  <a:pt x="1069140" y="2581960"/>
                  <a:pt x="1112278" y="2432452"/>
                </a:cubicBezTo>
                <a:cubicBezTo>
                  <a:pt x="1152287" y="2289112"/>
                  <a:pt x="1168623" y="2142247"/>
                  <a:pt x="1191415" y="1996752"/>
                </a:cubicBezTo>
                <a:cubicBezTo>
                  <a:pt x="1196012" y="1947699"/>
                  <a:pt x="1201881" y="1898646"/>
                  <a:pt x="1207261" y="1849496"/>
                </a:cubicBezTo>
                <a:cubicBezTo>
                  <a:pt x="1207555" y="1851160"/>
                  <a:pt x="1207751" y="1852923"/>
                  <a:pt x="1208044" y="1854587"/>
                </a:cubicBezTo>
                <a:cubicBezTo>
                  <a:pt x="1249813" y="2094075"/>
                  <a:pt x="1289137" y="2334248"/>
                  <a:pt x="1345873" y="2570211"/>
                </a:cubicBezTo>
                <a:cubicBezTo>
                  <a:pt x="1395174" y="2792956"/>
                  <a:pt x="1477147" y="3005323"/>
                  <a:pt x="1558631" y="3216808"/>
                </a:cubicBezTo>
                <a:cubicBezTo>
                  <a:pt x="1596879" y="3323139"/>
                  <a:pt x="1635714" y="3430546"/>
                  <a:pt x="1704286" y="3521505"/>
                </a:cubicBezTo>
                <a:cubicBezTo>
                  <a:pt x="1832430" y="3714779"/>
                  <a:pt x="2062992" y="3806912"/>
                  <a:pt x="2291696" y="3853909"/>
                </a:cubicBezTo>
                <a:cubicBezTo>
                  <a:pt x="2431089" y="3874078"/>
                  <a:pt x="2574689" y="3878288"/>
                  <a:pt x="2717018" y="3871435"/>
                </a:cubicBezTo>
                <a:cubicBezTo>
                  <a:pt x="2732375" y="3871141"/>
                  <a:pt x="2747342" y="3870358"/>
                  <a:pt x="2761917" y="3868987"/>
                </a:cubicBezTo>
                <a:cubicBezTo>
                  <a:pt x="2866487" y="3859588"/>
                  <a:pt x="2953547" y="3823655"/>
                  <a:pt x="3040118" y="3752866"/>
                </a:cubicBezTo>
                <a:cubicBezTo>
                  <a:pt x="3110059" y="3697938"/>
                  <a:pt x="3154567" y="3620981"/>
                  <a:pt x="3208759" y="3552934"/>
                </a:cubicBezTo>
                <a:cubicBezTo>
                  <a:pt x="3263441" y="3482732"/>
                  <a:pt x="3321155" y="3413901"/>
                  <a:pt x="3363707" y="3336259"/>
                </a:cubicBezTo>
                <a:cubicBezTo>
                  <a:pt x="3396770" y="3271149"/>
                  <a:pt x="3425822" y="3204472"/>
                  <a:pt x="3461820" y="3139851"/>
                </a:cubicBezTo>
                <a:cubicBezTo>
                  <a:pt x="3486275" y="3093834"/>
                  <a:pt x="3509948" y="3047522"/>
                  <a:pt x="3532153" y="3000721"/>
                </a:cubicBezTo>
                <a:cubicBezTo>
                  <a:pt x="3539587" y="2995630"/>
                  <a:pt x="3543500" y="2985937"/>
                  <a:pt x="3544772" y="2973600"/>
                </a:cubicBezTo>
                <a:cubicBezTo>
                  <a:pt x="3584682" y="2886852"/>
                  <a:pt x="3618919" y="2798146"/>
                  <a:pt x="3642396" y="2706306"/>
                </a:cubicBezTo>
                <a:cubicBezTo>
                  <a:pt x="3700795" y="2545244"/>
                  <a:pt x="3751172" y="2381832"/>
                  <a:pt x="3797832" y="2217539"/>
                </a:cubicBezTo>
                <a:cubicBezTo>
                  <a:pt x="3836569" y="2086144"/>
                  <a:pt x="3858383" y="1952007"/>
                  <a:pt x="3904946" y="1822179"/>
                </a:cubicBezTo>
                <a:cubicBezTo>
                  <a:pt x="3923727" y="1760887"/>
                  <a:pt x="3941824" y="1699693"/>
                  <a:pt x="3958160" y="1637912"/>
                </a:cubicBezTo>
                <a:cubicBezTo>
                  <a:pt x="3959822" y="1631254"/>
                  <a:pt x="3961877" y="1624694"/>
                  <a:pt x="3964029" y="1618134"/>
                </a:cubicBezTo>
                <a:cubicBezTo>
                  <a:pt x="3970681" y="1715065"/>
                  <a:pt x="3977821" y="1811996"/>
                  <a:pt x="3991810" y="1907850"/>
                </a:cubicBezTo>
                <a:cubicBezTo>
                  <a:pt x="4012156" y="2034350"/>
                  <a:pt x="4042872" y="2159185"/>
                  <a:pt x="4085130" y="2279321"/>
                </a:cubicBezTo>
                <a:cubicBezTo>
                  <a:pt x="4158789" y="2482582"/>
                  <a:pt x="4267369" y="2646091"/>
                  <a:pt x="4516517" y="2646189"/>
                </a:cubicBezTo>
                <a:cubicBezTo>
                  <a:pt x="4523560" y="2646483"/>
                  <a:pt x="4530212" y="2646287"/>
                  <a:pt x="4536570" y="2645700"/>
                </a:cubicBezTo>
                <a:cubicBezTo>
                  <a:pt x="4630967" y="2637182"/>
                  <a:pt x="4658748" y="2537999"/>
                  <a:pt x="4659823" y="2457125"/>
                </a:cubicBezTo>
                <a:cubicBezTo>
                  <a:pt x="4659823" y="2452817"/>
                  <a:pt x="4659726" y="2448509"/>
                  <a:pt x="4659530" y="2444299"/>
                </a:cubicBezTo>
                <a:cubicBezTo>
                  <a:pt x="4663443" y="2438620"/>
                  <a:pt x="4665106" y="2431668"/>
                  <a:pt x="4662465" y="2424815"/>
                </a:cubicBezTo>
                <a:cubicBezTo>
                  <a:pt x="4659921" y="2417961"/>
                  <a:pt x="4657378" y="2411107"/>
                  <a:pt x="4654932" y="2404156"/>
                </a:cubicBezTo>
                <a:cubicBezTo>
                  <a:pt x="4647889" y="2363817"/>
                  <a:pt x="4635368" y="2324555"/>
                  <a:pt x="4631651" y="2283531"/>
                </a:cubicBezTo>
                <a:cubicBezTo>
                  <a:pt x="4628815" y="2252004"/>
                  <a:pt x="4626760" y="2220575"/>
                  <a:pt x="4625391" y="2188950"/>
                </a:cubicBezTo>
                <a:cubicBezTo>
                  <a:pt x="4625195" y="2185033"/>
                  <a:pt x="4623924" y="2181508"/>
                  <a:pt x="4622065" y="2178375"/>
                </a:cubicBezTo>
                <a:cubicBezTo>
                  <a:pt x="4622652" y="2175536"/>
                  <a:pt x="4623141" y="2172697"/>
                  <a:pt x="4623826" y="2169759"/>
                </a:cubicBezTo>
                <a:cubicBezTo>
                  <a:pt x="4638890" y="2162220"/>
                  <a:pt x="4644759" y="2138820"/>
                  <a:pt x="4651215" y="2123448"/>
                </a:cubicBezTo>
                <a:cubicBezTo>
                  <a:pt x="4673127" y="2071947"/>
                  <a:pt x="4697876" y="2021524"/>
                  <a:pt x="4717733" y="1969337"/>
                </a:cubicBezTo>
                <a:cubicBezTo>
                  <a:pt x="4790511" y="1775378"/>
                  <a:pt x="4820933" y="1572704"/>
                  <a:pt x="4852823" y="1371891"/>
                </a:cubicBezTo>
                <a:cubicBezTo>
                  <a:pt x="4873952" y="1236873"/>
                  <a:pt x="4897624" y="1101072"/>
                  <a:pt x="4889114" y="96585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" name="Google Shape;52;p3"/>
          <p:cNvGrpSpPr/>
          <p:nvPr/>
        </p:nvGrpSpPr>
        <p:grpSpPr>
          <a:xfrm rot="-558697">
            <a:off x="-588381" y="3305206"/>
            <a:ext cx="2445389" cy="1937198"/>
            <a:chOff x="-1175699" y="6610268"/>
            <a:chExt cx="4890891" cy="3874486"/>
          </a:xfrm>
        </p:grpSpPr>
        <p:grpSp>
          <p:nvGrpSpPr>
            <p:cNvPr id="53" name="Google Shape;53;p3"/>
            <p:cNvGrpSpPr/>
            <p:nvPr/>
          </p:nvGrpSpPr>
          <p:grpSpPr>
            <a:xfrm>
              <a:off x="-1175699" y="6610268"/>
              <a:ext cx="4890891" cy="3874486"/>
              <a:chOff x="-1175699" y="6610268"/>
              <a:chExt cx="4890891" cy="3874486"/>
            </a:xfrm>
          </p:grpSpPr>
          <p:sp>
            <p:nvSpPr>
              <p:cNvPr id="54" name="Google Shape;54;p3"/>
              <p:cNvSpPr/>
              <p:nvPr/>
            </p:nvSpPr>
            <p:spPr>
              <a:xfrm>
                <a:off x="-1175699" y="6610268"/>
                <a:ext cx="4890891" cy="3874486"/>
              </a:xfrm>
              <a:custGeom>
                <a:avLst/>
                <a:gdLst/>
                <a:ahLst/>
                <a:cxnLst/>
                <a:rect l="l" t="t" r="r" b="b"/>
                <a:pathLst>
                  <a:path w="4890891" h="3874486" extrusionOk="0">
                    <a:moveTo>
                      <a:pt x="4889114" y="965858"/>
                    </a:moveTo>
                    <a:cubicBezTo>
                      <a:pt x="4882462" y="810279"/>
                      <a:pt x="4891364" y="642364"/>
                      <a:pt x="4799706" y="511556"/>
                    </a:cubicBezTo>
                    <a:cubicBezTo>
                      <a:pt x="4769186" y="463972"/>
                      <a:pt x="4730450" y="409925"/>
                      <a:pt x="4665497" y="407967"/>
                    </a:cubicBezTo>
                    <a:cubicBezTo>
                      <a:pt x="4624021" y="403267"/>
                      <a:pt x="4582252" y="408457"/>
                      <a:pt x="4540483" y="413744"/>
                    </a:cubicBezTo>
                    <a:cubicBezTo>
                      <a:pt x="4506735" y="417954"/>
                      <a:pt x="4472889" y="422164"/>
                      <a:pt x="4439239" y="421185"/>
                    </a:cubicBezTo>
                    <a:cubicBezTo>
                      <a:pt x="4281064" y="409044"/>
                      <a:pt x="4153898" y="310449"/>
                      <a:pt x="4025558" y="234764"/>
                    </a:cubicBezTo>
                    <a:cubicBezTo>
                      <a:pt x="3966768" y="198342"/>
                      <a:pt x="3898880" y="165542"/>
                      <a:pt x="3827178" y="156534"/>
                    </a:cubicBezTo>
                    <a:cubicBezTo>
                      <a:pt x="3825320" y="153303"/>
                      <a:pt x="3822483" y="150562"/>
                      <a:pt x="3818472" y="148897"/>
                    </a:cubicBezTo>
                    <a:cubicBezTo>
                      <a:pt x="3780127" y="139792"/>
                      <a:pt x="3741586" y="151345"/>
                      <a:pt x="3704414" y="167011"/>
                    </a:cubicBezTo>
                    <a:cubicBezTo>
                      <a:pt x="3649537" y="183753"/>
                      <a:pt x="3599258" y="214497"/>
                      <a:pt x="3566390" y="261690"/>
                    </a:cubicBezTo>
                    <a:cubicBezTo>
                      <a:pt x="3565803" y="262277"/>
                      <a:pt x="3565118" y="262864"/>
                      <a:pt x="3564531" y="263452"/>
                    </a:cubicBezTo>
                    <a:cubicBezTo>
                      <a:pt x="3549663" y="276768"/>
                      <a:pt x="3545065" y="296252"/>
                      <a:pt x="3529903" y="308980"/>
                    </a:cubicBezTo>
                    <a:cubicBezTo>
                      <a:pt x="3529707" y="308882"/>
                      <a:pt x="3529512" y="308980"/>
                      <a:pt x="3529316" y="308882"/>
                    </a:cubicBezTo>
                    <a:cubicBezTo>
                      <a:pt x="3528045" y="304085"/>
                      <a:pt x="3525012" y="299483"/>
                      <a:pt x="3519827" y="295958"/>
                    </a:cubicBezTo>
                    <a:cubicBezTo>
                      <a:pt x="3471505" y="264529"/>
                      <a:pt x="3416921" y="243087"/>
                      <a:pt x="3361848" y="223896"/>
                    </a:cubicBezTo>
                    <a:cubicBezTo>
                      <a:pt x="3291809" y="200398"/>
                      <a:pt x="3224117" y="171710"/>
                      <a:pt x="3154078" y="148114"/>
                    </a:cubicBezTo>
                    <a:cubicBezTo>
                      <a:pt x="3060073" y="117958"/>
                      <a:pt x="2965872" y="87997"/>
                      <a:pt x="2869128" y="65282"/>
                    </a:cubicBezTo>
                    <a:cubicBezTo>
                      <a:pt x="2741179" y="33363"/>
                      <a:pt x="2600905" y="21614"/>
                      <a:pt x="2467674" y="6047"/>
                    </a:cubicBezTo>
                    <a:cubicBezTo>
                      <a:pt x="2342367" y="-7661"/>
                      <a:pt x="2214613" y="5949"/>
                      <a:pt x="2088034" y="7907"/>
                    </a:cubicBezTo>
                    <a:cubicBezTo>
                      <a:pt x="1829398" y="3501"/>
                      <a:pt x="1599912" y="80262"/>
                      <a:pt x="1382555" y="228498"/>
                    </a:cubicBezTo>
                    <a:cubicBezTo>
                      <a:pt x="1334819" y="259046"/>
                      <a:pt x="1290506" y="294196"/>
                      <a:pt x="1246194" y="329247"/>
                    </a:cubicBezTo>
                    <a:cubicBezTo>
                      <a:pt x="1248444" y="314659"/>
                      <a:pt x="1249813" y="299972"/>
                      <a:pt x="1250498" y="285678"/>
                    </a:cubicBezTo>
                    <a:cubicBezTo>
                      <a:pt x="1252552" y="264725"/>
                      <a:pt x="1251672" y="242793"/>
                      <a:pt x="1238466" y="225952"/>
                    </a:cubicBezTo>
                    <a:cubicBezTo>
                      <a:pt x="1195327" y="173277"/>
                      <a:pt x="1083519" y="186299"/>
                      <a:pt x="1022186" y="212049"/>
                    </a:cubicBezTo>
                    <a:cubicBezTo>
                      <a:pt x="933267" y="249842"/>
                      <a:pt x="862935" y="318477"/>
                      <a:pt x="780179" y="366747"/>
                    </a:cubicBezTo>
                    <a:cubicBezTo>
                      <a:pt x="732540" y="393770"/>
                      <a:pt x="681967" y="414821"/>
                      <a:pt x="633546" y="440277"/>
                    </a:cubicBezTo>
                    <a:cubicBezTo>
                      <a:pt x="595396" y="460349"/>
                      <a:pt x="557247" y="481791"/>
                      <a:pt x="516162" y="495303"/>
                    </a:cubicBezTo>
                    <a:cubicBezTo>
                      <a:pt x="411397" y="524578"/>
                      <a:pt x="321011" y="555224"/>
                      <a:pt x="218398" y="589296"/>
                    </a:cubicBezTo>
                    <a:cubicBezTo>
                      <a:pt x="174085" y="602220"/>
                      <a:pt x="124393" y="613578"/>
                      <a:pt x="84384" y="639328"/>
                    </a:cubicBezTo>
                    <a:cubicBezTo>
                      <a:pt x="71765" y="647455"/>
                      <a:pt x="54158" y="653721"/>
                      <a:pt x="50049" y="669289"/>
                    </a:cubicBezTo>
                    <a:cubicBezTo>
                      <a:pt x="48582" y="674772"/>
                      <a:pt x="49364" y="680255"/>
                      <a:pt x="51810" y="685052"/>
                    </a:cubicBezTo>
                    <a:cubicBezTo>
                      <a:pt x="-80932" y="841317"/>
                      <a:pt x="75287" y="1243433"/>
                      <a:pt x="143761" y="1396270"/>
                    </a:cubicBezTo>
                    <a:cubicBezTo>
                      <a:pt x="199421" y="1529624"/>
                      <a:pt x="252635" y="1660725"/>
                      <a:pt x="305947" y="1796135"/>
                    </a:cubicBezTo>
                    <a:cubicBezTo>
                      <a:pt x="370312" y="1963757"/>
                      <a:pt x="449351" y="2128539"/>
                      <a:pt x="468622" y="2310848"/>
                    </a:cubicBezTo>
                    <a:cubicBezTo>
                      <a:pt x="483197" y="2411009"/>
                      <a:pt x="494642" y="2511563"/>
                      <a:pt x="496403" y="2613487"/>
                    </a:cubicBezTo>
                    <a:cubicBezTo>
                      <a:pt x="491120" y="2782578"/>
                      <a:pt x="539346" y="2952060"/>
                      <a:pt x="748485" y="2937471"/>
                    </a:cubicBezTo>
                    <a:cubicBezTo>
                      <a:pt x="754746" y="2937569"/>
                      <a:pt x="761006" y="2937374"/>
                      <a:pt x="767071" y="2936786"/>
                    </a:cubicBezTo>
                    <a:cubicBezTo>
                      <a:pt x="957722" y="2919554"/>
                      <a:pt x="1069140" y="2581960"/>
                      <a:pt x="1112278" y="2432452"/>
                    </a:cubicBezTo>
                    <a:cubicBezTo>
                      <a:pt x="1152287" y="2289112"/>
                      <a:pt x="1168623" y="2142247"/>
                      <a:pt x="1191415" y="1996752"/>
                    </a:cubicBezTo>
                    <a:cubicBezTo>
                      <a:pt x="1196012" y="1947699"/>
                      <a:pt x="1201881" y="1898646"/>
                      <a:pt x="1207261" y="1849496"/>
                    </a:cubicBezTo>
                    <a:cubicBezTo>
                      <a:pt x="1207555" y="1851160"/>
                      <a:pt x="1207751" y="1852923"/>
                      <a:pt x="1208044" y="1854587"/>
                    </a:cubicBezTo>
                    <a:cubicBezTo>
                      <a:pt x="1249813" y="2094075"/>
                      <a:pt x="1289137" y="2334248"/>
                      <a:pt x="1345873" y="2570211"/>
                    </a:cubicBezTo>
                    <a:cubicBezTo>
                      <a:pt x="1395174" y="2792956"/>
                      <a:pt x="1477147" y="3005323"/>
                      <a:pt x="1558631" y="3216808"/>
                    </a:cubicBezTo>
                    <a:cubicBezTo>
                      <a:pt x="1596879" y="3323139"/>
                      <a:pt x="1635714" y="3430546"/>
                      <a:pt x="1704286" y="3521505"/>
                    </a:cubicBezTo>
                    <a:cubicBezTo>
                      <a:pt x="1832430" y="3714779"/>
                      <a:pt x="2062992" y="3806912"/>
                      <a:pt x="2291696" y="3853909"/>
                    </a:cubicBezTo>
                    <a:cubicBezTo>
                      <a:pt x="2431089" y="3874078"/>
                      <a:pt x="2574689" y="3878288"/>
                      <a:pt x="2717018" y="3871435"/>
                    </a:cubicBezTo>
                    <a:cubicBezTo>
                      <a:pt x="2732375" y="3871141"/>
                      <a:pt x="2747342" y="3870358"/>
                      <a:pt x="2761917" y="3868987"/>
                    </a:cubicBezTo>
                    <a:cubicBezTo>
                      <a:pt x="2866487" y="3859588"/>
                      <a:pt x="2953547" y="3823655"/>
                      <a:pt x="3040118" y="3752866"/>
                    </a:cubicBezTo>
                    <a:cubicBezTo>
                      <a:pt x="3110059" y="3697938"/>
                      <a:pt x="3154567" y="3620981"/>
                      <a:pt x="3208759" y="3552934"/>
                    </a:cubicBezTo>
                    <a:cubicBezTo>
                      <a:pt x="3263441" y="3482732"/>
                      <a:pt x="3321155" y="3413901"/>
                      <a:pt x="3363707" y="3336259"/>
                    </a:cubicBezTo>
                    <a:cubicBezTo>
                      <a:pt x="3396770" y="3271149"/>
                      <a:pt x="3425822" y="3204472"/>
                      <a:pt x="3461820" y="3139851"/>
                    </a:cubicBezTo>
                    <a:cubicBezTo>
                      <a:pt x="3486275" y="3093834"/>
                      <a:pt x="3509948" y="3047522"/>
                      <a:pt x="3532153" y="3000721"/>
                    </a:cubicBezTo>
                    <a:cubicBezTo>
                      <a:pt x="3539587" y="2995630"/>
                      <a:pt x="3543500" y="2985937"/>
                      <a:pt x="3544772" y="2973600"/>
                    </a:cubicBezTo>
                    <a:cubicBezTo>
                      <a:pt x="3584682" y="2886852"/>
                      <a:pt x="3618919" y="2798146"/>
                      <a:pt x="3642396" y="2706306"/>
                    </a:cubicBezTo>
                    <a:cubicBezTo>
                      <a:pt x="3700795" y="2545244"/>
                      <a:pt x="3751172" y="2381832"/>
                      <a:pt x="3797832" y="2217539"/>
                    </a:cubicBezTo>
                    <a:cubicBezTo>
                      <a:pt x="3836569" y="2086144"/>
                      <a:pt x="3858383" y="1952007"/>
                      <a:pt x="3904946" y="1822179"/>
                    </a:cubicBezTo>
                    <a:cubicBezTo>
                      <a:pt x="3923727" y="1760887"/>
                      <a:pt x="3941824" y="1699693"/>
                      <a:pt x="3958160" y="1637912"/>
                    </a:cubicBezTo>
                    <a:cubicBezTo>
                      <a:pt x="3959822" y="1631254"/>
                      <a:pt x="3961877" y="1624694"/>
                      <a:pt x="3964029" y="1618134"/>
                    </a:cubicBezTo>
                    <a:cubicBezTo>
                      <a:pt x="3970681" y="1715065"/>
                      <a:pt x="3977821" y="1811996"/>
                      <a:pt x="3991810" y="1907850"/>
                    </a:cubicBezTo>
                    <a:cubicBezTo>
                      <a:pt x="4012156" y="2034350"/>
                      <a:pt x="4042872" y="2159185"/>
                      <a:pt x="4085130" y="2279321"/>
                    </a:cubicBezTo>
                    <a:cubicBezTo>
                      <a:pt x="4158789" y="2482582"/>
                      <a:pt x="4267369" y="2646091"/>
                      <a:pt x="4516517" y="2646189"/>
                    </a:cubicBezTo>
                    <a:cubicBezTo>
                      <a:pt x="4523560" y="2646483"/>
                      <a:pt x="4530212" y="2646287"/>
                      <a:pt x="4536570" y="2645700"/>
                    </a:cubicBezTo>
                    <a:cubicBezTo>
                      <a:pt x="4630967" y="2637182"/>
                      <a:pt x="4658748" y="2537999"/>
                      <a:pt x="4659823" y="2457125"/>
                    </a:cubicBezTo>
                    <a:cubicBezTo>
                      <a:pt x="4659823" y="2452817"/>
                      <a:pt x="4659726" y="2448509"/>
                      <a:pt x="4659530" y="2444299"/>
                    </a:cubicBezTo>
                    <a:cubicBezTo>
                      <a:pt x="4663443" y="2438620"/>
                      <a:pt x="4665106" y="2431668"/>
                      <a:pt x="4662465" y="2424815"/>
                    </a:cubicBezTo>
                    <a:cubicBezTo>
                      <a:pt x="4659921" y="2417961"/>
                      <a:pt x="4657378" y="2411107"/>
                      <a:pt x="4654932" y="2404156"/>
                    </a:cubicBezTo>
                    <a:cubicBezTo>
                      <a:pt x="4647889" y="2363817"/>
                      <a:pt x="4635368" y="2324555"/>
                      <a:pt x="4631651" y="2283531"/>
                    </a:cubicBezTo>
                    <a:cubicBezTo>
                      <a:pt x="4628815" y="2252004"/>
                      <a:pt x="4626760" y="2220575"/>
                      <a:pt x="4625391" y="2188950"/>
                    </a:cubicBezTo>
                    <a:cubicBezTo>
                      <a:pt x="4625195" y="2185033"/>
                      <a:pt x="4623924" y="2181508"/>
                      <a:pt x="4622065" y="2178375"/>
                    </a:cubicBezTo>
                    <a:cubicBezTo>
                      <a:pt x="4622652" y="2175536"/>
                      <a:pt x="4623141" y="2172697"/>
                      <a:pt x="4623826" y="2169759"/>
                    </a:cubicBezTo>
                    <a:cubicBezTo>
                      <a:pt x="4638890" y="2162220"/>
                      <a:pt x="4644759" y="2138820"/>
                      <a:pt x="4651215" y="2123448"/>
                    </a:cubicBezTo>
                    <a:cubicBezTo>
                      <a:pt x="4673127" y="2071947"/>
                      <a:pt x="4697876" y="2021524"/>
                      <a:pt x="4717733" y="1969337"/>
                    </a:cubicBezTo>
                    <a:cubicBezTo>
                      <a:pt x="4790511" y="1775378"/>
                      <a:pt x="4820933" y="1572704"/>
                      <a:pt x="4852823" y="1371891"/>
                    </a:cubicBezTo>
                    <a:cubicBezTo>
                      <a:pt x="4873952" y="1236873"/>
                      <a:pt x="4897624" y="1101072"/>
                      <a:pt x="4889114" y="965858"/>
                    </a:cubicBezTo>
                    <a:close/>
                    <a:moveTo>
                      <a:pt x="1324548" y="2248577"/>
                    </a:moveTo>
                    <a:cubicBezTo>
                      <a:pt x="1300093" y="2122762"/>
                      <a:pt x="1278181" y="1996361"/>
                      <a:pt x="1251378" y="1871036"/>
                    </a:cubicBezTo>
                    <a:cubicBezTo>
                      <a:pt x="1231717" y="1781252"/>
                      <a:pt x="1228978" y="1688630"/>
                      <a:pt x="1222130" y="1596496"/>
                    </a:cubicBezTo>
                    <a:cubicBezTo>
                      <a:pt x="1226923" y="1594930"/>
                      <a:pt x="1221837" y="1587489"/>
                      <a:pt x="1221152" y="1585237"/>
                    </a:cubicBezTo>
                    <a:cubicBezTo>
                      <a:pt x="1221250" y="1582006"/>
                      <a:pt x="1219587" y="1578089"/>
                      <a:pt x="1215674" y="1578089"/>
                    </a:cubicBezTo>
                    <a:cubicBezTo>
                      <a:pt x="1215576" y="1493593"/>
                      <a:pt x="1199142" y="1408020"/>
                      <a:pt x="1203447" y="1322740"/>
                    </a:cubicBezTo>
                    <a:cubicBezTo>
                      <a:pt x="1203642" y="1311774"/>
                      <a:pt x="1205207" y="1300123"/>
                      <a:pt x="1204816" y="1289059"/>
                    </a:cubicBezTo>
                    <a:cubicBezTo>
                      <a:pt x="1204523" y="1286513"/>
                      <a:pt x="1203544" y="1284066"/>
                      <a:pt x="1201392" y="1283087"/>
                    </a:cubicBezTo>
                    <a:cubicBezTo>
                      <a:pt x="1201392" y="1280835"/>
                      <a:pt x="1201294" y="1278485"/>
                      <a:pt x="1201294" y="1276233"/>
                    </a:cubicBezTo>
                    <a:cubicBezTo>
                      <a:pt x="1194447" y="1093435"/>
                      <a:pt x="1218902" y="907014"/>
                      <a:pt x="1291680" y="732147"/>
                    </a:cubicBezTo>
                    <a:cubicBezTo>
                      <a:pt x="1301951" y="704830"/>
                      <a:pt x="1262726" y="690242"/>
                      <a:pt x="1248444" y="715502"/>
                    </a:cubicBezTo>
                    <a:cubicBezTo>
                      <a:pt x="1151602" y="921603"/>
                      <a:pt x="1146320" y="1148754"/>
                      <a:pt x="1159917" y="1364743"/>
                    </a:cubicBezTo>
                    <a:cubicBezTo>
                      <a:pt x="1165590" y="1447575"/>
                      <a:pt x="1165297" y="1531288"/>
                      <a:pt x="1173220" y="1613729"/>
                    </a:cubicBezTo>
                    <a:cubicBezTo>
                      <a:pt x="1172046" y="1616764"/>
                      <a:pt x="1171459" y="1619995"/>
                      <a:pt x="1171362" y="1623324"/>
                    </a:cubicBezTo>
                    <a:cubicBezTo>
                      <a:pt x="1170579" y="1672279"/>
                      <a:pt x="1169405" y="1721331"/>
                      <a:pt x="1163732" y="1770286"/>
                    </a:cubicBezTo>
                    <a:cubicBezTo>
                      <a:pt x="1150819" y="1902857"/>
                      <a:pt x="1136342" y="2035133"/>
                      <a:pt x="1114430" y="2167116"/>
                    </a:cubicBezTo>
                    <a:cubicBezTo>
                      <a:pt x="1093105" y="2305756"/>
                      <a:pt x="1065520" y="2445278"/>
                      <a:pt x="1010545" y="2577848"/>
                    </a:cubicBezTo>
                    <a:cubicBezTo>
                      <a:pt x="971906" y="2673898"/>
                      <a:pt x="907247" y="2824777"/>
                      <a:pt x="808742" y="2875886"/>
                    </a:cubicBezTo>
                    <a:cubicBezTo>
                      <a:pt x="727258" y="2904574"/>
                      <a:pt x="622591" y="2888712"/>
                      <a:pt x="583365" y="2812049"/>
                    </a:cubicBezTo>
                    <a:cubicBezTo>
                      <a:pt x="545997" y="2751638"/>
                      <a:pt x="549617" y="2678304"/>
                      <a:pt x="547367" y="2608592"/>
                    </a:cubicBezTo>
                    <a:cubicBezTo>
                      <a:pt x="545606" y="2509507"/>
                      <a:pt x="534944" y="2411499"/>
                      <a:pt x="520858" y="2314176"/>
                    </a:cubicBezTo>
                    <a:cubicBezTo>
                      <a:pt x="501098" y="2116007"/>
                      <a:pt x="416581" y="1939769"/>
                      <a:pt x="345564" y="1758341"/>
                    </a:cubicBezTo>
                    <a:cubicBezTo>
                      <a:pt x="298023" y="1636933"/>
                      <a:pt x="247548" y="1515133"/>
                      <a:pt x="196388" y="1394900"/>
                    </a:cubicBezTo>
                    <a:cubicBezTo>
                      <a:pt x="152956" y="1299437"/>
                      <a:pt x="113143" y="1202507"/>
                      <a:pt x="83504" y="1101366"/>
                    </a:cubicBezTo>
                    <a:cubicBezTo>
                      <a:pt x="53375" y="983580"/>
                      <a:pt x="6617" y="839554"/>
                      <a:pt x="56897" y="717852"/>
                    </a:cubicBezTo>
                    <a:cubicBezTo>
                      <a:pt x="60320" y="711880"/>
                      <a:pt x="64135" y="704536"/>
                      <a:pt x="68733" y="697389"/>
                    </a:cubicBezTo>
                    <a:cubicBezTo>
                      <a:pt x="70787" y="697781"/>
                      <a:pt x="72841" y="697879"/>
                      <a:pt x="74896" y="697683"/>
                    </a:cubicBezTo>
                    <a:cubicBezTo>
                      <a:pt x="79395" y="697291"/>
                      <a:pt x="83797" y="695627"/>
                      <a:pt x="87906" y="693179"/>
                    </a:cubicBezTo>
                    <a:cubicBezTo>
                      <a:pt x="95633" y="688577"/>
                      <a:pt x="103459" y="683975"/>
                      <a:pt x="111285" y="679471"/>
                    </a:cubicBezTo>
                    <a:cubicBezTo>
                      <a:pt x="110698" y="682703"/>
                      <a:pt x="109133" y="686325"/>
                      <a:pt x="109133" y="689458"/>
                    </a:cubicBezTo>
                    <a:cubicBezTo>
                      <a:pt x="109230" y="693473"/>
                      <a:pt x="115687" y="692885"/>
                      <a:pt x="115491" y="688871"/>
                    </a:cubicBezTo>
                    <a:cubicBezTo>
                      <a:pt x="116176" y="685052"/>
                      <a:pt x="118132" y="680059"/>
                      <a:pt x="117839" y="675849"/>
                    </a:cubicBezTo>
                    <a:cubicBezTo>
                      <a:pt x="125273" y="671737"/>
                      <a:pt x="132805" y="667722"/>
                      <a:pt x="140533" y="664100"/>
                    </a:cubicBezTo>
                    <a:cubicBezTo>
                      <a:pt x="173400" y="651469"/>
                      <a:pt x="204996" y="643930"/>
                      <a:pt x="239136" y="633650"/>
                    </a:cubicBezTo>
                    <a:cubicBezTo>
                      <a:pt x="300469" y="615340"/>
                      <a:pt x="359846" y="590373"/>
                      <a:pt x="421570" y="573239"/>
                    </a:cubicBezTo>
                    <a:cubicBezTo>
                      <a:pt x="476056" y="557965"/>
                      <a:pt x="531520" y="544551"/>
                      <a:pt x="583267" y="520368"/>
                    </a:cubicBezTo>
                    <a:cubicBezTo>
                      <a:pt x="640687" y="492170"/>
                      <a:pt x="696738" y="461034"/>
                      <a:pt x="754941" y="434403"/>
                    </a:cubicBezTo>
                    <a:cubicBezTo>
                      <a:pt x="813535" y="406890"/>
                      <a:pt x="866065" y="368901"/>
                      <a:pt x="918105" y="331010"/>
                    </a:cubicBezTo>
                    <a:cubicBezTo>
                      <a:pt x="979536" y="286265"/>
                      <a:pt x="1047619" y="237506"/>
                      <a:pt x="1125777" y="237897"/>
                    </a:cubicBezTo>
                    <a:cubicBezTo>
                      <a:pt x="1156004" y="238485"/>
                      <a:pt x="1205305" y="235548"/>
                      <a:pt x="1208338" y="273439"/>
                    </a:cubicBezTo>
                    <a:cubicBezTo>
                      <a:pt x="1211272" y="300854"/>
                      <a:pt x="1210490" y="328758"/>
                      <a:pt x="1211370" y="356466"/>
                    </a:cubicBezTo>
                    <a:cubicBezTo>
                      <a:pt x="1210294" y="357348"/>
                      <a:pt x="1209218" y="358131"/>
                      <a:pt x="1208142" y="359012"/>
                    </a:cubicBezTo>
                    <a:cubicBezTo>
                      <a:pt x="1208142" y="359600"/>
                      <a:pt x="1208142" y="360285"/>
                      <a:pt x="1208240" y="360872"/>
                    </a:cubicBezTo>
                    <a:cubicBezTo>
                      <a:pt x="1208533" y="362047"/>
                      <a:pt x="1208729" y="363222"/>
                      <a:pt x="1208827" y="364495"/>
                    </a:cubicBezTo>
                    <a:cubicBezTo>
                      <a:pt x="1209120" y="367824"/>
                      <a:pt x="1208924" y="371153"/>
                      <a:pt x="1208924" y="374482"/>
                    </a:cubicBezTo>
                    <a:cubicBezTo>
                      <a:pt x="1208924" y="375363"/>
                      <a:pt x="1208729" y="376146"/>
                      <a:pt x="1208533" y="376930"/>
                    </a:cubicBezTo>
                    <a:cubicBezTo>
                      <a:pt x="1208533" y="378300"/>
                      <a:pt x="1208533" y="379671"/>
                      <a:pt x="1208533" y="381042"/>
                    </a:cubicBezTo>
                    <a:cubicBezTo>
                      <a:pt x="1208533" y="382021"/>
                      <a:pt x="1208533" y="382902"/>
                      <a:pt x="1208435" y="383881"/>
                    </a:cubicBezTo>
                    <a:cubicBezTo>
                      <a:pt x="1210490" y="382902"/>
                      <a:pt x="1212446" y="381825"/>
                      <a:pt x="1214500" y="380748"/>
                    </a:cubicBezTo>
                    <a:cubicBezTo>
                      <a:pt x="1214891" y="381727"/>
                      <a:pt x="1215283" y="382804"/>
                      <a:pt x="1215772" y="383783"/>
                    </a:cubicBezTo>
                    <a:cubicBezTo>
                      <a:pt x="1217728" y="381336"/>
                      <a:pt x="1220174" y="379279"/>
                      <a:pt x="1222913" y="377615"/>
                    </a:cubicBezTo>
                    <a:cubicBezTo>
                      <a:pt x="1227412" y="374971"/>
                      <a:pt x="1232206" y="372915"/>
                      <a:pt x="1237195" y="371153"/>
                    </a:cubicBezTo>
                    <a:cubicBezTo>
                      <a:pt x="1237488" y="369978"/>
                      <a:pt x="1237781" y="368705"/>
                      <a:pt x="1238075" y="367530"/>
                    </a:cubicBezTo>
                    <a:cubicBezTo>
                      <a:pt x="1271627" y="346480"/>
                      <a:pt x="1302440" y="319163"/>
                      <a:pt x="1335797" y="298602"/>
                    </a:cubicBezTo>
                    <a:cubicBezTo>
                      <a:pt x="1407402" y="249940"/>
                      <a:pt x="1482136" y="205391"/>
                      <a:pt x="1559610" y="166913"/>
                    </a:cubicBezTo>
                    <a:cubicBezTo>
                      <a:pt x="1756130" y="69003"/>
                      <a:pt x="1928978" y="50987"/>
                      <a:pt x="2141150" y="52064"/>
                    </a:cubicBezTo>
                    <a:cubicBezTo>
                      <a:pt x="2220287" y="48442"/>
                      <a:pt x="2299424" y="46092"/>
                      <a:pt x="2377875" y="48540"/>
                    </a:cubicBezTo>
                    <a:cubicBezTo>
                      <a:pt x="2389320" y="71940"/>
                      <a:pt x="2407026" y="92207"/>
                      <a:pt x="2418275" y="115706"/>
                    </a:cubicBezTo>
                    <a:cubicBezTo>
                      <a:pt x="2434513" y="148897"/>
                      <a:pt x="2444589" y="184830"/>
                      <a:pt x="2455740" y="220078"/>
                    </a:cubicBezTo>
                    <a:cubicBezTo>
                      <a:pt x="2499270" y="343738"/>
                      <a:pt x="2511400" y="475623"/>
                      <a:pt x="2514725" y="607703"/>
                    </a:cubicBezTo>
                    <a:cubicBezTo>
                      <a:pt x="2520986" y="793047"/>
                      <a:pt x="2500444" y="979468"/>
                      <a:pt x="2468457" y="1164420"/>
                    </a:cubicBezTo>
                    <a:cubicBezTo>
                      <a:pt x="2439795" y="1311774"/>
                      <a:pt x="2407808" y="1460303"/>
                      <a:pt x="2353714" y="1602763"/>
                    </a:cubicBezTo>
                    <a:cubicBezTo>
                      <a:pt x="2265578" y="1816990"/>
                      <a:pt x="2144672" y="2018586"/>
                      <a:pt x="2001072" y="2205496"/>
                    </a:cubicBezTo>
                    <a:cubicBezTo>
                      <a:pt x="1952357" y="2274621"/>
                      <a:pt x="1902567" y="2342766"/>
                      <a:pt x="1849744" y="2409149"/>
                    </a:cubicBezTo>
                    <a:cubicBezTo>
                      <a:pt x="1813159" y="2459671"/>
                      <a:pt x="1784009" y="2514990"/>
                      <a:pt x="1742827" y="2562672"/>
                    </a:cubicBezTo>
                    <a:cubicBezTo>
                      <a:pt x="1694308" y="2621418"/>
                      <a:pt x="1639431" y="2684374"/>
                      <a:pt x="1602748" y="2751932"/>
                    </a:cubicBezTo>
                    <a:cubicBezTo>
                      <a:pt x="1562936" y="2816553"/>
                      <a:pt x="1528698" y="2885481"/>
                      <a:pt x="1514906" y="2958326"/>
                    </a:cubicBezTo>
                    <a:cubicBezTo>
                      <a:pt x="1491038" y="2892629"/>
                      <a:pt x="1468441" y="2826344"/>
                      <a:pt x="1447606" y="2759471"/>
                    </a:cubicBezTo>
                    <a:cubicBezTo>
                      <a:pt x="1396348" y="2592437"/>
                      <a:pt x="1361426" y="2420115"/>
                      <a:pt x="1324548" y="2248577"/>
                    </a:cubicBezTo>
                    <a:close/>
                    <a:moveTo>
                      <a:pt x="3338763" y="3275457"/>
                    </a:moveTo>
                    <a:cubicBezTo>
                      <a:pt x="3297580" y="3366317"/>
                      <a:pt x="3231551" y="3444351"/>
                      <a:pt x="3169631" y="3523463"/>
                    </a:cubicBezTo>
                    <a:cubicBezTo>
                      <a:pt x="3135394" y="3567424"/>
                      <a:pt x="3103798" y="3613148"/>
                      <a:pt x="3068974" y="3656718"/>
                    </a:cubicBezTo>
                    <a:cubicBezTo>
                      <a:pt x="3002555" y="3732696"/>
                      <a:pt x="2910408" y="3794967"/>
                      <a:pt x="2810142" y="3813472"/>
                    </a:cubicBezTo>
                    <a:cubicBezTo>
                      <a:pt x="2683172" y="3829235"/>
                      <a:pt x="2555223" y="3827767"/>
                      <a:pt x="2428742" y="3818270"/>
                    </a:cubicBezTo>
                    <a:cubicBezTo>
                      <a:pt x="2334834" y="3815724"/>
                      <a:pt x="2244253" y="3795554"/>
                      <a:pt x="2157193" y="3766377"/>
                    </a:cubicBezTo>
                    <a:cubicBezTo>
                      <a:pt x="2103979" y="3749928"/>
                      <a:pt x="2050373" y="3733577"/>
                      <a:pt x="2001268" y="3708121"/>
                    </a:cubicBezTo>
                    <a:cubicBezTo>
                      <a:pt x="1863341" y="3640367"/>
                      <a:pt x="1755739" y="3529631"/>
                      <a:pt x="1686776" y="3396571"/>
                    </a:cubicBezTo>
                    <a:cubicBezTo>
                      <a:pt x="1648528" y="3321083"/>
                      <a:pt x="1622508" y="3239915"/>
                      <a:pt x="1592184" y="3161000"/>
                    </a:cubicBezTo>
                    <a:cubicBezTo>
                      <a:pt x="1575946" y="3120074"/>
                      <a:pt x="1560001" y="3078951"/>
                      <a:pt x="1544448" y="3037731"/>
                    </a:cubicBezTo>
                    <a:cubicBezTo>
                      <a:pt x="1548752" y="3019520"/>
                      <a:pt x="1553936" y="3001309"/>
                      <a:pt x="1558631" y="2983195"/>
                    </a:cubicBezTo>
                    <a:cubicBezTo>
                      <a:pt x="1568511" y="2921414"/>
                      <a:pt x="1596586" y="2863647"/>
                      <a:pt x="1627203" y="2807937"/>
                    </a:cubicBezTo>
                    <a:cubicBezTo>
                      <a:pt x="1672005" y="2722265"/>
                      <a:pt x="1735686" y="2647756"/>
                      <a:pt x="1797802" y="2572757"/>
                    </a:cubicBezTo>
                    <a:cubicBezTo>
                      <a:pt x="1827637" y="2535355"/>
                      <a:pt x="1851211" y="2494331"/>
                      <a:pt x="1877819" y="2454873"/>
                    </a:cubicBezTo>
                    <a:cubicBezTo>
                      <a:pt x="1903545" y="2416786"/>
                      <a:pt x="1934359" y="2382126"/>
                      <a:pt x="1961748" y="2345018"/>
                    </a:cubicBezTo>
                    <a:cubicBezTo>
                      <a:pt x="2034135" y="2240254"/>
                      <a:pt x="2116304" y="2141267"/>
                      <a:pt x="2181746" y="2032294"/>
                    </a:cubicBezTo>
                    <a:cubicBezTo>
                      <a:pt x="2270566" y="1905892"/>
                      <a:pt x="2336400" y="1767055"/>
                      <a:pt x="2397439" y="1627730"/>
                    </a:cubicBezTo>
                    <a:cubicBezTo>
                      <a:pt x="2455447" y="1480277"/>
                      <a:pt x="2488314" y="1325971"/>
                      <a:pt x="2518052" y="1172742"/>
                    </a:cubicBezTo>
                    <a:cubicBezTo>
                      <a:pt x="2550137" y="988084"/>
                      <a:pt x="2569896" y="802055"/>
                      <a:pt x="2563636" y="616907"/>
                    </a:cubicBezTo>
                    <a:cubicBezTo>
                      <a:pt x="2557864" y="493834"/>
                      <a:pt x="2550919" y="368509"/>
                      <a:pt x="2508563" y="253367"/>
                    </a:cubicBezTo>
                    <a:cubicBezTo>
                      <a:pt x="2489684" y="203237"/>
                      <a:pt x="2474424" y="150660"/>
                      <a:pt x="2446545" y="104740"/>
                    </a:cubicBezTo>
                    <a:cubicBezTo>
                      <a:pt x="2432654" y="85158"/>
                      <a:pt x="2416710" y="66261"/>
                      <a:pt x="2399102" y="49225"/>
                    </a:cubicBezTo>
                    <a:cubicBezTo>
                      <a:pt x="2453588" y="51575"/>
                      <a:pt x="2507780" y="56470"/>
                      <a:pt x="2561581" y="65086"/>
                    </a:cubicBezTo>
                    <a:cubicBezTo>
                      <a:pt x="2670260" y="75171"/>
                      <a:pt x="2777177" y="93480"/>
                      <a:pt x="2881844" y="119231"/>
                    </a:cubicBezTo>
                    <a:cubicBezTo>
                      <a:pt x="2853379" y="212441"/>
                      <a:pt x="2844966" y="309078"/>
                      <a:pt x="2829902" y="404051"/>
                    </a:cubicBezTo>
                    <a:cubicBezTo>
                      <a:pt x="2821979" y="465734"/>
                      <a:pt x="2820805" y="527613"/>
                      <a:pt x="2810142" y="589198"/>
                    </a:cubicBezTo>
                    <a:cubicBezTo>
                      <a:pt x="2792046" y="673988"/>
                      <a:pt x="2781775" y="759366"/>
                      <a:pt x="2778742" y="845037"/>
                    </a:cubicBezTo>
                    <a:cubicBezTo>
                      <a:pt x="2772188" y="938541"/>
                      <a:pt x="2776492" y="1031458"/>
                      <a:pt x="2774340" y="1124864"/>
                    </a:cubicBezTo>
                    <a:cubicBezTo>
                      <a:pt x="2773655" y="1281030"/>
                      <a:pt x="2775807" y="1438665"/>
                      <a:pt x="2807110" y="1590524"/>
                    </a:cubicBezTo>
                    <a:cubicBezTo>
                      <a:pt x="2838021" y="1709191"/>
                      <a:pt x="2882823" y="1824529"/>
                      <a:pt x="2940634" y="1932132"/>
                    </a:cubicBezTo>
                    <a:cubicBezTo>
                      <a:pt x="3005000" y="2032685"/>
                      <a:pt x="3067801" y="2134805"/>
                      <a:pt x="3138427" y="2231345"/>
                    </a:cubicBezTo>
                    <a:cubicBezTo>
                      <a:pt x="3171686" y="2279125"/>
                      <a:pt x="3201716" y="2328863"/>
                      <a:pt x="3232432" y="2378308"/>
                    </a:cubicBezTo>
                    <a:cubicBezTo>
                      <a:pt x="3263930" y="2426969"/>
                      <a:pt x="3300319" y="2472399"/>
                      <a:pt x="3329176" y="2522725"/>
                    </a:cubicBezTo>
                    <a:cubicBezTo>
                      <a:pt x="3400976" y="2662540"/>
                      <a:pt x="3476884" y="2807643"/>
                      <a:pt x="3493123" y="2967628"/>
                    </a:cubicBezTo>
                    <a:cubicBezTo>
                      <a:pt x="3443528" y="3070825"/>
                      <a:pt x="3386303" y="3171476"/>
                      <a:pt x="3338763" y="3275457"/>
                    </a:cubicBezTo>
                    <a:close/>
                    <a:moveTo>
                      <a:pt x="4814184" y="1290626"/>
                    </a:moveTo>
                    <a:cubicBezTo>
                      <a:pt x="4782197" y="1489872"/>
                      <a:pt x="4757252" y="1691469"/>
                      <a:pt x="4693474" y="1886212"/>
                    </a:cubicBezTo>
                    <a:cubicBezTo>
                      <a:pt x="4674986" y="1947308"/>
                      <a:pt x="4647205" y="2012516"/>
                      <a:pt x="4619620" y="2071849"/>
                    </a:cubicBezTo>
                    <a:cubicBezTo>
                      <a:pt x="4609153" y="2094271"/>
                      <a:pt x="4600153" y="2117377"/>
                      <a:pt x="4590763" y="2140190"/>
                    </a:cubicBezTo>
                    <a:cubicBezTo>
                      <a:pt x="4588904" y="2144401"/>
                      <a:pt x="4588610" y="2148807"/>
                      <a:pt x="4589393" y="2152919"/>
                    </a:cubicBezTo>
                    <a:cubicBezTo>
                      <a:pt x="4586752" y="2159968"/>
                      <a:pt x="4584306" y="2167116"/>
                      <a:pt x="4582350" y="2174361"/>
                    </a:cubicBezTo>
                    <a:cubicBezTo>
                      <a:pt x="4581861" y="2176123"/>
                      <a:pt x="4581372" y="2177984"/>
                      <a:pt x="4580980" y="2179746"/>
                    </a:cubicBezTo>
                    <a:cubicBezTo>
                      <a:pt x="4578437" y="2183760"/>
                      <a:pt x="4576970" y="2188460"/>
                      <a:pt x="4576872" y="2193356"/>
                    </a:cubicBezTo>
                    <a:cubicBezTo>
                      <a:pt x="4576872" y="2194726"/>
                      <a:pt x="4576872" y="2196195"/>
                      <a:pt x="4576872" y="2197566"/>
                    </a:cubicBezTo>
                    <a:cubicBezTo>
                      <a:pt x="4565134" y="2260816"/>
                      <a:pt x="4580100" y="2323967"/>
                      <a:pt x="4597512" y="2383595"/>
                    </a:cubicBezTo>
                    <a:cubicBezTo>
                      <a:pt x="4598197" y="2385161"/>
                      <a:pt x="4598686" y="2386924"/>
                      <a:pt x="4599273" y="2388588"/>
                    </a:cubicBezTo>
                    <a:cubicBezTo>
                      <a:pt x="4605044" y="2413653"/>
                      <a:pt x="4609838" y="2438914"/>
                      <a:pt x="4608761" y="2465154"/>
                    </a:cubicBezTo>
                    <a:cubicBezTo>
                      <a:pt x="4601131" y="2606634"/>
                      <a:pt x="4547624" y="2611725"/>
                      <a:pt x="4422121" y="2585191"/>
                    </a:cubicBezTo>
                    <a:cubicBezTo>
                      <a:pt x="4314029" y="2562672"/>
                      <a:pt x="4235480" y="2479351"/>
                      <a:pt x="4188526" y="2387022"/>
                    </a:cubicBezTo>
                    <a:cubicBezTo>
                      <a:pt x="4123671" y="2259836"/>
                      <a:pt x="4088652" y="2123839"/>
                      <a:pt x="4057447" y="1983534"/>
                    </a:cubicBezTo>
                    <a:cubicBezTo>
                      <a:pt x="4020960" y="1809157"/>
                      <a:pt x="4019101" y="1628513"/>
                      <a:pt x="4001787" y="1450806"/>
                    </a:cubicBezTo>
                    <a:cubicBezTo>
                      <a:pt x="3989266" y="1325775"/>
                      <a:pt x="3992788" y="1198198"/>
                      <a:pt x="3965398" y="1075713"/>
                    </a:cubicBezTo>
                    <a:cubicBezTo>
                      <a:pt x="3943193" y="952836"/>
                      <a:pt x="3908369" y="829763"/>
                      <a:pt x="3822483" y="736553"/>
                    </a:cubicBezTo>
                    <a:cubicBezTo>
                      <a:pt x="3817592" y="728426"/>
                      <a:pt x="3810158" y="719810"/>
                      <a:pt x="3799104" y="725000"/>
                    </a:cubicBezTo>
                    <a:cubicBezTo>
                      <a:pt x="3793137" y="728035"/>
                      <a:pt x="3790202" y="734105"/>
                      <a:pt x="3790985" y="740176"/>
                    </a:cubicBezTo>
                    <a:cubicBezTo>
                      <a:pt x="3810549" y="779046"/>
                      <a:pt x="3841460" y="812139"/>
                      <a:pt x="3858676" y="852674"/>
                    </a:cubicBezTo>
                    <a:cubicBezTo>
                      <a:pt x="3929792" y="1025485"/>
                      <a:pt x="3938400" y="1217780"/>
                      <a:pt x="3947693" y="1405474"/>
                    </a:cubicBezTo>
                    <a:cubicBezTo>
                      <a:pt x="3950921" y="1437882"/>
                      <a:pt x="3953562" y="1470486"/>
                      <a:pt x="3956008" y="1502992"/>
                    </a:cubicBezTo>
                    <a:cubicBezTo>
                      <a:pt x="3954540" y="1504853"/>
                      <a:pt x="3953171" y="1506909"/>
                      <a:pt x="3952193" y="1509161"/>
                    </a:cubicBezTo>
                    <a:cubicBezTo>
                      <a:pt x="3947986" y="1522085"/>
                      <a:pt x="3943584" y="1535009"/>
                      <a:pt x="3937617" y="1547345"/>
                    </a:cubicBezTo>
                    <a:cubicBezTo>
                      <a:pt x="3911891" y="1605896"/>
                      <a:pt x="3899468" y="1667677"/>
                      <a:pt x="3881175" y="1727989"/>
                    </a:cubicBezTo>
                    <a:cubicBezTo>
                      <a:pt x="3858481" y="1807003"/>
                      <a:pt x="3829135" y="1884939"/>
                      <a:pt x="3810060" y="1964834"/>
                    </a:cubicBezTo>
                    <a:cubicBezTo>
                      <a:pt x="3753715" y="2205301"/>
                      <a:pt x="3683970" y="2443222"/>
                      <a:pt x="3599258" y="2677520"/>
                    </a:cubicBezTo>
                    <a:cubicBezTo>
                      <a:pt x="3578324" y="2745862"/>
                      <a:pt x="3558662" y="2814496"/>
                      <a:pt x="3532055" y="2881173"/>
                    </a:cubicBezTo>
                    <a:cubicBezTo>
                      <a:pt x="3525697" y="2856696"/>
                      <a:pt x="3518849" y="2834960"/>
                      <a:pt x="3516013" y="2823308"/>
                    </a:cubicBezTo>
                    <a:cubicBezTo>
                      <a:pt x="3484025" y="2709635"/>
                      <a:pt x="3430322" y="2603598"/>
                      <a:pt x="3375836" y="2499618"/>
                    </a:cubicBezTo>
                    <a:cubicBezTo>
                      <a:pt x="3330839" y="2423934"/>
                      <a:pt x="3275570" y="2355005"/>
                      <a:pt x="3231747" y="2278439"/>
                    </a:cubicBezTo>
                    <a:cubicBezTo>
                      <a:pt x="3166795" y="2179257"/>
                      <a:pt x="3096755" y="2083696"/>
                      <a:pt x="3034835" y="1982653"/>
                    </a:cubicBezTo>
                    <a:cubicBezTo>
                      <a:pt x="2997664" y="1928901"/>
                      <a:pt x="2963916" y="1872700"/>
                      <a:pt x="2939461" y="1811898"/>
                    </a:cubicBezTo>
                    <a:cubicBezTo>
                      <a:pt x="2909528" y="1740032"/>
                      <a:pt x="2879790" y="1667285"/>
                      <a:pt x="2860129" y="1591307"/>
                    </a:cubicBezTo>
                    <a:cubicBezTo>
                      <a:pt x="2828141" y="1452373"/>
                      <a:pt x="2826381" y="1307270"/>
                      <a:pt x="2824033" y="1163734"/>
                    </a:cubicBezTo>
                    <a:cubicBezTo>
                      <a:pt x="2824717" y="964389"/>
                      <a:pt x="2819142" y="764457"/>
                      <a:pt x="2859541" y="565211"/>
                    </a:cubicBezTo>
                    <a:cubicBezTo>
                      <a:pt x="2867856" y="472490"/>
                      <a:pt x="2872650" y="379867"/>
                      <a:pt x="2884877" y="287342"/>
                    </a:cubicBezTo>
                    <a:cubicBezTo>
                      <a:pt x="2888496" y="232904"/>
                      <a:pt x="2900333" y="177683"/>
                      <a:pt x="2898669" y="123441"/>
                    </a:cubicBezTo>
                    <a:cubicBezTo>
                      <a:pt x="2947188" y="135777"/>
                      <a:pt x="2995218" y="149583"/>
                      <a:pt x="3042563" y="165150"/>
                    </a:cubicBezTo>
                    <a:cubicBezTo>
                      <a:pt x="3135296" y="191292"/>
                      <a:pt x="3223824" y="227519"/>
                      <a:pt x="3313818" y="260123"/>
                    </a:cubicBezTo>
                    <a:cubicBezTo>
                      <a:pt x="3374956" y="281076"/>
                      <a:pt x="3435800" y="303203"/>
                      <a:pt x="3490090" y="337080"/>
                    </a:cubicBezTo>
                    <a:cubicBezTo>
                      <a:pt x="3495568" y="340311"/>
                      <a:pt x="3501046" y="341388"/>
                      <a:pt x="3506035" y="340899"/>
                    </a:cubicBezTo>
                    <a:cubicBezTo>
                      <a:pt x="3506524" y="340899"/>
                      <a:pt x="3507013" y="340703"/>
                      <a:pt x="3507502" y="340605"/>
                    </a:cubicBezTo>
                    <a:cubicBezTo>
                      <a:pt x="3510535" y="344326"/>
                      <a:pt x="3514056" y="347557"/>
                      <a:pt x="3519143" y="349025"/>
                    </a:cubicBezTo>
                    <a:cubicBezTo>
                      <a:pt x="3521979" y="349417"/>
                      <a:pt x="3524718" y="349515"/>
                      <a:pt x="3527360" y="349221"/>
                    </a:cubicBezTo>
                    <a:cubicBezTo>
                      <a:pt x="3556314" y="346578"/>
                      <a:pt x="3571476" y="308197"/>
                      <a:pt x="3594073" y="292531"/>
                    </a:cubicBezTo>
                    <a:cubicBezTo>
                      <a:pt x="3616180" y="273635"/>
                      <a:pt x="3636820" y="252682"/>
                      <a:pt x="3660982" y="236233"/>
                    </a:cubicBezTo>
                    <a:cubicBezTo>
                      <a:pt x="3698252" y="218707"/>
                      <a:pt x="3737673" y="201279"/>
                      <a:pt x="3778073" y="193153"/>
                    </a:cubicBezTo>
                    <a:cubicBezTo>
                      <a:pt x="3881371" y="198244"/>
                      <a:pt x="3967061" y="252780"/>
                      <a:pt x="4048252" y="305945"/>
                    </a:cubicBezTo>
                    <a:cubicBezTo>
                      <a:pt x="4149887" y="370859"/>
                      <a:pt x="4256413" y="437242"/>
                      <a:pt x="4378786" y="463286"/>
                    </a:cubicBezTo>
                    <a:cubicBezTo>
                      <a:pt x="4447261" y="478364"/>
                      <a:pt x="4518963" y="463972"/>
                      <a:pt x="4589002" y="456922"/>
                    </a:cubicBezTo>
                    <a:cubicBezTo>
                      <a:pt x="4625195" y="455453"/>
                      <a:pt x="4667258" y="449579"/>
                      <a:pt x="4697778" y="469357"/>
                    </a:cubicBezTo>
                    <a:cubicBezTo>
                      <a:pt x="4751187" y="516549"/>
                      <a:pt x="4785620" y="582345"/>
                      <a:pt x="4808412" y="648924"/>
                    </a:cubicBezTo>
                    <a:cubicBezTo>
                      <a:pt x="4835606" y="746148"/>
                      <a:pt x="4832378" y="849835"/>
                      <a:pt x="4837269" y="951074"/>
                    </a:cubicBezTo>
                    <a:cubicBezTo>
                      <a:pt x="4844997" y="1064258"/>
                      <a:pt x="4832574" y="1177735"/>
                      <a:pt x="4814184" y="12906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1166073" y="8715992"/>
                <a:ext cx="417621" cy="69128"/>
              </a:xfrm>
              <a:custGeom>
                <a:avLst/>
                <a:gdLst/>
                <a:ahLst/>
                <a:cxnLst/>
                <a:rect l="l" t="t" r="r" b="b"/>
                <a:pathLst>
                  <a:path w="417621" h="69128" extrusionOk="0">
                    <a:moveTo>
                      <a:pt x="6659" y="69126"/>
                    </a:moveTo>
                    <a:cubicBezTo>
                      <a:pt x="18886" y="69224"/>
                      <a:pt x="31016" y="65210"/>
                      <a:pt x="43048" y="62958"/>
                    </a:cubicBezTo>
                    <a:cubicBezTo>
                      <a:pt x="156324" y="42886"/>
                      <a:pt x="278794" y="23598"/>
                      <a:pt x="384831" y="67462"/>
                    </a:cubicBezTo>
                    <a:cubicBezTo>
                      <a:pt x="387864" y="68343"/>
                      <a:pt x="390896" y="68637"/>
                      <a:pt x="394027" y="68343"/>
                    </a:cubicBezTo>
                    <a:cubicBezTo>
                      <a:pt x="403418" y="67462"/>
                      <a:pt x="412417" y="61489"/>
                      <a:pt x="416036" y="52286"/>
                    </a:cubicBezTo>
                    <a:cubicBezTo>
                      <a:pt x="420732" y="40439"/>
                      <a:pt x="414667" y="26633"/>
                      <a:pt x="402243" y="23011"/>
                    </a:cubicBezTo>
                    <a:cubicBezTo>
                      <a:pt x="371235" y="14003"/>
                      <a:pt x="339639" y="6856"/>
                      <a:pt x="307162" y="2841"/>
                    </a:cubicBezTo>
                    <a:cubicBezTo>
                      <a:pt x="262948" y="-4012"/>
                      <a:pt x="217559" y="2841"/>
                      <a:pt x="172757" y="9597"/>
                    </a:cubicBezTo>
                    <a:cubicBezTo>
                      <a:pt x="119837" y="17822"/>
                      <a:pt x="65351" y="25067"/>
                      <a:pt x="16147" y="48859"/>
                    </a:cubicBezTo>
                    <a:cubicBezTo>
                      <a:pt x="7050" y="52580"/>
                      <a:pt x="-9188" y="64916"/>
                      <a:pt x="6659" y="691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893613" y="8239929"/>
                <a:ext cx="431498" cy="389471"/>
              </a:xfrm>
              <a:custGeom>
                <a:avLst/>
                <a:gdLst/>
                <a:ahLst/>
                <a:cxnLst/>
                <a:rect l="l" t="t" r="r" b="b"/>
                <a:pathLst>
                  <a:path w="431498" h="389471" extrusionOk="0">
                    <a:moveTo>
                      <a:pt x="145610" y="33022"/>
                    </a:moveTo>
                    <a:cubicBezTo>
                      <a:pt x="82124" y="77376"/>
                      <a:pt x="16585" y="131716"/>
                      <a:pt x="5238" y="209750"/>
                    </a:cubicBezTo>
                    <a:cubicBezTo>
                      <a:pt x="-30662" y="349272"/>
                      <a:pt x="125556" y="399499"/>
                      <a:pt x="242940" y="387848"/>
                    </a:cubicBezTo>
                    <a:cubicBezTo>
                      <a:pt x="250962" y="388044"/>
                      <a:pt x="258690" y="387848"/>
                      <a:pt x="266222" y="387163"/>
                    </a:cubicBezTo>
                    <a:cubicBezTo>
                      <a:pt x="383508" y="376589"/>
                      <a:pt x="447091" y="259978"/>
                      <a:pt x="428212" y="153158"/>
                    </a:cubicBezTo>
                    <a:cubicBezTo>
                      <a:pt x="419506" y="23133"/>
                      <a:pt x="258787" y="-44914"/>
                      <a:pt x="145610" y="33022"/>
                    </a:cubicBezTo>
                    <a:close/>
                    <a:moveTo>
                      <a:pt x="342717" y="145227"/>
                    </a:moveTo>
                    <a:cubicBezTo>
                      <a:pt x="339391" y="149633"/>
                      <a:pt x="335478" y="153745"/>
                      <a:pt x="330979" y="157172"/>
                    </a:cubicBezTo>
                    <a:cubicBezTo>
                      <a:pt x="330098" y="157858"/>
                      <a:pt x="329120" y="158543"/>
                      <a:pt x="328142" y="159228"/>
                    </a:cubicBezTo>
                    <a:cubicBezTo>
                      <a:pt x="327555" y="159620"/>
                      <a:pt x="326968" y="160012"/>
                      <a:pt x="326283" y="160403"/>
                    </a:cubicBezTo>
                    <a:cubicBezTo>
                      <a:pt x="324914" y="161187"/>
                      <a:pt x="323544" y="161970"/>
                      <a:pt x="322077" y="162655"/>
                    </a:cubicBezTo>
                    <a:cubicBezTo>
                      <a:pt x="321197" y="163047"/>
                      <a:pt x="320219" y="163438"/>
                      <a:pt x="319338" y="163732"/>
                    </a:cubicBezTo>
                    <a:cubicBezTo>
                      <a:pt x="317284" y="164516"/>
                      <a:pt x="315230" y="165201"/>
                      <a:pt x="313078" y="165593"/>
                    </a:cubicBezTo>
                    <a:cubicBezTo>
                      <a:pt x="311023" y="165984"/>
                      <a:pt x="308969" y="166278"/>
                      <a:pt x="306915" y="166474"/>
                    </a:cubicBezTo>
                    <a:cubicBezTo>
                      <a:pt x="306817" y="166474"/>
                      <a:pt x="306719" y="166474"/>
                      <a:pt x="306621" y="166474"/>
                    </a:cubicBezTo>
                    <a:cubicBezTo>
                      <a:pt x="304372" y="166670"/>
                      <a:pt x="302122" y="166670"/>
                      <a:pt x="299872" y="166572"/>
                    </a:cubicBezTo>
                    <a:cubicBezTo>
                      <a:pt x="299285" y="166572"/>
                      <a:pt x="298600" y="166474"/>
                      <a:pt x="298013" y="166376"/>
                    </a:cubicBezTo>
                    <a:cubicBezTo>
                      <a:pt x="296252" y="166278"/>
                      <a:pt x="294590" y="165984"/>
                      <a:pt x="292829" y="165690"/>
                    </a:cubicBezTo>
                    <a:cubicBezTo>
                      <a:pt x="292144" y="165593"/>
                      <a:pt x="291557" y="165397"/>
                      <a:pt x="290872" y="165299"/>
                    </a:cubicBezTo>
                    <a:cubicBezTo>
                      <a:pt x="289307" y="164907"/>
                      <a:pt x="287742" y="164418"/>
                      <a:pt x="286177" y="163830"/>
                    </a:cubicBezTo>
                    <a:cubicBezTo>
                      <a:pt x="285395" y="163536"/>
                      <a:pt x="284710" y="163341"/>
                      <a:pt x="283927" y="162949"/>
                    </a:cubicBezTo>
                    <a:cubicBezTo>
                      <a:pt x="281873" y="162068"/>
                      <a:pt x="279917" y="161089"/>
                      <a:pt x="277960" y="159914"/>
                    </a:cubicBezTo>
                    <a:cubicBezTo>
                      <a:pt x="275417" y="158347"/>
                      <a:pt x="273167" y="156389"/>
                      <a:pt x="271113" y="154333"/>
                    </a:cubicBezTo>
                    <a:lnTo>
                      <a:pt x="271113" y="154333"/>
                    </a:lnTo>
                    <a:cubicBezTo>
                      <a:pt x="269450" y="152668"/>
                      <a:pt x="268080" y="150906"/>
                      <a:pt x="266711" y="148948"/>
                    </a:cubicBezTo>
                    <a:cubicBezTo>
                      <a:pt x="266613" y="148752"/>
                      <a:pt x="266515" y="148556"/>
                      <a:pt x="266320" y="148458"/>
                    </a:cubicBezTo>
                    <a:cubicBezTo>
                      <a:pt x="263776" y="144640"/>
                      <a:pt x="261918" y="140430"/>
                      <a:pt x="260842" y="136024"/>
                    </a:cubicBezTo>
                    <a:cubicBezTo>
                      <a:pt x="260744" y="135828"/>
                      <a:pt x="260744" y="135534"/>
                      <a:pt x="260646" y="135338"/>
                    </a:cubicBezTo>
                    <a:cubicBezTo>
                      <a:pt x="260157" y="133086"/>
                      <a:pt x="259765" y="130834"/>
                      <a:pt x="259668" y="128583"/>
                    </a:cubicBezTo>
                    <a:cubicBezTo>
                      <a:pt x="259570" y="127310"/>
                      <a:pt x="259765" y="126037"/>
                      <a:pt x="259863" y="124764"/>
                    </a:cubicBezTo>
                    <a:cubicBezTo>
                      <a:pt x="259961" y="123491"/>
                      <a:pt x="259863" y="122120"/>
                      <a:pt x="260059" y="120848"/>
                    </a:cubicBezTo>
                    <a:cubicBezTo>
                      <a:pt x="260353" y="118498"/>
                      <a:pt x="260940" y="116050"/>
                      <a:pt x="261624" y="113700"/>
                    </a:cubicBezTo>
                    <a:cubicBezTo>
                      <a:pt x="262113" y="110763"/>
                      <a:pt x="262798" y="107728"/>
                      <a:pt x="263776" y="104693"/>
                    </a:cubicBezTo>
                    <a:cubicBezTo>
                      <a:pt x="268080" y="91377"/>
                      <a:pt x="280014" y="80313"/>
                      <a:pt x="293611" y="75515"/>
                    </a:cubicBezTo>
                    <a:cubicBezTo>
                      <a:pt x="297426" y="74145"/>
                      <a:pt x="301339" y="73361"/>
                      <a:pt x="305154" y="72970"/>
                    </a:cubicBezTo>
                    <a:cubicBezTo>
                      <a:pt x="317088" y="71893"/>
                      <a:pt x="328924" y="75320"/>
                      <a:pt x="337728" y="82761"/>
                    </a:cubicBezTo>
                    <a:cubicBezTo>
                      <a:pt x="346630" y="90202"/>
                      <a:pt x="351912" y="101168"/>
                      <a:pt x="352499" y="112819"/>
                    </a:cubicBezTo>
                    <a:cubicBezTo>
                      <a:pt x="353282" y="123589"/>
                      <a:pt x="349565" y="136122"/>
                      <a:pt x="342717" y="14522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532388" y="8239310"/>
                <a:ext cx="420838" cy="425500"/>
              </a:xfrm>
              <a:custGeom>
                <a:avLst/>
                <a:gdLst/>
                <a:ahLst/>
                <a:cxnLst/>
                <a:rect l="l" t="t" r="r" b="b"/>
                <a:pathLst>
                  <a:path w="420838" h="425500" extrusionOk="0">
                    <a:moveTo>
                      <a:pt x="56553" y="380145"/>
                    </a:moveTo>
                    <a:cubicBezTo>
                      <a:pt x="95779" y="419602"/>
                      <a:pt x="154080" y="428904"/>
                      <a:pt x="210620" y="424498"/>
                    </a:cubicBezTo>
                    <a:cubicBezTo>
                      <a:pt x="214631" y="424400"/>
                      <a:pt x="218739" y="424106"/>
                      <a:pt x="222750" y="423715"/>
                    </a:cubicBezTo>
                    <a:cubicBezTo>
                      <a:pt x="300615" y="416665"/>
                      <a:pt x="384935" y="367416"/>
                      <a:pt x="409390" y="292026"/>
                    </a:cubicBezTo>
                    <a:cubicBezTo>
                      <a:pt x="430422" y="202634"/>
                      <a:pt x="429444" y="85436"/>
                      <a:pt x="345710" y="32662"/>
                    </a:cubicBezTo>
                    <a:cubicBezTo>
                      <a:pt x="323113" y="22284"/>
                      <a:pt x="270681" y="-11887"/>
                      <a:pt x="243683" y="4268"/>
                    </a:cubicBezTo>
                    <a:cubicBezTo>
                      <a:pt x="228325" y="2604"/>
                      <a:pt x="212381" y="8185"/>
                      <a:pt x="198197" y="15234"/>
                    </a:cubicBezTo>
                    <a:cubicBezTo>
                      <a:pt x="192719" y="18367"/>
                      <a:pt x="183817" y="21696"/>
                      <a:pt x="178339" y="26396"/>
                    </a:cubicBezTo>
                    <a:cubicBezTo>
                      <a:pt x="96366" y="49111"/>
                      <a:pt x="31120" y="124795"/>
                      <a:pt x="7154" y="202928"/>
                    </a:cubicBezTo>
                    <a:cubicBezTo>
                      <a:pt x="-9671" y="267744"/>
                      <a:pt x="1774" y="339708"/>
                      <a:pt x="56553" y="380145"/>
                    </a:cubicBezTo>
                    <a:close/>
                    <a:moveTo>
                      <a:pt x="292495" y="73980"/>
                    </a:moveTo>
                    <a:cubicBezTo>
                      <a:pt x="316266" y="77211"/>
                      <a:pt x="331037" y="98849"/>
                      <a:pt x="327124" y="121662"/>
                    </a:cubicBezTo>
                    <a:cubicBezTo>
                      <a:pt x="325167" y="132628"/>
                      <a:pt x="318613" y="142125"/>
                      <a:pt x="309516" y="148979"/>
                    </a:cubicBezTo>
                    <a:cubicBezTo>
                      <a:pt x="303451" y="153483"/>
                      <a:pt x="295136" y="156910"/>
                      <a:pt x="287213" y="157595"/>
                    </a:cubicBezTo>
                    <a:cubicBezTo>
                      <a:pt x="284768" y="157791"/>
                      <a:pt x="282322" y="157791"/>
                      <a:pt x="280072" y="157497"/>
                    </a:cubicBezTo>
                    <a:cubicBezTo>
                      <a:pt x="275279" y="157889"/>
                      <a:pt x="270486" y="157497"/>
                      <a:pt x="265595" y="156225"/>
                    </a:cubicBezTo>
                    <a:cubicBezTo>
                      <a:pt x="246324" y="150937"/>
                      <a:pt x="233901" y="131649"/>
                      <a:pt x="238401" y="111969"/>
                    </a:cubicBezTo>
                    <a:cubicBezTo>
                      <a:pt x="242998" y="91604"/>
                      <a:pt x="261486" y="75743"/>
                      <a:pt x="282322" y="73784"/>
                    </a:cubicBezTo>
                    <a:cubicBezTo>
                      <a:pt x="285550" y="73491"/>
                      <a:pt x="289072" y="73491"/>
                      <a:pt x="292495" y="7398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2056242" y="7896258"/>
                <a:ext cx="307689" cy="119864"/>
              </a:xfrm>
              <a:custGeom>
                <a:avLst/>
                <a:gdLst/>
                <a:ahLst/>
                <a:cxnLst/>
                <a:rect l="l" t="t" r="r" b="b"/>
                <a:pathLst>
                  <a:path w="307689" h="119864" extrusionOk="0">
                    <a:moveTo>
                      <a:pt x="279180" y="61717"/>
                    </a:moveTo>
                    <a:cubicBezTo>
                      <a:pt x="256681" y="44583"/>
                      <a:pt x="231443" y="30680"/>
                      <a:pt x="204543" y="20399"/>
                    </a:cubicBezTo>
                    <a:cubicBezTo>
                      <a:pt x="147611" y="-5253"/>
                      <a:pt x="80996" y="-8680"/>
                      <a:pt x="21424" y="21476"/>
                    </a:cubicBezTo>
                    <a:cubicBezTo>
                      <a:pt x="7142" y="26567"/>
                      <a:pt x="-13107" y="45366"/>
                      <a:pt x="11642" y="48989"/>
                    </a:cubicBezTo>
                    <a:cubicBezTo>
                      <a:pt x="44509" y="44876"/>
                      <a:pt x="77475" y="33715"/>
                      <a:pt x="110635" y="36456"/>
                    </a:cubicBezTo>
                    <a:cubicBezTo>
                      <a:pt x="170012" y="45953"/>
                      <a:pt x="225966" y="73564"/>
                      <a:pt x="267148" y="114490"/>
                    </a:cubicBezTo>
                    <a:cubicBezTo>
                      <a:pt x="271745" y="118701"/>
                      <a:pt x="277615" y="120267"/>
                      <a:pt x="283484" y="119778"/>
                    </a:cubicBezTo>
                    <a:cubicBezTo>
                      <a:pt x="296103" y="118603"/>
                      <a:pt x="308526" y="107930"/>
                      <a:pt x="307645" y="94517"/>
                    </a:cubicBezTo>
                    <a:cubicBezTo>
                      <a:pt x="306569" y="78753"/>
                      <a:pt x="289940" y="71116"/>
                      <a:pt x="279180" y="6171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533293" y="7823502"/>
                <a:ext cx="387261" cy="135647"/>
              </a:xfrm>
              <a:custGeom>
                <a:avLst/>
                <a:gdLst/>
                <a:ahLst/>
                <a:cxnLst/>
                <a:rect l="l" t="t" r="r" b="b"/>
                <a:pathLst>
                  <a:path w="387261" h="135647" extrusionOk="0">
                    <a:moveTo>
                      <a:pt x="21411" y="135648"/>
                    </a:moveTo>
                    <a:cubicBezTo>
                      <a:pt x="22389" y="135648"/>
                      <a:pt x="23465" y="135648"/>
                      <a:pt x="24443" y="135550"/>
                    </a:cubicBezTo>
                    <a:cubicBezTo>
                      <a:pt x="37942" y="134375"/>
                      <a:pt x="47627" y="121647"/>
                      <a:pt x="58680" y="114499"/>
                    </a:cubicBezTo>
                    <a:cubicBezTo>
                      <a:pt x="87146" y="93449"/>
                      <a:pt x="116590" y="72496"/>
                      <a:pt x="149555" y="59082"/>
                    </a:cubicBezTo>
                    <a:cubicBezTo>
                      <a:pt x="197976" y="39402"/>
                      <a:pt x="250506" y="41361"/>
                      <a:pt x="300981" y="38619"/>
                    </a:cubicBezTo>
                    <a:cubicBezTo>
                      <a:pt x="321034" y="38619"/>
                      <a:pt x="341968" y="39011"/>
                      <a:pt x="359379" y="48508"/>
                    </a:cubicBezTo>
                    <a:cubicBezTo>
                      <a:pt x="388432" y="68873"/>
                      <a:pt x="396942" y="35878"/>
                      <a:pt x="374542" y="20800"/>
                    </a:cubicBezTo>
                    <a:cubicBezTo>
                      <a:pt x="352043" y="3665"/>
                      <a:pt x="321425" y="1413"/>
                      <a:pt x="292960" y="336"/>
                    </a:cubicBezTo>
                    <a:cubicBezTo>
                      <a:pt x="246789" y="-55"/>
                      <a:pt x="199346" y="-2111"/>
                      <a:pt x="153957" y="11694"/>
                    </a:cubicBezTo>
                    <a:cubicBezTo>
                      <a:pt x="100939" y="27164"/>
                      <a:pt x="55061" y="60453"/>
                      <a:pt x="11238" y="93155"/>
                    </a:cubicBezTo>
                    <a:cubicBezTo>
                      <a:pt x="-8131" y="105492"/>
                      <a:pt x="-990" y="135354"/>
                      <a:pt x="21411" y="13564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958212" y="9208113"/>
                <a:ext cx="756459" cy="1010159"/>
              </a:xfrm>
              <a:custGeom>
                <a:avLst/>
                <a:gdLst/>
                <a:ahLst/>
                <a:cxnLst/>
                <a:rect l="l" t="t" r="r" b="b"/>
                <a:pathLst>
                  <a:path w="756459" h="1010159" extrusionOk="0">
                    <a:moveTo>
                      <a:pt x="719565" y="536425"/>
                    </a:moveTo>
                    <a:cubicBezTo>
                      <a:pt x="690708" y="567952"/>
                      <a:pt x="650993" y="594192"/>
                      <a:pt x="607268" y="591255"/>
                    </a:cubicBezTo>
                    <a:cubicBezTo>
                      <a:pt x="524903" y="594094"/>
                      <a:pt x="441462" y="541517"/>
                      <a:pt x="434615" y="458587"/>
                    </a:cubicBezTo>
                    <a:cubicBezTo>
                      <a:pt x="431778" y="443705"/>
                      <a:pt x="435789" y="425787"/>
                      <a:pt x="425811" y="413646"/>
                    </a:cubicBezTo>
                    <a:cubicBezTo>
                      <a:pt x="424539" y="412178"/>
                      <a:pt x="423072" y="411003"/>
                      <a:pt x="421507" y="410122"/>
                    </a:cubicBezTo>
                    <a:cubicBezTo>
                      <a:pt x="436180" y="405030"/>
                      <a:pt x="450266" y="397883"/>
                      <a:pt x="463178" y="388875"/>
                    </a:cubicBezTo>
                    <a:cubicBezTo>
                      <a:pt x="486949" y="371741"/>
                      <a:pt x="510034" y="352844"/>
                      <a:pt x="539283" y="346088"/>
                    </a:cubicBezTo>
                    <a:cubicBezTo>
                      <a:pt x="588975" y="333556"/>
                      <a:pt x="643657" y="327192"/>
                      <a:pt x="682687" y="289790"/>
                    </a:cubicBezTo>
                    <a:cubicBezTo>
                      <a:pt x="761628" y="217630"/>
                      <a:pt x="709587" y="104055"/>
                      <a:pt x="635929" y="57939"/>
                    </a:cubicBezTo>
                    <a:cubicBezTo>
                      <a:pt x="513752" y="-16472"/>
                      <a:pt x="236236" y="-27438"/>
                      <a:pt x="115721" y="73899"/>
                    </a:cubicBezTo>
                    <a:cubicBezTo>
                      <a:pt x="64561" y="119721"/>
                      <a:pt x="37074" y="194915"/>
                      <a:pt x="68181" y="254053"/>
                    </a:cubicBezTo>
                    <a:cubicBezTo>
                      <a:pt x="92831" y="293021"/>
                      <a:pt x="137926" y="314170"/>
                      <a:pt x="178620" y="335024"/>
                    </a:cubicBezTo>
                    <a:cubicBezTo>
                      <a:pt x="206890" y="348928"/>
                      <a:pt x="235257" y="362831"/>
                      <a:pt x="258539" y="383784"/>
                    </a:cubicBezTo>
                    <a:cubicBezTo>
                      <a:pt x="285439" y="404737"/>
                      <a:pt x="319285" y="415311"/>
                      <a:pt x="354598" y="417759"/>
                    </a:cubicBezTo>
                    <a:cubicBezTo>
                      <a:pt x="364478" y="418933"/>
                      <a:pt x="374455" y="419031"/>
                      <a:pt x="384335" y="418150"/>
                    </a:cubicBezTo>
                    <a:cubicBezTo>
                      <a:pt x="386781" y="417954"/>
                      <a:pt x="389324" y="417563"/>
                      <a:pt x="391770" y="417171"/>
                    </a:cubicBezTo>
                    <a:cubicBezTo>
                      <a:pt x="390889" y="418444"/>
                      <a:pt x="390107" y="419815"/>
                      <a:pt x="389520" y="421283"/>
                    </a:cubicBezTo>
                    <a:cubicBezTo>
                      <a:pt x="385411" y="438320"/>
                      <a:pt x="379738" y="455062"/>
                      <a:pt x="371717" y="471120"/>
                    </a:cubicBezTo>
                    <a:cubicBezTo>
                      <a:pt x="352544" y="516452"/>
                      <a:pt x="321144" y="554832"/>
                      <a:pt x="272918" y="573631"/>
                    </a:cubicBezTo>
                    <a:cubicBezTo>
                      <a:pt x="263527" y="577841"/>
                      <a:pt x="253843" y="579995"/>
                      <a:pt x="244061" y="580975"/>
                    </a:cubicBezTo>
                    <a:cubicBezTo>
                      <a:pt x="243572" y="580877"/>
                      <a:pt x="243083" y="580779"/>
                      <a:pt x="242594" y="580779"/>
                    </a:cubicBezTo>
                    <a:cubicBezTo>
                      <a:pt x="239953" y="580779"/>
                      <a:pt x="237214" y="580877"/>
                      <a:pt x="234671" y="581562"/>
                    </a:cubicBezTo>
                    <a:cubicBezTo>
                      <a:pt x="217356" y="581953"/>
                      <a:pt x="199847" y="579212"/>
                      <a:pt x="183022" y="577156"/>
                    </a:cubicBezTo>
                    <a:cubicBezTo>
                      <a:pt x="127655" y="567365"/>
                      <a:pt x="71018" y="549252"/>
                      <a:pt x="28759" y="512829"/>
                    </a:cubicBezTo>
                    <a:cubicBezTo>
                      <a:pt x="22303" y="507150"/>
                      <a:pt x="2935" y="486589"/>
                      <a:pt x="0" y="506073"/>
                    </a:cubicBezTo>
                    <a:cubicBezTo>
                      <a:pt x="4011" y="523305"/>
                      <a:pt x="18097" y="536523"/>
                      <a:pt x="30716" y="548175"/>
                    </a:cubicBezTo>
                    <a:cubicBezTo>
                      <a:pt x="66420" y="577939"/>
                      <a:pt x="110928" y="596346"/>
                      <a:pt x="157588" y="607312"/>
                    </a:cubicBezTo>
                    <a:cubicBezTo>
                      <a:pt x="154849" y="609956"/>
                      <a:pt x="154262" y="614264"/>
                      <a:pt x="153871" y="617887"/>
                    </a:cubicBezTo>
                    <a:cubicBezTo>
                      <a:pt x="151621" y="640504"/>
                      <a:pt x="151915" y="663219"/>
                      <a:pt x="152502" y="685738"/>
                    </a:cubicBezTo>
                    <a:cubicBezTo>
                      <a:pt x="157393" y="747911"/>
                      <a:pt x="148198" y="813119"/>
                      <a:pt x="166979" y="872746"/>
                    </a:cubicBezTo>
                    <a:cubicBezTo>
                      <a:pt x="189282" y="963705"/>
                      <a:pt x="281135" y="1015499"/>
                      <a:pt x="376901" y="1009722"/>
                    </a:cubicBezTo>
                    <a:cubicBezTo>
                      <a:pt x="386585" y="1009918"/>
                      <a:pt x="395780" y="1009624"/>
                      <a:pt x="404682" y="1008841"/>
                    </a:cubicBezTo>
                    <a:cubicBezTo>
                      <a:pt x="565303" y="994351"/>
                      <a:pt x="590638" y="818210"/>
                      <a:pt x="613626" y="689165"/>
                    </a:cubicBezTo>
                    <a:cubicBezTo>
                      <a:pt x="616169" y="669877"/>
                      <a:pt x="623114" y="650980"/>
                      <a:pt x="624875" y="631790"/>
                    </a:cubicBezTo>
                    <a:cubicBezTo>
                      <a:pt x="625658" y="631692"/>
                      <a:pt x="626440" y="631692"/>
                      <a:pt x="627223" y="631692"/>
                    </a:cubicBezTo>
                    <a:cubicBezTo>
                      <a:pt x="646004" y="630027"/>
                      <a:pt x="664492" y="625719"/>
                      <a:pt x="681415" y="616222"/>
                    </a:cubicBezTo>
                    <a:cubicBezTo>
                      <a:pt x="703229" y="603592"/>
                      <a:pt x="778648" y="560609"/>
                      <a:pt x="750085" y="533684"/>
                    </a:cubicBezTo>
                    <a:cubicBezTo>
                      <a:pt x="741379" y="526536"/>
                      <a:pt x="727488" y="527614"/>
                      <a:pt x="719565" y="536425"/>
                    </a:cubicBezTo>
                    <a:close/>
                    <a:moveTo>
                      <a:pt x="266364" y="334731"/>
                    </a:moveTo>
                    <a:cubicBezTo>
                      <a:pt x="237018" y="314464"/>
                      <a:pt x="203075" y="300756"/>
                      <a:pt x="171577" y="283818"/>
                    </a:cubicBezTo>
                    <a:cubicBezTo>
                      <a:pt x="148002" y="269523"/>
                      <a:pt x="121591" y="256207"/>
                      <a:pt x="106037" y="233394"/>
                    </a:cubicBezTo>
                    <a:cubicBezTo>
                      <a:pt x="82365" y="186495"/>
                      <a:pt x="109461" y="128141"/>
                      <a:pt x="151426" y="94949"/>
                    </a:cubicBezTo>
                    <a:cubicBezTo>
                      <a:pt x="192314" y="67339"/>
                      <a:pt x="238290" y="51575"/>
                      <a:pt x="285635" y="42959"/>
                    </a:cubicBezTo>
                    <a:cubicBezTo>
                      <a:pt x="286515" y="43840"/>
                      <a:pt x="287689" y="44526"/>
                      <a:pt x="289059" y="44428"/>
                    </a:cubicBezTo>
                    <a:cubicBezTo>
                      <a:pt x="329654" y="40707"/>
                      <a:pt x="369956" y="38749"/>
                      <a:pt x="410160" y="40511"/>
                    </a:cubicBezTo>
                    <a:cubicBezTo>
                      <a:pt x="420431" y="45994"/>
                      <a:pt x="435789" y="42470"/>
                      <a:pt x="447430" y="45407"/>
                    </a:cubicBezTo>
                    <a:cubicBezTo>
                      <a:pt x="490275" y="50009"/>
                      <a:pt x="532337" y="58722"/>
                      <a:pt x="571954" y="73997"/>
                    </a:cubicBezTo>
                    <a:cubicBezTo>
                      <a:pt x="641700" y="97593"/>
                      <a:pt x="719858" y="190118"/>
                      <a:pt x="655297" y="259634"/>
                    </a:cubicBezTo>
                    <a:cubicBezTo>
                      <a:pt x="615778" y="297427"/>
                      <a:pt x="557575" y="294000"/>
                      <a:pt x="509545" y="312995"/>
                    </a:cubicBezTo>
                    <a:cubicBezTo>
                      <a:pt x="466994" y="327094"/>
                      <a:pt x="437843" y="368216"/>
                      <a:pt x="392846" y="375951"/>
                    </a:cubicBezTo>
                    <a:cubicBezTo>
                      <a:pt x="344816" y="382217"/>
                      <a:pt x="298938" y="366160"/>
                      <a:pt x="266364" y="334731"/>
                    </a:cubicBezTo>
                    <a:close/>
                    <a:moveTo>
                      <a:pt x="362522" y="600948"/>
                    </a:moveTo>
                    <a:cubicBezTo>
                      <a:pt x="362522" y="601242"/>
                      <a:pt x="362424" y="601438"/>
                      <a:pt x="362326" y="601731"/>
                    </a:cubicBezTo>
                    <a:cubicBezTo>
                      <a:pt x="362228" y="601731"/>
                      <a:pt x="362130" y="601731"/>
                      <a:pt x="362032" y="601731"/>
                    </a:cubicBezTo>
                    <a:cubicBezTo>
                      <a:pt x="362228" y="601438"/>
                      <a:pt x="362424" y="601144"/>
                      <a:pt x="362522" y="600948"/>
                    </a:cubicBezTo>
                    <a:close/>
                    <a:moveTo>
                      <a:pt x="312144" y="597130"/>
                    </a:moveTo>
                    <a:cubicBezTo>
                      <a:pt x="312144" y="597227"/>
                      <a:pt x="312046" y="597423"/>
                      <a:pt x="312046" y="597521"/>
                    </a:cubicBezTo>
                    <a:cubicBezTo>
                      <a:pt x="312046" y="598403"/>
                      <a:pt x="312242" y="599088"/>
                      <a:pt x="312340" y="599871"/>
                    </a:cubicBezTo>
                    <a:cubicBezTo>
                      <a:pt x="311068" y="599577"/>
                      <a:pt x="309797" y="599284"/>
                      <a:pt x="308623" y="598892"/>
                    </a:cubicBezTo>
                    <a:cubicBezTo>
                      <a:pt x="309797" y="598403"/>
                      <a:pt x="310970" y="597815"/>
                      <a:pt x="312144" y="597130"/>
                    </a:cubicBezTo>
                    <a:close/>
                    <a:moveTo>
                      <a:pt x="412899" y="967425"/>
                    </a:moveTo>
                    <a:cubicBezTo>
                      <a:pt x="309797" y="979272"/>
                      <a:pt x="226356" y="949801"/>
                      <a:pt x="199358" y="848758"/>
                    </a:cubicBezTo>
                    <a:cubicBezTo>
                      <a:pt x="190358" y="821343"/>
                      <a:pt x="190847" y="791872"/>
                      <a:pt x="188793" y="763087"/>
                    </a:cubicBezTo>
                    <a:cubicBezTo>
                      <a:pt x="186152" y="717461"/>
                      <a:pt x="180772" y="672324"/>
                      <a:pt x="173826" y="627482"/>
                    </a:cubicBezTo>
                    <a:cubicBezTo>
                      <a:pt x="175098" y="629146"/>
                      <a:pt x="178913" y="628363"/>
                      <a:pt x="178815" y="625622"/>
                    </a:cubicBezTo>
                    <a:cubicBezTo>
                      <a:pt x="179207" y="621705"/>
                      <a:pt x="175489" y="620139"/>
                      <a:pt x="172457" y="618670"/>
                    </a:cubicBezTo>
                    <a:cubicBezTo>
                      <a:pt x="172066" y="616222"/>
                      <a:pt x="171577" y="612991"/>
                      <a:pt x="170403" y="610250"/>
                    </a:cubicBezTo>
                    <a:cubicBezTo>
                      <a:pt x="186837" y="613578"/>
                      <a:pt x="203368" y="616026"/>
                      <a:pt x="219900" y="617691"/>
                    </a:cubicBezTo>
                    <a:cubicBezTo>
                      <a:pt x="233790" y="619159"/>
                      <a:pt x="247583" y="618376"/>
                      <a:pt x="261082" y="615831"/>
                    </a:cubicBezTo>
                    <a:cubicBezTo>
                      <a:pt x="291211" y="635216"/>
                      <a:pt x="327600" y="645203"/>
                      <a:pt x="364673" y="648239"/>
                    </a:cubicBezTo>
                    <a:cubicBezTo>
                      <a:pt x="366532" y="648434"/>
                      <a:pt x="368489" y="648434"/>
                      <a:pt x="370445" y="648630"/>
                    </a:cubicBezTo>
                    <a:cubicBezTo>
                      <a:pt x="354402" y="674283"/>
                      <a:pt x="348142" y="743799"/>
                      <a:pt x="342273" y="760933"/>
                    </a:cubicBezTo>
                    <a:cubicBezTo>
                      <a:pt x="338067" y="778165"/>
                      <a:pt x="325545" y="813021"/>
                      <a:pt x="355087" y="815763"/>
                    </a:cubicBezTo>
                    <a:cubicBezTo>
                      <a:pt x="381205" y="816937"/>
                      <a:pt x="382672" y="787956"/>
                      <a:pt x="382672" y="769745"/>
                    </a:cubicBezTo>
                    <a:cubicBezTo>
                      <a:pt x="381205" y="749478"/>
                      <a:pt x="399106" y="676437"/>
                      <a:pt x="391770" y="649218"/>
                    </a:cubicBezTo>
                    <a:cubicBezTo>
                      <a:pt x="394900" y="649120"/>
                      <a:pt x="398030" y="649218"/>
                      <a:pt x="401063" y="648924"/>
                    </a:cubicBezTo>
                    <a:cubicBezTo>
                      <a:pt x="415149" y="647651"/>
                      <a:pt x="429137" y="644518"/>
                      <a:pt x="442539" y="638937"/>
                    </a:cubicBezTo>
                    <a:cubicBezTo>
                      <a:pt x="462103" y="630223"/>
                      <a:pt x="480395" y="624153"/>
                      <a:pt x="501426" y="620334"/>
                    </a:cubicBezTo>
                    <a:cubicBezTo>
                      <a:pt x="504752" y="619159"/>
                      <a:pt x="507393" y="617397"/>
                      <a:pt x="509643" y="615341"/>
                    </a:cubicBezTo>
                    <a:cubicBezTo>
                      <a:pt x="532533" y="624642"/>
                      <a:pt x="557281" y="630517"/>
                      <a:pt x="582519" y="632181"/>
                    </a:cubicBezTo>
                    <a:cubicBezTo>
                      <a:pt x="582323" y="633062"/>
                      <a:pt x="582030" y="634042"/>
                      <a:pt x="581834" y="635021"/>
                    </a:cubicBezTo>
                    <a:cubicBezTo>
                      <a:pt x="551999" y="740568"/>
                      <a:pt x="556499" y="942458"/>
                      <a:pt x="412899" y="96742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1" name="Google Shape;61;p3"/>
            <p:cNvSpPr/>
            <p:nvPr/>
          </p:nvSpPr>
          <p:spPr>
            <a:xfrm>
              <a:off x="1055504" y="9247761"/>
              <a:ext cx="582063" cy="337520"/>
            </a:xfrm>
            <a:custGeom>
              <a:avLst/>
              <a:gdLst/>
              <a:ahLst/>
              <a:cxnLst/>
              <a:rect l="l" t="t" r="r" b="b"/>
              <a:pathLst>
                <a:path w="582063" h="337520" extrusionOk="0">
                  <a:moveTo>
                    <a:pt x="474662" y="34251"/>
                  </a:moveTo>
                  <a:cubicBezTo>
                    <a:pt x="544310" y="57848"/>
                    <a:pt x="622566" y="150372"/>
                    <a:pt x="558005" y="219888"/>
                  </a:cubicBezTo>
                  <a:cubicBezTo>
                    <a:pt x="518486" y="257682"/>
                    <a:pt x="460283" y="254255"/>
                    <a:pt x="412253" y="273151"/>
                  </a:cubicBezTo>
                  <a:cubicBezTo>
                    <a:pt x="369701" y="287251"/>
                    <a:pt x="340551" y="328373"/>
                    <a:pt x="295554" y="336108"/>
                  </a:cubicBezTo>
                  <a:cubicBezTo>
                    <a:pt x="247622" y="342570"/>
                    <a:pt x="201744" y="326513"/>
                    <a:pt x="169170" y="295083"/>
                  </a:cubicBezTo>
                  <a:cubicBezTo>
                    <a:pt x="139824" y="274816"/>
                    <a:pt x="105880" y="261108"/>
                    <a:pt x="74382" y="244170"/>
                  </a:cubicBezTo>
                  <a:cubicBezTo>
                    <a:pt x="50808" y="229875"/>
                    <a:pt x="24396" y="216560"/>
                    <a:pt x="8843" y="193747"/>
                  </a:cubicBezTo>
                  <a:cubicBezTo>
                    <a:pt x="-14927" y="146848"/>
                    <a:pt x="12267" y="88493"/>
                    <a:pt x="54231" y="55302"/>
                  </a:cubicBezTo>
                  <a:cubicBezTo>
                    <a:pt x="95120" y="27789"/>
                    <a:pt x="141096" y="11928"/>
                    <a:pt x="188441" y="3312"/>
                  </a:cubicBezTo>
                  <a:cubicBezTo>
                    <a:pt x="189321" y="4291"/>
                    <a:pt x="190495" y="4780"/>
                    <a:pt x="191864" y="4780"/>
                  </a:cubicBezTo>
                  <a:cubicBezTo>
                    <a:pt x="232166" y="1060"/>
                    <a:pt x="272175" y="-1094"/>
                    <a:pt x="312183" y="570"/>
                  </a:cubicBezTo>
                  <a:cubicBezTo>
                    <a:pt x="322454" y="6640"/>
                    <a:pt x="338301" y="2724"/>
                    <a:pt x="350235" y="5759"/>
                  </a:cubicBezTo>
                  <a:cubicBezTo>
                    <a:pt x="392982" y="10361"/>
                    <a:pt x="435045" y="19075"/>
                    <a:pt x="474662" y="342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1128615" y="9818461"/>
              <a:ext cx="412018" cy="359635"/>
            </a:xfrm>
            <a:custGeom>
              <a:avLst/>
              <a:gdLst/>
              <a:ahLst/>
              <a:cxnLst/>
              <a:rect l="l" t="t" r="r" b="b"/>
              <a:pathLst>
                <a:path w="412018" h="359635" extrusionOk="0">
                  <a:moveTo>
                    <a:pt x="412018" y="21736"/>
                  </a:moveTo>
                  <a:cubicBezTo>
                    <a:pt x="411823" y="22617"/>
                    <a:pt x="411627" y="23596"/>
                    <a:pt x="411432" y="24575"/>
                  </a:cubicBezTo>
                  <a:cubicBezTo>
                    <a:pt x="381596" y="130220"/>
                    <a:pt x="386096" y="332208"/>
                    <a:pt x="242496" y="357175"/>
                  </a:cubicBezTo>
                  <a:cubicBezTo>
                    <a:pt x="139394" y="369022"/>
                    <a:pt x="55953" y="339454"/>
                    <a:pt x="28955" y="238509"/>
                  </a:cubicBezTo>
                  <a:cubicBezTo>
                    <a:pt x="19955" y="211094"/>
                    <a:pt x="20444" y="181623"/>
                    <a:pt x="18390" y="152739"/>
                  </a:cubicBezTo>
                  <a:cubicBezTo>
                    <a:pt x="15749" y="107211"/>
                    <a:pt x="10369" y="61977"/>
                    <a:pt x="3424" y="17134"/>
                  </a:cubicBezTo>
                  <a:cubicBezTo>
                    <a:pt x="4695" y="18799"/>
                    <a:pt x="8510" y="18113"/>
                    <a:pt x="8412" y="15274"/>
                  </a:cubicBezTo>
                  <a:cubicBezTo>
                    <a:pt x="8804" y="11357"/>
                    <a:pt x="4989" y="9791"/>
                    <a:pt x="2054" y="8322"/>
                  </a:cubicBezTo>
                  <a:cubicBezTo>
                    <a:pt x="1663" y="5874"/>
                    <a:pt x="1174" y="2741"/>
                    <a:pt x="0" y="0"/>
                  </a:cubicBezTo>
                  <a:cubicBezTo>
                    <a:pt x="16336" y="3329"/>
                    <a:pt x="32965" y="5777"/>
                    <a:pt x="49497" y="7441"/>
                  </a:cubicBezTo>
                  <a:cubicBezTo>
                    <a:pt x="63289" y="8812"/>
                    <a:pt x="77082" y="8126"/>
                    <a:pt x="90581" y="5581"/>
                  </a:cubicBezTo>
                  <a:cubicBezTo>
                    <a:pt x="120710" y="25065"/>
                    <a:pt x="157197" y="35052"/>
                    <a:pt x="194369" y="37989"/>
                  </a:cubicBezTo>
                  <a:cubicBezTo>
                    <a:pt x="196227" y="38185"/>
                    <a:pt x="198086" y="38381"/>
                    <a:pt x="200042" y="38576"/>
                  </a:cubicBezTo>
                  <a:cubicBezTo>
                    <a:pt x="184097" y="64425"/>
                    <a:pt x="177837" y="133549"/>
                    <a:pt x="171968" y="150683"/>
                  </a:cubicBezTo>
                  <a:cubicBezTo>
                    <a:pt x="167761" y="167916"/>
                    <a:pt x="155241" y="202673"/>
                    <a:pt x="184782" y="205513"/>
                  </a:cubicBezTo>
                  <a:cubicBezTo>
                    <a:pt x="210900" y="206688"/>
                    <a:pt x="212367" y="177707"/>
                    <a:pt x="212465" y="159397"/>
                  </a:cubicBezTo>
                  <a:cubicBezTo>
                    <a:pt x="210998" y="139228"/>
                    <a:pt x="228801" y="66579"/>
                    <a:pt x="221758" y="39164"/>
                  </a:cubicBezTo>
                  <a:cubicBezTo>
                    <a:pt x="224790" y="39066"/>
                    <a:pt x="227823" y="38870"/>
                    <a:pt x="230856" y="38576"/>
                  </a:cubicBezTo>
                  <a:cubicBezTo>
                    <a:pt x="244941" y="37304"/>
                    <a:pt x="258930" y="34170"/>
                    <a:pt x="272331" y="28590"/>
                  </a:cubicBezTo>
                  <a:cubicBezTo>
                    <a:pt x="291895" y="19876"/>
                    <a:pt x="310188" y="13805"/>
                    <a:pt x="331219" y="9987"/>
                  </a:cubicBezTo>
                  <a:cubicBezTo>
                    <a:pt x="334545" y="8812"/>
                    <a:pt x="337284" y="7147"/>
                    <a:pt x="339436" y="5091"/>
                  </a:cubicBezTo>
                  <a:cubicBezTo>
                    <a:pt x="362130" y="14393"/>
                    <a:pt x="386781" y="20071"/>
                    <a:pt x="412018" y="2173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" name="Google Shape;63;p3"/>
            <p:cNvGrpSpPr/>
            <p:nvPr/>
          </p:nvGrpSpPr>
          <p:grpSpPr>
            <a:xfrm>
              <a:off x="-1140908" y="6657760"/>
              <a:ext cx="4804860" cy="2911128"/>
              <a:chOff x="-1140908" y="6657760"/>
              <a:chExt cx="4804860" cy="2911128"/>
            </a:xfrm>
          </p:grpSpPr>
          <p:sp>
            <p:nvSpPr>
              <p:cNvPr id="64" name="Google Shape;64;p3"/>
              <p:cNvSpPr/>
              <p:nvPr/>
            </p:nvSpPr>
            <p:spPr>
              <a:xfrm>
                <a:off x="1648235" y="6733905"/>
                <a:ext cx="2015717" cy="2757830"/>
              </a:xfrm>
              <a:custGeom>
                <a:avLst/>
                <a:gdLst/>
                <a:ahLst/>
                <a:cxnLst/>
                <a:rect l="l" t="t" r="r" b="b"/>
                <a:pathLst>
                  <a:path w="2015717" h="2757830" extrusionOk="0">
                    <a:moveTo>
                      <a:pt x="2013432" y="827927"/>
                    </a:moveTo>
                    <a:cubicBezTo>
                      <a:pt x="2008541" y="726786"/>
                      <a:pt x="2011769" y="623099"/>
                      <a:pt x="1984575" y="525777"/>
                    </a:cubicBezTo>
                    <a:cubicBezTo>
                      <a:pt x="1961685" y="459198"/>
                      <a:pt x="1927252" y="393402"/>
                      <a:pt x="1873941" y="346210"/>
                    </a:cubicBezTo>
                    <a:cubicBezTo>
                      <a:pt x="1843421" y="326334"/>
                      <a:pt x="1801358" y="332306"/>
                      <a:pt x="1765165" y="333775"/>
                    </a:cubicBezTo>
                    <a:cubicBezTo>
                      <a:pt x="1695125" y="340727"/>
                      <a:pt x="1623423" y="355217"/>
                      <a:pt x="1554949" y="340139"/>
                    </a:cubicBezTo>
                    <a:cubicBezTo>
                      <a:pt x="1432576" y="313997"/>
                      <a:pt x="1325952" y="247614"/>
                      <a:pt x="1224415" y="182798"/>
                    </a:cubicBezTo>
                    <a:cubicBezTo>
                      <a:pt x="1143224" y="129535"/>
                      <a:pt x="1057338" y="74901"/>
                      <a:pt x="953844" y="70006"/>
                    </a:cubicBezTo>
                    <a:cubicBezTo>
                      <a:pt x="913445" y="78132"/>
                      <a:pt x="874219" y="95658"/>
                      <a:pt x="837047" y="113086"/>
                    </a:cubicBezTo>
                    <a:cubicBezTo>
                      <a:pt x="812885" y="129437"/>
                      <a:pt x="792245" y="150390"/>
                      <a:pt x="770138" y="169384"/>
                    </a:cubicBezTo>
                    <a:cubicBezTo>
                      <a:pt x="747541" y="185050"/>
                      <a:pt x="732379" y="223431"/>
                      <a:pt x="703425" y="226074"/>
                    </a:cubicBezTo>
                    <a:cubicBezTo>
                      <a:pt x="700783" y="226270"/>
                      <a:pt x="698044" y="226172"/>
                      <a:pt x="695208" y="225878"/>
                    </a:cubicBezTo>
                    <a:cubicBezTo>
                      <a:pt x="690023" y="224410"/>
                      <a:pt x="686502" y="221179"/>
                      <a:pt x="683469" y="217458"/>
                    </a:cubicBezTo>
                    <a:cubicBezTo>
                      <a:pt x="682980" y="217556"/>
                      <a:pt x="682589" y="217654"/>
                      <a:pt x="682100" y="217654"/>
                    </a:cubicBezTo>
                    <a:cubicBezTo>
                      <a:pt x="677111" y="218143"/>
                      <a:pt x="671633" y="216969"/>
                      <a:pt x="666155" y="213835"/>
                    </a:cubicBezTo>
                    <a:cubicBezTo>
                      <a:pt x="611963" y="179959"/>
                      <a:pt x="551119" y="157831"/>
                      <a:pt x="489883" y="136878"/>
                    </a:cubicBezTo>
                    <a:cubicBezTo>
                      <a:pt x="399889" y="104274"/>
                      <a:pt x="311361" y="68145"/>
                      <a:pt x="218628" y="41905"/>
                    </a:cubicBezTo>
                    <a:cubicBezTo>
                      <a:pt x="171283" y="26338"/>
                      <a:pt x="123351" y="12337"/>
                      <a:pt x="74832" y="0"/>
                    </a:cubicBezTo>
                    <a:cubicBezTo>
                      <a:pt x="76495" y="54242"/>
                      <a:pt x="64463" y="109561"/>
                      <a:pt x="60844" y="163999"/>
                    </a:cubicBezTo>
                    <a:cubicBezTo>
                      <a:pt x="48519" y="256524"/>
                      <a:pt x="43726" y="349147"/>
                      <a:pt x="35509" y="441868"/>
                    </a:cubicBezTo>
                    <a:cubicBezTo>
                      <a:pt x="-4891" y="641017"/>
                      <a:pt x="685" y="840949"/>
                      <a:pt x="0" y="1040391"/>
                    </a:cubicBezTo>
                    <a:cubicBezTo>
                      <a:pt x="2348" y="1184025"/>
                      <a:pt x="4108" y="1329030"/>
                      <a:pt x="36096" y="1467964"/>
                    </a:cubicBezTo>
                    <a:cubicBezTo>
                      <a:pt x="55758" y="1543943"/>
                      <a:pt x="85495" y="1616690"/>
                      <a:pt x="115428" y="1688555"/>
                    </a:cubicBezTo>
                    <a:cubicBezTo>
                      <a:pt x="139883" y="1749358"/>
                      <a:pt x="173631" y="1805558"/>
                      <a:pt x="210802" y="1859310"/>
                    </a:cubicBezTo>
                    <a:cubicBezTo>
                      <a:pt x="272820" y="1960354"/>
                      <a:pt x="342859" y="2056012"/>
                      <a:pt x="407714" y="2155097"/>
                    </a:cubicBezTo>
                    <a:cubicBezTo>
                      <a:pt x="451440" y="2231662"/>
                      <a:pt x="506806" y="2300493"/>
                      <a:pt x="551803" y="2376275"/>
                    </a:cubicBezTo>
                    <a:cubicBezTo>
                      <a:pt x="606289" y="2480256"/>
                      <a:pt x="659993" y="2586194"/>
                      <a:pt x="691980" y="2699966"/>
                    </a:cubicBezTo>
                    <a:cubicBezTo>
                      <a:pt x="694816" y="2711617"/>
                      <a:pt x="701566" y="2733353"/>
                      <a:pt x="708022" y="2757830"/>
                    </a:cubicBezTo>
                    <a:cubicBezTo>
                      <a:pt x="734629" y="2691154"/>
                      <a:pt x="754291" y="2622421"/>
                      <a:pt x="775225" y="2554080"/>
                    </a:cubicBezTo>
                    <a:cubicBezTo>
                      <a:pt x="859937" y="2319781"/>
                      <a:pt x="929585" y="2081762"/>
                      <a:pt x="986027" y="1841393"/>
                    </a:cubicBezTo>
                    <a:cubicBezTo>
                      <a:pt x="1005102" y="1761596"/>
                      <a:pt x="1034448" y="1683660"/>
                      <a:pt x="1057142" y="1604549"/>
                    </a:cubicBezTo>
                    <a:cubicBezTo>
                      <a:pt x="1075435" y="1544236"/>
                      <a:pt x="1087956" y="1482455"/>
                      <a:pt x="1113585" y="1423905"/>
                    </a:cubicBezTo>
                    <a:cubicBezTo>
                      <a:pt x="1119552" y="1411470"/>
                      <a:pt x="1123953" y="1398644"/>
                      <a:pt x="1128160" y="1385720"/>
                    </a:cubicBezTo>
                    <a:cubicBezTo>
                      <a:pt x="1129236" y="1383370"/>
                      <a:pt x="1130507" y="1381216"/>
                      <a:pt x="1132073" y="1379258"/>
                    </a:cubicBezTo>
                    <a:cubicBezTo>
                      <a:pt x="1129529" y="1346752"/>
                      <a:pt x="1126888" y="1314344"/>
                      <a:pt x="1123660" y="1281935"/>
                    </a:cubicBezTo>
                    <a:cubicBezTo>
                      <a:pt x="1114367" y="1094242"/>
                      <a:pt x="1105759" y="901947"/>
                      <a:pt x="1034644" y="729136"/>
                    </a:cubicBezTo>
                    <a:cubicBezTo>
                      <a:pt x="1017427" y="688601"/>
                      <a:pt x="986516" y="655507"/>
                      <a:pt x="966952" y="616637"/>
                    </a:cubicBezTo>
                    <a:cubicBezTo>
                      <a:pt x="966169" y="610567"/>
                      <a:pt x="969104" y="604496"/>
                      <a:pt x="975071" y="601461"/>
                    </a:cubicBezTo>
                    <a:cubicBezTo>
                      <a:pt x="986125" y="596272"/>
                      <a:pt x="993559" y="604888"/>
                      <a:pt x="998450" y="613014"/>
                    </a:cubicBezTo>
                    <a:cubicBezTo>
                      <a:pt x="1084434" y="706127"/>
                      <a:pt x="1119160" y="829298"/>
                      <a:pt x="1141365" y="952175"/>
                    </a:cubicBezTo>
                    <a:cubicBezTo>
                      <a:pt x="1168853" y="1074758"/>
                      <a:pt x="1165331" y="1202237"/>
                      <a:pt x="1177754" y="1327268"/>
                    </a:cubicBezTo>
                    <a:cubicBezTo>
                      <a:pt x="1195069" y="1504974"/>
                      <a:pt x="1197025" y="1685716"/>
                      <a:pt x="1233414" y="1859996"/>
                    </a:cubicBezTo>
                    <a:cubicBezTo>
                      <a:pt x="1264619" y="2000301"/>
                      <a:pt x="1299638" y="2136298"/>
                      <a:pt x="1364493" y="2263483"/>
                    </a:cubicBezTo>
                    <a:cubicBezTo>
                      <a:pt x="1411447" y="2355812"/>
                      <a:pt x="1489997" y="2439133"/>
                      <a:pt x="1598088" y="2461653"/>
                    </a:cubicBezTo>
                    <a:cubicBezTo>
                      <a:pt x="1723591" y="2488088"/>
                      <a:pt x="1777098" y="2483095"/>
                      <a:pt x="1784729" y="2341615"/>
                    </a:cubicBezTo>
                    <a:cubicBezTo>
                      <a:pt x="1785902" y="2315179"/>
                      <a:pt x="1781011" y="2289723"/>
                      <a:pt x="1775142" y="2264364"/>
                    </a:cubicBezTo>
                    <a:lnTo>
                      <a:pt x="1775142" y="2264364"/>
                    </a:lnTo>
                    <a:cubicBezTo>
                      <a:pt x="1774555" y="2262895"/>
                      <a:pt x="1774066" y="2261427"/>
                      <a:pt x="1773479" y="2260154"/>
                    </a:cubicBezTo>
                    <a:cubicBezTo>
                      <a:pt x="1755969" y="2200429"/>
                      <a:pt x="1740905" y="2137179"/>
                      <a:pt x="1752839" y="2073733"/>
                    </a:cubicBezTo>
                    <a:cubicBezTo>
                      <a:pt x="1752839" y="2072461"/>
                      <a:pt x="1752839" y="2071188"/>
                      <a:pt x="1752839" y="2069915"/>
                    </a:cubicBezTo>
                    <a:cubicBezTo>
                      <a:pt x="1752839" y="2065117"/>
                      <a:pt x="1754209" y="2060515"/>
                      <a:pt x="1756752" y="2056501"/>
                    </a:cubicBezTo>
                    <a:lnTo>
                      <a:pt x="1756752" y="2056501"/>
                    </a:lnTo>
                    <a:cubicBezTo>
                      <a:pt x="1757241" y="2054641"/>
                      <a:pt x="1757828" y="2052781"/>
                      <a:pt x="1758317" y="2050920"/>
                    </a:cubicBezTo>
                    <a:cubicBezTo>
                      <a:pt x="1760274" y="2043675"/>
                      <a:pt x="1762621" y="2036625"/>
                      <a:pt x="1765360" y="2029674"/>
                    </a:cubicBezTo>
                    <a:cubicBezTo>
                      <a:pt x="1764480" y="2025464"/>
                      <a:pt x="1764969" y="2020960"/>
                      <a:pt x="1766827" y="2016750"/>
                    </a:cubicBezTo>
                    <a:cubicBezTo>
                      <a:pt x="1776316" y="1993937"/>
                      <a:pt x="1785316" y="1970928"/>
                      <a:pt x="1795684" y="1948409"/>
                    </a:cubicBezTo>
                    <a:cubicBezTo>
                      <a:pt x="1823367" y="1889173"/>
                      <a:pt x="1851051" y="1823867"/>
                      <a:pt x="1869539" y="1762771"/>
                    </a:cubicBezTo>
                    <a:cubicBezTo>
                      <a:pt x="1933317" y="1568028"/>
                      <a:pt x="1958261" y="1366530"/>
                      <a:pt x="1990249" y="1167185"/>
                    </a:cubicBezTo>
                    <a:cubicBezTo>
                      <a:pt x="2008639" y="1054099"/>
                      <a:pt x="2021062" y="940621"/>
                      <a:pt x="2013432" y="827927"/>
                    </a:cubicBezTo>
                    <a:close/>
                    <a:moveTo>
                      <a:pt x="511599" y="1893187"/>
                    </a:moveTo>
                    <a:cubicBezTo>
                      <a:pt x="504067" y="1893873"/>
                      <a:pt x="496242" y="1894166"/>
                      <a:pt x="488318" y="1893873"/>
                    </a:cubicBezTo>
                    <a:cubicBezTo>
                      <a:pt x="370934" y="1905524"/>
                      <a:pt x="214715" y="1855296"/>
                      <a:pt x="250615" y="1715774"/>
                    </a:cubicBezTo>
                    <a:cubicBezTo>
                      <a:pt x="261962" y="1637838"/>
                      <a:pt x="327502" y="1583400"/>
                      <a:pt x="390987" y="1539047"/>
                    </a:cubicBezTo>
                    <a:cubicBezTo>
                      <a:pt x="504165" y="1461208"/>
                      <a:pt x="664884" y="1529158"/>
                      <a:pt x="673589" y="1659085"/>
                    </a:cubicBezTo>
                    <a:cubicBezTo>
                      <a:pt x="692469" y="1766002"/>
                      <a:pt x="628886" y="1882613"/>
                      <a:pt x="511599" y="1893187"/>
                    </a:cubicBezTo>
                    <a:close/>
                    <a:moveTo>
                      <a:pt x="691491" y="1282131"/>
                    </a:moveTo>
                    <a:cubicBezTo>
                      <a:pt x="685621" y="1282621"/>
                      <a:pt x="679752" y="1281152"/>
                      <a:pt x="675155" y="1276844"/>
                    </a:cubicBezTo>
                    <a:cubicBezTo>
                      <a:pt x="633972" y="1235918"/>
                      <a:pt x="578019" y="1208307"/>
                      <a:pt x="518642" y="1198810"/>
                    </a:cubicBezTo>
                    <a:cubicBezTo>
                      <a:pt x="485481" y="1196068"/>
                      <a:pt x="452516" y="1207230"/>
                      <a:pt x="419648" y="1211342"/>
                    </a:cubicBezTo>
                    <a:cubicBezTo>
                      <a:pt x="394900" y="1207720"/>
                      <a:pt x="415149" y="1188921"/>
                      <a:pt x="429430" y="1183830"/>
                    </a:cubicBezTo>
                    <a:cubicBezTo>
                      <a:pt x="489003" y="1153673"/>
                      <a:pt x="555618" y="1157100"/>
                      <a:pt x="612550" y="1182752"/>
                    </a:cubicBezTo>
                    <a:cubicBezTo>
                      <a:pt x="639352" y="1193033"/>
                      <a:pt x="664688" y="1207034"/>
                      <a:pt x="687187" y="1224071"/>
                    </a:cubicBezTo>
                    <a:cubicBezTo>
                      <a:pt x="697947" y="1233470"/>
                      <a:pt x="714576" y="1241107"/>
                      <a:pt x="715652" y="1256870"/>
                    </a:cubicBezTo>
                    <a:cubicBezTo>
                      <a:pt x="716533" y="1270284"/>
                      <a:pt x="704110" y="1280956"/>
                      <a:pt x="691491" y="1282131"/>
                    </a:cubicBezTo>
                    <a:close/>
                  </a:path>
                </a:pathLst>
              </a:custGeom>
              <a:solidFill>
                <a:srgbClr val="78DFE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-1140908" y="6657760"/>
                <a:ext cx="2481057" cy="2911128"/>
              </a:xfrm>
              <a:custGeom>
                <a:avLst/>
                <a:gdLst/>
                <a:ahLst/>
                <a:cxnLst/>
                <a:rect l="l" t="t" r="r" b="b"/>
                <a:pathLst>
                  <a:path w="2481057" h="2911128" extrusionOk="0">
                    <a:moveTo>
                      <a:pt x="2420949" y="172586"/>
                    </a:moveTo>
                    <a:cubicBezTo>
                      <a:pt x="2409798" y="137339"/>
                      <a:pt x="2399722" y="101406"/>
                      <a:pt x="2383484" y="68214"/>
                    </a:cubicBezTo>
                    <a:cubicBezTo>
                      <a:pt x="2372137" y="44716"/>
                      <a:pt x="2354432" y="24449"/>
                      <a:pt x="2342987" y="1048"/>
                    </a:cubicBezTo>
                    <a:cubicBezTo>
                      <a:pt x="2264535" y="-1497"/>
                      <a:pt x="2185496" y="950"/>
                      <a:pt x="2106360" y="4573"/>
                    </a:cubicBezTo>
                    <a:cubicBezTo>
                      <a:pt x="1894188" y="3594"/>
                      <a:pt x="1721437" y="21511"/>
                      <a:pt x="1524721" y="119617"/>
                    </a:cubicBezTo>
                    <a:cubicBezTo>
                      <a:pt x="1447248" y="158096"/>
                      <a:pt x="1372513" y="202645"/>
                      <a:pt x="1300909" y="251306"/>
                    </a:cubicBezTo>
                    <a:cubicBezTo>
                      <a:pt x="1267650" y="271965"/>
                      <a:pt x="1236837" y="299282"/>
                      <a:pt x="1203284" y="320333"/>
                    </a:cubicBezTo>
                    <a:cubicBezTo>
                      <a:pt x="1202991" y="321605"/>
                      <a:pt x="1202697" y="322780"/>
                      <a:pt x="1202306" y="323955"/>
                    </a:cubicBezTo>
                    <a:cubicBezTo>
                      <a:pt x="1197415" y="325620"/>
                      <a:pt x="1192622" y="327676"/>
                      <a:pt x="1188024" y="330417"/>
                    </a:cubicBezTo>
                    <a:cubicBezTo>
                      <a:pt x="1185188" y="332082"/>
                      <a:pt x="1182742" y="334138"/>
                      <a:pt x="1180883" y="336586"/>
                    </a:cubicBezTo>
                    <a:cubicBezTo>
                      <a:pt x="1180394" y="335704"/>
                      <a:pt x="1180003" y="334725"/>
                      <a:pt x="1179710" y="333746"/>
                    </a:cubicBezTo>
                    <a:cubicBezTo>
                      <a:pt x="1177655" y="334725"/>
                      <a:pt x="1175699" y="335704"/>
                      <a:pt x="1173645" y="336684"/>
                    </a:cubicBezTo>
                    <a:cubicBezTo>
                      <a:pt x="1173645" y="335704"/>
                      <a:pt x="1173645" y="334823"/>
                      <a:pt x="1173743" y="333844"/>
                    </a:cubicBezTo>
                    <a:cubicBezTo>
                      <a:pt x="1173743" y="332473"/>
                      <a:pt x="1173743" y="331103"/>
                      <a:pt x="1173743" y="329732"/>
                    </a:cubicBezTo>
                    <a:cubicBezTo>
                      <a:pt x="1173938" y="328949"/>
                      <a:pt x="1174134" y="328068"/>
                      <a:pt x="1174134" y="327284"/>
                    </a:cubicBezTo>
                    <a:cubicBezTo>
                      <a:pt x="1174134" y="323955"/>
                      <a:pt x="1174329" y="320626"/>
                      <a:pt x="1174036" y="317297"/>
                    </a:cubicBezTo>
                    <a:cubicBezTo>
                      <a:pt x="1173938" y="316025"/>
                      <a:pt x="1173743" y="314850"/>
                      <a:pt x="1173449" y="313675"/>
                    </a:cubicBezTo>
                    <a:cubicBezTo>
                      <a:pt x="1173449" y="313087"/>
                      <a:pt x="1173449" y="312402"/>
                      <a:pt x="1173351" y="311814"/>
                    </a:cubicBezTo>
                    <a:cubicBezTo>
                      <a:pt x="1174427" y="311031"/>
                      <a:pt x="1175503" y="310150"/>
                      <a:pt x="1176579" y="309367"/>
                    </a:cubicBezTo>
                    <a:lnTo>
                      <a:pt x="1176579" y="309367"/>
                    </a:lnTo>
                    <a:cubicBezTo>
                      <a:pt x="1175699" y="281658"/>
                      <a:pt x="1176579" y="253754"/>
                      <a:pt x="1173645" y="226339"/>
                    </a:cubicBezTo>
                    <a:cubicBezTo>
                      <a:pt x="1170612" y="188448"/>
                      <a:pt x="1121311" y="191385"/>
                      <a:pt x="1091085" y="190798"/>
                    </a:cubicBezTo>
                    <a:cubicBezTo>
                      <a:pt x="1012828" y="190406"/>
                      <a:pt x="944843" y="239067"/>
                      <a:pt x="883412" y="283910"/>
                    </a:cubicBezTo>
                    <a:cubicBezTo>
                      <a:pt x="831372" y="321801"/>
                      <a:pt x="778843" y="359790"/>
                      <a:pt x="720248" y="387303"/>
                    </a:cubicBezTo>
                    <a:cubicBezTo>
                      <a:pt x="662045" y="413935"/>
                      <a:pt x="605994" y="445070"/>
                      <a:pt x="548574" y="473268"/>
                    </a:cubicBezTo>
                    <a:cubicBezTo>
                      <a:pt x="496827" y="497452"/>
                      <a:pt x="441363" y="510865"/>
                      <a:pt x="386877" y="526139"/>
                    </a:cubicBezTo>
                    <a:cubicBezTo>
                      <a:pt x="325153" y="543274"/>
                      <a:pt x="265776" y="568241"/>
                      <a:pt x="204443" y="586550"/>
                    </a:cubicBezTo>
                    <a:cubicBezTo>
                      <a:pt x="170401" y="596830"/>
                      <a:pt x="138708" y="604369"/>
                      <a:pt x="105840" y="617000"/>
                    </a:cubicBezTo>
                    <a:cubicBezTo>
                      <a:pt x="98210" y="620623"/>
                      <a:pt x="90678" y="624539"/>
                      <a:pt x="83341" y="628651"/>
                    </a:cubicBezTo>
                    <a:cubicBezTo>
                      <a:pt x="83635" y="632959"/>
                      <a:pt x="81581" y="637953"/>
                      <a:pt x="80798" y="641869"/>
                    </a:cubicBezTo>
                    <a:cubicBezTo>
                      <a:pt x="80896" y="645883"/>
                      <a:pt x="74538" y="646471"/>
                      <a:pt x="74440" y="642456"/>
                    </a:cubicBezTo>
                    <a:cubicBezTo>
                      <a:pt x="74440" y="639323"/>
                      <a:pt x="76103" y="635701"/>
                      <a:pt x="76592" y="632470"/>
                    </a:cubicBezTo>
                    <a:cubicBezTo>
                      <a:pt x="68766" y="636974"/>
                      <a:pt x="60941" y="641575"/>
                      <a:pt x="53213" y="646177"/>
                    </a:cubicBezTo>
                    <a:cubicBezTo>
                      <a:pt x="49104" y="648625"/>
                      <a:pt x="44702" y="650289"/>
                      <a:pt x="40203" y="650681"/>
                    </a:cubicBezTo>
                    <a:cubicBezTo>
                      <a:pt x="38148" y="650877"/>
                      <a:pt x="36192" y="650779"/>
                      <a:pt x="34040" y="650387"/>
                    </a:cubicBezTo>
                    <a:cubicBezTo>
                      <a:pt x="29540" y="657535"/>
                      <a:pt x="25627" y="664878"/>
                      <a:pt x="22204" y="670850"/>
                    </a:cubicBezTo>
                    <a:cubicBezTo>
                      <a:pt x="-28076" y="792650"/>
                      <a:pt x="18584" y="936578"/>
                      <a:pt x="48811" y="1054364"/>
                    </a:cubicBezTo>
                    <a:cubicBezTo>
                      <a:pt x="78450" y="1155505"/>
                      <a:pt x="118263" y="1252436"/>
                      <a:pt x="161695" y="1347898"/>
                    </a:cubicBezTo>
                    <a:cubicBezTo>
                      <a:pt x="212855" y="1468131"/>
                      <a:pt x="263330" y="1590029"/>
                      <a:pt x="310871" y="1711340"/>
                    </a:cubicBezTo>
                    <a:cubicBezTo>
                      <a:pt x="381888" y="1892865"/>
                      <a:pt x="466405" y="2069005"/>
                      <a:pt x="486165" y="2267175"/>
                    </a:cubicBezTo>
                    <a:cubicBezTo>
                      <a:pt x="500251" y="2364497"/>
                      <a:pt x="510815" y="2462505"/>
                      <a:pt x="512674" y="2561590"/>
                    </a:cubicBezTo>
                    <a:cubicBezTo>
                      <a:pt x="514924" y="2631302"/>
                      <a:pt x="511305" y="2704636"/>
                      <a:pt x="548672" y="2765047"/>
                    </a:cubicBezTo>
                    <a:cubicBezTo>
                      <a:pt x="587995" y="2841710"/>
                      <a:pt x="692565" y="2857670"/>
                      <a:pt x="774049" y="2828884"/>
                    </a:cubicBezTo>
                    <a:cubicBezTo>
                      <a:pt x="872554" y="2777677"/>
                      <a:pt x="937213" y="2626798"/>
                      <a:pt x="975852" y="2530846"/>
                    </a:cubicBezTo>
                    <a:cubicBezTo>
                      <a:pt x="1030729" y="2398374"/>
                      <a:pt x="1058413" y="2258852"/>
                      <a:pt x="1079737" y="2120114"/>
                    </a:cubicBezTo>
                    <a:cubicBezTo>
                      <a:pt x="1101747" y="1988033"/>
                      <a:pt x="1116127" y="1855757"/>
                      <a:pt x="1129039" y="1723285"/>
                    </a:cubicBezTo>
                    <a:cubicBezTo>
                      <a:pt x="1134712" y="1674232"/>
                      <a:pt x="1135886" y="1625277"/>
                      <a:pt x="1136669" y="1576322"/>
                    </a:cubicBezTo>
                    <a:cubicBezTo>
                      <a:pt x="1136669" y="1572993"/>
                      <a:pt x="1137353" y="1569762"/>
                      <a:pt x="1138429" y="1566629"/>
                    </a:cubicBezTo>
                    <a:cubicBezTo>
                      <a:pt x="1130408" y="1484189"/>
                      <a:pt x="1130800" y="1400476"/>
                      <a:pt x="1125126" y="1317644"/>
                    </a:cubicBezTo>
                    <a:cubicBezTo>
                      <a:pt x="1111529" y="1101654"/>
                      <a:pt x="1116713" y="874503"/>
                      <a:pt x="1213653" y="668403"/>
                    </a:cubicBezTo>
                    <a:cubicBezTo>
                      <a:pt x="1227935" y="643142"/>
                      <a:pt x="1267161" y="657730"/>
                      <a:pt x="1256890" y="685047"/>
                    </a:cubicBezTo>
                    <a:cubicBezTo>
                      <a:pt x="1184111" y="859915"/>
                      <a:pt x="1159656" y="1046335"/>
                      <a:pt x="1166504" y="1229133"/>
                    </a:cubicBezTo>
                    <a:cubicBezTo>
                      <a:pt x="1166504" y="1231385"/>
                      <a:pt x="1166602" y="1233735"/>
                      <a:pt x="1166602" y="1235987"/>
                    </a:cubicBezTo>
                    <a:cubicBezTo>
                      <a:pt x="1168754" y="1236868"/>
                      <a:pt x="1169634" y="1239414"/>
                      <a:pt x="1169928" y="1241959"/>
                    </a:cubicBezTo>
                    <a:cubicBezTo>
                      <a:pt x="1170319" y="1253023"/>
                      <a:pt x="1168754" y="1264674"/>
                      <a:pt x="1168558" y="1275640"/>
                    </a:cubicBezTo>
                    <a:cubicBezTo>
                      <a:pt x="1164254" y="1360920"/>
                      <a:pt x="1180688" y="1446493"/>
                      <a:pt x="1180786" y="1530990"/>
                    </a:cubicBezTo>
                    <a:cubicBezTo>
                      <a:pt x="1184698" y="1530794"/>
                      <a:pt x="1186459" y="1534906"/>
                      <a:pt x="1186264" y="1538137"/>
                    </a:cubicBezTo>
                    <a:cubicBezTo>
                      <a:pt x="1186948" y="1540389"/>
                      <a:pt x="1192035" y="1547732"/>
                      <a:pt x="1187242" y="1549397"/>
                    </a:cubicBezTo>
                    <a:cubicBezTo>
                      <a:pt x="1194187" y="1641530"/>
                      <a:pt x="1196828" y="1734153"/>
                      <a:pt x="1216490" y="1823936"/>
                    </a:cubicBezTo>
                    <a:cubicBezTo>
                      <a:pt x="1243195" y="1949261"/>
                      <a:pt x="1265107" y="2075663"/>
                      <a:pt x="1289659" y="2201477"/>
                    </a:cubicBezTo>
                    <a:cubicBezTo>
                      <a:pt x="1326538" y="2373015"/>
                      <a:pt x="1361459" y="2545337"/>
                      <a:pt x="1412913" y="2712273"/>
                    </a:cubicBezTo>
                    <a:cubicBezTo>
                      <a:pt x="1433749" y="2779146"/>
                      <a:pt x="1456345" y="2845333"/>
                      <a:pt x="1480115" y="2911129"/>
                    </a:cubicBezTo>
                    <a:cubicBezTo>
                      <a:pt x="1493908" y="2838381"/>
                      <a:pt x="1528243" y="2769453"/>
                      <a:pt x="1567958" y="2704832"/>
                    </a:cubicBezTo>
                    <a:cubicBezTo>
                      <a:pt x="1604640" y="2637274"/>
                      <a:pt x="1659517" y="2574220"/>
                      <a:pt x="1708036" y="2515572"/>
                    </a:cubicBezTo>
                    <a:cubicBezTo>
                      <a:pt x="1749121" y="2467890"/>
                      <a:pt x="1778271" y="2412669"/>
                      <a:pt x="1814954" y="2362049"/>
                    </a:cubicBezTo>
                    <a:cubicBezTo>
                      <a:pt x="1867776" y="2295667"/>
                      <a:pt x="1917567" y="2227521"/>
                      <a:pt x="1966281" y="2158397"/>
                    </a:cubicBezTo>
                    <a:cubicBezTo>
                      <a:pt x="2109881" y="1971487"/>
                      <a:pt x="2230787" y="1769890"/>
                      <a:pt x="2318923" y="1555663"/>
                    </a:cubicBezTo>
                    <a:cubicBezTo>
                      <a:pt x="2373017" y="1413302"/>
                      <a:pt x="2405005" y="1264772"/>
                      <a:pt x="2433666" y="1117320"/>
                    </a:cubicBezTo>
                    <a:cubicBezTo>
                      <a:pt x="2465653" y="932368"/>
                      <a:pt x="2486195" y="745947"/>
                      <a:pt x="2479935" y="560604"/>
                    </a:cubicBezTo>
                    <a:cubicBezTo>
                      <a:pt x="2476609" y="428229"/>
                      <a:pt x="2464479" y="296247"/>
                      <a:pt x="2420949" y="172586"/>
                    </a:cubicBezTo>
                    <a:close/>
                    <a:moveTo>
                      <a:pt x="1685244" y="1258898"/>
                    </a:moveTo>
                    <a:cubicBezTo>
                      <a:pt x="1729068" y="1226294"/>
                      <a:pt x="1774945" y="1192906"/>
                      <a:pt x="1827964" y="1177437"/>
                    </a:cubicBezTo>
                    <a:cubicBezTo>
                      <a:pt x="1873450" y="1163631"/>
                      <a:pt x="1920795" y="1165687"/>
                      <a:pt x="1966966" y="1166079"/>
                    </a:cubicBezTo>
                    <a:cubicBezTo>
                      <a:pt x="1995432" y="1167156"/>
                      <a:pt x="2026049" y="1169408"/>
                      <a:pt x="2048548" y="1186542"/>
                    </a:cubicBezTo>
                    <a:cubicBezTo>
                      <a:pt x="2070949" y="1201522"/>
                      <a:pt x="2062438" y="1234616"/>
                      <a:pt x="2033386" y="1214153"/>
                    </a:cubicBezTo>
                    <a:cubicBezTo>
                      <a:pt x="2016072" y="1204656"/>
                      <a:pt x="1995040" y="1204362"/>
                      <a:pt x="1974987" y="1204264"/>
                    </a:cubicBezTo>
                    <a:cubicBezTo>
                      <a:pt x="1924512" y="1207005"/>
                      <a:pt x="1871983" y="1204949"/>
                      <a:pt x="1823562" y="1224727"/>
                    </a:cubicBezTo>
                    <a:cubicBezTo>
                      <a:pt x="1790596" y="1238239"/>
                      <a:pt x="1761055" y="1259093"/>
                      <a:pt x="1732687" y="1280144"/>
                    </a:cubicBezTo>
                    <a:cubicBezTo>
                      <a:pt x="1721731" y="1287389"/>
                      <a:pt x="1712047" y="1300020"/>
                      <a:pt x="1698548" y="1301195"/>
                    </a:cubicBezTo>
                    <a:cubicBezTo>
                      <a:pt x="1697569" y="1301293"/>
                      <a:pt x="1696591" y="1301293"/>
                      <a:pt x="1695515" y="1301293"/>
                    </a:cubicBezTo>
                    <a:cubicBezTo>
                      <a:pt x="1673114" y="1301097"/>
                      <a:pt x="1665973" y="1271234"/>
                      <a:pt x="1685244" y="1258898"/>
                    </a:cubicBezTo>
                    <a:close/>
                    <a:moveTo>
                      <a:pt x="2082687" y="1873674"/>
                    </a:moveTo>
                    <a:cubicBezTo>
                      <a:pt x="2058232" y="1949065"/>
                      <a:pt x="1973911" y="1998314"/>
                      <a:pt x="1896046" y="2005363"/>
                    </a:cubicBezTo>
                    <a:cubicBezTo>
                      <a:pt x="1892036" y="2005755"/>
                      <a:pt x="1887927" y="2005951"/>
                      <a:pt x="1883917" y="2006147"/>
                    </a:cubicBezTo>
                    <a:cubicBezTo>
                      <a:pt x="1827377" y="2010553"/>
                      <a:pt x="1769076" y="2001153"/>
                      <a:pt x="1729850" y="1961793"/>
                    </a:cubicBezTo>
                    <a:cubicBezTo>
                      <a:pt x="1675071" y="1921455"/>
                      <a:pt x="1663626" y="1849393"/>
                      <a:pt x="1680549" y="1784674"/>
                    </a:cubicBezTo>
                    <a:cubicBezTo>
                      <a:pt x="1704613" y="1706444"/>
                      <a:pt x="1769859" y="1630466"/>
                      <a:pt x="1852027" y="1607849"/>
                    </a:cubicBezTo>
                    <a:cubicBezTo>
                      <a:pt x="1857408" y="1603247"/>
                      <a:pt x="1866114" y="1600016"/>
                      <a:pt x="1871494" y="1596981"/>
                    </a:cubicBezTo>
                    <a:cubicBezTo>
                      <a:pt x="1885580" y="1590029"/>
                      <a:pt x="1901427" y="1584253"/>
                      <a:pt x="1916687" y="1585917"/>
                    </a:cubicBezTo>
                    <a:cubicBezTo>
                      <a:pt x="1943685" y="1569664"/>
                      <a:pt x="1996312" y="1604030"/>
                      <a:pt x="2018909" y="1614507"/>
                    </a:cubicBezTo>
                    <a:cubicBezTo>
                      <a:pt x="2102741" y="1666986"/>
                      <a:pt x="2103719" y="1784283"/>
                      <a:pt x="2082687" y="1873674"/>
                    </a:cubicBezTo>
                    <a:close/>
                  </a:path>
                </a:pathLst>
              </a:custGeom>
              <a:solidFill>
                <a:srgbClr val="78DFE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" name="Google Shape;66;p3"/>
            <p:cNvSpPr/>
            <p:nvPr/>
          </p:nvSpPr>
          <p:spPr>
            <a:xfrm>
              <a:off x="368650" y="6659493"/>
              <a:ext cx="1948772" cy="3776257"/>
            </a:xfrm>
            <a:custGeom>
              <a:avLst/>
              <a:gdLst/>
              <a:ahLst/>
              <a:cxnLst/>
              <a:rect l="l" t="t" r="r" b="b"/>
              <a:pathLst>
                <a:path w="1948772" h="3776257" extrusionOk="0">
                  <a:moveTo>
                    <a:pt x="1213459" y="2108687"/>
                  </a:moveTo>
                  <a:cubicBezTo>
                    <a:pt x="1218154" y="2096840"/>
                    <a:pt x="1212089" y="2083035"/>
                    <a:pt x="1199666" y="2079412"/>
                  </a:cubicBezTo>
                  <a:cubicBezTo>
                    <a:pt x="1168657" y="2070404"/>
                    <a:pt x="1137061" y="2063257"/>
                    <a:pt x="1104585" y="2059243"/>
                  </a:cubicBezTo>
                  <a:cubicBezTo>
                    <a:pt x="1060370" y="2052389"/>
                    <a:pt x="1014982" y="2059243"/>
                    <a:pt x="970180" y="2065998"/>
                  </a:cubicBezTo>
                  <a:cubicBezTo>
                    <a:pt x="917259" y="2074223"/>
                    <a:pt x="862774" y="2081468"/>
                    <a:pt x="813570" y="2105260"/>
                  </a:cubicBezTo>
                  <a:cubicBezTo>
                    <a:pt x="804375" y="2108883"/>
                    <a:pt x="788235" y="2121318"/>
                    <a:pt x="803984" y="2125528"/>
                  </a:cubicBezTo>
                  <a:cubicBezTo>
                    <a:pt x="816211" y="2125626"/>
                    <a:pt x="828341" y="2121611"/>
                    <a:pt x="840373" y="2119359"/>
                  </a:cubicBezTo>
                  <a:cubicBezTo>
                    <a:pt x="953648" y="2099288"/>
                    <a:pt x="1076120" y="2080000"/>
                    <a:pt x="1182157" y="2123863"/>
                  </a:cubicBezTo>
                  <a:cubicBezTo>
                    <a:pt x="1185189" y="2124842"/>
                    <a:pt x="1188221" y="2125038"/>
                    <a:pt x="1191352" y="2124744"/>
                  </a:cubicBezTo>
                  <a:cubicBezTo>
                    <a:pt x="1200840" y="2123961"/>
                    <a:pt x="1209839" y="2117989"/>
                    <a:pt x="1213459" y="2108687"/>
                  </a:cubicBezTo>
                  <a:close/>
                  <a:moveTo>
                    <a:pt x="1270879" y="3164842"/>
                  </a:moveTo>
                  <a:cubicBezTo>
                    <a:pt x="1292693" y="3152212"/>
                    <a:pt x="1368112" y="3109229"/>
                    <a:pt x="1339451" y="3082304"/>
                  </a:cubicBezTo>
                  <a:cubicBezTo>
                    <a:pt x="1330941" y="3075156"/>
                    <a:pt x="1317050" y="3076332"/>
                    <a:pt x="1309029" y="3085045"/>
                  </a:cubicBezTo>
                  <a:cubicBezTo>
                    <a:pt x="1280172" y="3116474"/>
                    <a:pt x="1240457" y="3142812"/>
                    <a:pt x="1196732" y="3139875"/>
                  </a:cubicBezTo>
                  <a:cubicBezTo>
                    <a:pt x="1114367" y="3142715"/>
                    <a:pt x="1030829" y="3090137"/>
                    <a:pt x="1024079" y="3007207"/>
                  </a:cubicBezTo>
                  <a:cubicBezTo>
                    <a:pt x="1021242" y="2992325"/>
                    <a:pt x="1025253" y="2974407"/>
                    <a:pt x="1015275" y="2962266"/>
                  </a:cubicBezTo>
                  <a:cubicBezTo>
                    <a:pt x="1014004" y="2960798"/>
                    <a:pt x="1012634" y="2959623"/>
                    <a:pt x="1010971" y="2958742"/>
                  </a:cubicBezTo>
                  <a:cubicBezTo>
                    <a:pt x="1025644" y="2953650"/>
                    <a:pt x="1039632" y="2946503"/>
                    <a:pt x="1052642" y="2937495"/>
                  </a:cubicBezTo>
                  <a:cubicBezTo>
                    <a:pt x="1076511" y="2920361"/>
                    <a:pt x="1099498" y="2901464"/>
                    <a:pt x="1128747" y="2894806"/>
                  </a:cubicBezTo>
                  <a:cubicBezTo>
                    <a:pt x="1178439" y="2882274"/>
                    <a:pt x="1233121" y="2875910"/>
                    <a:pt x="1272151" y="2838508"/>
                  </a:cubicBezTo>
                  <a:cubicBezTo>
                    <a:pt x="1351092" y="2766349"/>
                    <a:pt x="1298954" y="2652773"/>
                    <a:pt x="1225393" y="2606755"/>
                  </a:cubicBezTo>
                  <a:cubicBezTo>
                    <a:pt x="1103216" y="2532246"/>
                    <a:pt x="825602" y="2521378"/>
                    <a:pt x="705088" y="2622715"/>
                  </a:cubicBezTo>
                  <a:cubicBezTo>
                    <a:pt x="653928" y="2668536"/>
                    <a:pt x="626440" y="2743731"/>
                    <a:pt x="657547" y="2802869"/>
                  </a:cubicBezTo>
                  <a:cubicBezTo>
                    <a:pt x="682198" y="2841739"/>
                    <a:pt x="727293" y="2862986"/>
                    <a:pt x="767986" y="2883841"/>
                  </a:cubicBezTo>
                  <a:cubicBezTo>
                    <a:pt x="796158" y="2897744"/>
                    <a:pt x="824624" y="2911647"/>
                    <a:pt x="847905" y="2932600"/>
                  </a:cubicBezTo>
                  <a:cubicBezTo>
                    <a:pt x="874805" y="2953552"/>
                    <a:pt x="908749" y="2964127"/>
                    <a:pt x="943964" y="2966574"/>
                  </a:cubicBezTo>
                  <a:cubicBezTo>
                    <a:pt x="953844" y="2967750"/>
                    <a:pt x="963822" y="2967847"/>
                    <a:pt x="973702" y="2966966"/>
                  </a:cubicBezTo>
                  <a:cubicBezTo>
                    <a:pt x="976147" y="2966770"/>
                    <a:pt x="978593" y="2966477"/>
                    <a:pt x="980940" y="2966085"/>
                  </a:cubicBezTo>
                  <a:cubicBezTo>
                    <a:pt x="980158" y="2967358"/>
                    <a:pt x="979375" y="2968631"/>
                    <a:pt x="978886" y="2970099"/>
                  </a:cubicBezTo>
                  <a:cubicBezTo>
                    <a:pt x="974778" y="2987135"/>
                    <a:pt x="969104" y="3003780"/>
                    <a:pt x="961083" y="3019935"/>
                  </a:cubicBezTo>
                  <a:cubicBezTo>
                    <a:pt x="941910" y="3065268"/>
                    <a:pt x="910510" y="3103648"/>
                    <a:pt x="862285" y="3122447"/>
                  </a:cubicBezTo>
                  <a:cubicBezTo>
                    <a:pt x="853187" y="3126559"/>
                    <a:pt x="843699" y="3128811"/>
                    <a:pt x="834210" y="3129888"/>
                  </a:cubicBezTo>
                  <a:cubicBezTo>
                    <a:pt x="833428" y="3129790"/>
                    <a:pt x="832645" y="3129692"/>
                    <a:pt x="831862" y="3129595"/>
                  </a:cubicBezTo>
                  <a:cubicBezTo>
                    <a:pt x="829026" y="3129595"/>
                    <a:pt x="826091" y="3129595"/>
                    <a:pt x="823450" y="3130476"/>
                  </a:cubicBezTo>
                  <a:cubicBezTo>
                    <a:pt x="806234" y="3130867"/>
                    <a:pt x="788919" y="3128028"/>
                    <a:pt x="772290" y="3125972"/>
                  </a:cubicBezTo>
                  <a:cubicBezTo>
                    <a:pt x="716924" y="3116083"/>
                    <a:pt x="660286" y="3098068"/>
                    <a:pt x="618028" y="3061645"/>
                  </a:cubicBezTo>
                  <a:cubicBezTo>
                    <a:pt x="611571" y="3055966"/>
                    <a:pt x="592203" y="3035405"/>
                    <a:pt x="589268" y="3054889"/>
                  </a:cubicBezTo>
                  <a:cubicBezTo>
                    <a:pt x="593279" y="3072121"/>
                    <a:pt x="607365" y="3085339"/>
                    <a:pt x="619984" y="3096990"/>
                  </a:cubicBezTo>
                  <a:cubicBezTo>
                    <a:pt x="655688" y="3126755"/>
                    <a:pt x="700001" y="3145358"/>
                    <a:pt x="746563" y="3156226"/>
                  </a:cubicBezTo>
                  <a:cubicBezTo>
                    <a:pt x="744020" y="3158968"/>
                    <a:pt x="743433" y="3163080"/>
                    <a:pt x="743140" y="3166702"/>
                  </a:cubicBezTo>
                  <a:cubicBezTo>
                    <a:pt x="740792" y="3189320"/>
                    <a:pt x="741183" y="3212035"/>
                    <a:pt x="741770" y="3234554"/>
                  </a:cubicBezTo>
                  <a:cubicBezTo>
                    <a:pt x="746661" y="3296727"/>
                    <a:pt x="737466" y="3361935"/>
                    <a:pt x="756248" y="3421562"/>
                  </a:cubicBezTo>
                  <a:cubicBezTo>
                    <a:pt x="778648" y="3512520"/>
                    <a:pt x="870404" y="3564413"/>
                    <a:pt x="966169" y="3558636"/>
                  </a:cubicBezTo>
                  <a:cubicBezTo>
                    <a:pt x="975854" y="3558832"/>
                    <a:pt x="985147" y="3558538"/>
                    <a:pt x="993950" y="3557755"/>
                  </a:cubicBezTo>
                  <a:cubicBezTo>
                    <a:pt x="1154669" y="3543264"/>
                    <a:pt x="1179907" y="3367124"/>
                    <a:pt x="1202894" y="3238079"/>
                  </a:cubicBezTo>
                  <a:cubicBezTo>
                    <a:pt x="1205437" y="3218791"/>
                    <a:pt x="1212481" y="3199894"/>
                    <a:pt x="1214144" y="3180801"/>
                  </a:cubicBezTo>
                  <a:cubicBezTo>
                    <a:pt x="1214926" y="3180801"/>
                    <a:pt x="1215709" y="3180704"/>
                    <a:pt x="1216491" y="3180606"/>
                  </a:cubicBezTo>
                  <a:cubicBezTo>
                    <a:pt x="1235468" y="3178647"/>
                    <a:pt x="1253956" y="3174339"/>
                    <a:pt x="1270879" y="3164842"/>
                  </a:cubicBezTo>
                  <a:close/>
                  <a:moveTo>
                    <a:pt x="1784631" y="2473500"/>
                  </a:moveTo>
                  <a:cubicBezTo>
                    <a:pt x="1856431" y="2613315"/>
                    <a:pt x="1932535" y="2758320"/>
                    <a:pt x="1948773" y="2918305"/>
                  </a:cubicBezTo>
                  <a:cubicBezTo>
                    <a:pt x="1899276" y="3021600"/>
                    <a:pt x="1841953" y="3122251"/>
                    <a:pt x="1794413" y="3226329"/>
                  </a:cubicBezTo>
                  <a:cubicBezTo>
                    <a:pt x="1753230" y="3317190"/>
                    <a:pt x="1687202" y="3395224"/>
                    <a:pt x="1625282" y="3474336"/>
                  </a:cubicBezTo>
                  <a:cubicBezTo>
                    <a:pt x="1591045" y="3518297"/>
                    <a:pt x="1559449" y="3564021"/>
                    <a:pt x="1524625" y="3607591"/>
                  </a:cubicBezTo>
                  <a:cubicBezTo>
                    <a:pt x="1458205" y="3683569"/>
                    <a:pt x="1366058" y="3745840"/>
                    <a:pt x="1265793" y="3764345"/>
                  </a:cubicBezTo>
                  <a:cubicBezTo>
                    <a:pt x="1138822" y="3780108"/>
                    <a:pt x="1010873" y="3778640"/>
                    <a:pt x="884392" y="3769142"/>
                  </a:cubicBezTo>
                  <a:cubicBezTo>
                    <a:pt x="790485" y="3766597"/>
                    <a:pt x="699903" y="3746428"/>
                    <a:pt x="612843" y="3717250"/>
                  </a:cubicBezTo>
                  <a:cubicBezTo>
                    <a:pt x="559629" y="3700801"/>
                    <a:pt x="506024" y="3684450"/>
                    <a:pt x="456918" y="3658994"/>
                  </a:cubicBezTo>
                  <a:cubicBezTo>
                    <a:pt x="318991" y="3591240"/>
                    <a:pt x="211389" y="3480504"/>
                    <a:pt x="142426" y="3347444"/>
                  </a:cubicBezTo>
                  <a:cubicBezTo>
                    <a:pt x="104178" y="3271956"/>
                    <a:pt x="78158" y="3190788"/>
                    <a:pt x="47834" y="3111873"/>
                  </a:cubicBezTo>
                  <a:cubicBezTo>
                    <a:pt x="31596" y="3070946"/>
                    <a:pt x="15553" y="3029726"/>
                    <a:pt x="0" y="2988506"/>
                  </a:cubicBezTo>
                  <a:cubicBezTo>
                    <a:pt x="4304" y="2970295"/>
                    <a:pt x="9586" y="2952182"/>
                    <a:pt x="14184" y="2933970"/>
                  </a:cubicBezTo>
                  <a:cubicBezTo>
                    <a:pt x="24064" y="2872189"/>
                    <a:pt x="52138" y="2814422"/>
                    <a:pt x="82756" y="2758712"/>
                  </a:cubicBezTo>
                  <a:cubicBezTo>
                    <a:pt x="127557" y="2673040"/>
                    <a:pt x="191238" y="2598531"/>
                    <a:pt x="253354" y="2523532"/>
                  </a:cubicBezTo>
                  <a:cubicBezTo>
                    <a:pt x="283189" y="2486130"/>
                    <a:pt x="306764" y="2445106"/>
                    <a:pt x="333371" y="2405648"/>
                  </a:cubicBezTo>
                  <a:cubicBezTo>
                    <a:pt x="359098" y="2367561"/>
                    <a:pt x="389911" y="2332901"/>
                    <a:pt x="417301" y="2295793"/>
                  </a:cubicBezTo>
                  <a:cubicBezTo>
                    <a:pt x="489688" y="2191030"/>
                    <a:pt x="571856" y="2092042"/>
                    <a:pt x="637298" y="1983069"/>
                  </a:cubicBezTo>
                  <a:cubicBezTo>
                    <a:pt x="726119" y="1856667"/>
                    <a:pt x="791952" y="1717831"/>
                    <a:pt x="852992" y="1578505"/>
                  </a:cubicBezTo>
                  <a:cubicBezTo>
                    <a:pt x="910999" y="1431052"/>
                    <a:pt x="943866" y="1276746"/>
                    <a:pt x="973604" y="1123517"/>
                  </a:cubicBezTo>
                  <a:cubicBezTo>
                    <a:pt x="1005689" y="938859"/>
                    <a:pt x="1025448" y="752830"/>
                    <a:pt x="1019188" y="567682"/>
                  </a:cubicBezTo>
                  <a:cubicBezTo>
                    <a:pt x="1013417" y="444609"/>
                    <a:pt x="1006471" y="319284"/>
                    <a:pt x="964115" y="204142"/>
                  </a:cubicBezTo>
                  <a:cubicBezTo>
                    <a:pt x="945138" y="154012"/>
                    <a:pt x="929878" y="101435"/>
                    <a:pt x="901999" y="55515"/>
                  </a:cubicBezTo>
                  <a:cubicBezTo>
                    <a:pt x="888109" y="36031"/>
                    <a:pt x="872262" y="16938"/>
                    <a:pt x="854655" y="0"/>
                  </a:cubicBezTo>
                  <a:cubicBezTo>
                    <a:pt x="909140" y="2350"/>
                    <a:pt x="963333" y="7245"/>
                    <a:pt x="1017134" y="15861"/>
                  </a:cubicBezTo>
                  <a:cubicBezTo>
                    <a:pt x="1125714" y="25946"/>
                    <a:pt x="1232729" y="44059"/>
                    <a:pt x="1337299" y="69810"/>
                  </a:cubicBezTo>
                  <a:cubicBezTo>
                    <a:pt x="1308736" y="163118"/>
                    <a:pt x="1300519" y="259755"/>
                    <a:pt x="1285455" y="354826"/>
                  </a:cubicBezTo>
                  <a:cubicBezTo>
                    <a:pt x="1277531" y="416607"/>
                    <a:pt x="1276357" y="478388"/>
                    <a:pt x="1265695" y="539974"/>
                  </a:cubicBezTo>
                  <a:cubicBezTo>
                    <a:pt x="1247598" y="624764"/>
                    <a:pt x="1237327" y="710141"/>
                    <a:pt x="1234295" y="795812"/>
                  </a:cubicBezTo>
                  <a:cubicBezTo>
                    <a:pt x="1227741" y="889316"/>
                    <a:pt x="1232045" y="982233"/>
                    <a:pt x="1229892" y="1075639"/>
                  </a:cubicBezTo>
                  <a:cubicBezTo>
                    <a:pt x="1229208" y="1231805"/>
                    <a:pt x="1231360" y="1389441"/>
                    <a:pt x="1262662" y="1541299"/>
                  </a:cubicBezTo>
                  <a:cubicBezTo>
                    <a:pt x="1293573" y="1659966"/>
                    <a:pt x="1338375" y="1775304"/>
                    <a:pt x="1396187" y="1882907"/>
                  </a:cubicBezTo>
                  <a:cubicBezTo>
                    <a:pt x="1460553" y="1983460"/>
                    <a:pt x="1523353" y="2085580"/>
                    <a:pt x="1593979" y="2182120"/>
                  </a:cubicBezTo>
                  <a:cubicBezTo>
                    <a:pt x="1627238" y="2229900"/>
                    <a:pt x="1657269" y="2279638"/>
                    <a:pt x="1687984" y="2329083"/>
                  </a:cubicBezTo>
                  <a:cubicBezTo>
                    <a:pt x="1719385" y="2377842"/>
                    <a:pt x="1755774" y="2423174"/>
                    <a:pt x="1784631" y="24735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153922" y="8312803"/>
              <a:ext cx="92609" cy="93893"/>
            </a:xfrm>
            <a:custGeom>
              <a:avLst/>
              <a:gdLst/>
              <a:ahLst/>
              <a:cxnLst/>
              <a:rect l="l" t="t" r="r" b="b"/>
              <a:pathLst>
                <a:path w="92609" h="93893" extrusionOk="0">
                  <a:moveTo>
                    <a:pt x="92581" y="39945"/>
                  </a:moveTo>
                  <a:cubicBezTo>
                    <a:pt x="92973" y="50716"/>
                    <a:pt x="89255" y="63248"/>
                    <a:pt x="82506" y="72354"/>
                  </a:cubicBezTo>
                  <a:cubicBezTo>
                    <a:pt x="79473" y="76466"/>
                    <a:pt x="75756" y="80382"/>
                    <a:pt x="71648" y="83711"/>
                  </a:cubicBezTo>
                  <a:lnTo>
                    <a:pt x="71648" y="83711"/>
                  </a:lnTo>
                  <a:cubicBezTo>
                    <a:pt x="71061" y="84201"/>
                    <a:pt x="70474" y="84690"/>
                    <a:pt x="69789" y="85180"/>
                  </a:cubicBezTo>
                  <a:cubicBezTo>
                    <a:pt x="68713" y="85963"/>
                    <a:pt x="67637" y="86746"/>
                    <a:pt x="66561" y="87432"/>
                  </a:cubicBezTo>
                  <a:cubicBezTo>
                    <a:pt x="65876" y="87921"/>
                    <a:pt x="65191" y="88313"/>
                    <a:pt x="64409" y="88705"/>
                  </a:cubicBezTo>
                  <a:cubicBezTo>
                    <a:pt x="63529" y="89194"/>
                    <a:pt x="62550" y="89684"/>
                    <a:pt x="61670" y="90075"/>
                  </a:cubicBezTo>
                  <a:cubicBezTo>
                    <a:pt x="60985" y="90467"/>
                    <a:pt x="60300" y="90761"/>
                    <a:pt x="59518" y="90956"/>
                  </a:cubicBezTo>
                  <a:cubicBezTo>
                    <a:pt x="58442" y="91348"/>
                    <a:pt x="57366" y="91740"/>
                    <a:pt x="56192" y="92033"/>
                  </a:cubicBezTo>
                  <a:cubicBezTo>
                    <a:pt x="55703" y="92229"/>
                    <a:pt x="55214" y="92327"/>
                    <a:pt x="54725" y="92425"/>
                  </a:cubicBezTo>
                  <a:cubicBezTo>
                    <a:pt x="54138" y="92621"/>
                    <a:pt x="53551" y="92719"/>
                    <a:pt x="52964" y="92817"/>
                  </a:cubicBezTo>
                  <a:cubicBezTo>
                    <a:pt x="50910" y="93208"/>
                    <a:pt x="48856" y="93502"/>
                    <a:pt x="46802" y="93698"/>
                  </a:cubicBezTo>
                  <a:cubicBezTo>
                    <a:pt x="45432" y="93796"/>
                    <a:pt x="43965" y="93894"/>
                    <a:pt x="42693" y="93894"/>
                  </a:cubicBezTo>
                  <a:cubicBezTo>
                    <a:pt x="41715" y="93894"/>
                    <a:pt x="40736" y="93894"/>
                    <a:pt x="39758" y="93894"/>
                  </a:cubicBezTo>
                  <a:cubicBezTo>
                    <a:pt x="39269" y="93894"/>
                    <a:pt x="38878" y="93894"/>
                    <a:pt x="38487" y="93796"/>
                  </a:cubicBezTo>
                  <a:cubicBezTo>
                    <a:pt x="37509" y="93698"/>
                    <a:pt x="36530" y="93600"/>
                    <a:pt x="35552" y="93502"/>
                  </a:cubicBezTo>
                  <a:cubicBezTo>
                    <a:pt x="33204" y="93208"/>
                    <a:pt x="30954" y="92719"/>
                    <a:pt x="28705" y="92033"/>
                  </a:cubicBezTo>
                  <a:cubicBezTo>
                    <a:pt x="27629" y="91740"/>
                    <a:pt x="26650" y="91348"/>
                    <a:pt x="25574" y="90859"/>
                  </a:cubicBezTo>
                  <a:cubicBezTo>
                    <a:pt x="24890" y="90663"/>
                    <a:pt x="24303" y="90369"/>
                    <a:pt x="23618" y="90075"/>
                  </a:cubicBezTo>
                  <a:cubicBezTo>
                    <a:pt x="23422" y="89977"/>
                    <a:pt x="23227" y="89880"/>
                    <a:pt x="23129" y="89880"/>
                  </a:cubicBezTo>
                  <a:cubicBezTo>
                    <a:pt x="21466" y="89096"/>
                    <a:pt x="19803" y="88215"/>
                    <a:pt x="18140" y="87236"/>
                  </a:cubicBezTo>
                  <a:cubicBezTo>
                    <a:pt x="15597" y="85669"/>
                    <a:pt x="13347" y="83809"/>
                    <a:pt x="11293" y="81655"/>
                  </a:cubicBezTo>
                  <a:cubicBezTo>
                    <a:pt x="9630" y="79893"/>
                    <a:pt x="8065" y="78032"/>
                    <a:pt x="6793" y="76074"/>
                  </a:cubicBezTo>
                  <a:cubicBezTo>
                    <a:pt x="6108" y="75095"/>
                    <a:pt x="5521" y="74116"/>
                    <a:pt x="4935" y="73039"/>
                  </a:cubicBezTo>
                  <a:cubicBezTo>
                    <a:pt x="3760" y="70885"/>
                    <a:pt x="2782" y="68731"/>
                    <a:pt x="2000" y="66381"/>
                  </a:cubicBezTo>
                  <a:cubicBezTo>
                    <a:pt x="1608" y="65304"/>
                    <a:pt x="1315" y="64129"/>
                    <a:pt x="1021" y="62954"/>
                  </a:cubicBezTo>
                  <a:cubicBezTo>
                    <a:pt x="1021" y="62954"/>
                    <a:pt x="1021" y="62856"/>
                    <a:pt x="924" y="62856"/>
                  </a:cubicBezTo>
                  <a:cubicBezTo>
                    <a:pt x="728" y="61681"/>
                    <a:pt x="532" y="60604"/>
                    <a:pt x="337" y="59430"/>
                  </a:cubicBezTo>
                  <a:cubicBezTo>
                    <a:pt x="239" y="58255"/>
                    <a:pt x="44" y="57080"/>
                    <a:pt x="44" y="55807"/>
                  </a:cubicBezTo>
                  <a:cubicBezTo>
                    <a:pt x="44" y="54730"/>
                    <a:pt x="-54" y="53555"/>
                    <a:pt x="44" y="52478"/>
                  </a:cubicBezTo>
                  <a:cubicBezTo>
                    <a:pt x="141" y="51009"/>
                    <a:pt x="239" y="49443"/>
                    <a:pt x="435" y="47876"/>
                  </a:cubicBezTo>
                  <a:cubicBezTo>
                    <a:pt x="728" y="45526"/>
                    <a:pt x="1315" y="43176"/>
                    <a:pt x="2000" y="40925"/>
                  </a:cubicBezTo>
                  <a:cubicBezTo>
                    <a:pt x="2489" y="37987"/>
                    <a:pt x="3174" y="34952"/>
                    <a:pt x="4152" y="31917"/>
                  </a:cubicBezTo>
                  <a:cubicBezTo>
                    <a:pt x="8456" y="18601"/>
                    <a:pt x="20390" y="7537"/>
                    <a:pt x="33987" y="2740"/>
                  </a:cubicBezTo>
                  <a:cubicBezTo>
                    <a:pt x="37802" y="1369"/>
                    <a:pt x="41617" y="586"/>
                    <a:pt x="45530" y="194"/>
                  </a:cubicBezTo>
                  <a:cubicBezTo>
                    <a:pt x="57464" y="-883"/>
                    <a:pt x="69398" y="2544"/>
                    <a:pt x="78202" y="9985"/>
                  </a:cubicBezTo>
                  <a:cubicBezTo>
                    <a:pt x="86712" y="17328"/>
                    <a:pt x="92092" y="28294"/>
                    <a:pt x="92581" y="39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69866" y="8312924"/>
              <a:ext cx="90271" cy="84118"/>
            </a:xfrm>
            <a:custGeom>
              <a:avLst/>
              <a:gdLst/>
              <a:ahLst/>
              <a:cxnLst/>
              <a:rect l="l" t="t" r="r" b="b"/>
              <a:pathLst>
                <a:path w="90271" h="84118" extrusionOk="0">
                  <a:moveTo>
                    <a:pt x="55017" y="367"/>
                  </a:moveTo>
                  <a:cubicBezTo>
                    <a:pt x="78787" y="3598"/>
                    <a:pt x="93558" y="25236"/>
                    <a:pt x="89645" y="48049"/>
                  </a:cubicBezTo>
                  <a:cubicBezTo>
                    <a:pt x="87689" y="59015"/>
                    <a:pt x="81135" y="68512"/>
                    <a:pt x="72038" y="75366"/>
                  </a:cubicBezTo>
                  <a:cubicBezTo>
                    <a:pt x="65973" y="79870"/>
                    <a:pt x="57658" y="83296"/>
                    <a:pt x="49735" y="83982"/>
                  </a:cubicBezTo>
                  <a:cubicBezTo>
                    <a:pt x="47289" y="84178"/>
                    <a:pt x="44844" y="84178"/>
                    <a:pt x="42594" y="83884"/>
                  </a:cubicBezTo>
                  <a:cubicBezTo>
                    <a:pt x="37801" y="84275"/>
                    <a:pt x="33008" y="83884"/>
                    <a:pt x="28117" y="82611"/>
                  </a:cubicBezTo>
                  <a:cubicBezTo>
                    <a:pt x="8846" y="77324"/>
                    <a:pt x="-3577" y="58036"/>
                    <a:pt x="923" y="38356"/>
                  </a:cubicBezTo>
                  <a:cubicBezTo>
                    <a:pt x="5520" y="17990"/>
                    <a:pt x="24008" y="2129"/>
                    <a:pt x="44844" y="171"/>
                  </a:cubicBezTo>
                  <a:cubicBezTo>
                    <a:pt x="48170" y="-123"/>
                    <a:pt x="51593" y="-25"/>
                    <a:pt x="55017" y="3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" name="Google Shape;69;p3"/>
          <p:cNvSpPr/>
          <p:nvPr/>
        </p:nvSpPr>
        <p:spPr>
          <a:xfrm>
            <a:off x="7274565" y="-233173"/>
            <a:ext cx="2267681" cy="1991309"/>
          </a:xfrm>
          <a:custGeom>
            <a:avLst/>
            <a:gdLst/>
            <a:ahLst/>
            <a:cxnLst/>
            <a:rect l="l" t="t" r="r" b="b"/>
            <a:pathLst>
              <a:path w="4535361" h="3982618" extrusionOk="0">
                <a:moveTo>
                  <a:pt x="4509233" y="2703812"/>
                </a:moveTo>
                <a:cubicBezTo>
                  <a:pt x="4433129" y="2705445"/>
                  <a:pt x="4358112" y="2711434"/>
                  <a:pt x="4282461" y="2719055"/>
                </a:cubicBezTo>
                <a:cubicBezTo>
                  <a:pt x="4261054" y="2721051"/>
                  <a:pt x="4239102" y="2723047"/>
                  <a:pt x="4216879" y="2725224"/>
                </a:cubicBezTo>
                <a:cubicBezTo>
                  <a:pt x="4217241" y="2725224"/>
                  <a:pt x="4217513" y="2725133"/>
                  <a:pt x="4217876" y="2725133"/>
                </a:cubicBezTo>
                <a:cubicBezTo>
                  <a:pt x="4121634" y="2734388"/>
                  <a:pt x="4025483" y="2745638"/>
                  <a:pt x="3929422" y="2757342"/>
                </a:cubicBezTo>
                <a:cubicBezTo>
                  <a:pt x="3938583" y="2703268"/>
                  <a:pt x="3946657" y="2648831"/>
                  <a:pt x="3955274" y="2596028"/>
                </a:cubicBezTo>
                <a:cubicBezTo>
                  <a:pt x="3979765" y="2430268"/>
                  <a:pt x="3992283" y="2262241"/>
                  <a:pt x="3982940" y="2094848"/>
                </a:cubicBezTo>
                <a:cubicBezTo>
                  <a:pt x="3973960" y="2004937"/>
                  <a:pt x="3955909" y="1916296"/>
                  <a:pt x="3946475" y="1826566"/>
                </a:cubicBezTo>
                <a:cubicBezTo>
                  <a:pt x="3943119" y="1762422"/>
                  <a:pt x="3940489" y="1692108"/>
                  <a:pt x="3936769" y="1627328"/>
                </a:cubicBezTo>
                <a:cubicBezTo>
                  <a:pt x="3936860" y="1579334"/>
                  <a:pt x="3934230" y="1530613"/>
                  <a:pt x="3936044" y="1482436"/>
                </a:cubicBezTo>
                <a:cubicBezTo>
                  <a:pt x="3963619" y="1470188"/>
                  <a:pt x="3951011" y="1415933"/>
                  <a:pt x="3960989" y="1389440"/>
                </a:cubicBezTo>
                <a:cubicBezTo>
                  <a:pt x="3987566" y="1296535"/>
                  <a:pt x="4007069" y="1202541"/>
                  <a:pt x="4019042" y="1106552"/>
                </a:cubicBezTo>
                <a:cubicBezTo>
                  <a:pt x="4034554" y="1022084"/>
                  <a:pt x="4055689" y="938524"/>
                  <a:pt x="4058229" y="852242"/>
                </a:cubicBezTo>
                <a:cubicBezTo>
                  <a:pt x="4071200" y="678680"/>
                  <a:pt x="4075373" y="504029"/>
                  <a:pt x="4059045" y="330467"/>
                </a:cubicBezTo>
                <a:cubicBezTo>
                  <a:pt x="4054782" y="217239"/>
                  <a:pt x="4001989" y="70986"/>
                  <a:pt x="3861662" y="119253"/>
                </a:cubicBezTo>
                <a:cubicBezTo>
                  <a:pt x="3783471" y="153094"/>
                  <a:pt x="3720610" y="214336"/>
                  <a:pt x="3656388" y="268954"/>
                </a:cubicBezTo>
                <a:cubicBezTo>
                  <a:pt x="3573934" y="348250"/>
                  <a:pt x="3497013" y="426820"/>
                  <a:pt x="3408662" y="500854"/>
                </a:cubicBezTo>
                <a:cubicBezTo>
                  <a:pt x="3344622" y="558103"/>
                  <a:pt x="3287566" y="622610"/>
                  <a:pt x="3227607" y="684033"/>
                </a:cubicBezTo>
                <a:cubicBezTo>
                  <a:pt x="3168737" y="745728"/>
                  <a:pt x="3108416" y="806061"/>
                  <a:pt x="3051451" y="869571"/>
                </a:cubicBezTo>
                <a:cubicBezTo>
                  <a:pt x="3006731" y="922556"/>
                  <a:pt x="2952306" y="969553"/>
                  <a:pt x="2885272" y="991055"/>
                </a:cubicBezTo>
                <a:cubicBezTo>
                  <a:pt x="2583574" y="847705"/>
                  <a:pt x="2327412" y="767774"/>
                  <a:pt x="1989521" y="822392"/>
                </a:cubicBezTo>
                <a:cubicBezTo>
                  <a:pt x="1817356" y="840357"/>
                  <a:pt x="1640020" y="839540"/>
                  <a:pt x="1478739" y="910398"/>
                </a:cubicBezTo>
                <a:cubicBezTo>
                  <a:pt x="1441095" y="923554"/>
                  <a:pt x="1402907" y="937889"/>
                  <a:pt x="1369345" y="959482"/>
                </a:cubicBezTo>
                <a:cubicBezTo>
                  <a:pt x="1369072" y="935711"/>
                  <a:pt x="1340953" y="907404"/>
                  <a:pt x="1333061" y="885993"/>
                </a:cubicBezTo>
                <a:cubicBezTo>
                  <a:pt x="1306030" y="835639"/>
                  <a:pt x="1280268" y="784740"/>
                  <a:pt x="1252965" y="734568"/>
                </a:cubicBezTo>
                <a:cubicBezTo>
                  <a:pt x="1202622" y="638941"/>
                  <a:pt x="1138037" y="551752"/>
                  <a:pt x="1081072" y="460117"/>
                </a:cubicBezTo>
                <a:cubicBezTo>
                  <a:pt x="1024923" y="374742"/>
                  <a:pt x="955621" y="295355"/>
                  <a:pt x="891944" y="214789"/>
                </a:cubicBezTo>
                <a:cubicBezTo>
                  <a:pt x="814025" y="124606"/>
                  <a:pt x="725130" y="-36345"/>
                  <a:pt x="584259" y="7386"/>
                </a:cubicBezTo>
                <a:cubicBezTo>
                  <a:pt x="507701" y="41862"/>
                  <a:pt x="482484" y="216059"/>
                  <a:pt x="465067" y="292815"/>
                </a:cubicBezTo>
                <a:cubicBezTo>
                  <a:pt x="412093" y="544947"/>
                  <a:pt x="382069" y="802614"/>
                  <a:pt x="387965" y="1060462"/>
                </a:cubicBezTo>
                <a:cubicBezTo>
                  <a:pt x="388237" y="1120433"/>
                  <a:pt x="385607" y="1180948"/>
                  <a:pt x="391593" y="1240647"/>
                </a:cubicBezTo>
                <a:cubicBezTo>
                  <a:pt x="389416" y="1246454"/>
                  <a:pt x="388237" y="1252805"/>
                  <a:pt x="387149" y="1258611"/>
                </a:cubicBezTo>
                <a:cubicBezTo>
                  <a:pt x="380890" y="1293814"/>
                  <a:pt x="377080" y="1329469"/>
                  <a:pt x="372272" y="1364944"/>
                </a:cubicBezTo>
                <a:cubicBezTo>
                  <a:pt x="367011" y="1418473"/>
                  <a:pt x="354947" y="1471095"/>
                  <a:pt x="348869" y="1524625"/>
                </a:cubicBezTo>
                <a:cubicBezTo>
                  <a:pt x="344697" y="1579424"/>
                  <a:pt x="342701" y="1634314"/>
                  <a:pt x="339073" y="1689114"/>
                </a:cubicBezTo>
                <a:cubicBezTo>
                  <a:pt x="311588" y="1952496"/>
                  <a:pt x="238658" y="2216151"/>
                  <a:pt x="273762" y="2482437"/>
                </a:cubicBezTo>
                <a:cubicBezTo>
                  <a:pt x="286915" y="2578880"/>
                  <a:pt x="304694" y="2675505"/>
                  <a:pt x="336170" y="2767866"/>
                </a:cubicBezTo>
                <a:cubicBezTo>
                  <a:pt x="338529" y="2774126"/>
                  <a:pt x="341068" y="2780387"/>
                  <a:pt x="343518" y="2786556"/>
                </a:cubicBezTo>
                <a:cubicBezTo>
                  <a:pt x="271767" y="2805972"/>
                  <a:pt x="200198" y="2825841"/>
                  <a:pt x="128537" y="2845620"/>
                </a:cubicBezTo>
                <a:cubicBezTo>
                  <a:pt x="90168" y="2856598"/>
                  <a:pt x="51798" y="2868029"/>
                  <a:pt x="14607" y="2882546"/>
                </a:cubicBezTo>
                <a:cubicBezTo>
                  <a:pt x="2180" y="2887445"/>
                  <a:pt x="-3263" y="2902960"/>
                  <a:pt x="1999" y="2914845"/>
                </a:cubicBezTo>
                <a:cubicBezTo>
                  <a:pt x="7713" y="2925369"/>
                  <a:pt x="15423" y="2928998"/>
                  <a:pt x="24132" y="2928998"/>
                </a:cubicBezTo>
                <a:cubicBezTo>
                  <a:pt x="41820" y="2928998"/>
                  <a:pt x="63499" y="2913575"/>
                  <a:pt x="80099" y="2909674"/>
                </a:cubicBezTo>
                <a:cubicBezTo>
                  <a:pt x="172531" y="2879189"/>
                  <a:pt x="266052" y="2852334"/>
                  <a:pt x="359664" y="2825569"/>
                </a:cubicBezTo>
                <a:cubicBezTo>
                  <a:pt x="398124" y="2915389"/>
                  <a:pt x="446472" y="3001036"/>
                  <a:pt x="496725" y="3084687"/>
                </a:cubicBezTo>
                <a:cubicBezTo>
                  <a:pt x="509787" y="3106915"/>
                  <a:pt x="523030" y="3129144"/>
                  <a:pt x="536637" y="3151100"/>
                </a:cubicBezTo>
                <a:cubicBezTo>
                  <a:pt x="425700" y="3205809"/>
                  <a:pt x="314763" y="3260517"/>
                  <a:pt x="204007" y="3315589"/>
                </a:cubicBezTo>
                <a:cubicBezTo>
                  <a:pt x="169084" y="3332011"/>
                  <a:pt x="133526" y="3347072"/>
                  <a:pt x="97243" y="3360409"/>
                </a:cubicBezTo>
                <a:cubicBezTo>
                  <a:pt x="73477" y="3363040"/>
                  <a:pt x="62501" y="3395157"/>
                  <a:pt x="84725" y="3408041"/>
                </a:cubicBezTo>
                <a:cubicBezTo>
                  <a:pt x="88263" y="3410037"/>
                  <a:pt x="92345" y="3410944"/>
                  <a:pt x="96427" y="3410944"/>
                </a:cubicBezTo>
                <a:cubicBezTo>
                  <a:pt x="101869" y="3410944"/>
                  <a:pt x="107221" y="3409220"/>
                  <a:pt x="111575" y="3406045"/>
                </a:cubicBezTo>
                <a:cubicBezTo>
                  <a:pt x="145772" y="3392163"/>
                  <a:pt x="179425" y="3376558"/>
                  <a:pt x="212715" y="3360681"/>
                </a:cubicBezTo>
                <a:cubicBezTo>
                  <a:pt x="311225" y="3311325"/>
                  <a:pt x="409100" y="3260699"/>
                  <a:pt x="507338" y="3210889"/>
                </a:cubicBezTo>
                <a:cubicBezTo>
                  <a:pt x="524119" y="3202089"/>
                  <a:pt x="540991" y="3193379"/>
                  <a:pt x="557772" y="3184760"/>
                </a:cubicBezTo>
                <a:cubicBezTo>
                  <a:pt x="607843" y="3263058"/>
                  <a:pt x="663085" y="3337636"/>
                  <a:pt x="731480" y="3401690"/>
                </a:cubicBezTo>
                <a:cubicBezTo>
                  <a:pt x="751345" y="3421287"/>
                  <a:pt x="770122" y="3441973"/>
                  <a:pt x="789443" y="3462205"/>
                </a:cubicBezTo>
                <a:cubicBezTo>
                  <a:pt x="718871" y="3524535"/>
                  <a:pt x="643855" y="3581149"/>
                  <a:pt x="567478" y="3636039"/>
                </a:cubicBezTo>
                <a:cubicBezTo>
                  <a:pt x="541444" y="3655546"/>
                  <a:pt x="516227" y="3676141"/>
                  <a:pt x="490194" y="3695557"/>
                </a:cubicBezTo>
                <a:cubicBezTo>
                  <a:pt x="476769" y="3702543"/>
                  <a:pt x="472052" y="3720869"/>
                  <a:pt x="481939" y="3732755"/>
                </a:cubicBezTo>
                <a:cubicBezTo>
                  <a:pt x="487745" y="3739469"/>
                  <a:pt x="493641" y="3742100"/>
                  <a:pt x="499537" y="3742100"/>
                </a:cubicBezTo>
                <a:cubicBezTo>
                  <a:pt x="513597" y="3742100"/>
                  <a:pt x="527475" y="3726948"/>
                  <a:pt x="538723" y="3717150"/>
                </a:cubicBezTo>
                <a:cubicBezTo>
                  <a:pt x="564394" y="3695375"/>
                  <a:pt x="590609" y="3674417"/>
                  <a:pt x="617277" y="3653913"/>
                </a:cubicBezTo>
                <a:cubicBezTo>
                  <a:pt x="687214" y="3603377"/>
                  <a:pt x="752796" y="3547489"/>
                  <a:pt x="817109" y="3489877"/>
                </a:cubicBezTo>
                <a:cubicBezTo>
                  <a:pt x="827812" y="3500129"/>
                  <a:pt x="838879" y="3510109"/>
                  <a:pt x="850580" y="3519363"/>
                </a:cubicBezTo>
                <a:cubicBezTo>
                  <a:pt x="895481" y="3553749"/>
                  <a:pt x="944283" y="3582419"/>
                  <a:pt x="994808" y="3607641"/>
                </a:cubicBezTo>
                <a:cubicBezTo>
                  <a:pt x="1076808" y="3652189"/>
                  <a:pt x="1165340" y="3682220"/>
                  <a:pt x="1248974" y="3723047"/>
                </a:cubicBezTo>
                <a:cubicBezTo>
                  <a:pt x="1291788" y="3743733"/>
                  <a:pt x="1337324" y="3772947"/>
                  <a:pt x="1382225" y="3791637"/>
                </a:cubicBezTo>
                <a:cubicBezTo>
                  <a:pt x="1432206" y="3813865"/>
                  <a:pt x="1484454" y="3830832"/>
                  <a:pt x="1534707" y="3852788"/>
                </a:cubicBezTo>
                <a:cubicBezTo>
                  <a:pt x="1683651" y="3920017"/>
                  <a:pt x="1839670" y="3983798"/>
                  <a:pt x="2005849" y="3981802"/>
                </a:cubicBezTo>
                <a:cubicBezTo>
                  <a:pt x="2013378" y="3982438"/>
                  <a:pt x="2020816" y="3982619"/>
                  <a:pt x="2028254" y="3982619"/>
                </a:cubicBezTo>
                <a:cubicBezTo>
                  <a:pt x="2075060" y="3982619"/>
                  <a:pt x="2121049" y="3972276"/>
                  <a:pt x="2167764" y="3968738"/>
                </a:cubicBezTo>
                <a:cubicBezTo>
                  <a:pt x="2200601" y="3966560"/>
                  <a:pt x="2234254" y="3964111"/>
                  <a:pt x="2268270" y="3961933"/>
                </a:cubicBezTo>
                <a:cubicBezTo>
                  <a:pt x="2386554" y="3954675"/>
                  <a:pt x="2510735" y="3950320"/>
                  <a:pt x="2628838" y="3925733"/>
                </a:cubicBezTo>
                <a:cubicBezTo>
                  <a:pt x="2701768" y="3908404"/>
                  <a:pt x="2777237" y="3908404"/>
                  <a:pt x="2850258" y="3893343"/>
                </a:cubicBezTo>
                <a:cubicBezTo>
                  <a:pt x="2924549" y="3873201"/>
                  <a:pt x="3000200" y="3857596"/>
                  <a:pt x="3073402" y="3833826"/>
                </a:cubicBezTo>
                <a:cubicBezTo>
                  <a:pt x="3176629" y="3793815"/>
                  <a:pt x="3282304" y="3753985"/>
                  <a:pt x="3373739" y="3690476"/>
                </a:cubicBezTo>
                <a:cubicBezTo>
                  <a:pt x="3463632" y="3619255"/>
                  <a:pt x="3547538" y="3540957"/>
                  <a:pt x="3616748" y="3449775"/>
                </a:cubicBezTo>
                <a:cubicBezTo>
                  <a:pt x="3687229" y="3479625"/>
                  <a:pt x="3757801" y="3509565"/>
                  <a:pt x="3826104" y="3544495"/>
                </a:cubicBezTo>
                <a:cubicBezTo>
                  <a:pt x="3977407" y="3624608"/>
                  <a:pt x="4124446" y="3712432"/>
                  <a:pt x="4276837" y="3790549"/>
                </a:cubicBezTo>
                <a:cubicBezTo>
                  <a:pt x="4281282" y="3792998"/>
                  <a:pt x="4285636" y="3793996"/>
                  <a:pt x="4289718" y="3793996"/>
                </a:cubicBezTo>
                <a:cubicBezTo>
                  <a:pt x="4312758" y="3793996"/>
                  <a:pt x="4326364" y="3759701"/>
                  <a:pt x="4301873" y="3745457"/>
                </a:cubicBezTo>
                <a:cubicBezTo>
                  <a:pt x="4225859" y="3705083"/>
                  <a:pt x="4147123" y="3670244"/>
                  <a:pt x="4072833" y="3626876"/>
                </a:cubicBezTo>
                <a:cubicBezTo>
                  <a:pt x="3934411" y="3545130"/>
                  <a:pt x="3789095" y="3477719"/>
                  <a:pt x="3641058" y="3416387"/>
                </a:cubicBezTo>
                <a:cubicBezTo>
                  <a:pt x="3646864" y="3408041"/>
                  <a:pt x="3652578" y="3399512"/>
                  <a:pt x="3658202" y="3390984"/>
                </a:cubicBezTo>
                <a:cubicBezTo>
                  <a:pt x="3720519" y="3305428"/>
                  <a:pt x="3786465" y="3221505"/>
                  <a:pt x="3834087" y="3126603"/>
                </a:cubicBezTo>
                <a:cubicBezTo>
                  <a:pt x="4045892" y="3151735"/>
                  <a:pt x="4258967" y="3169064"/>
                  <a:pt x="4466147" y="3220597"/>
                </a:cubicBezTo>
                <a:cubicBezTo>
                  <a:pt x="4468051" y="3221142"/>
                  <a:pt x="4470047" y="3221414"/>
                  <a:pt x="4471952" y="3221414"/>
                </a:cubicBezTo>
                <a:cubicBezTo>
                  <a:pt x="4483019" y="3221414"/>
                  <a:pt x="4493722" y="3213248"/>
                  <a:pt x="4496353" y="3202089"/>
                </a:cubicBezTo>
                <a:cubicBezTo>
                  <a:pt x="4500253" y="3186937"/>
                  <a:pt x="4488461" y="3172693"/>
                  <a:pt x="4473585" y="3170516"/>
                </a:cubicBezTo>
                <a:cubicBezTo>
                  <a:pt x="4408456" y="3156997"/>
                  <a:pt x="4342873" y="3145928"/>
                  <a:pt x="4277109" y="3137309"/>
                </a:cubicBezTo>
                <a:cubicBezTo>
                  <a:pt x="4135150" y="3116986"/>
                  <a:pt x="3992737" y="3102379"/>
                  <a:pt x="3849961" y="3090494"/>
                </a:cubicBezTo>
                <a:cubicBezTo>
                  <a:pt x="3873545" y="3029978"/>
                  <a:pt x="3887514" y="2965834"/>
                  <a:pt x="3900214" y="2902325"/>
                </a:cubicBezTo>
                <a:cubicBezTo>
                  <a:pt x="3908196" y="2870297"/>
                  <a:pt x="3915090" y="2837364"/>
                  <a:pt x="3921258" y="2804066"/>
                </a:cubicBezTo>
                <a:cubicBezTo>
                  <a:pt x="4116917" y="2783562"/>
                  <a:pt x="4313211" y="2757705"/>
                  <a:pt x="4510775" y="2755799"/>
                </a:cubicBezTo>
                <a:cubicBezTo>
                  <a:pt x="4544701" y="2754257"/>
                  <a:pt x="4542886" y="2703359"/>
                  <a:pt x="4509233" y="27038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70;p3"/>
          <p:cNvGrpSpPr/>
          <p:nvPr/>
        </p:nvGrpSpPr>
        <p:grpSpPr>
          <a:xfrm>
            <a:off x="7274565" y="-233173"/>
            <a:ext cx="2267680" cy="1991309"/>
            <a:chOff x="14549130" y="-466345"/>
            <a:chExt cx="4535361" cy="3982618"/>
          </a:xfrm>
        </p:grpSpPr>
        <p:grpSp>
          <p:nvGrpSpPr>
            <p:cNvPr id="71" name="Google Shape;71;p3"/>
            <p:cNvGrpSpPr/>
            <p:nvPr/>
          </p:nvGrpSpPr>
          <p:grpSpPr>
            <a:xfrm>
              <a:off x="14549130" y="-466345"/>
              <a:ext cx="4535361" cy="3982618"/>
              <a:chOff x="14549130" y="-466345"/>
              <a:chExt cx="4535361" cy="3982618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16179444" y="2093500"/>
                <a:ext cx="971123" cy="642425"/>
              </a:xfrm>
              <a:custGeom>
                <a:avLst/>
                <a:gdLst/>
                <a:ahLst/>
                <a:cxnLst/>
                <a:rect l="l" t="t" r="r" b="b"/>
                <a:pathLst>
                  <a:path w="971123" h="642425" extrusionOk="0">
                    <a:moveTo>
                      <a:pt x="923417" y="503157"/>
                    </a:moveTo>
                    <a:cubicBezTo>
                      <a:pt x="835157" y="600599"/>
                      <a:pt x="668615" y="618563"/>
                      <a:pt x="571647" y="523208"/>
                    </a:cubicBezTo>
                    <a:cubicBezTo>
                      <a:pt x="532643" y="494084"/>
                      <a:pt x="517131" y="448358"/>
                      <a:pt x="505611" y="402812"/>
                    </a:cubicBezTo>
                    <a:cubicBezTo>
                      <a:pt x="503071" y="389022"/>
                      <a:pt x="498718" y="376955"/>
                      <a:pt x="493094" y="367519"/>
                    </a:cubicBezTo>
                    <a:cubicBezTo>
                      <a:pt x="523390" y="351007"/>
                      <a:pt x="540806" y="305008"/>
                      <a:pt x="553778" y="274160"/>
                    </a:cubicBezTo>
                    <a:cubicBezTo>
                      <a:pt x="567928" y="262275"/>
                      <a:pt x="588519" y="262547"/>
                      <a:pt x="608022" y="262819"/>
                    </a:cubicBezTo>
                    <a:cubicBezTo>
                      <a:pt x="615006" y="262910"/>
                      <a:pt x="621900" y="263001"/>
                      <a:pt x="628340" y="262638"/>
                    </a:cubicBezTo>
                    <a:cubicBezTo>
                      <a:pt x="676688" y="264906"/>
                      <a:pt x="733200" y="261731"/>
                      <a:pt x="767488" y="222899"/>
                    </a:cubicBezTo>
                    <a:cubicBezTo>
                      <a:pt x="801867" y="183070"/>
                      <a:pt x="801867" y="115024"/>
                      <a:pt x="759959" y="80638"/>
                    </a:cubicBezTo>
                    <a:cubicBezTo>
                      <a:pt x="672153" y="28651"/>
                      <a:pt x="562486" y="35093"/>
                      <a:pt x="463613" y="27200"/>
                    </a:cubicBezTo>
                    <a:cubicBezTo>
                      <a:pt x="396942" y="24206"/>
                      <a:pt x="325282" y="-3376"/>
                      <a:pt x="255255" y="344"/>
                    </a:cubicBezTo>
                    <a:cubicBezTo>
                      <a:pt x="233031" y="2522"/>
                      <a:pt x="210626" y="28742"/>
                      <a:pt x="221420" y="50698"/>
                    </a:cubicBezTo>
                    <a:cubicBezTo>
                      <a:pt x="195296" y="78279"/>
                      <a:pt x="178424" y="117383"/>
                      <a:pt x="175340" y="155217"/>
                    </a:cubicBezTo>
                    <a:cubicBezTo>
                      <a:pt x="177427" y="191871"/>
                      <a:pt x="208812" y="221992"/>
                      <a:pt x="242102" y="233424"/>
                    </a:cubicBezTo>
                    <a:cubicBezTo>
                      <a:pt x="281832" y="247124"/>
                      <a:pt x="325826" y="238051"/>
                      <a:pt x="364650" y="254473"/>
                    </a:cubicBezTo>
                    <a:cubicBezTo>
                      <a:pt x="388234" y="267356"/>
                      <a:pt x="387146" y="300109"/>
                      <a:pt x="400117" y="321339"/>
                    </a:cubicBezTo>
                    <a:cubicBezTo>
                      <a:pt x="408099" y="337488"/>
                      <a:pt x="419801" y="352186"/>
                      <a:pt x="434768" y="362257"/>
                    </a:cubicBezTo>
                    <a:cubicBezTo>
                      <a:pt x="431049" y="366521"/>
                      <a:pt x="427420" y="371602"/>
                      <a:pt x="423792" y="377772"/>
                    </a:cubicBezTo>
                    <a:cubicBezTo>
                      <a:pt x="382247" y="442914"/>
                      <a:pt x="322561" y="508329"/>
                      <a:pt x="239562" y="509236"/>
                    </a:cubicBezTo>
                    <a:cubicBezTo>
                      <a:pt x="191124" y="510597"/>
                      <a:pt x="143139" y="504155"/>
                      <a:pt x="98419" y="484921"/>
                    </a:cubicBezTo>
                    <a:cubicBezTo>
                      <a:pt x="75470" y="475122"/>
                      <a:pt x="54879" y="460969"/>
                      <a:pt x="35921" y="444910"/>
                    </a:cubicBezTo>
                    <a:cubicBezTo>
                      <a:pt x="27485" y="438650"/>
                      <a:pt x="3810" y="411431"/>
                      <a:pt x="0" y="434023"/>
                    </a:cubicBezTo>
                    <a:cubicBezTo>
                      <a:pt x="30206" y="521484"/>
                      <a:pt x="143864" y="553783"/>
                      <a:pt x="227951" y="558138"/>
                    </a:cubicBezTo>
                    <a:cubicBezTo>
                      <a:pt x="322017" y="565850"/>
                      <a:pt x="404380" y="505698"/>
                      <a:pt x="454633" y="430484"/>
                    </a:cubicBezTo>
                    <a:cubicBezTo>
                      <a:pt x="468965" y="500435"/>
                      <a:pt x="512687" y="557866"/>
                      <a:pt x="572917" y="595246"/>
                    </a:cubicBezTo>
                    <a:cubicBezTo>
                      <a:pt x="616367" y="627182"/>
                      <a:pt x="669250" y="642606"/>
                      <a:pt x="722859" y="642424"/>
                    </a:cubicBezTo>
                    <a:cubicBezTo>
                      <a:pt x="724220" y="642424"/>
                      <a:pt x="725581" y="642424"/>
                      <a:pt x="726941" y="642424"/>
                    </a:cubicBezTo>
                    <a:cubicBezTo>
                      <a:pt x="779190" y="642424"/>
                      <a:pt x="831710" y="631083"/>
                      <a:pt x="878244" y="607040"/>
                    </a:cubicBezTo>
                    <a:cubicBezTo>
                      <a:pt x="905547" y="591980"/>
                      <a:pt x="998524" y="539902"/>
                      <a:pt x="963238" y="502976"/>
                    </a:cubicBezTo>
                    <a:cubicBezTo>
                      <a:pt x="952625" y="492361"/>
                      <a:pt x="934120" y="492088"/>
                      <a:pt x="923417" y="503157"/>
                    </a:cubicBezTo>
                    <a:close/>
                    <a:moveTo>
                      <a:pt x="390865" y="205208"/>
                    </a:moveTo>
                    <a:cubicBezTo>
                      <a:pt x="344694" y="179169"/>
                      <a:pt x="288999" y="199492"/>
                      <a:pt x="242283" y="174814"/>
                    </a:cubicBezTo>
                    <a:cubicBezTo>
                      <a:pt x="229856" y="166195"/>
                      <a:pt x="219697" y="153039"/>
                      <a:pt x="225230" y="137343"/>
                    </a:cubicBezTo>
                    <a:cubicBezTo>
                      <a:pt x="231943" y="106949"/>
                      <a:pt x="243372" y="75376"/>
                      <a:pt x="268589" y="56233"/>
                    </a:cubicBezTo>
                    <a:cubicBezTo>
                      <a:pt x="330815" y="58682"/>
                      <a:pt x="391318" y="79005"/>
                      <a:pt x="453635" y="83088"/>
                    </a:cubicBezTo>
                    <a:cubicBezTo>
                      <a:pt x="522755" y="86717"/>
                      <a:pt x="591966" y="89258"/>
                      <a:pt x="659998" y="102685"/>
                    </a:cubicBezTo>
                    <a:cubicBezTo>
                      <a:pt x="683219" y="109127"/>
                      <a:pt x="710613" y="112030"/>
                      <a:pt x="728665" y="129178"/>
                    </a:cubicBezTo>
                    <a:cubicBezTo>
                      <a:pt x="740547" y="148321"/>
                      <a:pt x="737191" y="174814"/>
                      <a:pt x="720591" y="190056"/>
                    </a:cubicBezTo>
                    <a:cubicBezTo>
                      <a:pt x="695556" y="207748"/>
                      <a:pt x="664805" y="207022"/>
                      <a:pt x="635053" y="206205"/>
                    </a:cubicBezTo>
                    <a:cubicBezTo>
                      <a:pt x="626798" y="206024"/>
                      <a:pt x="618635" y="205752"/>
                      <a:pt x="610743" y="206024"/>
                    </a:cubicBezTo>
                    <a:cubicBezTo>
                      <a:pt x="569743" y="206478"/>
                      <a:pt x="518401" y="210560"/>
                      <a:pt x="500350" y="253928"/>
                    </a:cubicBezTo>
                    <a:cubicBezTo>
                      <a:pt x="489556" y="274523"/>
                      <a:pt x="485837" y="300562"/>
                      <a:pt x="467695" y="316440"/>
                    </a:cubicBezTo>
                    <a:cubicBezTo>
                      <a:pt x="431956" y="287316"/>
                      <a:pt x="440573" y="224442"/>
                      <a:pt x="390865" y="20520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17708272" y="-30275"/>
                <a:ext cx="746422" cy="968521"/>
              </a:xfrm>
              <a:custGeom>
                <a:avLst/>
                <a:gdLst/>
                <a:ahLst/>
                <a:cxnLst/>
                <a:rect l="l" t="t" r="r" b="b"/>
                <a:pathLst>
                  <a:path w="746422" h="968521" extrusionOk="0">
                    <a:moveTo>
                      <a:pt x="116541" y="787610"/>
                    </a:moveTo>
                    <a:cubicBezTo>
                      <a:pt x="177044" y="833156"/>
                      <a:pt x="246164" y="865092"/>
                      <a:pt x="315194" y="895123"/>
                    </a:cubicBezTo>
                    <a:cubicBezTo>
                      <a:pt x="376785" y="921071"/>
                      <a:pt x="435927" y="956818"/>
                      <a:pt x="502779" y="967070"/>
                    </a:cubicBezTo>
                    <a:cubicBezTo>
                      <a:pt x="510308" y="968068"/>
                      <a:pt x="517474" y="968521"/>
                      <a:pt x="524459" y="968521"/>
                    </a:cubicBezTo>
                    <a:cubicBezTo>
                      <a:pt x="631858" y="968521"/>
                      <a:pt x="673857" y="855384"/>
                      <a:pt x="687644" y="760483"/>
                    </a:cubicBezTo>
                    <a:cubicBezTo>
                      <a:pt x="703518" y="665582"/>
                      <a:pt x="711319" y="569592"/>
                      <a:pt x="719846" y="473874"/>
                    </a:cubicBezTo>
                    <a:cubicBezTo>
                      <a:pt x="715129" y="389860"/>
                      <a:pt x="815725" y="-48173"/>
                      <a:pt x="653719" y="4358"/>
                    </a:cubicBezTo>
                    <a:cubicBezTo>
                      <a:pt x="626779" y="15699"/>
                      <a:pt x="606641" y="37837"/>
                      <a:pt x="584055" y="55801"/>
                    </a:cubicBezTo>
                    <a:cubicBezTo>
                      <a:pt x="554212" y="81749"/>
                      <a:pt x="521738" y="104522"/>
                      <a:pt x="493436" y="132103"/>
                    </a:cubicBezTo>
                    <a:cubicBezTo>
                      <a:pt x="443909" y="184362"/>
                      <a:pt x="403000" y="244333"/>
                      <a:pt x="352838" y="296139"/>
                    </a:cubicBezTo>
                    <a:cubicBezTo>
                      <a:pt x="315829" y="335152"/>
                      <a:pt x="273014" y="367995"/>
                      <a:pt x="235370" y="406282"/>
                    </a:cubicBezTo>
                    <a:cubicBezTo>
                      <a:pt x="173688" y="473058"/>
                      <a:pt x="114818" y="541920"/>
                      <a:pt x="47239" y="603070"/>
                    </a:cubicBezTo>
                    <a:cubicBezTo>
                      <a:pt x="35901" y="598534"/>
                      <a:pt x="22657" y="602617"/>
                      <a:pt x="15129" y="612052"/>
                    </a:cubicBezTo>
                    <a:cubicBezTo>
                      <a:pt x="-40930" y="676197"/>
                      <a:pt x="73726" y="748961"/>
                      <a:pt x="116541" y="787610"/>
                    </a:cubicBezTo>
                    <a:close/>
                    <a:moveTo>
                      <a:pt x="61662" y="643263"/>
                    </a:moveTo>
                    <a:cubicBezTo>
                      <a:pt x="63295" y="640541"/>
                      <a:pt x="64293" y="637728"/>
                      <a:pt x="64837" y="634734"/>
                    </a:cubicBezTo>
                    <a:cubicBezTo>
                      <a:pt x="173506" y="554803"/>
                      <a:pt x="254418" y="445114"/>
                      <a:pt x="359913" y="361553"/>
                    </a:cubicBezTo>
                    <a:cubicBezTo>
                      <a:pt x="427400" y="302399"/>
                      <a:pt x="476837" y="226551"/>
                      <a:pt x="540333" y="163585"/>
                    </a:cubicBezTo>
                    <a:cubicBezTo>
                      <a:pt x="585960" y="128655"/>
                      <a:pt x="627232" y="86467"/>
                      <a:pt x="675852" y="56164"/>
                    </a:cubicBezTo>
                    <a:cubicBezTo>
                      <a:pt x="696352" y="97717"/>
                      <a:pt x="689368" y="147799"/>
                      <a:pt x="689096" y="192891"/>
                    </a:cubicBezTo>
                    <a:cubicBezTo>
                      <a:pt x="683290" y="273094"/>
                      <a:pt x="672314" y="352843"/>
                      <a:pt x="666600" y="433137"/>
                    </a:cubicBezTo>
                    <a:cubicBezTo>
                      <a:pt x="660432" y="510256"/>
                      <a:pt x="653538" y="587375"/>
                      <a:pt x="644739" y="664221"/>
                    </a:cubicBezTo>
                    <a:cubicBezTo>
                      <a:pt x="630135" y="742337"/>
                      <a:pt x="629137" y="908006"/>
                      <a:pt x="523461" y="911544"/>
                    </a:cubicBezTo>
                    <a:cubicBezTo>
                      <a:pt x="463593" y="908369"/>
                      <a:pt x="410166" y="874346"/>
                      <a:pt x="356013" y="851392"/>
                    </a:cubicBezTo>
                    <a:cubicBezTo>
                      <a:pt x="245710" y="804123"/>
                      <a:pt x="131145" y="750321"/>
                      <a:pt x="56582" y="651338"/>
                    </a:cubicBezTo>
                    <a:cubicBezTo>
                      <a:pt x="58306" y="648706"/>
                      <a:pt x="59939" y="645985"/>
                      <a:pt x="61662" y="64326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15089520" y="-234561"/>
                <a:ext cx="603647" cy="1107302"/>
              </a:xfrm>
              <a:custGeom>
                <a:avLst/>
                <a:gdLst/>
                <a:ahLst/>
                <a:cxnLst/>
                <a:rect l="l" t="t" r="r" b="b"/>
                <a:pathLst>
                  <a:path w="603647" h="1107302" extrusionOk="0">
                    <a:moveTo>
                      <a:pt x="481629" y="946170"/>
                    </a:moveTo>
                    <a:cubicBezTo>
                      <a:pt x="514012" y="926391"/>
                      <a:pt x="546849" y="905796"/>
                      <a:pt x="572701" y="877580"/>
                    </a:cubicBezTo>
                    <a:cubicBezTo>
                      <a:pt x="639644" y="789483"/>
                      <a:pt x="581409" y="668453"/>
                      <a:pt x="552563" y="575548"/>
                    </a:cubicBezTo>
                    <a:cubicBezTo>
                      <a:pt x="515554" y="466130"/>
                      <a:pt x="465574" y="362700"/>
                      <a:pt x="398812" y="268344"/>
                    </a:cubicBezTo>
                    <a:cubicBezTo>
                      <a:pt x="348922" y="190136"/>
                      <a:pt x="307196" y="102584"/>
                      <a:pt x="232814" y="43793"/>
                    </a:cubicBezTo>
                    <a:cubicBezTo>
                      <a:pt x="169953" y="-9555"/>
                      <a:pt x="60921" y="-30332"/>
                      <a:pt x="45773" y="76545"/>
                    </a:cubicBezTo>
                    <a:cubicBezTo>
                      <a:pt x="42779" y="95961"/>
                      <a:pt x="44231" y="115377"/>
                      <a:pt x="43959" y="134883"/>
                    </a:cubicBezTo>
                    <a:cubicBezTo>
                      <a:pt x="43959" y="138331"/>
                      <a:pt x="44775" y="141597"/>
                      <a:pt x="46045" y="144591"/>
                    </a:cubicBezTo>
                    <a:cubicBezTo>
                      <a:pt x="45682" y="151486"/>
                      <a:pt x="45410" y="158472"/>
                      <a:pt x="44956" y="165277"/>
                    </a:cubicBezTo>
                    <a:cubicBezTo>
                      <a:pt x="42961" y="214996"/>
                      <a:pt x="41237" y="264896"/>
                      <a:pt x="43142" y="314615"/>
                    </a:cubicBezTo>
                    <a:cubicBezTo>
                      <a:pt x="22733" y="473116"/>
                      <a:pt x="5861" y="632162"/>
                      <a:pt x="1235" y="791933"/>
                    </a:cubicBezTo>
                    <a:cubicBezTo>
                      <a:pt x="-1033" y="868235"/>
                      <a:pt x="-1487" y="945263"/>
                      <a:pt x="11666" y="1020567"/>
                    </a:cubicBezTo>
                    <a:cubicBezTo>
                      <a:pt x="18469" y="1070104"/>
                      <a:pt x="64368" y="1102585"/>
                      <a:pt x="112081" y="1106395"/>
                    </a:cubicBezTo>
                    <a:cubicBezTo>
                      <a:pt x="117886" y="1107030"/>
                      <a:pt x="123601" y="1107302"/>
                      <a:pt x="129316" y="1107302"/>
                    </a:cubicBezTo>
                    <a:cubicBezTo>
                      <a:pt x="196803" y="1107302"/>
                      <a:pt x="256671" y="1067473"/>
                      <a:pt x="315360" y="1037805"/>
                    </a:cubicBezTo>
                    <a:cubicBezTo>
                      <a:pt x="372688" y="1010678"/>
                      <a:pt x="426024" y="976473"/>
                      <a:pt x="481629" y="946170"/>
                    </a:cubicBezTo>
                    <a:close/>
                    <a:moveTo>
                      <a:pt x="137207" y="1051233"/>
                    </a:moveTo>
                    <a:cubicBezTo>
                      <a:pt x="54753" y="1057765"/>
                      <a:pt x="62645" y="992169"/>
                      <a:pt x="56295" y="932198"/>
                    </a:cubicBezTo>
                    <a:cubicBezTo>
                      <a:pt x="49129" y="812165"/>
                      <a:pt x="56386" y="690862"/>
                      <a:pt x="62282" y="570739"/>
                    </a:cubicBezTo>
                    <a:cubicBezTo>
                      <a:pt x="72895" y="448438"/>
                      <a:pt x="84687" y="326228"/>
                      <a:pt x="95118" y="203927"/>
                    </a:cubicBezTo>
                    <a:cubicBezTo>
                      <a:pt x="97205" y="175348"/>
                      <a:pt x="101559" y="146769"/>
                      <a:pt x="101105" y="118099"/>
                    </a:cubicBezTo>
                    <a:cubicBezTo>
                      <a:pt x="97749" y="96596"/>
                      <a:pt x="98928" y="75003"/>
                      <a:pt x="113623" y="57311"/>
                    </a:cubicBezTo>
                    <a:cubicBezTo>
                      <a:pt x="113986" y="57311"/>
                      <a:pt x="114258" y="57311"/>
                      <a:pt x="114530" y="57311"/>
                    </a:cubicBezTo>
                    <a:cubicBezTo>
                      <a:pt x="238620" y="57311"/>
                      <a:pt x="307286" y="243031"/>
                      <a:pt x="371781" y="331036"/>
                    </a:cubicBezTo>
                    <a:cubicBezTo>
                      <a:pt x="434551" y="419405"/>
                      <a:pt x="473737" y="521202"/>
                      <a:pt x="509749" y="623996"/>
                    </a:cubicBezTo>
                    <a:cubicBezTo>
                      <a:pt x="528526" y="688594"/>
                      <a:pt x="562541" y="763082"/>
                      <a:pt x="537506" y="830129"/>
                    </a:cubicBezTo>
                    <a:cubicBezTo>
                      <a:pt x="514284" y="863336"/>
                      <a:pt x="475824" y="883296"/>
                      <a:pt x="441808" y="903982"/>
                    </a:cubicBezTo>
                    <a:cubicBezTo>
                      <a:pt x="383754" y="936372"/>
                      <a:pt x="328875" y="969941"/>
                      <a:pt x="268463" y="998883"/>
                    </a:cubicBezTo>
                    <a:cubicBezTo>
                      <a:pt x="226828" y="1020476"/>
                      <a:pt x="185102" y="1046696"/>
                      <a:pt x="137207" y="105123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17083463" y="1554218"/>
                <a:ext cx="949504" cy="631624"/>
              </a:xfrm>
              <a:custGeom>
                <a:avLst/>
                <a:gdLst/>
                <a:ahLst/>
                <a:cxnLst/>
                <a:rect l="l" t="t" r="r" b="b"/>
                <a:pathLst>
                  <a:path w="949504" h="631624" extrusionOk="0">
                    <a:moveTo>
                      <a:pt x="837775" y="87258"/>
                    </a:moveTo>
                    <a:cubicBezTo>
                      <a:pt x="797863" y="51421"/>
                      <a:pt x="745978" y="34273"/>
                      <a:pt x="695090" y="20573"/>
                    </a:cubicBezTo>
                    <a:cubicBezTo>
                      <a:pt x="587328" y="-10728"/>
                      <a:pt x="472853" y="-1927"/>
                      <a:pt x="363821" y="17942"/>
                    </a:cubicBezTo>
                    <a:cubicBezTo>
                      <a:pt x="223676" y="51149"/>
                      <a:pt x="110743" y="152764"/>
                      <a:pt x="32008" y="270165"/>
                    </a:cubicBezTo>
                    <a:cubicBezTo>
                      <a:pt x="-2824" y="282776"/>
                      <a:pt x="-3278" y="326054"/>
                      <a:pt x="3253" y="356719"/>
                    </a:cubicBezTo>
                    <a:cubicBezTo>
                      <a:pt x="26475" y="510775"/>
                      <a:pt x="216328" y="622552"/>
                      <a:pt x="361463" y="630989"/>
                    </a:cubicBezTo>
                    <a:cubicBezTo>
                      <a:pt x="372983" y="631443"/>
                      <a:pt x="384593" y="631624"/>
                      <a:pt x="396114" y="631624"/>
                    </a:cubicBezTo>
                    <a:cubicBezTo>
                      <a:pt x="451899" y="631624"/>
                      <a:pt x="507685" y="626997"/>
                      <a:pt x="563109" y="620283"/>
                    </a:cubicBezTo>
                    <a:cubicBezTo>
                      <a:pt x="648738" y="610122"/>
                      <a:pt x="737270" y="594789"/>
                      <a:pt x="811379" y="547973"/>
                    </a:cubicBezTo>
                    <a:cubicBezTo>
                      <a:pt x="978464" y="431751"/>
                      <a:pt x="1001958" y="218541"/>
                      <a:pt x="837775" y="87258"/>
                    </a:cubicBezTo>
                    <a:close/>
                    <a:moveTo>
                      <a:pt x="445096" y="59314"/>
                    </a:moveTo>
                    <a:cubicBezTo>
                      <a:pt x="454530" y="58588"/>
                      <a:pt x="464145" y="58225"/>
                      <a:pt x="473760" y="58135"/>
                    </a:cubicBezTo>
                    <a:cubicBezTo>
                      <a:pt x="493535" y="56592"/>
                      <a:pt x="513944" y="55685"/>
                      <a:pt x="534535" y="55685"/>
                    </a:cubicBezTo>
                    <a:cubicBezTo>
                      <a:pt x="544785" y="70746"/>
                      <a:pt x="570547" y="69385"/>
                      <a:pt x="587872" y="73649"/>
                    </a:cubicBezTo>
                    <a:cubicBezTo>
                      <a:pt x="621797" y="79546"/>
                      <a:pt x="655087" y="92611"/>
                      <a:pt x="680758" y="116472"/>
                    </a:cubicBezTo>
                    <a:cubicBezTo>
                      <a:pt x="758677" y="178621"/>
                      <a:pt x="759403" y="298472"/>
                      <a:pt x="709785" y="378676"/>
                    </a:cubicBezTo>
                    <a:cubicBezTo>
                      <a:pt x="673864" y="432749"/>
                      <a:pt x="611275" y="478476"/>
                      <a:pt x="545874" y="488093"/>
                    </a:cubicBezTo>
                    <a:cubicBezTo>
                      <a:pt x="474123" y="489817"/>
                      <a:pt x="396839" y="471308"/>
                      <a:pt x="347947" y="415511"/>
                    </a:cubicBezTo>
                    <a:cubicBezTo>
                      <a:pt x="278645" y="326689"/>
                      <a:pt x="293431" y="194317"/>
                      <a:pt x="370715" y="114749"/>
                    </a:cubicBezTo>
                    <a:cubicBezTo>
                      <a:pt x="391487" y="91160"/>
                      <a:pt x="416886" y="71744"/>
                      <a:pt x="445096" y="59314"/>
                    </a:cubicBezTo>
                    <a:close/>
                    <a:moveTo>
                      <a:pt x="782352" y="499434"/>
                    </a:moveTo>
                    <a:cubicBezTo>
                      <a:pt x="672050" y="563851"/>
                      <a:pt x="540613" y="567843"/>
                      <a:pt x="415435" y="574738"/>
                    </a:cubicBezTo>
                    <a:cubicBezTo>
                      <a:pt x="274382" y="588801"/>
                      <a:pt x="58585" y="478657"/>
                      <a:pt x="56318" y="321063"/>
                    </a:cubicBezTo>
                    <a:cubicBezTo>
                      <a:pt x="63484" y="310811"/>
                      <a:pt x="69834" y="297565"/>
                      <a:pt x="63575" y="285408"/>
                    </a:cubicBezTo>
                    <a:cubicBezTo>
                      <a:pt x="146845" y="184700"/>
                      <a:pt x="250798" y="100504"/>
                      <a:pt x="375885" y="70201"/>
                    </a:cubicBezTo>
                    <a:cubicBezTo>
                      <a:pt x="352755" y="86442"/>
                      <a:pt x="332073" y="106220"/>
                      <a:pt x="315201" y="127178"/>
                    </a:cubicBezTo>
                    <a:cubicBezTo>
                      <a:pt x="237554" y="216999"/>
                      <a:pt x="233382" y="359078"/>
                      <a:pt x="308126" y="451802"/>
                    </a:cubicBezTo>
                    <a:cubicBezTo>
                      <a:pt x="359014" y="511955"/>
                      <a:pt x="436842" y="538629"/>
                      <a:pt x="513581" y="543528"/>
                    </a:cubicBezTo>
                    <a:cubicBezTo>
                      <a:pt x="519296" y="543981"/>
                      <a:pt x="524920" y="544254"/>
                      <a:pt x="530544" y="544254"/>
                    </a:cubicBezTo>
                    <a:cubicBezTo>
                      <a:pt x="620527" y="544254"/>
                      <a:pt x="705794" y="484010"/>
                      <a:pt x="755321" y="411700"/>
                    </a:cubicBezTo>
                    <a:cubicBezTo>
                      <a:pt x="816277" y="317344"/>
                      <a:pt x="819633" y="176534"/>
                      <a:pt x="737814" y="93246"/>
                    </a:cubicBezTo>
                    <a:cubicBezTo>
                      <a:pt x="778270" y="111301"/>
                      <a:pt x="814826" y="136796"/>
                      <a:pt x="844034" y="172270"/>
                    </a:cubicBezTo>
                    <a:cubicBezTo>
                      <a:pt x="934743" y="284137"/>
                      <a:pt x="891928" y="419684"/>
                      <a:pt x="782352" y="4994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17528506" y="1705628"/>
                <a:ext cx="177089" cy="222275"/>
              </a:xfrm>
              <a:custGeom>
                <a:avLst/>
                <a:gdLst/>
                <a:ahLst/>
                <a:cxnLst/>
                <a:rect l="l" t="t" r="r" b="b"/>
                <a:pathLst>
                  <a:path w="177089" h="222275" extrusionOk="0">
                    <a:moveTo>
                      <a:pt x="42593" y="214745"/>
                    </a:moveTo>
                    <a:cubicBezTo>
                      <a:pt x="52571" y="219916"/>
                      <a:pt x="63184" y="222275"/>
                      <a:pt x="73887" y="222275"/>
                    </a:cubicBezTo>
                    <a:cubicBezTo>
                      <a:pt x="103731" y="222275"/>
                      <a:pt x="133937" y="204130"/>
                      <a:pt x="151534" y="180359"/>
                    </a:cubicBezTo>
                    <a:cubicBezTo>
                      <a:pt x="186548" y="130640"/>
                      <a:pt x="190720" y="39912"/>
                      <a:pt x="131306" y="7160"/>
                    </a:cubicBezTo>
                    <a:cubicBezTo>
                      <a:pt x="13385" y="-39656"/>
                      <a:pt x="-46030" y="156225"/>
                      <a:pt x="42593" y="21474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17264788" y="2378491"/>
                <a:ext cx="48060" cy="49140"/>
              </a:xfrm>
              <a:custGeom>
                <a:avLst/>
                <a:gdLst/>
                <a:ahLst/>
                <a:cxnLst/>
                <a:rect l="l" t="t" r="r" b="b"/>
                <a:pathLst>
                  <a:path w="48060" h="49140" extrusionOk="0">
                    <a:moveTo>
                      <a:pt x="26748" y="238"/>
                    </a:moveTo>
                    <a:cubicBezTo>
                      <a:pt x="-1372" y="-3663"/>
                      <a:pt x="-11350" y="41520"/>
                      <a:pt x="16679" y="48506"/>
                    </a:cubicBezTo>
                    <a:cubicBezTo>
                      <a:pt x="18856" y="48959"/>
                      <a:pt x="20942" y="49141"/>
                      <a:pt x="22938" y="49141"/>
                    </a:cubicBezTo>
                    <a:cubicBezTo>
                      <a:pt x="51330" y="49141"/>
                      <a:pt x="59675" y="5229"/>
                      <a:pt x="26748" y="23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17349620" y="2525004"/>
                <a:ext cx="43589" cy="50241"/>
              </a:xfrm>
              <a:custGeom>
                <a:avLst/>
                <a:gdLst/>
                <a:ahLst/>
                <a:cxnLst/>
                <a:rect l="l" t="t" r="r" b="b"/>
                <a:pathLst>
                  <a:path w="43589" h="50241" extrusionOk="0">
                    <a:moveTo>
                      <a:pt x="1784" y="26652"/>
                    </a:moveTo>
                    <a:cubicBezTo>
                      <a:pt x="876" y="28104"/>
                      <a:pt x="332" y="29828"/>
                      <a:pt x="151" y="31642"/>
                    </a:cubicBezTo>
                    <a:cubicBezTo>
                      <a:pt x="-1300" y="42076"/>
                      <a:pt x="7952" y="50241"/>
                      <a:pt x="17748" y="50241"/>
                    </a:cubicBezTo>
                    <a:cubicBezTo>
                      <a:pt x="18383" y="50241"/>
                      <a:pt x="19109" y="50241"/>
                      <a:pt x="19744" y="50151"/>
                    </a:cubicBezTo>
                    <a:cubicBezTo>
                      <a:pt x="36253" y="47973"/>
                      <a:pt x="48045" y="27378"/>
                      <a:pt x="41968" y="11954"/>
                    </a:cubicBezTo>
                    <a:cubicBezTo>
                      <a:pt x="31355" y="-11363"/>
                      <a:pt x="-4657" y="2609"/>
                      <a:pt x="1784" y="266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17516230" y="2410372"/>
                <a:ext cx="41623" cy="44840"/>
              </a:xfrm>
              <a:custGeom>
                <a:avLst/>
                <a:gdLst/>
                <a:ahLst/>
                <a:cxnLst/>
                <a:rect l="l" t="t" r="r" b="b"/>
                <a:pathLst>
                  <a:path w="41623" h="44840" extrusionOk="0">
                    <a:moveTo>
                      <a:pt x="22488" y="111"/>
                    </a:moveTo>
                    <a:cubicBezTo>
                      <a:pt x="-6086" y="-2520"/>
                      <a:pt x="-7809" y="42390"/>
                      <a:pt x="19494" y="44749"/>
                    </a:cubicBezTo>
                    <a:cubicBezTo>
                      <a:pt x="20129" y="44840"/>
                      <a:pt x="20764" y="44840"/>
                      <a:pt x="21399" y="44840"/>
                    </a:cubicBezTo>
                    <a:cubicBezTo>
                      <a:pt x="47070" y="44749"/>
                      <a:pt x="49247" y="2017"/>
                      <a:pt x="22488" y="1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15949300" y="2202894"/>
                <a:ext cx="38924" cy="43554"/>
              </a:xfrm>
              <a:custGeom>
                <a:avLst/>
                <a:gdLst/>
                <a:ahLst/>
                <a:cxnLst/>
                <a:rect l="l" t="t" r="r" b="b"/>
                <a:pathLst>
                  <a:path w="38924" h="43554" extrusionOk="0">
                    <a:moveTo>
                      <a:pt x="1285" y="25772"/>
                    </a:moveTo>
                    <a:cubicBezTo>
                      <a:pt x="1195" y="26135"/>
                      <a:pt x="1195" y="26407"/>
                      <a:pt x="1104" y="26679"/>
                    </a:cubicBezTo>
                    <a:cubicBezTo>
                      <a:pt x="469" y="31850"/>
                      <a:pt x="3009" y="37203"/>
                      <a:pt x="7182" y="40288"/>
                    </a:cubicBezTo>
                    <a:cubicBezTo>
                      <a:pt x="10447" y="42556"/>
                      <a:pt x="13803" y="43554"/>
                      <a:pt x="17069" y="43554"/>
                    </a:cubicBezTo>
                    <a:cubicBezTo>
                      <a:pt x="33487" y="43554"/>
                      <a:pt x="47093" y="18332"/>
                      <a:pt x="33124" y="5449"/>
                    </a:cubicBezTo>
                    <a:cubicBezTo>
                      <a:pt x="19246" y="-8705"/>
                      <a:pt x="-5971" y="7082"/>
                      <a:pt x="1285" y="2577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16009541" y="2361904"/>
                <a:ext cx="49748" cy="49124"/>
              </a:xfrm>
              <a:custGeom>
                <a:avLst/>
                <a:gdLst/>
                <a:ahLst/>
                <a:cxnLst/>
                <a:rect l="l" t="t" r="r" b="b"/>
                <a:pathLst>
                  <a:path w="49748" h="49124" extrusionOk="0">
                    <a:moveTo>
                      <a:pt x="40191" y="4939"/>
                    </a:moveTo>
                    <a:cubicBezTo>
                      <a:pt x="13159" y="-14476"/>
                      <a:pt x="-17682" y="28438"/>
                      <a:pt x="12343" y="45767"/>
                    </a:cubicBezTo>
                    <a:cubicBezTo>
                      <a:pt x="16425" y="48126"/>
                      <a:pt x="20507" y="49124"/>
                      <a:pt x="24498" y="49124"/>
                    </a:cubicBezTo>
                    <a:cubicBezTo>
                      <a:pt x="45180" y="49214"/>
                      <a:pt x="60509" y="20363"/>
                      <a:pt x="40191" y="493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16139570" y="2223103"/>
                <a:ext cx="5004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50043" h="52922" extrusionOk="0">
                    <a:moveTo>
                      <a:pt x="40236" y="5744"/>
                    </a:moveTo>
                    <a:cubicBezTo>
                      <a:pt x="11118" y="-13128"/>
                      <a:pt x="-13010" y="18355"/>
                      <a:pt x="7853" y="44484"/>
                    </a:cubicBezTo>
                    <a:cubicBezTo>
                      <a:pt x="13204" y="50472"/>
                      <a:pt x="19100" y="52922"/>
                      <a:pt x="24724" y="52922"/>
                    </a:cubicBezTo>
                    <a:cubicBezTo>
                      <a:pt x="44680" y="52922"/>
                      <a:pt x="61371" y="21712"/>
                      <a:pt x="40236" y="574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14549130" y="-466345"/>
                <a:ext cx="4535361" cy="3982618"/>
              </a:xfrm>
              <a:custGeom>
                <a:avLst/>
                <a:gdLst/>
                <a:ahLst/>
                <a:cxnLst/>
                <a:rect l="l" t="t" r="r" b="b"/>
                <a:pathLst>
                  <a:path w="4535361" h="3982618" extrusionOk="0">
                    <a:moveTo>
                      <a:pt x="4509233" y="2703812"/>
                    </a:moveTo>
                    <a:cubicBezTo>
                      <a:pt x="4433129" y="2705445"/>
                      <a:pt x="4358112" y="2711434"/>
                      <a:pt x="4282461" y="2719055"/>
                    </a:cubicBezTo>
                    <a:lnTo>
                      <a:pt x="4282461" y="2719055"/>
                    </a:lnTo>
                    <a:cubicBezTo>
                      <a:pt x="4261054" y="2721051"/>
                      <a:pt x="4239102" y="2723047"/>
                      <a:pt x="4216879" y="2725224"/>
                    </a:cubicBezTo>
                    <a:cubicBezTo>
                      <a:pt x="4217241" y="2725224"/>
                      <a:pt x="4217513" y="2725133"/>
                      <a:pt x="4217876" y="2725133"/>
                    </a:cubicBezTo>
                    <a:cubicBezTo>
                      <a:pt x="4121634" y="2734388"/>
                      <a:pt x="4025483" y="2745638"/>
                      <a:pt x="3929422" y="2757342"/>
                    </a:cubicBezTo>
                    <a:cubicBezTo>
                      <a:pt x="3938583" y="2703268"/>
                      <a:pt x="3946657" y="2648831"/>
                      <a:pt x="3955274" y="2596028"/>
                    </a:cubicBezTo>
                    <a:cubicBezTo>
                      <a:pt x="3979765" y="2430268"/>
                      <a:pt x="3992283" y="2262241"/>
                      <a:pt x="3982940" y="2094848"/>
                    </a:cubicBezTo>
                    <a:cubicBezTo>
                      <a:pt x="3973960" y="2004937"/>
                      <a:pt x="3955909" y="1916296"/>
                      <a:pt x="3946475" y="1826566"/>
                    </a:cubicBezTo>
                    <a:cubicBezTo>
                      <a:pt x="3943119" y="1762422"/>
                      <a:pt x="3940489" y="1692108"/>
                      <a:pt x="3936769" y="1627328"/>
                    </a:cubicBezTo>
                    <a:cubicBezTo>
                      <a:pt x="3936860" y="1579334"/>
                      <a:pt x="3934230" y="1530613"/>
                      <a:pt x="3936044" y="1482436"/>
                    </a:cubicBezTo>
                    <a:cubicBezTo>
                      <a:pt x="3963619" y="1470188"/>
                      <a:pt x="3951011" y="1415933"/>
                      <a:pt x="3960989" y="1389440"/>
                    </a:cubicBezTo>
                    <a:cubicBezTo>
                      <a:pt x="3987566" y="1296535"/>
                      <a:pt x="4007069" y="1202541"/>
                      <a:pt x="4019042" y="1106552"/>
                    </a:cubicBezTo>
                    <a:cubicBezTo>
                      <a:pt x="4034554" y="1022084"/>
                      <a:pt x="4055689" y="938524"/>
                      <a:pt x="4058229" y="852242"/>
                    </a:cubicBezTo>
                    <a:cubicBezTo>
                      <a:pt x="4071200" y="678680"/>
                      <a:pt x="4075373" y="504029"/>
                      <a:pt x="4059045" y="330467"/>
                    </a:cubicBezTo>
                    <a:cubicBezTo>
                      <a:pt x="4054782" y="217239"/>
                      <a:pt x="4001989" y="70986"/>
                      <a:pt x="3861662" y="119253"/>
                    </a:cubicBezTo>
                    <a:cubicBezTo>
                      <a:pt x="3783471" y="153094"/>
                      <a:pt x="3720610" y="214336"/>
                      <a:pt x="3656388" y="268954"/>
                    </a:cubicBezTo>
                    <a:cubicBezTo>
                      <a:pt x="3573934" y="348250"/>
                      <a:pt x="3497013" y="426820"/>
                      <a:pt x="3408662" y="500854"/>
                    </a:cubicBezTo>
                    <a:cubicBezTo>
                      <a:pt x="3344622" y="558103"/>
                      <a:pt x="3287566" y="622610"/>
                      <a:pt x="3227607" y="684033"/>
                    </a:cubicBezTo>
                    <a:cubicBezTo>
                      <a:pt x="3168737" y="745728"/>
                      <a:pt x="3108416" y="806061"/>
                      <a:pt x="3051451" y="869571"/>
                    </a:cubicBezTo>
                    <a:cubicBezTo>
                      <a:pt x="3006731" y="922556"/>
                      <a:pt x="2952306" y="969553"/>
                      <a:pt x="2885272" y="991055"/>
                    </a:cubicBezTo>
                    <a:cubicBezTo>
                      <a:pt x="2583574" y="847705"/>
                      <a:pt x="2327412" y="767774"/>
                      <a:pt x="1989521" y="822392"/>
                    </a:cubicBezTo>
                    <a:cubicBezTo>
                      <a:pt x="1817356" y="840357"/>
                      <a:pt x="1640020" y="839540"/>
                      <a:pt x="1478739" y="910398"/>
                    </a:cubicBezTo>
                    <a:cubicBezTo>
                      <a:pt x="1441095" y="923554"/>
                      <a:pt x="1402907" y="937889"/>
                      <a:pt x="1369345" y="959482"/>
                    </a:cubicBezTo>
                    <a:cubicBezTo>
                      <a:pt x="1369072" y="935711"/>
                      <a:pt x="1340953" y="907404"/>
                      <a:pt x="1333061" y="885993"/>
                    </a:cubicBezTo>
                    <a:cubicBezTo>
                      <a:pt x="1306030" y="835639"/>
                      <a:pt x="1280268" y="784740"/>
                      <a:pt x="1252965" y="734568"/>
                    </a:cubicBezTo>
                    <a:cubicBezTo>
                      <a:pt x="1202622" y="638941"/>
                      <a:pt x="1138037" y="551752"/>
                      <a:pt x="1081072" y="460117"/>
                    </a:cubicBezTo>
                    <a:cubicBezTo>
                      <a:pt x="1024923" y="374742"/>
                      <a:pt x="955621" y="295355"/>
                      <a:pt x="891944" y="214789"/>
                    </a:cubicBezTo>
                    <a:cubicBezTo>
                      <a:pt x="814025" y="124606"/>
                      <a:pt x="725130" y="-36345"/>
                      <a:pt x="584259" y="7386"/>
                    </a:cubicBezTo>
                    <a:cubicBezTo>
                      <a:pt x="507701" y="41862"/>
                      <a:pt x="482484" y="216059"/>
                      <a:pt x="465067" y="292815"/>
                    </a:cubicBezTo>
                    <a:cubicBezTo>
                      <a:pt x="412093" y="544947"/>
                      <a:pt x="382069" y="802614"/>
                      <a:pt x="387965" y="1060462"/>
                    </a:cubicBezTo>
                    <a:cubicBezTo>
                      <a:pt x="388237" y="1120433"/>
                      <a:pt x="385607" y="1180948"/>
                      <a:pt x="391593" y="1240647"/>
                    </a:cubicBezTo>
                    <a:cubicBezTo>
                      <a:pt x="389416" y="1246454"/>
                      <a:pt x="388237" y="1252805"/>
                      <a:pt x="387149" y="1258611"/>
                    </a:cubicBezTo>
                    <a:cubicBezTo>
                      <a:pt x="380890" y="1293814"/>
                      <a:pt x="377080" y="1329469"/>
                      <a:pt x="372272" y="1364944"/>
                    </a:cubicBezTo>
                    <a:cubicBezTo>
                      <a:pt x="367011" y="1418473"/>
                      <a:pt x="354947" y="1471095"/>
                      <a:pt x="348869" y="1524625"/>
                    </a:cubicBezTo>
                    <a:cubicBezTo>
                      <a:pt x="344697" y="1579424"/>
                      <a:pt x="342701" y="1634314"/>
                      <a:pt x="339073" y="1689114"/>
                    </a:cubicBezTo>
                    <a:cubicBezTo>
                      <a:pt x="311588" y="1952496"/>
                      <a:pt x="238658" y="2216151"/>
                      <a:pt x="273762" y="2482437"/>
                    </a:cubicBezTo>
                    <a:cubicBezTo>
                      <a:pt x="286915" y="2578880"/>
                      <a:pt x="304694" y="2675505"/>
                      <a:pt x="336170" y="2767866"/>
                    </a:cubicBezTo>
                    <a:cubicBezTo>
                      <a:pt x="338529" y="2774126"/>
                      <a:pt x="341068" y="2780387"/>
                      <a:pt x="343518" y="2786556"/>
                    </a:cubicBezTo>
                    <a:cubicBezTo>
                      <a:pt x="271767" y="2805972"/>
                      <a:pt x="200198" y="2825841"/>
                      <a:pt x="128537" y="2845620"/>
                    </a:cubicBezTo>
                    <a:cubicBezTo>
                      <a:pt x="90168" y="2856598"/>
                      <a:pt x="51798" y="2868029"/>
                      <a:pt x="14607" y="2882546"/>
                    </a:cubicBezTo>
                    <a:cubicBezTo>
                      <a:pt x="2180" y="2887445"/>
                      <a:pt x="-3263" y="2902960"/>
                      <a:pt x="1999" y="2914845"/>
                    </a:cubicBezTo>
                    <a:cubicBezTo>
                      <a:pt x="7713" y="2925369"/>
                      <a:pt x="15423" y="2928998"/>
                      <a:pt x="24132" y="2928998"/>
                    </a:cubicBezTo>
                    <a:cubicBezTo>
                      <a:pt x="41820" y="2928998"/>
                      <a:pt x="63499" y="2913575"/>
                      <a:pt x="80099" y="2909674"/>
                    </a:cubicBezTo>
                    <a:cubicBezTo>
                      <a:pt x="172531" y="2879189"/>
                      <a:pt x="266052" y="2852334"/>
                      <a:pt x="359664" y="2825569"/>
                    </a:cubicBezTo>
                    <a:cubicBezTo>
                      <a:pt x="398124" y="2915389"/>
                      <a:pt x="446472" y="3001036"/>
                      <a:pt x="496725" y="3084687"/>
                    </a:cubicBezTo>
                    <a:cubicBezTo>
                      <a:pt x="509787" y="3106915"/>
                      <a:pt x="523030" y="3129144"/>
                      <a:pt x="536637" y="3151100"/>
                    </a:cubicBezTo>
                    <a:cubicBezTo>
                      <a:pt x="425700" y="3205809"/>
                      <a:pt x="314763" y="3260517"/>
                      <a:pt x="204007" y="3315589"/>
                    </a:cubicBezTo>
                    <a:cubicBezTo>
                      <a:pt x="169084" y="3332011"/>
                      <a:pt x="133526" y="3347072"/>
                      <a:pt x="97243" y="3360409"/>
                    </a:cubicBezTo>
                    <a:cubicBezTo>
                      <a:pt x="73477" y="3363040"/>
                      <a:pt x="62501" y="3395157"/>
                      <a:pt x="84725" y="3408041"/>
                    </a:cubicBezTo>
                    <a:cubicBezTo>
                      <a:pt x="88263" y="3410037"/>
                      <a:pt x="92345" y="3410944"/>
                      <a:pt x="96427" y="3410944"/>
                    </a:cubicBezTo>
                    <a:cubicBezTo>
                      <a:pt x="101869" y="3410944"/>
                      <a:pt x="107221" y="3409220"/>
                      <a:pt x="111575" y="3406045"/>
                    </a:cubicBezTo>
                    <a:cubicBezTo>
                      <a:pt x="145772" y="3392163"/>
                      <a:pt x="179425" y="3376558"/>
                      <a:pt x="212715" y="3360681"/>
                    </a:cubicBezTo>
                    <a:cubicBezTo>
                      <a:pt x="311225" y="3311325"/>
                      <a:pt x="409100" y="3260699"/>
                      <a:pt x="507338" y="3210889"/>
                    </a:cubicBezTo>
                    <a:cubicBezTo>
                      <a:pt x="524119" y="3202089"/>
                      <a:pt x="540991" y="3193379"/>
                      <a:pt x="557772" y="3184760"/>
                    </a:cubicBezTo>
                    <a:cubicBezTo>
                      <a:pt x="607843" y="3263058"/>
                      <a:pt x="663085" y="3337636"/>
                      <a:pt x="731480" y="3401690"/>
                    </a:cubicBezTo>
                    <a:cubicBezTo>
                      <a:pt x="751345" y="3421287"/>
                      <a:pt x="770122" y="3441973"/>
                      <a:pt x="789443" y="3462205"/>
                    </a:cubicBezTo>
                    <a:cubicBezTo>
                      <a:pt x="718871" y="3524535"/>
                      <a:pt x="643855" y="3581149"/>
                      <a:pt x="567478" y="3636039"/>
                    </a:cubicBezTo>
                    <a:cubicBezTo>
                      <a:pt x="541444" y="3655546"/>
                      <a:pt x="516227" y="3676141"/>
                      <a:pt x="490194" y="3695557"/>
                    </a:cubicBezTo>
                    <a:cubicBezTo>
                      <a:pt x="476769" y="3702543"/>
                      <a:pt x="472052" y="3720869"/>
                      <a:pt x="481939" y="3732755"/>
                    </a:cubicBezTo>
                    <a:cubicBezTo>
                      <a:pt x="487745" y="3739469"/>
                      <a:pt x="493641" y="3742100"/>
                      <a:pt x="499537" y="3742100"/>
                    </a:cubicBezTo>
                    <a:cubicBezTo>
                      <a:pt x="513597" y="3742100"/>
                      <a:pt x="527475" y="3726948"/>
                      <a:pt x="538723" y="3717150"/>
                    </a:cubicBezTo>
                    <a:cubicBezTo>
                      <a:pt x="564394" y="3695375"/>
                      <a:pt x="590609" y="3674417"/>
                      <a:pt x="617277" y="3653913"/>
                    </a:cubicBezTo>
                    <a:cubicBezTo>
                      <a:pt x="687214" y="3603377"/>
                      <a:pt x="752796" y="3547489"/>
                      <a:pt x="817109" y="3489877"/>
                    </a:cubicBezTo>
                    <a:cubicBezTo>
                      <a:pt x="827812" y="3500129"/>
                      <a:pt x="838879" y="3510109"/>
                      <a:pt x="850580" y="3519363"/>
                    </a:cubicBezTo>
                    <a:cubicBezTo>
                      <a:pt x="895481" y="3553749"/>
                      <a:pt x="944283" y="3582419"/>
                      <a:pt x="994808" y="3607641"/>
                    </a:cubicBezTo>
                    <a:cubicBezTo>
                      <a:pt x="1076808" y="3652189"/>
                      <a:pt x="1165340" y="3682220"/>
                      <a:pt x="1248974" y="3723047"/>
                    </a:cubicBezTo>
                    <a:cubicBezTo>
                      <a:pt x="1291788" y="3743733"/>
                      <a:pt x="1337324" y="3772947"/>
                      <a:pt x="1382225" y="3791637"/>
                    </a:cubicBezTo>
                    <a:cubicBezTo>
                      <a:pt x="1432206" y="3813865"/>
                      <a:pt x="1484454" y="3830832"/>
                      <a:pt x="1534707" y="3852788"/>
                    </a:cubicBezTo>
                    <a:cubicBezTo>
                      <a:pt x="1683651" y="3920017"/>
                      <a:pt x="1839670" y="3983798"/>
                      <a:pt x="2005849" y="3981802"/>
                    </a:cubicBezTo>
                    <a:cubicBezTo>
                      <a:pt x="2013378" y="3982438"/>
                      <a:pt x="2020816" y="3982619"/>
                      <a:pt x="2028254" y="3982619"/>
                    </a:cubicBezTo>
                    <a:cubicBezTo>
                      <a:pt x="2075060" y="3982619"/>
                      <a:pt x="2121049" y="3972276"/>
                      <a:pt x="2167764" y="3968738"/>
                    </a:cubicBezTo>
                    <a:cubicBezTo>
                      <a:pt x="2200601" y="3966560"/>
                      <a:pt x="2234254" y="3964111"/>
                      <a:pt x="2268270" y="3961933"/>
                    </a:cubicBezTo>
                    <a:cubicBezTo>
                      <a:pt x="2386554" y="3954675"/>
                      <a:pt x="2510735" y="3950320"/>
                      <a:pt x="2628838" y="3925733"/>
                    </a:cubicBezTo>
                    <a:cubicBezTo>
                      <a:pt x="2701768" y="3908404"/>
                      <a:pt x="2777237" y="3908404"/>
                      <a:pt x="2850258" y="3893343"/>
                    </a:cubicBezTo>
                    <a:cubicBezTo>
                      <a:pt x="2924549" y="3873201"/>
                      <a:pt x="3000200" y="3857596"/>
                      <a:pt x="3073402" y="3833826"/>
                    </a:cubicBezTo>
                    <a:cubicBezTo>
                      <a:pt x="3176629" y="3793815"/>
                      <a:pt x="3282304" y="3753985"/>
                      <a:pt x="3373739" y="3690476"/>
                    </a:cubicBezTo>
                    <a:cubicBezTo>
                      <a:pt x="3463632" y="3619255"/>
                      <a:pt x="3547538" y="3540957"/>
                      <a:pt x="3616748" y="3449775"/>
                    </a:cubicBezTo>
                    <a:cubicBezTo>
                      <a:pt x="3687229" y="3479625"/>
                      <a:pt x="3757801" y="3509565"/>
                      <a:pt x="3826104" y="3544495"/>
                    </a:cubicBezTo>
                    <a:cubicBezTo>
                      <a:pt x="3977407" y="3624608"/>
                      <a:pt x="4124446" y="3712432"/>
                      <a:pt x="4276837" y="3790549"/>
                    </a:cubicBezTo>
                    <a:cubicBezTo>
                      <a:pt x="4281282" y="3792998"/>
                      <a:pt x="4285636" y="3793996"/>
                      <a:pt x="4289718" y="3793996"/>
                    </a:cubicBezTo>
                    <a:cubicBezTo>
                      <a:pt x="4312758" y="3793996"/>
                      <a:pt x="4326364" y="3759701"/>
                      <a:pt x="4301873" y="3745457"/>
                    </a:cubicBezTo>
                    <a:cubicBezTo>
                      <a:pt x="4225859" y="3705083"/>
                      <a:pt x="4147123" y="3670244"/>
                      <a:pt x="4072833" y="3626876"/>
                    </a:cubicBezTo>
                    <a:cubicBezTo>
                      <a:pt x="3934411" y="3545130"/>
                      <a:pt x="3789095" y="3477719"/>
                      <a:pt x="3641058" y="3416387"/>
                    </a:cubicBezTo>
                    <a:cubicBezTo>
                      <a:pt x="3646864" y="3408041"/>
                      <a:pt x="3652578" y="3399512"/>
                      <a:pt x="3658202" y="3390984"/>
                    </a:cubicBezTo>
                    <a:cubicBezTo>
                      <a:pt x="3720519" y="3305428"/>
                      <a:pt x="3786465" y="3221505"/>
                      <a:pt x="3834087" y="3126603"/>
                    </a:cubicBezTo>
                    <a:cubicBezTo>
                      <a:pt x="4045892" y="3151735"/>
                      <a:pt x="4258967" y="3169064"/>
                      <a:pt x="4466147" y="3220597"/>
                    </a:cubicBezTo>
                    <a:cubicBezTo>
                      <a:pt x="4468051" y="3221142"/>
                      <a:pt x="4470047" y="3221414"/>
                      <a:pt x="4471952" y="3221414"/>
                    </a:cubicBezTo>
                    <a:cubicBezTo>
                      <a:pt x="4483019" y="3221414"/>
                      <a:pt x="4493722" y="3213248"/>
                      <a:pt x="4496353" y="3202089"/>
                    </a:cubicBezTo>
                    <a:cubicBezTo>
                      <a:pt x="4500253" y="3186937"/>
                      <a:pt x="4488461" y="3172693"/>
                      <a:pt x="4473585" y="3170516"/>
                    </a:cubicBezTo>
                    <a:cubicBezTo>
                      <a:pt x="4408456" y="3156997"/>
                      <a:pt x="4342873" y="3145928"/>
                      <a:pt x="4277109" y="3137309"/>
                    </a:cubicBezTo>
                    <a:cubicBezTo>
                      <a:pt x="4135150" y="3116986"/>
                      <a:pt x="3992737" y="3102379"/>
                      <a:pt x="3849961" y="3090494"/>
                    </a:cubicBezTo>
                    <a:cubicBezTo>
                      <a:pt x="3873545" y="3029978"/>
                      <a:pt x="3887514" y="2965834"/>
                      <a:pt x="3900214" y="2902325"/>
                    </a:cubicBezTo>
                    <a:cubicBezTo>
                      <a:pt x="3908196" y="2870297"/>
                      <a:pt x="3915090" y="2837364"/>
                      <a:pt x="3921258" y="2804066"/>
                    </a:cubicBezTo>
                    <a:cubicBezTo>
                      <a:pt x="4116917" y="2783562"/>
                      <a:pt x="4313211" y="2757705"/>
                      <a:pt x="4510775" y="2755799"/>
                    </a:cubicBezTo>
                    <a:cubicBezTo>
                      <a:pt x="4544701" y="2754257"/>
                      <a:pt x="4542886" y="2703359"/>
                      <a:pt x="4509233" y="2703812"/>
                    </a:cubicBezTo>
                    <a:close/>
                    <a:moveTo>
                      <a:pt x="2546202" y="1101652"/>
                    </a:moveTo>
                    <a:cubicBezTo>
                      <a:pt x="2547381" y="1039957"/>
                      <a:pt x="2556543" y="977718"/>
                      <a:pt x="2552007" y="916114"/>
                    </a:cubicBezTo>
                    <a:cubicBezTo>
                      <a:pt x="2615594" y="935893"/>
                      <a:pt x="2679907" y="960843"/>
                      <a:pt x="2747394" y="990239"/>
                    </a:cubicBezTo>
                    <a:cubicBezTo>
                      <a:pt x="2740047" y="1005753"/>
                      <a:pt x="2731883" y="1020905"/>
                      <a:pt x="2723901" y="1036147"/>
                    </a:cubicBezTo>
                    <a:cubicBezTo>
                      <a:pt x="2666845" y="1141663"/>
                      <a:pt x="2619041" y="1252442"/>
                      <a:pt x="2544932" y="1347796"/>
                    </a:cubicBezTo>
                    <a:cubicBezTo>
                      <a:pt x="2544116" y="1265144"/>
                      <a:pt x="2542211" y="1184759"/>
                      <a:pt x="2546202" y="1101652"/>
                    </a:cubicBezTo>
                    <a:close/>
                    <a:moveTo>
                      <a:pt x="2310540" y="865851"/>
                    </a:moveTo>
                    <a:cubicBezTo>
                      <a:pt x="2307184" y="873109"/>
                      <a:pt x="2305279" y="881456"/>
                      <a:pt x="2303102" y="889077"/>
                    </a:cubicBezTo>
                    <a:cubicBezTo>
                      <a:pt x="2292943" y="925096"/>
                      <a:pt x="2284597" y="961569"/>
                      <a:pt x="2274892" y="997769"/>
                    </a:cubicBezTo>
                    <a:cubicBezTo>
                      <a:pt x="2241874" y="1105554"/>
                      <a:pt x="2220285" y="1216151"/>
                      <a:pt x="2194342" y="1325659"/>
                    </a:cubicBezTo>
                    <a:cubicBezTo>
                      <a:pt x="2148171" y="1175142"/>
                      <a:pt x="2136198" y="1016822"/>
                      <a:pt x="2108532" y="862494"/>
                    </a:cubicBezTo>
                    <a:cubicBezTo>
                      <a:pt x="2179556" y="858139"/>
                      <a:pt x="2246137" y="859409"/>
                      <a:pt x="2310540" y="865851"/>
                    </a:cubicBezTo>
                    <a:close/>
                    <a:moveTo>
                      <a:pt x="1868969" y="885267"/>
                    </a:moveTo>
                    <a:cubicBezTo>
                      <a:pt x="1853095" y="1035512"/>
                      <a:pt x="1853730" y="1187208"/>
                      <a:pt x="1838582" y="1337544"/>
                    </a:cubicBezTo>
                    <a:cubicBezTo>
                      <a:pt x="1825247" y="1334550"/>
                      <a:pt x="1814907" y="1307876"/>
                      <a:pt x="1804475" y="1281293"/>
                    </a:cubicBezTo>
                    <a:cubicBezTo>
                      <a:pt x="1795858" y="1259518"/>
                      <a:pt x="1787875" y="1239105"/>
                      <a:pt x="1778986" y="1216241"/>
                    </a:cubicBezTo>
                    <a:cubicBezTo>
                      <a:pt x="1743428" y="1111179"/>
                      <a:pt x="1696259" y="1010380"/>
                      <a:pt x="1669319" y="902686"/>
                    </a:cubicBezTo>
                    <a:cubicBezTo>
                      <a:pt x="1735536" y="893432"/>
                      <a:pt x="1802298" y="889622"/>
                      <a:pt x="1868969" y="885267"/>
                    </a:cubicBezTo>
                    <a:close/>
                    <a:moveTo>
                      <a:pt x="3614571" y="3354330"/>
                    </a:moveTo>
                    <a:cubicBezTo>
                      <a:pt x="3605138" y="3367485"/>
                      <a:pt x="3595704" y="3380731"/>
                      <a:pt x="3586179" y="3393978"/>
                    </a:cubicBezTo>
                    <a:cubicBezTo>
                      <a:pt x="3522230" y="3368211"/>
                      <a:pt x="3457917" y="3343261"/>
                      <a:pt x="3393514" y="3318674"/>
                    </a:cubicBezTo>
                    <a:cubicBezTo>
                      <a:pt x="3383173" y="3314773"/>
                      <a:pt x="3356232" y="3305518"/>
                      <a:pt x="3358863" y="3325115"/>
                    </a:cubicBezTo>
                    <a:cubicBezTo>
                      <a:pt x="3365666" y="3335368"/>
                      <a:pt x="3379091" y="3338997"/>
                      <a:pt x="3389160" y="3345711"/>
                    </a:cubicBezTo>
                    <a:cubicBezTo>
                      <a:pt x="3445490" y="3375469"/>
                      <a:pt x="3503634" y="3401508"/>
                      <a:pt x="3562142" y="3426640"/>
                    </a:cubicBezTo>
                    <a:cubicBezTo>
                      <a:pt x="3546993" y="3446963"/>
                      <a:pt x="3531391" y="3466923"/>
                      <a:pt x="3514791" y="3486066"/>
                    </a:cubicBezTo>
                    <a:cubicBezTo>
                      <a:pt x="3458552" y="3545402"/>
                      <a:pt x="3393332" y="3602742"/>
                      <a:pt x="3327659" y="3653913"/>
                    </a:cubicBezTo>
                    <a:cubicBezTo>
                      <a:pt x="3242393" y="3707714"/>
                      <a:pt x="3146876" y="3745003"/>
                      <a:pt x="3052630" y="3781113"/>
                    </a:cubicBezTo>
                    <a:cubicBezTo>
                      <a:pt x="2977704" y="3804067"/>
                      <a:pt x="2901146" y="3821577"/>
                      <a:pt x="2825132" y="3840902"/>
                    </a:cubicBezTo>
                    <a:cubicBezTo>
                      <a:pt x="2769255" y="3850701"/>
                      <a:pt x="2712018" y="3851608"/>
                      <a:pt x="2656413" y="3862949"/>
                    </a:cubicBezTo>
                    <a:cubicBezTo>
                      <a:pt x="2557722" y="3886175"/>
                      <a:pt x="2458668" y="3891347"/>
                      <a:pt x="2357255" y="3900964"/>
                    </a:cubicBezTo>
                    <a:cubicBezTo>
                      <a:pt x="2284416" y="3904321"/>
                      <a:pt x="2208039" y="3908676"/>
                      <a:pt x="2134837" y="3914845"/>
                    </a:cubicBezTo>
                    <a:cubicBezTo>
                      <a:pt x="2091206" y="3921106"/>
                      <a:pt x="2047756" y="3928454"/>
                      <a:pt x="2003400" y="3925188"/>
                    </a:cubicBezTo>
                    <a:cubicBezTo>
                      <a:pt x="1844750" y="3927275"/>
                      <a:pt x="1694082" y="3862314"/>
                      <a:pt x="1551397" y="3798533"/>
                    </a:cubicBezTo>
                    <a:cubicBezTo>
                      <a:pt x="1489080" y="3772131"/>
                      <a:pt x="1424768" y="3751445"/>
                      <a:pt x="1364265" y="3720779"/>
                    </a:cubicBezTo>
                    <a:cubicBezTo>
                      <a:pt x="1203801" y="3625424"/>
                      <a:pt x="1013403" y="3581603"/>
                      <a:pt x="867815" y="3460481"/>
                    </a:cubicBezTo>
                    <a:cubicBezTo>
                      <a:pt x="865184" y="3457759"/>
                      <a:pt x="862463" y="3455128"/>
                      <a:pt x="859833" y="3452406"/>
                    </a:cubicBezTo>
                    <a:cubicBezTo>
                      <a:pt x="1012224" y="3325751"/>
                      <a:pt x="1177405" y="3214156"/>
                      <a:pt x="1319817" y="3075705"/>
                    </a:cubicBezTo>
                    <a:cubicBezTo>
                      <a:pt x="1328163" y="3034515"/>
                      <a:pt x="1202803" y="3149013"/>
                      <a:pt x="1187836" y="3156997"/>
                    </a:cubicBezTo>
                    <a:cubicBezTo>
                      <a:pt x="1072273" y="3250084"/>
                      <a:pt x="948727" y="3332646"/>
                      <a:pt x="833255" y="3425642"/>
                    </a:cubicBezTo>
                    <a:cubicBezTo>
                      <a:pt x="770938" y="3363040"/>
                      <a:pt x="708712" y="3299893"/>
                      <a:pt x="655193" y="3229489"/>
                    </a:cubicBezTo>
                    <a:cubicBezTo>
                      <a:pt x="638231" y="3206807"/>
                      <a:pt x="622810" y="3183127"/>
                      <a:pt x="607843" y="3158993"/>
                    </a:cubicBezTo>
                    <a:cubicBezTo>
                      <a:pt x="730028" y="3097026"/>
                      <a:pt x="853574" y="3036601"/>
                      <a:pt x="973128" y="2968828"/>
                    </a:cubicBezTo>
                    <a:cubicBezTo>
                      <a:pt x="1024560" y="2939977"/>
                      <a:pt x="1074178" y="2906135"/>
                      <a:pt x="1129873" y="2886175"/>
                    </a:cubicBezTo>
                    <a:cubicBezTo>
                      <a:pt x="1134046" y="2886356"/>
                      <a:pt x="1138128" y="2883816"/>
                      <a:pt x="1139579" y="2879915"/>
                    </a:cubicBezTo>
                    <a:cubicBezTo>
                      <a:pt x="1147471" y="2822665"/>
                      <a:pt x="936845" y="2957487"/>
                      <a:pt x="909632" y="2966651"/>
                    </a:cubicBezTo>
                    <a:cubicBezTo>
                      <a:pt x="802414" y="3019817"/>
                      <a:pt x="695015" y="3072802"/>
                      <a:pt x="587706" y="3125696"/>
                    </a:cubicBezTo>
                    <a:cubicBezTo>
                      <a:pt x="569655" y="3095574"/>
                      <a:pt x="551967" y="3065271"/>
                      <a:pt x="533008" y="3035694"/>
                    </a:cubicBezTo>
                    <a:cubicBezTo>
                      <a:pt x="489922" y="2962386"/>
                      <a:pt x="448558" y="2887627"/>
                      <a:pt x="414180" y="2809782"/>
                    </a:cubicBezTo>
                    <a:cubicBezTo>
                      <a:pt x="542533" y="2772675"/>
                      <a:pt x="672337" y="2740648"/>
                      <a:pt x="802958" y="2712704"/>
                    </a:cubicBezTo>
                    <a:cubicBezTo>
                      <a:pt x="870173" y="2702179"/>
                      <a:pt x="935756" y="2683399"/>
                      <a:pt x="1002518" y="2671423"/>
                    </a:cubicBezTo>
                    <a:cubicBezTo>
                      <a:pt x="1007235" y="2671695"/>
                      <a:pt x="1011861" y="2668973"/>
                      <a:pt x="1013766" y="2664255"/>
                    </a:cubicBezTo>
                    <a:cubicBezTo>
                      <a:pt x="1019480" y="2633771"/>
                      <a:pt x="957617" y="2654547"/>
                      <a:pt x="940110" y="2655454"/>
                    </a:cubicBezTo>
                    <a:cubicBezTo>
                      <a:pt x="781914" y="2680223"/>
                      <a:pt x="624715" y="2711615"/>
                      <a:pt x="469784" y="2752624"/>
                    </a:cubicBezTo>
                    <a:cubicBezTo>
                      <a:pt x="445837" y="2758884"/>
                      <a:pt x="421981" y="2765235"/>
                      <a:pt x="398034" y="2771586"/>
                    </a:cubicBezTo>
                    <a:cubicBezTo>
                      <a:pt x="365560" y="2686030"/>
                      <a:pt x="348053" y="2595484"/>
                      <a:pt x="334265" y="2505391"/>
                    </a:cubicBezTo>
                    <a:cubicBezTo>
                      <a:pt x="299433" y="2292090"/>
                      <a:pt x="340978" y="2078245"/>
                      <a:pt x="372000" y="1865579"/>
                    </a:cubicBezTo>
                    <a:cubicBezTo>
                      <a:pt x="391321" y="1757432"/>
                      <a:pt x="398396" y="1648014"/>
                      <a:pt x="402025" y="1538415"/>
                    </a:cubicBezTo>
                    <a:cubicBezTo>
                      <a:pt x="413726" y="1441337"/>
                      <a:pt x="429328" y="1344349"/>
                      <a:pt x="429600" y="1246272"/>
                    </a:cubicBezTo>
                    <a:cubicBezTo>
                      <a:pt x="429419" y="1244730"/>
                      <a:pt x="429238" y="1243187"/>
                      <a:pt x="428965" y="1241736"/>
                    </a:cubicBezTo>
                    <a:cubicBezTo>
                      <a:pt x="428693" y="1233026"/>
                      <a:pt x="428240" y="1224316"/>
                      <a:pt x="429691" y="1215606"/>
                    </a:cubicBezTo>
                    <a:cubicBezTo>
                      <a:pt x="432594" y="1175595"/>
                      <a:pt x="434226" y="1135222"/>
                      <a:pt x="431142" y="1095120"/>
                    </a:cubicBezTo>
                    <a:cubicBezTo>
                      <a:pt x="431324" y="1090402"/>
                      <a:pt x="429600" y="1084505"/>
                      <a:pt x="424248" y="1083870"/>
                    </a:cubicBezTo>
                    <a:cubicBezTo>
                      <a:pt x="426788" y="1029433"/>
                      <a:pt x="428784" y="974996"/>
                      <a:pt x="429963" y="920560"/>
                    </a:cubicBezTo>
                    <a:cubicBezTo>
                      <a:pt x="438036" y="745637"/>
                      <a:pt x="462800" y="570079"/>
                      <a:pt x="496090" y="398150"/>
                    </a:cubicBezTo>
                    <a:cubicBezTo>
                      <a:pt x="523393" y="284831"/>
                      <a:pt x="531920" y="162802"/>
                      <a:pt x="597140" y="62911"/>
                    </a:cubicBezTo>
                    <a:cubicBezTo>
                      <a:pt x="688665" y="21176"/>
                      <a:pt x="774294" y="161623"/>
                      <a:pt x="825182" y="220868"/>
                    </a:cubicBezTo>
                    <a:cubicBezTo>
                      <a:pt x="892216" y="306061"/>
                      <a:pt x="963966" y="387898"/>
                      <a:pt x="1025286" y="477355"/>
                    </a:cubicBezTo>
                    <a:cubicBezTo>
                      <a:pt x="1088691" y="577972"/>
                      <a:pt x="1159353" y="674234"/>
                      <a:pt x="1213870" y="780113"/>
                    </a:cubicBezTo>
                    <a:cubicBezTo>
                      <a:pt x="1248339" y="844439"/>
                      <a:pt x="1280903" y="909582"/>
                      <a:pt x="1317641" y="972637"/>
                    </a:cubicBezTo>
                    <a:cubicBezTo>
                      <a:pt x="1321541" y="979442"/>
                      <a:pt x="1327981" y="983888"/>
                      <a:pt x="1335238" y="985702"/>
                    </a:cubicBezTo>
                    <a:cubicBezTo>
                      <a:pt x="1331791" y="989422"/>
                      <a:pt x="1329070" y="995047"/>
                      <a:pt x="1332607" y="999584"/>
                    </a:cubicBezTo>
                    <a:cubicBezTo>
                      <a:pt x="1334512" y="1002033"/>
                      <a:pt x="1337324" y="1002941"/>
                      <a:pt x="1340318" y="1002759"/>
                    </a:cubicBezTo>
                    <a:cubicBezTo>
                      <a:pt x="1357280" y="1000763"/>
                      <a:pt x="1372247" y="991237"/>
                      <a:pt x="1387940" y="984976"/>
                    </a:cubicBezTo>
                    <a:cubicBezTo>
                      <a:pt x="1465768" y="954038"/>
                      <a:pt x="1548857" y="929179"/>
                      <a:pt x="1630949" y="908493"/>
                    </a:cubicBezTo>
                    <a:cubicBezTo>
                      <a:pt x="1634940" y="907767"/>
                      <a:pt x="1639022" y="907223"/>
                      <a:pt x="1643013" y="906588"/>
                    </a:cubicBezTo>
                    <a:cubicBezTo>
                      <a:pt x="1637299" y="993958"/>
                      <a:pt x="1686826" y="1077972"/>
                      <a:pt x="1709322" y="1160988"/>
                    </a:cubicBezTo>
                    <a:cubicBezTo>
                      <a:pt x="1731001" y="1228671"/>
                      <a:pt x="1756490" y="1294993"/>
                      <a:pt x="1780891" y="1361768"/>
                    </a:cubicBezTo>
                    <a:cubicBezTo>
                      <a:pt x="1792683" y="1393977"/>
                      <a:pt x="1804203" y="1426457"/>
                      <a:pt x="1817265" y="1458212"/>
                    </a:cubicBezTo>
                    <a:cubicBezTo>
                      <a:pt x="1820893" y="1467738"/>
                      <a:pt x="1825157" y="1478081"/>
                      <a:pt x="1834863" y="1482890"/>
                    </a:cubicBezTo>
                    <a:cubicBezTo>
                      <a:pt x="1873777" y="1498858"/>
                      <a:pt x="1881941" y="1456851"/>
                      <a:pt x="1883301" y="1427909"/>
                    </a:cubicBezTo>
                    <a:cubicBezTo>
                      <a:pt x="1889379" y="1376739"/>
                      <a:pt x="1898087" y="1325750"/>
                      <a:pt x="1900989" y="1274216"/>
                    </a:cubicBezTo>
                    <a:cubicBezTo>
                      <a:pt x="1908065" y="1143024"/>
                      <a:pt x="1914324" y="1011741"/>
                      <a:pt x="1925844" y="880912"/>
                    </a:cubicBezTo>
                    <a:cubicBezTo>
                      <a:pt x="1939994" y="879823"/>
                      <a:pt x="1954236" y="878553"/>
                      <a:pt x="1968386" y="877101"/>
                    </a:cubicBezTo>
                    <a:cubicBezTo>
                      <a:pt x="2007119" y="871385"/>
                      <a:pt x="2044219" y="867121"/>
                      <a:pt x="2080321" y="864218"/>
                    </a:cubicBezTo>
                    <a:cubicBezTo>
                      <a:pt x="2082226" y="918927"/>
                      <a:pt x="2088848" y="973454"/>
                      <a:pt x="2094381" y="1027891"/>
                    </a:cubicBezTo>
                    <a:cubicBezTo>
                      <a:pt x="2106536" y="1144839"/>
                      <a:pt x="2123589" y="1261424"/>
                      <a:pt x="2155881" y="1374652"/>
                    </a:cubicBezTo>
                    <a:cubicBezTo>
                      <a:pt x="2161778" y="1393523"/>
                      <a:pt x="2160326" y="1419743"/>
                      <a:pt x="2181824" y="1428272"/>
                    </a:cubicBezTo>
                    <a:cubicBezTo>
                      <a:pt x="2205590" y="1437435"/>
                      <a:pt x="2223641" y="1414209"/>
                      <a:pt x="2229900" y="1394067"/>
                    </a:cubicBezTo>
                    <a:cubicBezTo>
                      <a:pt x="2253847" y="1333371"/>
                      <a:pt x="2265004" y="1268773"/>
                      <a:pt x="2278248" y="1205173"/>
                    </a:cubicBezTo>
                    <a:cubicBezTo>
                      <a:pt x="2304009" y="1097842"/>
                      <a:pt x="2335122" y="991781"/>
                      <a:pt x="2363242" y="884995"/>
                    </a:cubicBezTo>
                    <a:cubicBezTo>
                      <a:pt x="2364512" y="880730"/>
                      <a:pt x="2364784" y="876375"/>
                      <a:pt x="2364331" y="872293"/>
                    </a:cubicBezTo>
                    <a:cubicBezTo>
                      <a:pt x="2422203" y="880912"/>
                      <a:pt x="2478714" y="893795"/>
                      <a:pt x="2535589" y="910761"/>
                    </a:cubicBezTo>
                    <a:cubicBezTo>
                      <a:pt x="2526518" y="942607"/>
                      <a:pt x="2519806" y="1005844"/>
                      <a:pt x="2517810" y="1012830"/>
                    </a:cubicBezTo>
                    <a:cubicBezTo>
                      <a:pt x="2503115" y="1114898"/>
                      <a:pt x="2496675" y="1218147"/>
                      <a:pt x="2496040" y="1321213"/>
                    </a:cubicBezTo>
                    <a:cubicBezTo>
                      <a:pt x="2495133" y="1347796"/>
                      <a:pt x="2493954" y="1374380"/>
                      <a:pt x="2492956" y="1400963"/>
                    </a:cubicBezTo>
                    <a:cubicBezTo>
                      <a:pt x="2491958" y="1410036"/>
                      <a:pt x="2493137" y="1419199"/>
                      <a:pt x="2498217" y="1427002"/>
                    </a:cubicBezTo>
                    <a:cubicBezTo>
                      <a:pt x="2543209" y="1480350"/>
                      <a:pt x="2597815" y="1361950"/>
                      <a:pt x="2624212" y="1332736"/>
                    </a:cubicBezTo>
                    <a:cubicBezTo>
                      <a:pt x="2662128" y="1275668"/>
                      <a:pt x="2697595" y="1216967"/>
                      <a:pt x="2725443" y="1154274"/>
                    </a:cubicBezTo>
                    <a:cubicBezTo>
                      <a:pt x="2748573" y="1106552"/>
                      <a:pt x="2777872" y="1061641"/>
                      <a:pt x="2797466" y="1012285"/>
                    </a:cubicBezTo>
                    <a:cubicBezTo>
                      <a:pt x="2814609" y="1020179"/>
                      <a:pt x="2831935" y="1028254"/>
                      <a:pt x="2849623" y="1036691"/>
                    </a:cubicBezTo>
                    <a:cubicBezTo>
                      <a:pt x="2887086" y="1060099"/>
                      <a:pt x="2927270" y="1037326"/>
                      <a:pt x="2961286" y="1018455"/>
                    </a:cubicBezTo>
                    <a:cubicBezTo>
                      <a:pt x="3041019" y="979623"/>
                      <a:pt x="3091997" y="904773"/>
                      <a:pt x="3152954" y="843169"/>
                    </a:cubicBezTo>
                    <a:cubicBezTo>
                      <a:pt x="3212277" y="781384"/>
                      <a:pt x="3271873" y="719961"/>
                      <a:pt x="3331015" y="657994"/>
                    </a:cubicBezTo>
                    <a:cubicBezTo>
                      <a:pt x="3411383" y="567538"/>
                      <a:pt x="3507626" y="493777"/>
                      <a:pt x="3593799" y="409309"/>
                    </a:cubicBezTo>
                    <a:cubicBezTo>
                      <a:pt x="3668362" y="333007"/>
                      <a:pt x="3746281" y="259972"/>
                      <a:pt x="3833543" y="198095"/>
                    </a:cubicBezTo>
                    <a:cubicBezTo>
                      <a:pt x="4006252" y="75794"/>
                      <a:pt x="4003894" y="336999"/>
                      <a:pt x="4010788" y="445873"/>
                    </a:cubicBezTo>
                    <a:cubicBezTo>
                      <a:pt x="4018226" y="609817"/>
                      <a:pt x="4010334" y="774760"/>
                      <a:pt x="3994188" y="937979"/>
                    </a:cubicBezTo>
                    <a:cubicBezTo>
                      <a:pt x="3973960" y="1039685"/>
                      <a:pt x="3956272" y="1143750"/>
                      <a:pt x="3939763" y="1246454"/>
                    </a:cubicBezTo>
                    <a:cubicBezTo>
                      <a:pt x="3938402" y="1259791"/>
                      <a:pt x="3929694" y="1288279"/>
                      <a:pt x="3920532" y="1321032"/>
                    </a:cubicBezTo>
                    <a:cubicBezTo>
                      <a:pt x="3915997" y="1323754"/>
                      <a:pt x="3912278" y="1327655"/>
                      <a:pt x="3910373" y="1332736"/>
                    </a:cubicBezTo>
                    <a:cubicBezTo>
                      <a:pt x="3887696" y="1382182"/>
                      <a:pt x="3878534" y="1436256"/>
                      <a:pt x="3879804" y="1490602"/>
                    </a:cubicBezTo>
                    <a:cubicBezTo>
                      <a:pt x="3878897" y="1571168"/>
                      <a:pt x="3880621" y="1651734"/>
                      <a:pt x="3886245" y="1732210"/>
                    </a:cubicBezTo>
                    <a:cubicBezTo>
                      <a:pt x="3885882" y="1858321"/>
                      <a:pt x="3914999" y="1981348"/>
                      <a:pt x="3927699" y="2106280"/>
                    </a:cubicBezTo>
                    <a:cubicBezTo>
                      <a:pt x="3928968" y="2171150"/>
                      <a:pt x="3932506" y="2241555"/>
                      <a:pt x="3928061" y="2307242"/>
                    </a:cubicBezTo>
                    <a:cubicBezTo>
                      <a:pt x="3920351" y="2437980"/>
                      <a:pt x="3905566" y="2568084"/>
                      <a:pt x="3881528" y="2697098"/>
                    </a:cubicBezTo>
                    <a:cubicBezTo>
                      <a:pt x="3878353" y="2719690"/>
                      <a:pt x="3874725" y="2742100"/>
                      <a:pt x="3871005" y="2764418"/>
                    </a:cubicBezTo>
                    <a:cubicBezTo>
                      <a:pt x="3800706" y="2773128"/>
                      <a:pt x="3730407" y="2782020"/>
                      <a:pt x="3660107" y="2790548"/>
                    </a:cubicBezTo>
                    <a:cubicBezTo>
                      <a:pt x="3586996" y="2801254"/>
                      <a:pt x="3513522" y="2811234"/>
                      <a:pt x="3441317" y="2826476"/>
                    </a:cubicBezTo>
                    <a:cubicBezTo>
                      <a:pt x="3418096" y="2830740"/>
                      <a:pt x="3419547" y="2857686"/>
                      <a:pt x="3442043" y="2857686"/>
                    </a:cubicBezTo>
                    <a:cubicBezTo>
                      <a:pt x="3442769" y="2857686"/>
                      <a:pt x="3443494" y="2857686"/>
                      <a:pt x="3444220" y="2857596"/>
                    </a:cubicBezTo>
                    <a:cubicBezTo>
                      <a:pt x="3583549" y="2840357"/>
                      <a:pt x="3723241" y="2824661"/>
                      <a:pt x="3863023" y="2809964"/>
                    </a:cubicBezTo>
                    <a:cubicBezTo>
                      <a:pt x="3847602" y="2892889"/>
                      <a:pt x="3828009" y="2974453"/>
                      <a:pt x="3802430" y="3057378"/>
                    </a:cubicBezTo>
                    <a:cubicBezTo>
                      <a:pt x="3798892" y="3066542"/>
                      <a:pt x="3795082" y="3075524"/>
                      <a:pt x="3791181" y="3084415"/>
                    </a:cubicBezTo>
                    <a:cubicBezTo>
                      <a:pt x="3698477" y="3074072"/>
                      <a:pt x="3606045" y="3060735"/>
                      <a:pt x="3513068" y="3053658"/>
                    </a:cubicBezTo>
                    <a:cubicBezTo>
                      <a:pt x="3504814" y="3053568"/>
                      <a:pt x="3496287" y="3052116"/>
                      <a:pt x="3488123" y="3054293"/>
                    </a:cubicBezTo>
                    <a:cubicBezTo>
                      <a:pt x="3483860" y="3055291"/>
                      <a:pt x="3481048" y="3059556"/>
                      <a:pt x="3482953" y="3063820"/>
                    </a:cubicBezTo>
                    <a:cubicBezTo>
                      <a:pt x="3488032" y="3071622"/>
                      <a:pt x="3498555" y="3072076"/>
                      <a:pt x="3506719" y="3075252"/>
                    </a:cubicBezTo>
                    <a:cubicBezTo>
                      <a:pt x="3595250" y="3094123"/>
                      <a:pt x="3684689" y="3107641"/>
                      <a:pt x="3774491" y="3119073"/>
                    </a:cubicBezTo>
                    <a:cubicBezTo>
                      <a:pt x="3730497" y="3203087"/>
                      <a:pt x="3669813" y="3277393"/>
                      <a:pt x="3614571" y="335433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15399881" y="1404918"/>
                <a:ext cx="921712" cy="621878"/>
              </a:xfrm>
              <a:custGeom>
                <a:avLst/>
                <a:gdLst/>
                <a:ahLst/>
                <a:cxnLst/>
                <a:rect l="l" t="t" r="r" b="b"/>
                <a:pathLst>
                  <a:path w="921712" h="621878" extrusionOk="0">
                    <a:moveTo>
                      <a:pt x="914718" y="364303"/>
                    </a:moveTo>
                    <a:cubicBezTo>
                      <a:pt x="936942" y="303515"/>
                      <a:pt x="902926" y="241276"/>
                      <a:pt x="858842" y="199632"/>
                    </a:cubicBezTo>
                    <a:cubicBezTo>
                      <a:pt x="818839" y="141022"/>
                      <a:pt x="756522" y="101918"/>
                      <a:pt x="692844" y="73248"/>
                    </a:cubicBezTo>
                    <a:cubicBezTo>
                      <a:pt x="510882" y="-14304"/>
                      <a:pt x="400580" y="-29365"/>
                      <a:pt x="214174" y="60909"/>
                    </a:cubicBezTo>
                    <a:cubicBezTo>
                      <a:pt x="113214" y="107453"/>
                      <a:pt x="-68566" y="243726"/>
                      <a:pt x="26860" y="366117"/>
                    </a:cubicBezTo>
                    <a:cubicBezTo>
                      <a:pt x="92261" y="452853"/>
                      <a:pt x="184330" y="514094"/>
                      <a:pt x="282387" y="558460"/>
                    </a:cubicBezTo>
                    <a:cubicBezTo>
                      <a:pt x="346881" y="584317"/>
                      <a:pt x="411556" y="618250"/>
                      <a:pt x="482128" y="621334"/>
                    </a:cubicBezTo>
                    <a:cubicBezTo>
                      <a:pt x="488659" y="621697"/>
                      <a:pt x="495280" y="621879"/>
                      <a:pt x="501902" y="621879"/>
                    </a:cubicBezTo>
                    <a:cubicBezTo>
                      <a:pt x="664090" y="621969"/>
                      <a:pt x="853490" y="515364"/>
                      <a:pt x="914718" y="364303"/>
                    </a:cubicBezTo>
                    <a:close/>
                    <a:moveTo>
                      <a:pt x="666992" y="114257"/>
                    </a:moveTo>
                    <a:cubicBezTo>
                      <a:pt x="679329" y="118794"/>
                      <a:pt x="691665" y="125780"/>
                      <a:pt x="702369" y="134490"/>
                    </a:cubicBezTo>
                    <a:cubicBezTo>
                      <a:pt x="726316" y="146012"/>
                      <a:pt x="749537" y="158986"/>
                      <a:pt x="771398" y="174047"/>
                    </a:cubicBezTo>
                    <a:cubicBezTo>
                      <a:pt x="771942" y="175226"/>
                      <a:pt x="772668" y="176315"/>
                      <a:pt x="773485" y="177494"/>
                    </a:cubicBezTo>
                    <a:cubicBezTo>
                      <a:pt x="781104" y="188200"/>
                      <a:pt x="789631" y="200539"/>
                      <a:pt x="794892" y="214058"/>
                    </a:cubicBezTo>
                    <a:cubicBezTo>
                      <a:pt x="821016" y="316217"/>
                      <a:pt x="755887" y="419828"/>
                      <a:pt x="677968" y="481432"/>
                    </a:cubicBezTo>
                    <a:cubicBezTo>
                      <a:pt x="625085" y="515636"/>
                      <a:pt x="551066" y="514275"/>
                      <a:pt x="498727" y="479345"/>
                    </a:cubicBezTo>
                    <a:cubicBezTo>
                      <a:pt x="352595" y="396057"/>
                      <a:pt x="339987" y="127866"/>
                      <a:pt x="503444" y="61726"/>
                    </a:cubicBezTo>
                    <a:cubicBezTo>
                      <a:pt x="542812" y="68712"/>
                      <a:pt x="581454" y="81595"/>
                      <a:pt x="618009" y="98924"/>
                    </a:cubicBezTo>
                    <a:cubicBezTo>
                      <a:pt x="625448" y="101737"/>
                      <a:pt x="632795" y="104640"/>
                      <a:pt x="640233" y="107453"/>
                    </a:cubicBezTo>
                    <a:cubicBezTo>
                      <a:pt x="649032" y="108814"/>
                      <a:pt x="657921" y="110991"/>
                      <a:pt x="666992" y="114257"/>
                    </a:cubicBezTo>
                    <a:close/>
                    <a:moveTo>
                      <a:pt x="356405" y="528157"/>
                    </a:moveTo>
                    <a:cubicBezTo>
                      <a:pt x="296809" y="505656"/>
                      <a:pt x="240388" y="476170"/>
                      <a:pt x="187324" y="440968"/>
                    </a:cubicBezTo>
                    <a:cubicBezTo>
                      <a:pt x="147593" y="413840"/>
                      <a:pt x="45092" y="331459"/>
                      <a:pt x="56612" y="279744"/>
                    </a:cubicBezTo>
                    <a:cubicBezTo>
                      <a:pt x="101241" y="174954"/>
                      <a:pt x="212269" y="117251"/>
                      <a:pt x="314498" y="80234"/>
                    </a:cubicBezTo>
                    <a:cubicBezTo>
                      <a:pt x="354682" y="63359"/>
                      <a:pt x="396408" y="55829"/>
                      <a:pt x="438224" y="55829"/>
                    </a:cubicBezTo>
                    <a:cubicBezTo>
                      <a:pt x="441127" y="55829"/>
                      <a:pt x="444030" y="56010"/>
                      <a:pt x="446933" y="56101"/>
                    </a:cubicBezTo>
                    <a:cubicBezTo>
                      <a:pt x="389695" y="96837"/>
                      <a:pt x="351960" y="164883"/>
                      <a:pt x="341710" y="233655"/>
                    </a:cubicBezTo>
                    <a:cubicBezTo>
                      <a:pt x="316675" y="376369"/>
                      <a:pt x="412826" y="541766"/>
                      <a:pt x="561226" y="560274"/>
                    </a:cubicBezTo>
                    <a:cubicBezTo>
                      <a:pt x="553697" y="561454"/>
                      <a:pt x="546077" y="562452"/>
                      <a:pt x="538458" y="563178"/>
                    </a:cubicBezTo>
                    <a:cubicBezTo>
                      <a:pt x="474871" y="572523"/>
                      <a:pt x="414187" y="553470"/>
                      <a:pt x="356405" y="528157"/>
                    </a:cubicBezTo>
                    <a:close/>
                    <a:moveTo>
                      <a:pt x="786184" y="448952"/>
                    </a:moveTo>
                    <a:cubicBezTo>
                      <a:pt x="795618" y="435433"/>
                      <a:pt x="804054" y="421280"/>
                      <a:pt x="811401" y="406854"/>
                    </a:cubicBezTo>
                    <a:cubicBezTo>
                      <a:pt x="833897" y="356591"/>
                      <a:pt x="848138" y="294261"/>
                      <a:pt x="838795" y="238010"/>
                    </a:cubicBezTo>
                    <a:cubicBezTo>
                      <a:pt x="844963" y="244814"/>
                      <a:pt x="851131" y="251528"/>
                      <a:pt x="857481" y="258151"/>
                    </a:cubicBezTo>
                    <a:cubicBezTo>
                      <a:pt x="898844" y="313223"/>
                      <a:pt x="870180" y="361399"/>
                      <a:pt x="829724" y="405493"/>
                    </a:cubicBezTo>
                    <a:cubicBezTo>
                      <a:pt x="816299" y="420645"/>
                      <a:pt x="801695" y="435252"/>
                      <a:pt x="786184" y="4489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15906473" y="1556478"/>
                <a:ext cx="200852" cy="246221"/>
              </a:xfrm>
              <a:custGeom>
                <a:avLst/>
                <a:gdLst/>
                <a:ahLst/>
                <a:cxnLst/>
                <a:rect l="l" t="t" r="r" b="b"/>
                <a:pathLst>
                  <a:path w="200852" h="246221" extrusionOk="0">
                    <a:moveTo>
                      <a:pt x="25698" y="45622"/>
                    </a:moveTo>
                    <a:cubicBezTo>
                      <a:pt x="-17751" y="107317"/>
                      <a:pt x="-9406" y="222541"/>
                      <a:pt x="76223" y="240052"/>
                    </a:cubicBezTo>
                    <a:cubicBezTo>
                      <a:pt x="88378" y="244316"/>
                      <a:pt x="99626" y="246221"/>
                      <a:pt x="110148" y="246221"/>
                    </a:cubicBezTo>
                    <a:cubicBezTo>
                      <a:pt x="200313" y="246221"/>
                      <a:pt x="228433" y="101874"/>
                      <a:pt x="170923" y="36459"/>
                    </a:cubicBezTo>
                    <a:cubicBezTo>
                      <a:pt x="135638" y="-19157"/>
                      <a:pt x="57628" y="-7181"/>
                      <a:pt x="25698" y="4562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6" name="Google Shape;86;p3"/>
            <p:cNvSpPr/>
            <p:nvPr/>
          </p:nvSpPr>
          <p:spPr>
            <a:xfrm>
              <a:off x="17139870" y="1624510"/>
              <a:ext cx="836936" cy="505654"/>
            </a:xfrm>
            <a:custGeom>
              <a:avLst/>
              <a:gdLst/>
              <a:ahLst/>
              <a:cxnLst/>
              <a:rect l="l" t="t" r="r" b="b"/>
              <a:pathLst>
                <a:path w="836936" h="505654" extrusionOk="0">
                  <a:moveTo>
                    <a:pt x="787807" y="101978"/>
                  </a:moveTo>
                  <a:cubicBezTo>
                    <a:pt x="878334" y="213845"/>
                    <a:pt x="835610" y="349392"/>
                    <a:pt x="726034" y="429142"/>
                  </a:cubicBezTo>
                  <a:cubicBezTo>
                    <a:pt x="615732" y="493559"/>
                    <a:pt x="484295" y="497551"/>
                    <a:pt x="359117" y="504446"/>
                  </a:cubicBezTo>
                  <a:cubicBezTo>
                    <a:pt x="218064" y="518509"/>
                    <a:pt x="2268" y="408365"/>
                    <a:pt x="0" y="250771"/>
                  </a:cubicBezTo>
                  <a:cubicBezTo>
                    <a:pt x="7166" y="240519"/>
                    <a:pt x="13516" y="227273"/>
                    <a:pt x="7257" y="215115"/>
                  </a:cubicBezTo>
                  <a:cubicBezTo>
                    <a:pt x="90437" y="114408"/>
                    <a:pt x="194389" y="30212"/>
                    <a:pt x="319386" y="0"/>
                  </a:cubicBezTo>
                  <a:cubicBezTo>
                    <a:pt x="296346" y="16240"/>
                    <a:pt x="275755" y="36019"/>
                    <a:pt x="258883" y="56977"/>
                  </a:cubicBezTo>
                  <a:cubicBezTo>
                    <a:pt x="181236" y="146797"/>
                    <a:pt x="177064" y="288877"/>
                    <a:pt x="251808" y="381601"/>
                  </a:cubicBezTo>
                  <a:cubicBezTo>
                    <a:pt x="302696" y="441753"/>
                    <a:pt x="380524" y="468427"/>
                    <a:pt x="457264" y="473326"/>
                  </a:cubicBezTo>
                  <a:cubicBezTo>
                    <a:pt x="462978" y="473780"/>
                    <a:pt x="468602" y="474052"/>
                    <a:pt x="474226" y="474052"/>
                  </a:cubicBezTo>
                  <a:cubicBezTo>
                    <a:pt x="564300" y="474052"/>
                    <a:pt x="649476" y="413809"/>
                    <a:pt x="699094" y="341499"/>
                  </a:cubicBezTo>
                  <a:cubicBezTo>
                    <a:pt x="760050" y="247051"/>
                    <a:pt x="763497" y="106061"/>
                    <a:pt x="681496" y="22863"/>
                  </a:cubicBezTo>
                  <a:cubicBezTo>
                    <a:pt x="721952" y="40737"/>
                    <a:pt x="758508" y="66413"/>
                    <a:pt x="787807" y="1019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5455597" y="1460746"/>
              <a:ext cx="505510" cy="509765"/>
            </a:xfrm>
            <a:custGeom>
              <a:avLst/>
              <a:gdLst/>
              <a:ahLst/>
              <a:cxnLst/>
              <a:rect l="l" t="t" r="r" b="b"/>
              <a:pathLst>
                <a:path w="505510" h="509765" extrusionOk="0">
                  <a:moveTo>
                    <a:pt x="505511" y="504537"/>
                  </a:moveTo>
                  <a:cubicBezTo>
                    <a:pt x="497982" y="505716"/>
                    <a:pt x="490453" y="506623"/>
                    <a:pt x="482834" y="507349"/>
                  </a:cubicBezTo>
                  <a:cubicBezTo>
                    <a:pt x="419156" y="516694"/>
                    <a:pt x="358472" y="497641"/>
                    <a:pt x="300690" y="472328"/>
                  </a:cubicBezTo>
                  <a:cubicBezTo>
                    <a:pt x="241094" y="449828"/>
                    <a:pt x="184673" y="420341"/>
                    <a:pt x="131609" y="385139"/>
                  </a:cubicBezTo>
                  <a:cubicBezTo>
                    <a:pt x="91878" y="358011"/>
                    <a:pt x="-10623" y="275631"/>
                    <a:pt x="897" y="223916"/>
                  </a:cubicBezTo>
                  <a:cubicBezTo>
                    <a:pt x="45526" y="119125"/>
                    <a:pt x="156554" y="61423"/>
                    <a:pt x="258783" y="24406"/>
                  </a:cubicBezTo>
                  <a:cubicBezTo>
                    <a:pt x="298967" y="7530"/>
                    <a:pt x="340693" y="0"/>
                    <a:pt x="382510" y="0"/>
                  </a:cubicBezTo>
                  <a:cubicBezTo>
                    <a:pt x="385503" y="0"/>
                    <a:pt x="388406" y="91"/>
                    <a:pt x="391399" y="91"/>
                  </a:cubicBezTo>
                  <a:cubicBezTo>
                    <a:pt x="334071" y="40827"/>
                    <a:pt x="296336" y="108964"/>
                    <a:pt x="286086" y="177826"/>
                  </a:cubicBezTo>
                  <a:cubicBezTo>
                    <a:pt x="261050" y="320541"/>
                    <a:pt x="357111" y="486028"/>
                    <a:pt x="505511" y="5045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5784830" y="1466644"/>
              <a:ext cx="415807" cy="444604"/>
            </a:xfrm>
            <a:custGeom>
              <a:avLst/>
              <a:gdLst/>
              <a:ahLst/>
              <a:cxnLst/>
              <a:rect l="l" t="t" r="r" b="b"/>
              <a:pathLst>
                <a:path w="415807" h="444604" extrusionOk="0">
                  <a:moveTo>
                    <a:pt x="231701" y="336055"/>
                  </a:moveTo>
                  <a:cubicBezTo>
                    <a:pt x="321956" y="336055"/>
                    <a:pt x="349985" y="191617"/>
                    <a:pt x="292566" y="126293"/>
                  </a:cubicBezTo>
                  <a:cubicBezTo>
                    <a:pt x="257371" y="70768"/>
                    <a:pt x="179362" y="82744"/>
                    <a:pt x="147341" y="135547"/>
                  </a:cubicBezTo>
                  <a:cubicBezTo>
                    <a:pt x="103892" y="197242"/>
                    <a:pt x="112237" y="312466"/>
                    <a:pt x="197866" y="329977"/>
                  </a:cubicBezTo>
                  <a:cubicBezTo>
                    <a:pt x="209931" y="334150"/>
                    <a:pt x="221269" y="336055"/>
                    <a:pt x="231701" y="336055"/>
                  </a:cubicBezTo>
                  <a:close/>
                  <a:moveTo>
                    <a:pt x="409944" y="152332"/>
                  </a:moveTo>
                  <a:cubicBezTo>
                    <a:pt x="436068" y="254491"/>
                    <a:pt x="370939" y="358102"/>
                    <a:pt x="293020" y="419706"/>
                  </a:cubicBezTo>
                  <a:cubicBezTo>
                    <a:pt x="240137" y="453910"/>
                    <a:pt x="166118" y="452550"/>
                    <a:pt x="113779" y="417619"/>
                  </a:cubicBezTo>
                  <a:cubicBezTo>
                    <a:pt x="-32353" y="334331"/>
                    <a:pt x="-45052" y="65959"/>
                    <a:pt x="118587" y="0"/>
                  </a:cubicBezTo>
                  <a:cubicBezTo>
                    <a:pt x="157864" y="6986"/>
                    <a:pt x="196506" y="19960"/>
                    <a:pt x="233061" y="37289"/>
                  </a:cubicBezTo>
                  <a:cubicBezTo>
                    <a:pt x="240499" y="40102"/>
                    <a:pt x="247847" y="43005"/>
                    <a:pt x="255285" y="45818"/>
                  </a:cubicBezTo>
                  <a:cubicBezTo>
                    <a:pt x="264175" y="46997"/>
                    <a:pt x="273064" y="49174"/>
                    <a:pt x="282135" y="52531"/>
                  </a:cubicBezTo>
                  <a:cubicBezTo>
                    <a:pt x="294471" y="57068"/>
                    <a:pt x="306808" y="64054"/>
                    <a:pt x="317511" y="72764"/>
                  </a:cubicBezTo>
                  <a:cubicBezTo>
                    <a:pt x="341459" y="84286"/>
                    <a:pt x="364589" y="97169"/>
                    <a:pt x="386450" y="112230"/>
                  </a:cubicBezTo>
                  <a:cubicBezTo>
                    <a:pt x="386994" y="113410"/>
                    <a:pt x="387720" y="114589"/>
                    <a:pt x="388627" y="115678"/>
                  </a:cubicBezTo>
                  <a:cubicBezTo>
                    <a:pt x="396156" y="126474"/>
                    <a:pt x="404683" y="138813"/>
                    <a:pt x="409944" y="15233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7386836" y="1609903"/>
              <a:ext cx="440288" cy="432426"/>
            </a:xfrm>
            <a:custGeom>
              <a:avLst/>
              <a:gdLst/>
              <a:ahLst/>
              <a:cxnLst/>
              <a:rect l="l" t="t" r="r" b="b"/>
              <a:pathLst>
                <a:path w="440288" h="432426" extrusionOk="0">
                  <a:moveTo>
                    <a:pt x="293206" y="275994"/>
                  </a:moveTo>
                  <a:cubicBezTo>
                    <a:pt x="328219" y="226275"/>
                    <a:pt x="332392" y="135547"/>
                    <a:pt x="272978" y="102794"/>
                  </a:cubicBezTo>
                  <a:cubicBezTo>
                    <a:pt x="155056" y="55979"/>
                    <a:pt x="95733" y="251860"/>
                    <a:pt x="184265" y="310379"/>
                  </a:cubicBezTo>
                  <a:cubicBezTo>
                    <a:pt x="194243" y="315551"/>
                    <a:pt x="204855" y="317910"/>
                    <a:pt x="215559" y="317910"/>
                  </a:cubicBezTo>
                  <a:cubicBezTo>
                    <a:pt x="245402" y="317910"/>
                    <a:pt x="275608" y="299764"/>
                    <a:pt x="293206" y="275994"/>
                  </a:cubicBezTo>
                  <a:close/>
                  <a:moveTo>
                    <a:pt x="377293" y="60697"/>
                  </a:moveTo>
                  <a:cubicBezTo>
                    <a:pt x="455212" y="122845"/>
                    <a:pt x="455938" y="242697"/>
                    <a:pt x="406320" y="322900"/>
                  </a:cubicBezTo>
                  <a:cubicBezTo>
                    <a:pt x="370399" y="377064"/>
                    <a:pt x="307810" y="422700"/>
                    <a:pt x="242409" y="432317"/>
                  </a:cubicBezTo>
                  <a:cubicBezTo>
                    <a:pt x="170658" y="434041"/>
                    <a:pt x="93374" y="415533"/>
                    <a:pt x="44482" y="359735"/>
                  </a:cubicBezTo>
                  <a:cubicBezTo>
                    <a:pt x="-24820" y="270913"/>
                    <a:pt x="-10034" y="138541"/>
                    <a:pt x="67250" y="58973"/>
                  </a:cubicBezTo>
                  <a:cubicBezTo>
                    <a:pt x="88113" y="35475"/>
                    <a:pt x="113421" y="15968"/>
                    <a:pt x="141813" y="3538"/>
                  </a:cubicBezTo>
                  <a:cubicBezTo>
                    <a:pt x="151246" y="2903"/>
                    <a:pt x="160771" y="2450"/>
                    <a:pt x="170477" y="2450"/>
                  </a:cubicBezTo>
                  <a:cubicBezTo>
                    <a:pt x="190342" y="907"/>
                    <a:pt x="210661" y="0"/>
                    <a:pt x="231252" y="0"/>
                  </a:cubicBezTo>
                  <a:cubicBezTo>
                    <a:pt x="241502" y="15061"/>
                    <a:pt x="267172" y="13791"/>
                    <a:pt x="284498" y="17964"/>
                  </a:cubicBezTo>
                  <a:cubicBezTo>
                    <a:pt x="318423" y="23861"/>
                    <a:pt x="351622" y="36835"/>
                    <a:pt x="377293" y="6069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4870266" y="-410788"/>
              <a:ext cx="3692016" cy="3870524"/>
            </a:xfrm>
            <a:custGeom>
              <a:avLst/>
              <a:gdLst/>
              <a:ahLst/>
              <a:cxnLst/>
              <a:rect l="l" t="t" r="r" b="b"/>
              <a:pathLst>
                <a:path w="3692016" h="3870524" extrusionOk="0">
                  <a:moveTo>
                    <a:pt x="791957" y="1053807"/>
                  </a:moveTo>
                  <a:cubicBezTo>
                    <a:pt x="858900" y="965710"/>
                    <a:pt x="800665" y="844679"/>
                    <a:pt x="771820" y="751774"/>
                  </a:cubicBezTo>
                  <a:cubicBezTo>
                    <a:pt x="734810" y="642357"/>
                    <a:pt x="684830" y="538927"/>
                    <a:pt x="618068" y="444570"/>
                  </a:cubicBezTo>
                  <a:cubicBezTo>
                    <a:pt x="568178" y="366363"/>
                    <a:pt x="526452" y="278811"/>
                    <a:pt x="452071" y="220019"/>
                  </a:cubicBezTo>
                  <a:cubicBezTo>
                    <a:pt x="389209" y="166671"/>
                    <a:pt x="280177" y="145895"/>
                    <a:pt x="265029" y="252772"/>
                  </a:cubicBezTo>
                  <a:cubicBezTo>
                    <a:pt x="262036" y="272188"/>
                    <a:pt x="263487" y="291603"/>
                    <a:pt x="263215" y="311110"/>
                  </a:cubicBezTo>
                  <a:cubicBezTo>
                    <a:pt x="263124" y="314557"/>
                    <a:pt x="263940" y="317824"/>
                    <a:pt x="265301" y="320818"/>
                  </a:cubicBezTo>
                  <a:cubicBezTo>
                    <a:pt x="264938" y="327713"/>
                    <a:pt x="264666" y="334699"/>
                    <a:pt x="264213" y="341504"/>
                  </a:cubicBezTo>
                  <a:cubicBezTo>
                    <a:pt x="262217" y="391222"/>
                    <a:pt x="260403" y="441213"/>
                    <a:pt x="262489" y="491023"/>
                  </a:cubicBezTo>
                  <a:cubicBezTo>
                    <a:pt x="242080" y="649524"/>
                    <a:pt x="225208" y="808479"/>
                    <a:pt x="220582" y="968250"/>
                  </a:cubicBezTo>
                  <a:cubicBezTo>
                    <a:pt x="218314" y="1044552"/>
                    <a:pt x="217860" y="1121580"/>
                    <a:pt x="231013" y="1196884"/>
                  </a:cubicBezTo>
                  <a:cubicBezTo>
                    <a:pt x="237816" y="1246421"/>
                    <a:pt x="283715" y="1278902"/>
                    <a:pt x="331428" y="1282712"/>
                  </a:cubicBezTo>
                  <a:cubicBezTo>
                    <a:pt x="337233" y="1283348"/>
                    <a:pt x="342948" y="1283620"/>
                    <a:pt x="348663" y="1283620"/>
                  </a:cubicBezTo>
                  <a:cubicBezTo>
                    <a:pt x="416150" y="1283620"/>
                    <a:pt x="476109" y="1243790"/>
                    <a:pt x="534706" y="1214122"/>
                  </a:cubicBezTo>
                  <a:cubicBezTo>
                    <a:pt x="592035" y="1187086"/>
                    <a:pt x="645371" y="1152881"/>
                    <a:pt x="700976" y="1122578"/>
                  </a:cubicBezTo>
                  <a:cubicBezTo>
                    <a:pt x="733268" y="1102618"/>
                    <a:pt x="766105" y="1082023"/>
                    <a:pt x="791957" y="1053807"/>
                  </a:cubicBezTo>
                  <a:close/>
                  <a:moveTo>
                    <a:pt x="1096104" y="2657328"/>
                  </a:moveTo>
                  <a:cubicBezTo>
                    <a:pt x="1112522" y="2657328"/>
                    <a:pt x="1126129" y="2632105"/>
                    <a:pt x="1112159" y="2619222"/>
                  </a:cubicBezTo>
                  <a:cubicBezTo>
                    <a:pt x="1098281" y="2604887"/>
                    <a:pt x="1072973" y="2620674"/>
                    <a:pt x="1080321" y="2639454"/>
                  </a:cubicBezTo>
                  <a:cubicBezTo>
                    <a:pt x="1080230" y="2639817"/>
                    <a:pt x="1080230" y="2640089"/>
                    <a:pt x="1080139" y="2640362"/>
                  </a:cubicBezTo>
                  <a:cubicBezTo>
                    <a:pt x="1079504" y="2645533"/>
                    <a:pt x="1082044" y="2650886"/>
                    <a:pt x="1086217" y="2653971"/>
                  </a:cubicBezTo>
                  <a:cubicBezTo>
                    <a:pt x="1089482" y="2656330"/>
                    <a:pt x="1092838" y="2657328"/>
                    <a:pt x="1096104" y="2657328"/>
                  </a:cubicBezTo>
                  <a:close/>
                  <a:moveTo>
                    <a:pt x="1163682" y="2821908"/>
                  </a:moveTo>
                  <a:cubicBezTo>
                    <a:pt x="1184364" y="2821908"/>
                    <a:pt x="1199693" y="2793056"/>
                    <a:pt x="1179465" y="2777632"/>
                  </a:cubicBezTo>
                  <a:cubicBezTo>
                    <a:pt x="1152434" y="2758217"/>
                    <a:pt x="1121593" y="2801131"/>
                    <a:pt x="1151618" y="2818460"/>
                  </a:cubicBezTo>
                  <a:cubicBezTo>
                    <a:pt x="1155700" y="2820819"/>
                    <a:pt x="1159782" y="2821908"/>
                    <a:pt x="1163682" y="2821908"/>
                  </a:cubicBezTo>
                  <a:close/>
                  <a:moveTo>
                    <a:pt x="1294031" y="2686814"/>
                  </a:moveTo>
                  <a:cubicBezTo>
                    <a:pt x="1313987" y="2686814"/>
                    <a:pt x="1330677" y="2655604"/>
                    <a:pt x="1309542" y="2639636"/>
                  </a:cubicBezTo>
                  <a:cubicBezTo>
                    <a:pt x="1280424" y="2620764"/>
                    <a:pt x="1256296" y="2652247"/>
                    <a:pt x="1277159" y="2678376"/>
                  </a:cubicBezTo>
                  <a:cubicBezTo>
                    <a:pt x="1282511" y="2684364"/>
                    <a:pt x="1288407" y="2686814"/>
                    <a:pt x="1294031" y="2686814"/>
                  </a:cubicBezTo>
                  <a:close/>
                  <a:moveTo>
                    <a:pt x="1444335" y="2180009"/>
                  </a:moveTo>
                  <a:cubicBezTo>
                    <a:pt x="1466559" y="2119222"/>
                    <a:pt x="1432543" y="2056982"/>
                    <a:pt x="1388459" y="2015338"/>
                  </a:cubicBezTo>
                  <a:cubicBezTo>
                    <a:pt x="1348456" y="1956728"/>
                    <a:pt x="1286139" y="1917625"/>
                    <a:pt x="1222461" y="1888955"/>
                  </a:cubicBezTo>
                  <a:cubicBezTo>
                    <a:pt x="1040499" y="1801403"/>
                    <a:pt x="930197" y="1786342"/>
                    <a:pt x="743791" y="1876616"/>
                  </a:cubicBezTo>
                  <a:cubicBezTo>
                    <a:pt x="642831" y="1923159"/>
                    <a:pt x="461051" y="2059432"/>
                    <a:pt x="556477" y="2181824"/>
                  </a:cubicBezTo>
                  <a:cubicBezTo>
                    <a:pt x="621878" y="2268560"/>
                    <a:pt x="713947" y="2329801"/>
                    <a:pt x="812004" y="2374166"/>
                  </a:cubicBezTo>
                  <a:cubicBezTo>
                    <a:pt x="876498" y="2400024"/>
                    <a:pt x="941173" y="2433956"/>
                    <a:pt x="1011745" y="2437041"/>
                  </a:cubicBezTo>
                  <a:cubicBezTo>
                    <a:pt x="1018276" y="2437404"/>
                    <a:pt x="1024897" y="2437585"/>
                    <a:pt x="1031519" y="2437585"/>
                  </a:cubicBezTo>
                  <a:cubicBezTo>
                    <a:pt x="1193707" y="2437676"/>
                    <a:pt x="1383198" y="2331071"/>
                    <a:pt x="1444335" y="2180009"/>
                  </a:cubicBezTo>
                  <a:close/>
                  <a:moveTo>
                    <a:pt x="2187604" y="3111510"/>
                  </a:moveTo>
                  <a:cubicBezTo>
                    <a:pt x="2214908" y="3096450"/>
                    <a:pt x="2307884" y="3044372"/>
                    <a:pt x="2272599" y="3007446"/>
                  </a:cubicBezTo>
                  <a:cubicBezTo>
                    <a:pt x="2261804" y="2996649"/>
                    <a:pt x="2243299" y="2996377"/>
                    <a:pt x="2232596" y="3007446"/>
                  </a:cubicBezTo>
                  <a:cubicBezTo>
                    <a:pt x="2144336" y="3104887"/>
                    <a:pt x="1977794" y="3122851"/>
                    <a:pt x="1880827" y="3027496"/>
                  </a:cubicBezTo>
                  <a:cubicBezTo>
                    <a:pt x="1841822" y="2998373"/>
                    <a:pt x="1826311" y="2952646"/>
                    <a:pt x="1814790" y="2907101"/>
                  </a:cubicBezTo>
                  <a:cubicBezTo>
                    <a:pt x="1812160" y="2893310"/>
                    <a:pt x="1807897" y="2881244"/>
                    <a:pt x="1802273" y="2871808"/>
                  </a:cubicBezTo>
                  <a:cubicBezTo>
                    <a:pt x="1832569" y="2855386"/>
                    <a:pt x="1849986" y="2809206"/>
                    <a:pt x="1862957" y="2778449"/>
                  </a:cubicBezTo>
                  <a:cubicBezTo>
                    <a:pt x="1877108" y="2766564"/>
                    <a:pt x="1897698" y="2766836"/>
                    <a:pt x="1917201" y="2767108"/>
                  </a:cubicBezTo>
                  <a:cubicBezTo>
                    <a:pt x="1924185" y="2767199"/>
                    <a:pt x="1931079" y="2767290"/>
                    <a:pt x="1937520" y="2766927"/>
                  </a:cubicBezTo>
                  <a:cubicBezTo>
                    <a:pt x="1985867" y="2769195"/>
                    <a:pt x="2042379" y="2766019"/>
                    <a:pt x="2076667" y="2727188"/>
                  </a:cubicBezTo>
                  <a:cubicBezTo>
                    <a:pt x="2111046" y="2687359"/>
                    <a:pt x="2111046" y="2619313"/>
                    <a:pt x="2069138" y="2584927"/>
                  </a:cubicBezTo>
                  <a:cubicBezTo>
                    <a:pt x="1981332" y="2532940"/>
                    <a:pt x="1871665" y="2539382"/>
                    <a:pt x="1772792" y="2531488"/>
                  </a:cubicBezTo>
                  <a:cubicBezTo>
                    <a:pt x="1706121" y="2528494"/>
                    <a:pt x="1634461" y="2500913"/>
                    <a:pt x="1564434" y="2504633"/>
                  </a:cubicBezTo>
                  <a:cubicBezTo>
                    <a:pt x="1542210" y="2506810"/>
                    <a:pt x="1519805" y="2533031"/>
                    <a:pt x="1530599" y="2554987"/>
                  </a:cubicBezTo>
                  <a:cubicBezTo>
                    <a:pt x="1504475" y="2582568"/>
                    <a:pt x="1487604" y="2621671"/>
                    <a:pt x="1484519" y="2659505"/>
                  </a:cubicBezTo>
                  <a:cubicBezTo>
                    <a:pt x="1486606" y="2696159"/>
                    <a:pt x="1517991" y="2726280"/>
                    <a:pt x="1551281" y="2737712"/>
                  </a:cubicBezTo>
                  <a:cubicBezTo>
                    <a:pt x="1591012" y="2751412"/>
                    <a:pt x="1635006" y="2742339"/>
                    <a:pt x="1673829" y="2758761"/>
                  </a:cubicBezTo>
                  <a:cubicBezTo>
                    <a:pt x="1697413" y="2771644"/>
                    <a:pt x="1696325" y="2804397"/>
                    <a:pt x="1709296" y="2825627"/>
                  </a:cubicBezTo>
                  <a:cubicBezTo>
                    <a:pt x="1717278" y="2841777"/>
                    <a:pt x="1728798" y="2856475"/>
                    <a:pt x="1743765" y="2866546"/>
                  </a:cubicBezTo>
                  <a:cubicBezTo>
                    <a:pt x="1740137" y="2870810"/>
                    <a:pt x="1736509" y="2875891"/>
                    <a:pt x="1732880" y="2882060"/>
                  </a:cubicBezTo>
                  <a:cubicBezTo>
                    <a:pt x="1691336" y="2947202"/>
                    <a:pt x="1631649" y="3012617"/>
                    <a:pt x="1548651" y="3013524"/>
                  </a:cubicBezTo>
                  <a:cubicBezTo>
                    <a:pt x="1500212" y="3014885"/>
                    <a:pt x="1452227" y="3008444"/>
                    <a:pt x="1407508" y="2989209"/>
                  </a:cubicBezTo>
                  <a:cubicBezTo>
                    <a:pt x="1384558" y="2979411"/>
                    <a:pt x="1363967" y="2965257"/>
                    <a:pt x="1345009" y="2949198"/>
                  </a:cubicBezTo>
                  <a:cubicBezTo>
                    <a:pt x="1336573" y="2942938"/>
                    <a:pt x="1312898" y="2915720"/>
                    <a:pt x="1309088" y="2938311"/>
                  </a:cubicBezTo>
                  <a:cubicBezTo>
                    <a:pt x="1339294" y="3025773"/>
                    <a:pt x="1452953" y="3058072"/>
                    <a:pt x="1537040" y="3062427"/>
                  </a:cubicBezTo>
                  <a:cubicBezTo>
                    <a:pt x="1631105" y="3070139"/>
                    <a:pt x="1713469" y="3009986"/>
                    <a:pt x="1763721" y="2934773"/>
                  </a:cubicBezTo>
                  <a:cubicBezTo>
                    <a:pt x="1778053" y="3004724"/>
                    <a:pt x="1821775" y="3062155"/>
                    <a:pt x="1882006" y="3099534"/>
                  </a:cubicBezTo>
                  <a:cubicBezTo>
                    <a:pt x="1925455" y="3131470"/>
                    <a:pt x="1978339" y="3146894"/>
                    <a:pt x="2031948" y="3146713"/>
                  </a:cubicBezTo>
                  <a:cubicBezTo>
                    <a:pt x="2033308" y="3146713"/>
                    <a:pt x="2034669" y="3146713"/>
                    <a:pt x="2036029" y="3146713"/>
                  </a:cubicBezTo>
                  <a:cubicBezTo>
                    <a:pt x="2088550" y="3146803"/>
                    <a:pt x="2140980" y="3135462"/>
                    <a:pt x="2187604" y="3111510"/>
                  </a:cubicBezTo>
                  <a:close/>
                  <a:moveTo>
                    <a:pt x="2417461" y="2838511"/>
                  </a:moveTo>
                  <a:cubicBezTo>
                    <a:pt x="2445852" y="2838511"/>
                    <a:pt x="2454198" y="2794508"/>
                    <a:pt x="2421270" y="2789518"/>
                  </a:cubicBezTo>
                  <a:cubicBezTo>
                    <a:pt x="2393150" y="2785616"/>
                    <a:pt x="2383173" y="2830799"/>
                    <a:pt x="2411202" y="2837785"/>
                  </a:cubicBezTo>
                  <a:cubicBezTo>
                    <a:pt x="2413379" y="2838239"/>
                    <a:pt x="2415465" y="2838511"/>
                    <a:pt x="2417461" y="2838511"/>
                  </a:cubicBezTo>
                  <a:close/>
                  <a:moveTo>
                    <a:pt x="2499008" y="2985853"/>
                  </a:moveTo>
                  <a:cubicBezTo>
                    <a:pt x="2515517" y="2983675"/>
                    <a:pt x="2527309" y="2963080"/>
                    <a:pt x="2521231" y="2947656"/>
                  </a:cubicBezTo>
                  <a:cubicBezTo>
                    <a:pt x="2510709" y="2924430"/>
                    <a:pt x="2474607" y="2938402"/>
                    <a:pt x="2481047" y="2962445"/>
                  </a:cubicBezTo>
                  <a:cubicBezTo>
                    <a:pt x="2480140" y="2963896"/>
                    <a:pt x="2479596" y="2965620"/>
                    <a:pt x="2479415" y="2967435"/>
                  </a:cubicBezTo>
                  <a:cubicBezTo>
                    <a:pt x="2477963" y="2977868"/>
                    <a:pt x="2487306" y="2986034"/>
                    <a:pt x="2497012" y="2986034"/>
                  </a:cubicBezTo>
                  <a:cubicBezTo>
                    <a:pt x="2497647" y="2985943"/>
                    <a:pt x="2498373" y="2985943"/>
                    <a:pt x="2499008" y="2985853"/>
                  </a:cubicBezTo>
                  <a:close/>
                  <a:moveTo>
                    <a:pt x="2667364" y="2866001"/>
                  </a:moveTo>
                  <a:cubicBezTo>
                    <a:pt x="2693034" y="2866001"/>
                    <a:pt x="2695211" y="2823178"/>
                    <a:pt x="2668452" y="2821272"/>
                  </a:cubicBezTo>
                  <a:cubicBezTo>
                    <a:pt x="2639879" y="2818641"/>
                    <a:pt x="2638155" y="2863552"/>
                    <a:pt x="2665459" y="2865911"/>
                  </a:cubicBezTo>
                  <a:cubicBezTo>
                    <a:pt x="2666184" y="2865911"/>
                    <a:pt x="2666729" y="2866001"/>
                    <a:pt x="2667364" y="2866001"/>
                  </a:cubicBezTo>
                  <a:close/>
                  <a:moveTo>
                    <a:pt x="3024575" y="2512980"/>
                  </a:moveTo>
                  <a:cubicBezTo>
                    <a:pt x="3191661" y="2396758"/>
                    <a:pt x="3215154" y="2183548"/>
                    <a:pt x="3050972" y="2052265"/>
                  </a:cubicBezTo>
                  <a:cubicBezTo>
                    <a:pt x="3011059" y="2016427"/>
                    <a:pt x="2959174" y="1999280"/>
                    <a:pt x="2908286" y="1985580"/>
                  </a:cubicBezTo>
                  <a:cubicBezTo>
                    <a:pt x="2800524" y="1954279"/>
                    <a:pt x="2686050" y="1963079"/>
                    <a:pt x="2577018" y="1982949"/>
                  </a:cubicBezTo>
                  <a:cubicBezTo>
                    <a:pt x="2436872" y="2016155"/>
                    <a:pt x="2323940" y="2117770"/>
                    <a:pt x="2245204" y="2235172"/>
                  </a:cubicBezTo>
                  <a:cubicBezTo>
                    <a:pt x="2210372" y="2247783"/>
                    <a:pt x="2209919" y="2291060"/>
                    <a:pt x="2216450" y="2321726"/>
                  </a:cubicBezTo>
                  <a:cubicBezTo>
                    <a:pt x="2239671" y="2475782"/>
                    <a:pt x="2429525" y="2587558"/>
                    <a:pt x="2574659" y="2595996"/>
                  </a:cubicBezTo>
                  <a:cubicBezTo>
                    <a:pt x="2586179" y="2596359"/>
                    <a:pt x="2597699" y="2596631"/>
                    <a:pt x="2609310" y="2596631"/>
                  </a:cubicBezTo>
                  <a:cubicBezTo>
                    <a:pt x="2665096" y="2596631"/>
                    <a:pt x="2720882" y="2592004"/>
                    <a:pt x="2776305" y="2585290"/>
                  </a:cubicBezTo>
                  <a:cubicBezTo>
                    <a:pt x="2861934" y="2575128"/>
                    <a:pt x="2950466" y="2559795"/>
                    <a:pt x="3024575" y="2512980"/>
                  </a:cubicBezTo>
                  <a:close/>
                  <a:moveTo>
                    <a:pt x="3557943" y="854387"/>
                  </a:moveTo>
                  <a:cubicBezTo>
                    <a:pt x="3553227" y="770373"/>
                    <a:pt x="3653823" y="332340"/>
                    <a:pt x="3491817" y="384871"/>
                  </a:cubicBezTo>
                  <a:cubicBezTo>
                    <a:pt x="3464876" y="396212"/>
                    <a:pt x="3444739" y="418350"/>
                    <a:pt x="3422152" y="436314"/>
                  </a:cubicBezTo>
                  <a:cubicBezTo>
                    <a:pt x="3392309" y="462262"/>
                    <a:pt x="3359835" y="485035"/>
                    <a:pt x="3331534" y="512616"/>
                  </a:cubicBezTo>
                  <a:cubicBezTo>
                    <a:pt x="3282007" y="564875"/>
                    <a:pt x="3241097" y="624846"/>
                    <a:pt x="3190935" y="676652"/>
                  </a:cubicBezTo>
                  <a:cubicBezTo>
                    <a:pt x="3153926" y="715664"/>
                    <a:pt x="3111112" y="748508"/>
                    <a:pt x="3073467" y="786795"/>
                  </a:cubicBezTo>
                  <a:cubicBezTo>
                    <a:pt x="3011785" y="853571"/>
                    <a:pt x="2952915" y="922433"/>
                    <a:pt x="2885337" y="983583"/>
                  </a:cubicBezTo>
                  <a:cubicBezTo>
                    <a:pt x="2873998" y="979047"/>
                    <a:pt x="2860755" y="983130"/>
                    <a:pt x="2853226" y="992565"/>
                  </a:cubicBezTo>
                  <a:cubicBezTo>
                    <a:pt x="2796896" y="1056710"/>
                    <a:pt x="2911552" y="1129383"/>
                    <a:pt x="2954457" y="1168033"/>
                  </a:cubicBezTo>
                  <a:cubicBezTo>
                    <a:pt x="3014960" y="1213578"/>
                    <a:pt x="3084080" y="1245514"/>
                    <a:pt x="3153110" y="1275545"/>
                  </a:cubicBezTo>
                  <a:cubicBezTo>
                    <a:pt x="3214701" y="1301493"/>
                    <a:pt x="3273843" y="1337240"/>
                    <a:pt x="3340696" y="1347492"/>
                  </a:cubicBezTo>
                  <a:cubicBezTo>
                    <a:pt x="3348225" y="1348490"/>
                    <a:pt x="3355481" y="1348944"/>
                    <a:pt x="3362375" y="1348944"/>
                  </a:cubicBezTo>
                  <a:cubicBezTo>
                    <a:pt x="3469774" y="1348853"/>
                    <a:pt x="3511682" y="1235806"/>
                    <a:pt x="3525560" y="1140905"/>
                  </a:cubicBezTo>
                  <a:cubicBezTo>
                    <a:pt x="3541616" y="1046095"/>
                    <a:pt x="3549326" y="950196"/>
                    <a:pt x="3557943" y="854387"/>
                  </a:cubicBezTo>
                  <a:close/>
                  <a:moveTo>
                    <a:pt x="3689199" y="390496"/>
                  </a:moveTo>
                  <a:cubicBezTo>
                    <a:pt x="3696637" y="554441"/>
                    <a:pt x="3688746" y="719384"/>
                    <a:pt x="3672600" y="882603"/>
                  </a:cubicBezTo>
                  <a:cubicBezTo>
                    <a:pt x="3652371" y="984309"/>
                    <a:pt x="3634683" y="1088374"/>
                    <a:pt x="3618174" y="1191077"/>
                  </a:cubicBezTo>
                  <a:cubicBezTo>
                    <a:pt x="3616814" y="1204414"/>
                    <a:pt x="3608105" y="1232812"/>
                    <a:pt x="3598944" y="1265474"/>
                  </a:cubicBezTo>
                  <a:cubicBezTo>
                    <a:pt x="3594318" y="1268196"/>
                    <a:pt x="3590690" y="1272188"/>
                    <a:pt x="3588784" y="1277360"/>
                  </a:cubicBezTo>
                  <a:cubicBezTo>
                    <a:pt x="3566107" y="1326806"/>
                    <a:pt x="3556946" y="1380880"/>
                    <a:pt x="3558216" y="1435226"/>
                  </a:cubicBezTo>
                  <a:cubicBezTo>
                    <a:pt x="3557308" y="1515792"/>
                    <a:pt x="3559032" y="1596358"/>
                    <a:pt x="3564656" y="1676834"/>
                  </a:cubicBezTo>
                  <a:cubicBezTo>
                    <a:pt x="3564293" y="1802945"/>
                    <a:pt x="3593411" y="1925972"/>
                    <a:pt x="3606110" y="2050904"/>
                  </a:cubicBezTo>
                  <a:cubicBezTo>
                    <a:pt x="3607380" y="2115774"/>
                    <a:pt x="3610917" y="2186179"/>
                    <a:pt x="3606473" y="2251866"/>
                  </a:cubicBezTo>
                  <a:cubicBezTo>
                    <a:pt x="3598762" y="2382604"/>
                    <a:pt x="3583977" y="2512708"/>
                    <a:pt x="3559939" y="2641723"/>
                  </a:cubicBezTo>
                  <a:cubicBezTo>
                    <a:pt x="3556764" y="2664404"/>
                    <a:pt x="3553227" y="2686814"/>
                    <a:pt x="3549598" y="2709042"/>
                  </a:cubicBezTo>
                  <a:cubicBezTo>
                    <a:pt x="3479208" y="2717752"/>
                    <a:pt x="3408909" y="2726643"/>
                    <a:pt x="3338609" y="2735172"/>
                  </a:cubicBezTo>
                  <a:cubicBezTo>
                    <a:pt x="3265498" y="2745878"/>
                    <a:pt x="3192024" y="2755858"/>
                    <a:pt x="3119820" y="2771100"/>
                  </a:cubicBezTo>
                  <a:cubicBezTo>
                    <a:pt x="3096598" y="2775364"/>
                    <a:pt x="3098050" y="2802401"/>
                    <a:pt x="3120545" y="2802401"/>
                  </a:cubicBezTo>
                  <a:cubicBezTo>
                    <a:pt x="3121271" y="2802401"/>
                    <a:pt x="3121997" y="2802310"/>
                    <a:pt x="3122722" y="2802310"/>
                  </a:cubicBezTo>
                  <a:cubicBezTo>
                    <a:pt x="3262142" y="2785072"/>
                    <a:pt x="3401834" y="2769376"/>
                    <a:pt x="3541706" y="2754497"/>
                  </a:cubicBezTo>
                  <a:cubicBezTo>
                    <a:pt x="3526195" y="2837513"/>
                    <a:pt x="3506512" y="2919077"/>
                    <a:pt x="3480932" y="3002002"/>
                  </a:cubicBezTo>
                  <a:cubicBezTo>
                    <a:pt x="3477485" y="3011166"/>
                    <a:pt x="3473675" y="3020238"/>
                    <a:pt x="3469684" y="3029130"/>
                  </a:cubicBezTo>
                  <a:cubicBezTo>
                    <a:pt x="3376979" y="3018787"/>
                    <a:pt x="3284456" y="3005359"/>
                    <a:pt x="3191480" y="2998282"/>
                  </a:cubicBezTo>
                  <a:cubicBezTo>
                    <a:pt x="3183225" y="2998191"/>
                    <a:pt x="3174698" y="2996740"/>
                    <a:pt x="3166535" y="2998917"/>
                  </a:cubicBezTo>
                  <a:cubicBezTo>
                    <a:pt x="3162271" y="2999915"/>
                    <a:pt x="3159459" y="3004179"/>
                    <a:pt x="3161364" y="3008444"/>
                  </a:cubicBezTo>
                  <a:cubicBezTo>
                    <a:pt x="3166444" y="3016246"/>
                    <a:pt x="3176966" y="3016700"/>
                    <a:pt x="3185130" y="3019875"/>
                  </a:cubicBezTo>
                  <a:cubicBezTo>
                    <a:pt x="3273662" y="3038747"/>
                    <a:pt x="3363101" y="3052356"/>
                    <a:pt x="3452812" y="3063788"/>
                  </a:cubicBezTo>
                  <a:cubicBezTo>
                    <a:pt x="3409272" y="3147711"/>
                    <a:pt x="3348587" y="3222017"/>
                    <a:pt x="3293346" y="3298954"/>
                  </a:cubicBezTo>
                  <a:cubicBezTo>
                    <a:pt x="3283912" y="3312109"/>
                    <a:pt x="3274478" y="3325356"/>
                    <a:pt x="3265044" y="3338511"/>
                  </a:cubicBezTo>
                  <a:cubicBezTo>
                    <a:pt x="3201095" y="3312654"/>
                    <a:pt x="3136782" y="3287794"/>
                    <a:pt x="3072379" y="3263207"/>
                  </a:cubicBezTo>
                  <a:cubicBezTo>
                    <a:pt x="3062038" y="3259306"/>
                    <a:pt x="3035098" y="3250051"/>
                    <a:pt x="3037728" y="3269649"/>
                  </a:cubicBezTo>
                  <a:cubicBezTo>
                    <a:pt x="3044531" y="3279901"/>
                    <a:pt x="3057956" y="3283530"/>
                    <a:pt x="3068025" y="3290244"/>
                  </a:cubicBezTo>
                  <a:cubicBezTo>
                    <a:pt x="3124355" y="3320093"/>
                    <a:pt x="3182499" y="3346042"/>
                    <a:pt x="3241097" y="3371264"/>
                  </a:cubicBezTo>
                  <a:cubicBezTo>
                    <a:pt x="3225949" y="3391587"/>
                    <a:pt x="3210256" y="3411547"/>
                    <a:pt x="3193656" y="3430599"/>
                  </a:cubicBezTo>
                  <a:cubicBezTo>
                    <a:pt x="3137417" y="3489935"/>
                    <a:pt x="3072197" y="3547275"/>
                    <a:pt x="3006524" y="3598446"/>
                  </a:cubicBezTo>
                  <a:cubicBezTo>
                    <a:pt x="2921258" y="3652247"/>
                    <a:pt x="2825741" y="3689536"/>
                    <a:pt x="2731495" y="3725646"/>
                  </a:cubicBezTo>
                  <a:cubicBezTo>
                    <a:pt x="2656569" y="3748600"/>
                    <a:pt x="2580011" y="3766111"/>
                    <a:pt x="2503997" y="3785436"/>
                  </a:cubicBezTo>
                  <a:cubicBezTo>
                    <a:pt x="2448120" y="3795234"/>
                    <a:pt x="2390883" y="3796141"/>
                    <a:pt x="2335278" y="3807482"/>
                  </a:cubicBezTo>
                  <a:cubicBezTo>
                    <a:pt x="2236587" y="3830709"/>
                    <a:pt x="2137533" y="3835880"/>
                    <a:pt x="2036120" y="3845497"/>
                  </a:cubicBezTo>
                  <a:cubicBezTo>
                    <a:pt x="1963281" y="3848854"/>
                    <a:pt x="1886904" y="3853209"/>
                    <a:pt x="1813702" y="3859379"/>
                  </a:cubicBezTo>
                  <a:cubicBezTo>
                    <a:pt x="1770071" y="3865639"/>
                    <a:pt x="1726621" y="3872988"/>
                    <a:pt x="1682265" y="3869722"/>
                  </a:cubicBezTo>
                  <a:cubicBezTo>
                    <a:pt x="1523615" y="3871808"/>
                    <a:pt x="1372948" y="3806847"/>
                    <a:pt x="1230262" y="3743066"/>
                  </a:cubicBezTo>
                  <a:cubicBezTo>
                    <a:pt x="1167945" y="3716664"/>
                    <a:pt x="1103633" y="3695978"/>
                    <a:pt x="1043130" y="3665312"/>
                  </a:cubicBezTo>
                  <a:cubicBezTo>
                    <a:pt x="882666" y="3569957"/>
                    <a:pt x="692268" y="3526136"/>
                    <a:pt x="546680" y="3405014"/>
                  </a:cubicBezTo>
                  <a:cubicBezTo>
                    <a:pt x="543959" y="3402292"/>
                    <a:pt x="541328" y="3399571"/>
                    <a:pt x="538698" y="3396940"/>
                  </a:cubicBezTo>
                  <a:cubicBezTo>
                    <a:pt x="691089" y="3270284"/>
                    <a:pt x="856270" y="3158779"/>
                    <a:pt x="998682" y="3020329"/>
                  </a:cubicBezTo>
                  <a:cubicBezTo>
                    <a:pt x="1007028" y="2979139"/>
                    <a:pt x="881668" y="3093637"/>
                    <a:pt x="866701" y="3101621"/>
                  </a:cubicBezTo>
                  <a:cubicBezTo>
                    <a:pt x="751138" y="3194708"/>
                    <a:pt x="627502" y="3277179"/>
                    <a:pt x="512029" y="3370175"/>
                  </a:cubicBezTo>
                  <a:cubicBezTo>
                    <a:pt x="449712" y="3307573"/>
                    <a:pt x="387577" y="3244517"/>
                    <a:pt x="334058" y="3174112"/>
                  </a:cubicBezTo>
                  <a:cubicBezTo>
                    <a:pt x="317096" y="3151340"/>
                    <a:pt x="301675" y="3127750"/>
                    <a:pt x="286708" y="3103617"/>
                  </a:cubicBezTo>
                  <a:cubicBezTo>
                    <a:pt x="408984" y="3041650"/>
                    <a:pt x="532439" y="2981225"/>
                    <a:pt x="652084" y="2913452"/>
                  </a:cubicBezTo>
                  <a:cubicBezTo>
                    <a:pt x="703516" y="2884600"/>
                    <a:pt x="753134" y="2850759"/>
                    <a:pt x="808829" y="2830799"/>
                  </a:cubicBezTo>
                  <a:cubicBezTo>
                    <a:pt x="813001" y="2830980"/>
                    <a:pt x="817083" y="2828440"/>
                    <a:pt x="818535" y="2824539"/>
                  </a:cubicBezTo>
                  <a:cubicBezTo>
                    <a:pt x="826426" y="2767290"/>
                    <a:pt x="615800" y="2902111"/>
                    <a:pt x="588588" y="2911274"/>
                  </a:cubicBezTo>
                  <a:cubicBezTo>
                    <a:pt x="481370" y="2964441"/>
                    <a:pt x="373970" y="3017426"/>
                    <a:pt x="266662" y="3070320"/>
                  </a:cubicBezTo>
                  <a:cubicBezTo>
                    <a:pt x="248611" y="3040198"/>
                    <a:pt x="230922" y="3009804"/>
                    <a:pt x="211964" y="2980318"/>
                  </a:cubicBezTo>
                  <a:cubicBezTo>
                    <a:pt x="168877" y="2907010"/>
                    <a:pt x="127514" y="2832251"/>
                    <a:pt x="93136" y="2754406"/>
                  </a:cubicBezTo>
                  <a:cubicBezTo>
                    <a:pt x="221489" y="2717299"/>
                    <a:pt x="351293" y="2685272"/>
                    <a:pt x="481914" y="2657418"/>
                  </a:cubicBezTo>
                  <a:cubicBezTo>
                    <a:pt x="549129" y="2646894"/>
                    <a:pt x="614712" y="2628113"/>
                    <a:pt x="681474" y="2616137"/>
                  </a:cubicBezTo>
                  <a:cubicBezTo>
                    <a:pt x="686190" y="2616409"/>
                    <a:pt x="690817" y="2613688"/>
                    <a:pt x="692721" y="2608970"/>
                  </a:cubicBezTo>
                  <a:cubicBezTo>
                    <a:pt x="698436" y="2578485"/>
                    <a:pt x="636573" y="2599262"/>
                    <a:pt x="619066" y="2600169"/>
                  </a:cubicBezTo>
                  <a:cubicBezTo>
                    <a:pt x="460869" y="2624938"/>
                    <a:pt x="303671" y="2656330"/>
                    <a:pt x="148740" y="2697339"/>
                  </a:cubicBezTo>
                  <a:cubicBezTo>
                    <a:pt x="124793" y="2703599"/>
                    <a:pt x="100846" y="2709950"/>
                    <a:pt x="76989" y="2716301"/>
                  </a:cubicBezTo>
                  <a:cubicBezTo>
                    <a:pt x="44606" y="2630744"/>
                    <a:pt x="27009" y="2540289"/>
                    <a:pt x="13221" y="2450106"/>
                  </a:cubicBezTo>
                  <a:cubicBezTo>
                    <a:pt x="-21611" y="2236805"/>
                    <a:pt x="19933" y="2022960"/>
                    <a:pt x="50956" y="1810294"/>
                  </a:cubicBezTo>
                  <a:cubicBezTo>
                    <a:pt x="70277" y="1702147"/>
                    <a:pt x="77352" y="1592729"/>
                    <a:pt x="80981" y="1483130"/>
                  </a:cubicBezTo>
                  <a:cubicBezTo>
                    <a:pt x="92682" y="1386051"/>
                    <a:pt x="108284" y="1289063"/>
                    <a:pt x="108556" y="1190987"/>
                  </a:cubicBezTo>
                  <a:cubicBezTo>
                    <a:pt x="108465" y="1189535"/>
                    <a:pt x="108193" y="1188084"/>
                    <a:pt x="107921" y="1186723"/>
                  </a:cubicBezTo>
                  <a:cubicBezTo>
                    <a:pt x="107558" y="1177922"/>
                    <a:pt x="107105" y="1169031"/>
                    <a:pt x="108556" y="1160230"/>
                  </a:cubicBezTo>
                  <a:cubicBezTo>
                    <a:pt x="111459" y="1120219"/>
                    <a:pt x="113092" y="1079845"/>
                    <a:pt x="110007" y="1039744"/>
                  </a:cubicBezTo>
                  <a:cubicBezTo>
                    <a:pt x="110189" y="1035026"/>
                    <a:pt x="108556" y="1029038"/>
                    <a:pt x="103204" y="1028494"/>
                  </a:cubicBezTo>
                  <a:cubicBezTo>
                    <a:pt x="105744" y="974057"/>
                    <a:pt x="107740" y="919711"/>
                    <a:pt x="108919" y="865274"/>
                  </a:cubicBezTo>
                  <a:cubicBezTo>
                    <a:pt x="116992" y="690351"/>
                    <a:pt x="141756" y="514793"/>
                    <a:pt x="175046" y="342864"/>
                  </a:cubicBezTo>
                  <a:cubicBezTo>
                    <a:pt x="202349" y="229546"/>
                    <a:pt x="210876" y="107517"/>
                    <a:pt x="276095" y="7626"/>
                  </a:cubicBezTo>
                  <a:cubicBezTo>
                    <a:pt x="367621" y="-34109"/>
                    <a:pt x="453250" y="106337"/>
                    <a:pt x="504138" y="165583"/>
                  </a:cubicBezTo>
                  <a:cubicBezTo>
                    <a:pt x="571171" y="250776"/>
                    <a:pt x="642922" y="332612"/>
                    <a:pt x="704241" y="422070"/>
                  </a:cubicBezTo>
                  <a:cubicBezTo>
                    <a:pt x="767647" y="522687"/>
                    <a:pt x="838309" y="618949"/>
                    <a:pt x="892825" y="724828"/>
                  </a:cubicBezTo>
                  <a:cubicBezTo>
                    <a:pt x="927295" y="789063"/>
                    <a:pt x="959859" y="854296"/>
                    <a:pt x="996596" y="917352"/>
                  </a:cubicBezTo>
                  <a:cubicBezTo>
                    <a:pt x="1000497" y="924157"/>
                    <a:pt x="1006937" y="928602"/>
                    <a:pt x="1014194" y="930417"/>
                  </a:cubicBezTo>
                  <a:cubicBezTo>
                    <a:pt x="1010747" y="934137"/>
                    <a:pt x="1008025" y="939762"/>
                    <a:pt x="1011563" y="944298"/>
                  </a:cubicBezTo>
                  <a:cubicBezTo>
                    <a:pt x="1013468" y="946748"/>
                    <a:pt x="1016280" y="947655"/>
                    <a:pt x="1019273" y="947474"/>
                  </a:cubicBezTo>
                  <a:cubicBezTo>
                    <a:pt x="1036236" y="945478"/>
                    <a:pt x="1051203" y="935951"/>
                    <a:pt x="1066896" y="929691"/>
                  </a:cubicBezTo>
                  <a:cubicBezTo>
                    <a:pt x="1144724" y="898753"/>
                    <a:pt x="1227813" y="873894"/>
                    <a:pt x="1309905" y="853208"/>
                  </a:cubicBezTo>
                  <a:cubicBezTo>
                    <a:pt x="1313896" y="852482"/>
                    <a:pt x="1317887" y="851847"/>
                    <a:pt x="1321788" y="851121"/>
                  </a:cubicBezTo>
                  <a:cubicBezTo>
                    <a:pt x="1315982" y="938582"/>
                    <a:pt x="1365781" y="1022687"/>
                    <a:pt x="1388187" y="1105612"/>
                  </a:cubicBezTo>
                  <a:cubicBezTo>
                    <a:pt x="1409866" y="1173295"/>
                    <a:pt x="1435355" y="1239617"/>
                    <a:pt x="1459756" y="1306392"/>
                  </a:cubicBezTo>
                  <a:cubicBezTo>
                    <a:pt x="1471548" y="1338601"/>
                    <a:pt x="1483068" y="1371081"/>
                    <a:pt x="1496130" y="1402836"/>
                  </a:cubicBezTo>
                  <a:cubicBezTo>
                    <a:pt x="1499759" y="1412362"/>
                    <a:pt x="1504022" y="1422705"/>
                    <a:pt x="1513728" y="1427514"/>
                  </a:cubicBezTo>
                  <a:cubicBezTo>
                    <a:pt x="1552642" y="1443482"/>
                    <a:pt x="1560806" y="1401475"/>
                    <a:pt x="1562166" y="1372533"/>
                  </a:cubicBezTo>
                  <a:cubicBezTo>
                    <a:pt x="1568153" y="1321362"/>
                    <a:pt x="1576952" y="1270464"/>
                    <a:pt x="1579854" y="1218840"/>
                  </a:cubicBezTo>
                  <a:cubicBezTo>
                    <a:pt x="1586930" y="1087739"/>
                    <a:pt x="1593189" y="956456"/>
                    <a:pt x="1604618" y="825626"/>
                  </a:cubicBezTo>
                  <a:cubicBezTo>
                    <a:pt x="1618769" y="824447"/>
                    <a:pt x="1633010" y="823268"/>
                    <a:pt x="1647160" y="821816"/>
                  </a:cubicBezTo>
                  <a:cubicBezTo>
                    <a:pt x="1685802" y="816100"/>
                    <a:pt x="1722993" y="811745"/>
                    <a:pt x="1759005" y="808933"/>
                  </a:cubicBezTo>
                  <a:cubicBezTo>
                    <a:pt x="1760909" y="863641"/>
                    <a:pt x="1767531" y="918169"/>
                    <a:pt x="1773064" y="972605"/>
                  </a:cubicBezTo>
                  <a:cubicBezTo>
                    <a:pt x="1785219" y="1089553"/>
                    <a:pt x="1802273" y="1206138"/>
                    <a:pt x="1834656" y="1319366"/>
                  </a:cubicBezTo>
                  <a:cubicBezTo>
                    <a:pt x="1840552" y="1338238"/>
                    <a:pt x="1839101" y="1364458"/>
                    <a:pt x="1860599" y="1372987"/>
                  </a:cubicBezTo>
                  <a:cubicBezTo>
                    <a:pt x="1884364" y="1382150"/>
                    <a:pt x="1902415" y="1358924"/>
                    <a:pt x="1908674" y="1338782"/>
                  </a:cubicBezTo>
                  <a:cubicBezTo>
                    <a:pt x="1932621" y="1278085"/>
                    <a:pt x="1943779" y="1213487"/>
                    <a:pt x="1957022" y="1149887"/>
                  </a:cubicBezTo>
                  <a:cubicBezTo>
                    <a:pt x="1982874" y="1042556"/>
                    <a:pt x="2013896" y="936496"/>
                    <a:pt x="2042016" y="829800"/>
                  </a:cubicBezTo>
                  <a:cubicBezTo>
                    <a:pt x="2043286" y="825536"/>
                    <a:pt x="2043649" y="821181"/>
                    <a:pt x="2043105" y="817007"/>
                  </a:cubicBezTo>
                  <a:cubicBezTo>
                    <a:pt x="2100886" y="825536"/>
                    <a:pt x="2157398" y="838510"/>
                    <a:pt x="2214363" y="855476"/>
                  </a:cubicBezTo>
                  <a:cubicBezTo>
                    <a:pt x="2205383" y="887321"/>
                    <a:pt x="2198671" y="950558"/>
                    <a:pt x="2196675" y="957545"/>
                  </a:cubicBezTo>
                  <a:cubicBezTo>
                    <a:pt x="2181980" y="1059613"/>
                    <a:pt x="2175540" y="1162770"/>
                    <a:pt x="2174905" y="1265928"/>
                  </a:cubicBezTo>
                  <a:cubicBezTo>
                    <a:pt x="2173998" y="1292511"/>
                    <a:pt x="2172819" y="1319094"/>
                    <a:pt x="2171821" y="1345678"/>
                  </a:cubicBezTo>
                  <a:cubicBezTo>
                    <a:pt x="2170823" y="1354750"/>
                    <a:pt x="2172002" y="1363914"/>
                    <a:pt x="2177082" y="1371716"/>
                  </a:cubicBezTo>
                  <a:cubicBezTo>
                    <a:pt x="2222074" y="1424973"/>
                    <a:pt x="2276680" y="1306574"/>
                    <a:pt x="2303077" y="1277450"/>
                  </a:cubicBezTo>
                  <a:cubicBezTo>
                    <a:pt x="2340993" y="1220383"/>
                    <a:pt x="2376551" y="1161682"/>
                    <a:pt x="2404308" y="1098989"/>
                  </a:cubicBezTo>
                  <a:cubicBezTo>
                    <a:pt x="2427438" y="1051266"/>
                    <a:pt x="2456737" y="1006356"/>
                    <a:pt x="2476331" y="957000"/>
                  </a:cubicBezTo>
                  <a:cubicBezTo>
                    <a:pt x="2493474" y="964803"/>
                    <a:pt x="2510800" y="972968"/>
                    <a:pt x="2528488" y="981406"/>
                  </a:cubicBezTo>
                  <a:cubicBezTo>
                    <a:pt x="2565951" y="1004814"/>
                    <a:pt x="2606135" y="982041"/>
                    <a:pt x="2640151" y="963170"/>
                  </a:cubicBezTo>
                  <a:cubicBezTo>
                    <a:pt x="2719884" y="924338"/>
                    <a:pt x="2770862" y="849488"/>
                    <a:pt x="2831819" y="787884"/>
                  </a:cubicBezTo>
                  <a:cubicBezTo>
                    <a:pt x="2891143" y="726098"/>
                    <a:pt x="2950738" y="664676"/>
                    <a:pt x="3009880" y="602709"/>
                  </a:cubicBezTo>
                  <a:cubicBezTo>
                    <a:pt x="3090248" y="512253"/>
                    <a:pt x="3186491" y="438491"/>
                    <a:pt x="3272664" y="354024"/>
                  </a:cubicBezTo>
                  <a:cubicBezTo>
                    <a:pt x="3347227" y="277722"/>
                    <a:pt x="3425146" y="204686"/>
                    <a:pt x="3512408" y="142810"/>
                  </a:cubicBezTo>
                  <a:cubicBezTo>
                    <a:pt x="3684664" y="20418"/>
                    <a:pt x="3682305" y="281623"/>
                    <a:pt x="3689199" y="390496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5142925" y="-177250"/>
              <a:ext cx="493058" cy="994372"/>
            </a:xfrm>
            <a:custGeom>
              <a:avLst/>
              <a:gdLst/>
              <a:ahLst/>
              <a:cxnLst/>
              <a:rect l="l" t="t" r="r" b="b"/>
              <a:pathLst>
                <a:path w="493058" h="994372" extrusionOk="0">
                  <a:moveTo>
                    <a:pt x="456436" y="566504"/>
                  </a:moveTo>
                  <a:cubicBezTo>
                    <a:pt x="475212" y="631102"/>
                    <a:pt x="509228" y="705589"/>
                    <a:pt x="484192" y="772637"/>
                  </a:cubicBezTo>
                  <a:cubicBezTo>
                    <a:pt x="460971" y="805843"/>
                    <a:pt x="422510" y="825803"/>
                    <a:pt x="388495" y="846489"/>
                  </a:cubicBezTo>
                  <a:cubicBezTo>
                    <a:pt x="330441" y="878879"/>
                    <a:pt x="275562" y="912448"/>
                    <a:pt x="215150" y="941390"/>
                  </a:cubicBezTo>
                  <a:cubicBezTo>
                    <a:pt x="173424" y="963165"/>
                    <a:pt x="131788" y="989476"/>
                    <a:pt x="83894" y="993922"/>
                  </a:cubicBezTo>
                  <a:cubicBezTo>
                    <a:pt x="1440" y="1000454"/>
                    <a:pt x="9331" y="934858"/>
                    <a:pt x="2982" y="874887"/>
                  </a:cubicBezTo>
                  <a:cubicBezTo>
                    <a:pt x="-4184" y="754854"/>
                    <a:pt x="3072" y="633551"/>
                    <a:pt x="8969" y="513428"/>
                  </a:cubicBezTo>
                  <a:cubicBezTo>
                    <a:pt x="19581" y="391127"/>
                    <a:pt x="31374" y="268917"/>
                    <a:pt x="41805" y="146616"/>
                  </a:cubicBezTo>
                  <a:cubicBezTo>
                    <a:pt x="43891" y="118037"/>
                    <a:pt x="48246" y="89457"/>
                    <a:pt x="47792" y="60788"/>
                  </a:cubicBezTo>
                  <a:cubicBezTo>
                    <a:pt x="44436" y="39285"/>
                    <a:pt x="45615" y="17692"/>
                    <a:pt x="60310" y="0"/>
                  </a:cubicBezTo>
                  <a:cubicBezTo>
                    <a:pt x="60673" y="0"/>
                    <a:pt x="60945" y="0"/>
                    <a:pt x="61217" y="0"/>
                  </a:cubicBezTo>
                  <a:cubicBezTo>
                    <a:pt x="185307" y="0"/>
                    <a:pt x="253973" y="185720"/>
                    <a:pt x="318467" y="273725"/>
                  </a:cubicBezTo>
                  <a:cubicBezTo>
                    <a:pt x="381238" y="362003"/>
                    <a:pt x="420333" y="463709"/>
                    <a:pt x="456436" y="566504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7764764" y="25797"/>
              <a:ext cx="633876" cy="855380"/>
            </a:xfrm>
            <a:custGeom>
              <a:avLst/>
              <a:gdLst/>
              <a:ahLst/>
              <a:cxnLst/>
              <a:rect l="l" t="t" r="r" b="b"/>
              <a:pathLst>
                <a:path w="633876" h="855380" extrusionOk="0">
                  <a:moveTo>
                    <a:pt x="619270" y="0"/>
                  </a:moveTo>
                  <a:cubicBezTo>
                    <a:pt x="639770" y="41553"/>
                    <a:pt x="632785" y="91635"/>
                    <a:pt x="632513" y="136727"/>
                  </a:cubicBezTo>
                  <a:cubicBezTo>
                    <a:pt x="626708" y="216930"/>
                    <a:pt x="615732" y="296680"/>
                    <a:pt x="610017" y="376974"/>
                  </a:cubicBezTo>
                  <a:cubicBezTo>
                    <a:pt x="603849" y="454092"/>
                    <a:pt x="596955" y="531211"/>
                    <a:pt x="588157" y="608057"/>
                  </a:cubicBezTo>
                  <a:cubicBezTo>
                    <a:pt x="573552" y="686173"/>
                    <a:pt x="572555" y="851842"/>
                    <a:pt x="466879" y="855381"/>
                  </a:cubicBezTo>
                  <a:cubicBezTo>
                    <a:pt x="407011" y="852205"/>
                    <a:pt x="353583" y="818182"/>
                    <a:pt x="299430" y="795228"/>
                  </a:cubicBezTo>
                  <a:cubicBezTo>
                    <a:pt x="189128" y="747959"/>
                    <a:pt x="74563" y="694157"/>
                    <a:pt x="0" y="595174"/>
                  </a:cubicBezTo>
                  <a:cubicBezTo>
                    <a:pt x="1633" y="592452"/>
                    <a:pt x="3356" y="589821"/>
                    <a:pt x="4989" y="587099"/>
                  </a:cubicBezTo>
                  <a:cubicBezTo>
                    <a:pt x="6622" y="584377"/>
                    <a:pt x="7620" y="581564"/>
                    <a:pt x="8164" y="578570"/>
                  </a:cubicBezTo>
                  <a:cubicBezTo>
                    <a:pt x="116833" y="498639"/>
                    <a:pt x="197745" y="388950"/>
                    <a:pt x="303240" y="305389"/>
                  </a:cubicBezTo>
                  <a:cubicBezTo>
                    <a:pt x="370727" y="246235"/>
                    <a:pt x="420163" y="170387"/>
                    <a:pt x="483660" y="107422"/>
                  </a:cubicBezTo>
                  <a:cubicBezTo>
                    <a:pt x="529377" y="72582"/>
                    <a:pt x="570650" y="30394"/>
                    <a:pt x="619270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6403128" y="2149732"/>
              <a:ext cx="512144" cy="260206"/>
            </a:xfrm>
            <a:custGeom>
              <a:avLst/>
              <a:gdLst/>
              <a:ahLst/>
              <a:cxnLst/>
              <a:rect l="l" t="t" r="r" b="b"/>
              <a:pathLst>
                <a:path w="512144" h="260206" extrusionOk="0">
                  <a:moveTo>
                    <a:pt x="505072" y="72945"/>
                  </a:moveTo>
                  <a:cubicBezTo>
                    <a:pt x="516955" y="92089"/>
                    <a:pt x="513598" y="118581"/>
                    <a:pt x="496999" y="133823"/>
                  </a:cubicBezTo>
                  <a:cubicBezTo>
                    <a:pt x="471963" y="151515"/>
                    <a:pt x="441213" y="150789"/>
                    <a:pt x="411460" y="149973"/>
                  </a:cubicBezTo>
                  <a:cubicBezTo>
                    <a:pt x="403206" y="149791"/>
                    <a:pt x="395042" y="149519"/>
                    <a:pt x="387150" y="149791"/>
                  </a:cubicBezTo>
                  <a:cubicBezTo>
                    <a:pt x="346150" y="150245"/>
                    <a:pt x="294808" y="154328"/>
                    <a:pt x="276757" y="197696"/>
                  </a:cubicBezTo>
                  <a:cubicBezTo>
                    <a:pt x="265963" y="218291"/>
                    <a:pt x="262244" y="244330"/>
                    <a:pt x="244102" y="260207"/>
                  </a:cubicBezTo>
                  <a:cubicBezTo>
                    <a:pt x="208182" y="231083"/>
                    <a:pt x="216890" y="168118"/>
                    <a:pt x="167181" y="148975"/>
                  </a:cubicBezTo>
                  <a:cubicBezTo>
                    <a:pt x="121010" y="122936"/>
                    <a:pt x="65315" y="143259"/>
                    <a:pt x="18600" y="118581"/>
                  </a:cubicBezTo>
                  <a:cubicBezTo>
                    <a:pt x="6173" y="109962"/>
                    <a:pt x="-3987" y="96807"/>
                    <a:pt x="1547" y="81111"/>
                  </a:cubicBezTo>
                  <a:cubicBezTo>
                    <a:pt x="8259" y="50717"/>
                    <a:pt x="19688" y="19144"/>
                    <a:pt x="44906" y="0"/>
                  </a:cubicBezTo>
                  <a:cubicBezTo>
                    <a:pt x="107132" y="2450"/>
                    <a:pt x="167635" y="22773"/>
                    <a:pt x="229952" y="26855"/>
                  </a:cubicBezTo>
                  <a:cubicBezTo>
                    <a:pt x="299072" y="30485"/>
                    <a:pt x="368283" y="33025"/>
                    <a:pt x="436314" y="46453"/>
                  </a:cubicBezTo>
                  <a:cubicBezTo>
                    <a:pt x="459627" y="52894"/>
                    <a:pt x="487111" y="55797"/>
                    <a:pt x="505072" y="7294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6218541" y="418920"/>
              <a:ext cx="199468" cy="452277"/>
            </a:xfrm>
            <a:custGeom>
              <a:avLst/>
              <a:gdLst/>
              <a:ahLst/>
              <a:cxnLst/>
              <a:rect l="l" t="t" r="r" b="b"/>
              <a:pathLst>
                <a:path w="199468" h="452277" extrusionOk="0">
                  <a:moveTo>
                    <a:pt x="199469" y="0"/>
                  </a:moveTo>
                  <a:cubicBezTo>
                    <a:pt x="183595" y="150245"/>
                    <a:pt x="184411" y="301942"/>
                    <a:pt x="169263" y="452277"/>
                  </a:cubicBezTo>
                  <a:cubicBezTo>
                    <a:pt x="155929" y="449283"/>
                    <a:pt x="145588" y="422609"/>
                    <a:pt x="135156" y="396026"/>
                  </a:cubicBezTo>
                  <a:cubicBezTo>
                    <a:pt x="126448" y="374252"/>
                    <a:pt x="118556" y="353929"/>
                    <a:pt x="109667" y="330975"/>
                  </a:cubicBezTo>
                  <a:cubicBezTo>
                    <a:pt x="74018" y="225912"/>
                    <a:pt x="26850" y="125113"/>
                    <a:pt x="0" y="17420"/>
                  </a:cubicBezTo>
                  <a:cubicBezTo>
                    <a:pt x="66127" y="8075"/>
                    <a:pt x="132798" y="4446"/>
                    <a:pt x="199469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6657570" y="393546"/>
              <a:ext cx="202008" cy="465766"/>
            </a:xfrm>
            <a:custGeom>
              <a:avLst/>
              <a:gdLst/>
              <a:ahLst/>
              <a:cxnLst/>
              <a:rect l="l" t="t" r="r" b="b"/>
              <a:pathLst>
                <a:path w="202008" h="465766" extrusionOk="0">
                  <a:moveTo>
                    <a:pt x="202009" y="5958"/>
                  </a:moveTo>
                  <a:cubicBezTo>
                    <a:pt x="198653" y="13217"/>
                    <a:pt x="196838" y="21564"/>
                    <a:pt x="194571" y="29185"/>
                  </a:cubicBezTo>
                  <a:cubicBezTo>
                    <a:pt x="184411" y="65204"/>
                    <a:pt x="176066" y="101676"/>
                    <a:pt x="166360" y="137876"/>
                  </a:cubicBezTo>
                  <a:cubicBezTo>
                    <a:pt x="133342" y="245661"/>
                    <a:pt x="111844" y="356258"/>
                    <a:pt x="85811" y="465766"/>
                  </a:cubicBezTo>
                  <a:cubicBezTo>
                    <a:pt x="39640" y="315158"/>
                    <a:pt x="27757" y="156748"/>
                    <a:pt x="0" y="2511"/>
                  </a:cubicBezTo>
                  <a:cubicBezTo>
                    <a:pt x="71116" y="-1753"/>
                    <a:pt x="137696" y="-574"/>
                    <a:pt x="202009" y="5958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7092855" y="449949"/>
              <a:ext cx="203760" cy="431591"/>
            </a:xfrm>
            <a:custGeom>
              <a:avLst/>
              <a:gdLst/>
              <a:ahLst/>
              <a:cxnLst/>
              <a:rect l="l" t="t" r="r" b="b"/>
              <a:pathLst>
                <a:path w="203760" h="431591" extrusionOk="0">
                  <a:moveTo>
                    <a:pt x="203760" y="74034"/>
                  </a:moveTo>
                  <a:cubicBezTo>
                    <a:pt x="196322" y="89639"/>
                    <a:pt x="188158" y="104700"/>
                    <a:pt x="180176" y="119942"/>
                  </a:cubicBezTo>
                  <a:cubicBezTo>
                    <a:pt x="123120" y="225458"/>
                    <a:pt x="75317" y="336237"/>
                    <a:pt x="1208" y="431592"/>
                  </a:cubicBezTo>
                  <a:cubicBezTo>
                    <a:pt x="300" y="348848"/>
                    <a:pt x="-1514" y="268554"/>
                    <a:pt x="2477" y="185447"/>
                  </a:cubicBezTo>
                  <a:cubicBezTo>
                    <a:pt x="3657" y="123843"/>
                    <a:pt x="13000" y="61604"/>
                    <a:pt x="8464" y="0"/>
                  </a:cubicBezTo>
                  <a:cubicBezTo>
                    <a:pt x="72051" y="19688"/>
                    <a:pt x="136273" y="44547"/>
                    <a:pt x="203760" y="74034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3"/>
          <p:cNvSpPr/>
          <p:nvPr/>
        </p:nvSpPr>
        <p:spPr>
          <a:xfrm>
            <a:off x="-432227" y="270332"/>
            <a:ext cx="1670640" cy="1566232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" name="Google Shape;98;p3"/>
          <p:cNvGrpSpPr/>
          <p:nvPr/>
        </p:nvGrpSpPr>
        <p:grpSpPr>
          <a:xfrm>
            <a:off x="-432227" y="270332"/>
            <a:ext cx="1670640" cy="1566232"/>
            <a:chOff x="-864454" y="540665"/>
            <a:chExt cx="3341280" cy="3132463"/>
          </a:xfrm>
        </p:grpSpPr>
        <p:sp>
          <p:nvSpPr>
            <p:cNvPr id="99" name="Google Shape;99;p3"/>
            <p:cNvSpPr/>
            <p:nvPr/>
          </p:nvSpPr>
          <p:spPr>
            <a:xfrm>
              <a:off x="-864454" y="540665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-834708" y="556989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00924" y="1814540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-566586" y="2828796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3"/>
          <p:cNvSpPr/>
          <p:nvPr/>
        </p:nvSpPr>
        <p:spPr>
          <a:xfrm rot="-7416649">
            <a:off x="7651259" y="3757125"/>
            <a:ext cx="1398032" cy="1943027"/>
          </a:xfrm>
          <a:custGeom>
            <a:avLst/>
            <a:gdLst/>
            <a:ahLst/>
            <a:cxnLst/>
            <a:rect l="l" t="t" r="r" b="b"/>
            <a:pathLst>
              <a:path w="2788754" h="3875893" extrusionOk="0">
                <a:moveTo>
                  <a:pt x="2771139" y="1272211"/>
                </a:moveTo>
                <a:cubicBezTo>
                  <a:pt x="2743000" y="1102831"/>
                  <a:pt x="2678814" y="937947"/>
                  <a:pt x="2572380" y="802211"/>
                </a:cubicBezTo>
                <a:cubicBezTo>
                  <a:pt x="2548271" y="772133"/>
                  <a:pt x="2518736" y="747017"/>
                  <a:pt x="2488116" y="723761"/>
                </a:cubicBezTo>
                <a:cubicBezTo>
                  <a:pt x="2463155" y="703451"/>
                  <a:pt x="2436333" y="686164"/>
                  <a:pt x="2407883" y="671591"/>
                </a:cubicBezTo>
                <a:cubicBezTo>
                  <a:pt x="2400752" y="600273"/>
                  <a:pt x="2384628" y="529963"/>
                  <a:pt x="2359279" y="462676"/>
                </a:cubicBezTo>
                <a:cubicBezTo>
                  <a:pt x="2347651" y="428257"/>
                  <a:pt x="2334938" y="393761"/>
                  <a:pt x="2314860" y="363219"/>
                </a:cubicBezTo>
                <a:cubicBezTo>
                  <a:pt x="2284240" y="318645"/>
                  <a:pt x="2250287" y="275467"/>
                  <a:pt x="2209822" y="239343"/>
                </a:cubicBezTo>
                <a:cubicBezTo>
                  <a:pt x="2166721" y="205932"/>
                  <a:pt x="2122535" y="173529"/>
                  <a:pt x="2076876" y="143684"/>
                </a:cubicBezTo>
                <a:cubicBezTo>
                  <a:pt x="2014938" y="109885"/>
                  <a:pt x="1950984" y="78102"/>
                  <a:pt x="1884085" y="55389"/>
                </a:cubicBezTo>
                <a:cubicBezTo>
                  <a:pt x="1816256" y="34614"/>
                  <a:pt x="1746566" y="20583"/>
                  <a:pt x="1677031" y="7095"/>
                </a:cubicBezTo>
                <a:cubicBezTo>
                  <a:pt x="1624473" y="-192"/>
                  <a:pt x="1571372" y="-1045"/>
                  <a:pt x="1518426" y="893"/>
                </a:cubicBezTo>
                <a:cubicBezTo>
                  <a:pt x="1463155" y="1281"/>
                  <a:pt x="1407729" y="1203"/>
                  <a:pt x="1353078" y="10273"/>
                </a:cubicBezTo>
                <a:cubicBezTo>
                  <a:pt x="1301295" y="16009"/>
                  <a:pt x="1248969" y="17947"/>
                  <a:pt x="1197264" y="25002"/>
                </a:cubicBezTo>
                <a:cubicBezTo>
                  <a:pt x="1091062" y="42909"/>
                  <a:pt x="985248" y="68025"/>
                  <a:pt x="888504" y="116630"/>
                </a:cubicBezTo>
                <a:cubicBezTo>
                  <a:pt x="856721" y="131978"/>
                  <a:pt x="825946" y="149188"/>
                  <a:pt x="795016" y="166087"/>
                </a:cubicBezTo>
                <a:cubicBezTo>
                  <a:pt x="759512" y="184847"/>
                  <a:pt x="725248" y="206087"/>
                  <a:pt x="700442" y="238412"/>
                </a:cubicBezTo>
                <a:cubicBezTo>
                  <a:pt x="700675" y="238102"/>
                  <a:pt x="700907" y="237870"/>
                  <a:pt x="701140" y="237637"/>
                </a:cubicBezTo>
                <a:cubicBezTo>
                  <a:pt x="701140" y="237637"/>
                  <a:pt x="701217" y="237560"/>
                  <a:pt x="701372" y="237560"/>
                </a:cubicBezTo>
                <a:cubicBezTo>
                  <a:pt x="698582" y="240118"/>
                  <a:pt x="697729" y="244304"/>
                  <a:pt x="699744" y="247715"/>
                </a:cubicBezTo>
                <a:cubicBezTo>
                  <a:pt x="703310" y="253374"/>
                  <a:pt x="708659" y="252133"/>
                  <a:pt x="713310" y="249188"/>
                </a:cubicBezTo>
                <a:cubicBezTo>
                  <a:pt x="714396" y="257172"/>
                  <a:pt x="716799" y="265932"/>
                  <a:pt x="716566" y="270040"/>
                </a:cubicBezTo>
                <a:cubicBezTo>
                  <a:pt x="721140" y="304071"/>
                  <a:pt x="726566" y="337947"/>
                  <a:pt x="731992" y="371823"/>
                </a:cubicBezTo>
                <a:cubicBezTo>
                  <a:pt x="734628" y="389110"/>
                  <a:pt x="738272" y="406242"/>
                  <a:pt x="741217" y="423451"/>
                </a:cubicBezTo>
                <a:cubicBezTo>
                  <a:pt x="743775" y="439808"/>
                  <a:pt x="763775" y="438955"/>
                  <a:pt x="775016" y="432211"/>
                </a:cubicBezTo>
                <a:cubicBezTo>
                  <a:pt x="803078" y="417482"/>
                  <a:pt x="828427" y="398180"/>
                  <a:pt x="856256" y="382986"/>
                </a:cubicBezTo>
                <a:cubicBezTo>
                  <a:pt x="904861" y="360971"/>
                  <a:pt x="955558" y="343684"/>
                  <a:pt x="1005403" y="324536"/>
                </a:cubicBezTo>
                <a:cubicBezTo>
                  <a:pt x="1099279" y="290118"/>
                  <a:pt x="1196101" y="258335"/>
                  <a:pt x="1295868" y="245932"/>
                </a:cubicBezTo>
                <a:cubicBezTo>
                  <a:pt x="1398504" y="236940"/>
                  <a:pt x="1502612" y="231668"/>
                  <a:pt x="1605248" y="245544"/>
                </a:cubicBezTo>
                <a:cubicBezTo>
                  <a:pt x="1736643" y="263451"/>
                  <a:pt x="1817419" y="302831"/>
                  <a:pt x="1919046" y="388257"/>
                </a:cubicBezTo>
                <a:cubicBezTo>
                  <a:pt x="1959822" y="428800"/>
                  <a:pt x="1994318" y="476087"/>
                  <a:pt x="2020752" y="527405"/>
                </a:cubicBezTo>
                <a:cubicBezTo>
                  <a:pt x="2018116" y="527017"/>
                  <a:pt x="2015558" y="526629"/>
                  <a:pt x="2012922" y="526087"/>
                </a:cubicBezTo>
                <a:cubicBezTo>
                  <a:pt x="1963310" y="514381"/>
                  <a:pt x="1909822" y="518490"/>
                  <a:pt x="1859202" y="522288"/>
                </a:cubicBezTo>
                <a:cubicBezTo>
                  <a:pt x="1788891" y="530816"/>
                  <a:pt x="1718814" y="542211"/>
                  <a:pt x="1652457" y="567870"/>
                </a:cubicBezTo>
                <a:cubicBezTo>
                  <a:pt x="1618892" y="580660"/>
                  <a:pt x="1589279" y="601126"/>
                  <a:pt x="1558659" y="619498"/>
                </a:cubicBezTo>
                <a:cubicBezTo>
                  <a:pt x="1542690" y="628180"/>
                  <a:pt x="1527031" y="637482"/>
                  <a:pt x="1512147" y="648025"/>
                </a:cubicBezTo>
                <a:cubicBezTo>
                  <a:pt x="1441992" y="701358"/>
                  <a:pt x="1380907" y="769498"/>
                  <a:pt x="1344550" y="850350"/>
                </a:cubicBezTo>
                <a:cubicBezTo>
                  <a:pt x="1320830" y="899110"/>
                  <a:pt x="1305403" y="951436"/>
                  <a:pt x="1292380" y="1003994"/>
                </a:cubicBezTo>
                <a:cubicBezTo>
                  <a:pt x="1281140" y="1057172"/>
                  <a:pt x="1282690" y="1112986"/>
                  <a:pt x="1290132" y="1166629"/>
                </a:cubicBezTo>
                <a:cubicBezTo>
                  <a:pt x="1308504" y="1235854"/>
                  <a:pt x="1335713" y="1305777"/>
                  <a:pt x="1382613" y="1360815"/>
                </a:cubicBezTo>
                <a:cubicBezTo>
                  <a:pt x="1451605" y="1430350"/>
                  <a:pt x="1577341" y="1466862"/>
                  <a:pt x="1671760" y="1486784"/>
                </a:cubicBezTo>
                <a:cubicBezTo>
                  <a:pt x="1716643" y="1493373"/>
                  <a:pt x="1762147" y="1485932"/>
                  <a:pt x="1806953" y="1481978"/>
                </a:cubicBezTo>
                <a:cubicBezTo>
                  <a:pt x="1852922" y="1476552"/>
                  <a:pt x="1895946" y="1457094"/>
                  <a:pt x="1938891" y="1440815"/>
                </a:cubicBezTo>
                <a:cubicBezTo>
                  <a:pt x="2017729" y="1404924"/>
                  <a:pt x="2094628" y="1360970"/>
                  <a:pt x="2154085" y="1296939"/>
                </a:cubicBezTo>
                <a:cubicBezTo>
                  <a:pt x="2198891" y="1252211"/>
                  <a:pt x="2234550" y="1199963"/>
                  <a:pt x="2272070" y="1149265"/>
                </a:cubicBezTo>
                <a:cubicBezTo>
                  <a:pt x="2305946" y="1107249"/>
                  <a:pt x="2341450" y="1065234"/>
                  <a:pt x="2360442" y="1013994"/>
                </a:cubicBezTo>
                <a:cubicBezTo>
                  <a:pt x="2367961" y="995234"/>
                  <a:pt x="2374085" y="976087"/>
                  <a:pt x="2379434" y="956629"/>
                </a:cubicBezTo>
                <a:cubicBezTo>
                  <a:pt x="2379589" y="956939"/>
                  <a:pt x="2379667" y="957172"/>
                  <a:pt x="2379822" y="957405"/>
                </a:cubicBezTo>
                <a:cubicBezTo>
                  <a:pt x="2393232" y="986552"/>
                  <a:pt x="2406256" y="1018490"/>
                  <a:pt x="2412845" y="1050273"/>
                </a:cubicBezTo>
                <a:cubicBezTo>
                  <a:pt x="2419046" y="1083761"/>
                  <a:pt x="2421139" y="1117870"/>
                  <a:pt x="2423775" y="1151746"/>
                </a:cubicBezTo>
                <a:cubicBezTo>
                  <a:pt x="2437496" y="1300040"/>
                  <a:pt x="2436488" y="1450583"/>
                  <a:pt x="2413853" y="1597947"/>
                </a:cubicBezTo>
                <a:cubicBezTo>
                  <a:pt x="2385015" y="1739110"/>
                  <a:pt x="2323387" y="1871125"/>
                  <a:pt x="2240287" y="1989110"/>
                </a:cubicBezTo>
                <a:cubicBezTo>
                  <a:pt x="2217186" y="2026707"/>
                  <a:pt x="2193775" y="2064459"/>
                  <a:pt x="2166178" y="2098800"/>
                </a:cubicBezTo>
                <a:cubicBezTo>
                  <a:pt x="2156798" y="2061978"/>
                  <a:pt x="2140209" y="2026939"/>
                  <a:pt x="2120907" y="1994303"/>
                </a:cubicBezTo>
                <a:cubicBezTo>
                  <a:pt x="2081837" y="1918490"/>
                  <a:pt x="2019589" y="1858877"/>
                  <a:pt x="1954318" y="1805311"/>
                </a:cubicBezTo>
                <a:cubicBezTo>
                  <a:pt x="1930364" y="1787482"/>
                  <a:pt x="1903853" y="1773606"/>
                  <a:pt x="1877884" y="1759110"/>
                </a:cubicBezTo>
                <a:cubicBezTo>
                  <a:pt x="1840984" y="1738102"/>
                  <a:pt x="1803853" y="1717249"/>
                  <a:pt x="1762922" y="1705234"/>
                </a:cubicBezTo>
                <a:cubicBezTo>
                  <a:pt x="1705326" y="1687482"/>
                  <a:pt x="1647574" y="1668645"/>
                  <a:pt x="1587651" y="1660350"/>
                </a:cubicBezTo>
                <a:cubicBezTo>
                  <a:pt x="1527961" y="1653761"/>
                  <a:pt x="1466488" y="1654304"/>
                  <a:pt x="1407341" y="1665544"/>
                </a:cubicBezTo>
                <a:cubicBezTo>
                  <a:pt x="1306333" y="1687094"/>
                  <a:pt x="1220907" y="1720583"/>
                  <a:pt x="1151295" y="1800583"/>
                </a:cubicBezTo>
                <a:cubicBezTo>
                  <a:pt x="1050985" y="1911048"/>
                  <a:pt x="1112768" y="2075544"/>
                  <a:pt x="1182613" y="2185776"/>
                </a:cubicBezTo>
                <a:cubicBezTo>
                  <a:pt x="1213155" y="2238335"/>
                  <a:pt x="1255713" y="2282288"/>
                  <a:pt x="1295868" y="2327559"/>
                </a:cubicBezTo>
                <a:cubicBezTo>
                  <a:pt x="1334938" y="2375001"/>
                  <a:pt x="1385016" y="2410195"/>
                  <a:pt x="1437109" y="2441823"/>
                </a:cubicBezTo>
                <a:cubicBezTo>
                  <a:pt x="1486256" y="2477172"/>
                  <a:pt x="1542302" y="2499962"/>
                  <a:pt x="1600829" y="2514458"/>
                </a:cubicBezTo>
                <a:cubicBezTo>
                  <a:pt x="1646566" y="2526707"/>
                  <a:pt x="1693000" y="2538567"/>
                  <a:pt x="1740442" y="2540350"/>
                </a:cubicBezTo>
                <a:cubicBezTo>
                  <a:pt x="1806023" y="2540040"/>
                  <a:pt x="1872070" y="2535699"/>
                  <a:pt x="1936798" y="2524691"/>
                </a:cubicBezTo>
                <a:cubicBezTo>
                  <a:pt x="1923620" y="2538257"/>
                  <a:pt x="1913000" y="2554846"/>
                  <a:pt x="1899899" y="2568412"/>
                </a:cubicBezTo>
                <a:cubicBezTo>
                  <a:pt x="1869357" y="2604303"/>
                  <a:pt x="1830442" y="2631900"/>
                  <a:pt x="1789667" y="2655621"/>
                </a:cubicBezTo>
                <a:cubicBezTo>
                  <a:pt x="1739357" y="2686706"/>
                  <a:pt x="1684550" y="2709420"/>
                  <a:pt x="1627884" y="2726086"/>
                </a:cubicBezTo>
                <a:cubicBezTo>
                  <a:pt x="1582225" y="2740040"/>
                  <a:pt x="1537031" y="2756164"/>
                  <a:pt x="1490132" y="2765776"/>
                </a:cubicBezTo>
                <a:cubicBezTo>
                  <a:pt x="1463233" y="2770505"/>
                  <a:pt x="1436256" y="2774381"/>
                  <a:pt x="1409202" y="2777947"/>
                </a:cubicBezTo>
                <a:cubicBezTo>
                  <a:pt x="1410287" y="2769885"/>
                  <a:pt x="1411062" y="2761745"/>
                  <a:pt x="1411140" y="2753683"/>
                </a:cubicBezTo>
                <a:cubicBezTo>
                  <a:pt x="1411837" y="2707792"/>
                  <a:pt x="1408194" y="2661978"/>
                  <a:pt x="1400209" y="2616861"/>
                </a:cubicBezTo>
                <a:cubicBezTo>
                  <a:pt x="1393310" y="2566862"/>
                  <a:pt x="1383155" y="2517404"/>
                  <a:pt x="1359899" y="2472133"/>
                </a:cubicBezTo>
                <a:cubicBezTo>
                  <a:pt x="1334163" y="2418567"/>
                  <a:pt x="1298426" y="2369575"/>
                  <a:pt x="1257961" y="2326164"/>
                </a:cubicBezTo>
                <a:cubicBezTo>
                  <a:pt x="1228892" y="2295931"/>
                  <a:pt x="1193388" y="2273218"/>
                  <a:pt x="1158582" y="2250273"/>
                </a:cubicBezTo>
                <a:cubicBezTo>
                  <a:pt x="1102225" y="2214614"/>
                  <a:pt x="1041372" y="2178335"/>
                  <a:pt x="973543" y="2172521"/>
                </a:cubicBezTo>
                <a:cubicBezTo>
                  <a:pt x="921992" y="2169962"/>
                  <a:pt x="869512" y="2168567"/>
                  <a:pt x="818427" y="2176862"/>
                </a:cubicBezTo>
                <a:cubicBezTo>
                  <a:pt x="751760" y="2191745"/>
                  <a:pt x="686101" y="2224226"/>
                  <a:pt x="645481" y="2280815"/>
                </a:cubicBezTo>
                <a:cubicBezTo>
                  <a:pt x="546799" y="2405156"/>
                  <a:pt x="566489" y="2584691"/>
                  <a:pt x="635326" y="2718644"/>
                </a:cubicBezTo>
                <a:cubicBezTo>
                  <a:pt x="673000" y="2794923"/>
                  <a:pt x="731527" y="2858257"/>
                  <a:pt x="787496" y="2921435"/>
                </a:cubicBezTo>
                <a:cubicBezTo>
                  <a:pt x="868271" y="3009342"/>
                  <a:pt x="979279" y="3067249"/>
                  <a:pt x="1092302" y="3102288"/>
                </a:cubicBezTo>
                <a:cubicBezTo>
                  <a:pt x="1132225" y="3114846"/>
                  <a:pt x="1172225" y="3127869"/>
                  <a:pt x="1213543" y="3134148"/>
                </a:cubicBezTo>
                <a:cubicBezTo>
                  <a:pt x="1213310" y="3134226"/>
                  <a:pt x="1213078" y="3134226"/>
                  <a:pt x="1212923" y="3134381"/>
                </a:cubicBezTo>
                <a:cubicBezTo>
                  <a:pt x="1207806" y="3137249"/>
                  <a:pt x="1204628" y="3142288"/>
                  <a:pt x="1201682" y="3147171"/>
                </a:cubicBezTo>
                <a:cubicBezTo>
                  <a:pt x="1184473" y="3182985"/>
                  <a:pt x="1167961" y="3219652"/>
                  <a:pt x="1140519" y="3249110"/>
                </a:cubicBezTo>
                <a:cubicBezTo>
                  <a:pt x="1030675" y="3366861"/>
                  <a:pt x="893233" y="3458179"/>
                  <a:pt x="745791" y="3522055"/>
                </a:cubicBezTo>
                <a:cubicBezTo>
                  <a:pt x="640520" y="3567326"/>
                  <a:pt x="535016" y="3613528"/>
                  <a:pt x="421682" y="3634846"/>
                </a:cubicBezTo>
                <a:cubicBezTo>
                  <a:pt x="349667" y="3650505"/>
                  <a:pt x="275869" y="3650350"/>
                  <a:pt x="202613" y="3651823"/>
                </a:cubicBezTo>
                <a:cubicBezTo>
                  <a:pt x="142690" y="3654768"/>
                  <a:pt x="82768" y="3648412"/>
                  <a:pt x="23233" y="3642985"/>
                </a:cubicBezTo>
                <a:cubicBezTo>
                  <a:pt x="-17697" y="3651745"/>
                  <a:pt x="7652" y="3738257"/>
                  <a:pt x="8892" y="3768412"/>
                </a:cubicBezTo>
                <a:cubicBezTo>
                  <a:pt x="20752" y="3847481"/>
                  <a:pt x="9822" y="3870970"/>
                  <a:pt x="101915" y="3875544"/>
                </a:cubicBezTo>
                <a:cubicBezTo>
                  <a:pt x="222613" y="3878877"/>
                  <a:pt x="343078" y="3857869"/>
                  <a:pt x="461217" y="3834691"/>
                </a:cubicBezTo>
                <a:cubicBezTo>
                  <a:pt x="500985" y="3825156"/>
                  <a:pt x="540907" y="3819187"/>
                  <a:pt x="581295" y="3810970"/>
                </a:cubicBezTo>
                <a:cubicBezTo>
                  <a:pt x="637264" y="3798877"/>
                  <a:pt x="691760" y="3780892"/>
                  <a:pt x="747341" y="3767636"/>
                </a:cubicBezTo>
                <a:cubicBezTo>
                  <a:pt x="833000" y="3741512"/>
                  <a:pt x="918504" y="3710195"/>
                  <a:pt x="995093" y="3663218"/>
                </a:cubicBezTo>
                <a:cubicBezTo>
                  <a:pt x="1047806" y="3635699"/>
                  <a:pt x="1089977" y="3593528"/>
                  <a:pt x="1139512" y="3561280"/>
                </a:cubicBezTo>
                <a:cubicBezTo>
                  <a:pt x="1237729" y="3496861"/>
                  <a:pt x="1310907" y="3402288"/>
                  <a:pt x="1364318" y="3298722"/>
                </a:cubicBezTo>
                <a:cubicBezTo>
                  <a:pt x="1389744" y="3249652"/>
                  <a:pt x="1410830" y="3197172"/>
                  <a:pt x="1419434" y="3142365"/>
                </a:cubicBezTo>
                <a:cubicBezTo>
                  <a:pt x="1420054" y="3137637"/>
                  <a:pt x="1418659" y="3133140"/>
                  <a:pt x="1416023" y="3129497"/>
                </a:cubicBezTo>
                <a:cubicBezTo>
                  <a:pt x="1457186" y="3122055"/>
                  <a:pt x="1497884" y="3111435"/>
                  <a:pt x="1538039" y="3098799"/>
                </a:cubicBezTo>
                <a:cubicBezTo>
                  <a:pt x="1602690" y="3080582"/>
                  <a:pt x="1665481" y="3057714"/>
                  <a:pt x="1724705" y="3025699"/>
                </a:cubicBezTo>
                <a:cubicBezTo>
                  <a:pt x="1755481" y="3011590"/>
                  <a:pt x="1785093" y="2995001"/>
                  <a:pt x="1811915" y="2974226"/>
                </a:cubicBezTo>
                <a:cubicBezTo>
                  <a:pt x="1838581" y="2953373"/>
                  <a:pt x="1866101" y="2933683"/>
                  <a:pt x="1893155" y="2913373"/>
                </a:cubicBezTo>
                <a:cubicBezTo>
                  <a:pt x="1933698" y="2881978"/>
                  <a:pt x="1965558" y="2841358"/>
                  <a:pt x="2000054" y="2803761"/>
                </a:cubicBezTo>
                <a:cubicBezTo>
                  <a:pt x="2033620" y="2766861"/>
                  <a:pt x="2056643" y="2722443"/>
                  <a:pt x="2081450" y="2679575"/>
                </a:cubicBezTo>
                <a:cubicBezTo>
                  <a:pt x="2117729" y="2623373"/>
                  <a:pt x="2147496" y="2563606"/>
                  <a:pt x="2166643" y="2499420"/>
                </a:cubicBezTo>
                <a:cubicBezTo>
                  <a:pt x="2171294" y="2486009"/>
                  <a:pt x="2177729" y="2469342"/>
                  <a:pt x="2182457" y="2454846"/>
                </a:cubicBezTo>
                <a:cubicBezTo>
                  <a:pt x="2183543" y="2451280"/>
                  <a:pt x="2185248" y="2447249"/>
                  <a:pt x="2185325" y="2443296"/>
                </a:cubicBezTo>
                <a:cubicBezTo>
                  <a:pt x="2280364" y="2403916"/>
                  <a:pt x="2366953" y="2344769"/>
                  <a:pt x="2444085" y="2277172"/>
                </a:cubicBezTo>
                <a:cubicBezTo>
                  <a:pt x="2493543" y="2228412"/>
                  <a:pt x="2534395" y="2171513"/>
                  <a:pt x="2576101" y="2116242"/>
                </a:cubicBezTo>
                <a:cubicBezTo>
                  <a:pt x="2619744" y="2049110"/>
                  <a:pt x="2653853" y="1975854"/>
                  <a:pt x="2686101" y="1902753"/>
                </a:cubicBezTo>
                <a:cubicBezTo>
                  <a:pt x="2718039" y="1827869"/>
                  <a:pt x="2737961" y="1748645"/>
                  <a:pt x="2758116" y="1669962"/>
                </a:cubicBezTo>
                <a:cubicBezTo>
                  <a:pt x="2770907" y="1620350"/>
                  <a:pt x="2783077" y="1570273"/>
                  <a:pt x="2787418" y="1519110"/>
                </a:cubicBezTo>
                <a:cubicBezTo>
                  <a:pt x="2791992" y="1436707"/>
                  <a:pt x="2784395" y="1353761"/>
                  <a:pt x="2771139" y="1272211"/>
                </a:cubicBezTo>
                <a:close/>
                <a:moveTo>
                  <a:pt x="1963388" y="1139653"/>
                </a:moveTo>
                <a:cubicBezTo>
                  <a:pt x="1938116" y="1167870"/>
                  <a:pt x="1909977" y="1192908"/>
                  <a:pt x="1878581" y="1214924"/>
                </a:cubicBezTo>
                <a:cubicBezTo>
                  <a:pt x="1806023" y="1259963"/>
                  <a:pt x="1723232" y="1296009"/>
                  <a:pt x="1636333" y="1294691"/>
                </a:cubicBezTo>
                <a:cubicBezTo>
                  <a:pt x="1602767" y="1293606"/>
                  <a:pt x="1571140" y="1279808"/>
                  <a:pt x="1543155" y="1262211"/>
                </a:cubicBezTo>
                <a:cubicBezTo>
                  <a:pt x="1504550" y="1241513"/>
                  <a:pt x="1475636" y="1207560"/>
                  <a:pt x="1461062" y="1166242"/>
                </a:cubicBezTo>
                <a:cubicBezTo>
                  <a:pt x="1453543" y="1144536"/>
                  <a:pt x="1452690" y="1121280"/>
                  <a:pt x="1452225" y="1098567"/>
                </a:cubicBezTo>
                <a:cubicBezTo>
                  <a:pt x="1451992" y="1069110"/>
                  <a:pt x="1454085" y="1040273"/>
                  <a:pt x="1464706" y="1012288"/>
                </a:cubicBezTo>
                <a:cubicBezTo>
                  <a:pt x="1481992" y="966707"/>
                  <a:pt x="1504240" y="921436"/>
                  <a:pt x="1542845" y="889885"/>
                </a:cubicBezTo>
                <a:cubicBezTo>
                  <a:pt x="1643853" y="798490"/>
                  <a:pt x="1724938" y="769110"/>
                  <a:pt x="1860597" y="762366"/>
                </a:cubicBezTo>
                <a:cubicBezTo>
                  <a:pt x="1933853" y="757172"/>
                  <a:pt x="2013465" y="749110"/>
                  <a:pt x="2081604" y="782986"/>
                </a:cubicBezTo>
                <a:cubicBezTo>
                  <a:pt x="2086333" y="874846"/>
                  <a:pt x="2080442" y="971746"/>
                  <a:pt x="2033620" y="1053218"/>
                </a:cubicBezTo>
                <a:cubicBezTo>
                  <a:pt x="2015248" y="1085777"/>
                  <a:pt x="1987418" y="1111358"/>
                  <a:pt x="1963388" y="1139653"/>
                </a:cubicBezTo>
                <a:close/>
                <a:moveTo>
                  <a:pt x="1249744" y="2792676"/>
                </a:moveTo>
                <a:cubicBezTo>
                  <a:pt x="1225636" y="2793218"/>
                  <a:pt x="1201372" y="2793606"/>
                  <a:pt x="1177264" y="2792520"/>
                </a:cubicBezTo>
                <a:cubicBezTo>
                  <a:pt x="1098659" y="2789962"/>
                  <a:pt x="1025171" y="2776009"/>
                  <a:pt x="960675" y="2728179"/>
                </a:cubicBezTo>
                <a:cubicBezTo>
                  <a:pt x="937884" y="2711513"/>
                  <a:pt x="919512" y="2689885"/>
                  <a:pt x="902768" y="2667327"/>
                </a:cubicBezTo>
                <a:cubicBezTo>
                  <a:pt x="878582" y="2636707"/>
                  <a:pt x="857496" y="2601745"/>
                  <a:pt x="856256" y="2561745"/>
                </a:cubicBezTo>
                <a:cubicBezTo>
                  <a:pt x="850520" y="2513451"/>
                  <a:pt x="869512" y="2463451"/>
                  <a:pt x="906023" y="2430815"/>
                </a:cubicBezTo>
                <a:cubicBezTo>
                  <a:pt x="963155" y="2381125"/>
                  <a:pt x="1048194" y="2406009"/>
                  <a:pt x="1101760" y="2449265"/>
                </a:cubicBezTo>
                <a:cubicBezTo>
                  <a:pt x="1189977" y="2521203"/>
                  <a:pt x="1239977" y="2681978"/>
                  <a:pt x="1249744" y="2792676"/>
                </a:cubicBezTo>
                <a:close/>
                <a:moveTo>
                  <a:pt x="1490519" y="1964071"/>
                </a:moveTo>
                <a:cubicBezTo>
                  <a:pt x="1539977" y="1940583"/>
                  <a:pt x="1597341" y="1952753"/>
                  <a:pt x="1648349" y="1965234"/>
                </a:cubicBezTo>
                <a:cubicBezTo>
                  <a:pt x="1707341" y="1981745"/>
                  <a:pt x="1765481" y="2005156"/>
                  <a:pt x="1815326" y="2041668"/>
                </a:cubicBezTo>
                <a:cubicBezTo>
                  <a:pt x="1834550" y="2059575"/>
                  <a:pt x="1851682" y="2079575"/>
                  <a:pt x="1869667" y="2098722"/>
                </a:cubicBezTo>
                <a:cubicBezTo>
                  <a:pt x="1903930" y="2141590"/>
                  <a:pt x="1938194" y="2191668"/>
                  <a:pt x="1940519" y="2248257"/>
                </a:cubicBezTo>
                <a:cubicBezTo>
                  <a:pt x="1922147" y="2253528"/>
                  <a:pt x="1903543" y="2258179"/>
                  <a:pt x="1884860" y="2262055"/>
                </a:cubicBezTo>
                <a:cubicBezTo>
                  <a:pt x="1869279" y="2264846"/>
                  <a:pt x="1853543" y="2266474"/>
                  <a:pt x="1837729" y="2267714"/>
                </a:cubicBezTo>
                <a:cubicBezTo>
                  <a:pt x="1754395" y="2275234"/>
                  <a:pt x="1667961" y="2257947"/>
                  <a:pt x="1598194" y="2210428"/>
                </a:cubicBezTo>
                <a:cubicBezTo>
                  <a:pt x="1548969" y="2182908"/>
                  <a:pt x="1500519" y="2146552"/>
                  <a:pt x="1482147" y="2090660"/>
                </a:cubicBezTo>
                <a:cubicBezTo>
                  <a:pt x="1467729" y="2049885"/>
                  <a:pt x="1460830" y="2000273"/>
                  <a:pt x="1490519" y="19640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4" name="Google Shape;104;p3"/>
          <p:cNvGrpSpPr/>
          <p:nvPr/>
        </p:nvGrpSpPr>
        <p:grpSpPr>
          <a:xfrm rot="-7416255">
            <a:off x="7652846" y="3763541"/>
            <a:ext cx="1394243" cy="1938083"/>
            <a:chOff x="15302719" y="7524463"/>
            <a:chExt cx="2788754" cy="3875893"/>
          </a:xfrm>
        </p:grpSpPr>
        <p:sp>
          <p:nvSpPr>
            <p:cNvPr id="105" name="Google Shape;105;p3"/>
            <p:cNvSpPr/>
            <p:nvPr/>
          </p:nvSpPr>
          <p:spPr>
            <a:xfrm>
              <a:off x="17736494" y="8235045"/>
              <a:ext cx="3565" cy="3565"/>
            </a:xfrm>
            <a:custGeom>
              <a:avLst/>
              <a:gdLst/>
              <a:ahLst/>
              <a:cxnLst/>
              <a:rect l="l" t="t" r="r" b="b"/>
              <a:pathLst>
                <a:path w="3565" h="3565" extrusionOk="0">
                  <a:moveTo>
                    <a:pt x="1783" y="0"/>
                  </a:moveTo>
                  <a:cubicBezTo>
                    <a:pt x="775" y="0"/>
                    <a:pt x="0" y="775"/>
                    <a:pt x="0" y="1783"/>
                  </a:cubicBezTo>
                  <a:cubicBezTo>
                    <a:pt x="0" y="2791"/>
                    <a:pt x="775" y="3566"/>
                    <a:pt x="1783" y="3566"/>
                  </a:cubicBezTo>
                  <a:cubicBezTo>
                    <a:pt x="2791" y="3566"/>
                    <a:pt x="3566" y="2791"/>
                    <a:pt x="3566" y="1783"/>
                  </a:cubicBezTo>
                  <a:cubicBezTo>
                    <a:pt x="3566" y="775"/>
                    <a:pt x="2791" y="0"/>
                    <a:pt x="1783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5302719" y="7524463"/>
              <a:ext cx="2788754" cy="3875893"/>
            </a:xfrm>
            <a:custGeom>
              <a:avLst/>
              <a:gdLst/>
              <a:ahLst/>
              <a:cxnLst/>
              <a:rect l="l" t="t" r="r" b="b"/>
              <a:pathLst>
                <a:path w="2788754" h="3875893" extrusionOk="0">
                  <a:moveTo>
                    <a:pt x="2771139" y="1272211"/>
                  </a:moveTo>
                  <a:cubicBezTo>
                    <a:pt x="2743000" y="1102831"/>
                    <a:pt x="2678814" y="937947"/>
                    <a:pt x="2572380" y="802211"/>
                  </a:cubicBezTo>
                  <a:cubicBezTo>
                    <a:pt x="2548271" y="772133"/>
                    <a:pt x="2518736" y="747017"/>
                    <a:pt x="2488116" y="723761"/>
                  </a:cubicBezTo>
                  <a:cubicBezTo>
                    <a:pt x="2463155" y="703451"/>
                    <a:pt x="2436333" y="686164"/>
                    <a:pt x="2407883" y="671591"/>
                  </a:cubicBezTo>
                  <a:cubicBezTo>
                    <a:pt x="2400752" y="600273"/>
                    <a:pt x="2384628" y="529963"/>
                    <a:pt x="2359279" y="462676"/>
                  </a:cubicBezTo>
                  <a:cubicBezTo>
                    <a:pt x="2347651" y="428257"/>
                    <a:pt x="2334938" y="393761"/>
                    <a:pt x="2314860" y="363219"/>
                  </a:cubicBezTo>
                  <a:cubicBezTo>
                    <a:pt x="2284240" y="318645"/>
                    <a:pt x="2250287" y="275467"/>
                    <a:pt x="2209822" y="239343"/>
                  </a:cubicBezTo>
                  <a:cubicBezTo>
                    <a:pt x="2166721" y="205932"/>
                    <a:pt x="2122535" y="173529"/>
                    <a:pt x="2076876" y="143684"/>
                  </a:cubicBezTo>
                  <a:cubicBezTo>
                    <a:pt x="2014938" y="109885"/>
                    <a:pt x="1950984" y="78102"/>
                    <a:pt x="1884085" y="55389"/>
                  </a:cubicBezTo>
                  <a:cubicBezTo>
                    <a:pt x="1816256" y="34614"/>
                    <a:pt x="1746566" y="20583"/>
                    <a:pt x="1677031" y="7095"/>
                  </a:cubicBezTo>
                  <a:cubicBezTo>
                    <a:pt x="1624473" y="-192"/>
                    <a:pt x="1571372" y="-1045"/>
                    <a:pt x="1518426" y="893"/>
                  </a:cubicBezTo>
                  <a:cubicBezTo>
                    <a:pt x="1463155" y="1281"/>
                    <a:pt x="1407729" y="1203"/>
                    <a:pt x="1353078" y="10273"/>
                  </a:cubicBezTo>
                  <a:cubicBezTo>
                    <a:pt x="1301295" y="16009"/>
                    <a:pt x="1248969" y="17947"/>
                    <a:pt x="1197264" y="25002"/>
                  </a:cubicBezTo>
                  <a:cubicBezTo>
                    <a:pt x="1091062" y="42909"/>
                    <a:pt x="985248" y="68025"/>
                    <a:pt x="888504" y="116630"/>
                  </a:cubicBezTo>
                  <a:cubicBezTo>
                    <a:pt x="856721" y="131978"/>
                    <a:pt x="825946" y="149188"/>
                    <a:pt x="795016" y="166087"/>
                  </a:cubicBezTo>
                  <a:cubicBezTo>
                    <a:pt x="759512" y="184847"/>
                    <a:pt x="725248" y="206087"/>
                    <a:pt x="700442" y="238412"/>
                  </a:cubicBezTo>
                  <a:cubicBezTo>
                    <a:pt x="700675" y="238102"/>
                    <a:pt x="700907" y="237870"/>
                    <a:pt x="701140" y="237637"/>
                  </a:cubicBezTo>
                  <a:cubicBezTo>
                    <a:pt x="701140" y="237637"/>
                    <a:pt x="701217" y="237560"/>
                    <a:pt x="701372" y="237560"/>
                  </a:cubicBezTo>
                  <a:cubicBezTo>
                    <a:pt x="698582" y="240118"/>
                    <a:pt x="697729" y="244304"/>
                    <a:pt x="699744" y="247715"/>
                  </a:cubicBezTo>
                  <a:cubicBezTo>
                    <a:pt x="703310" y="253374"/>
                    <a:pt x="708659" y="252133"/>
                    <a:pt x="713310" y="249188"/>
                  </a:cubicBezTo>
                  <a:cubicBezTo>
                    <a:pt x="714396" y="257172"/>
                    <a:pt x="716799" y="265932"/>
                    <a:pt x="716566" y="270040"/>
                  </a:cubicBezTo>
                  <a:cubicBezTo>
                    <a:pt x="721140" y="304071"/>
                    <a:pt x="726566" y="337947"/>
                    <a:pt x="731992" y="371823"/>
                  </a:cubicBezTo>
                  <a:cubicBezTo>
                    <a:pt x="734628" y="389110"/>
                    <a:pt x="738272" y="406242"/>
                    <a:pt x="741217" y="423451"/>
                  </a:cubicBezTo>
                  <a:cubicBezTo>
                    <a:pt x="743775" y="439808"/>
                    <a:pt x="763775" y="438955"/>
                    <a:pt x="775016" y="432211"/>
                  </a:cubicBezTo>
                  <a:cubicBezTo>
                    <a:pt x="803078" y="417482"/>
                    <a:pt x="828427" y="398180"/>
                    <a:pt x="856256" y="382986"/>
                  </a:cubicBezTo>
                  <a:cubicBezTo>
                    <a:pt x="904861" y="360971"/>
                    <a:pt x="955558" y="343684"/>
                    <a:pt x="1005403" y="324536"/>
                  </a:cubicBezTo>
                  <a:cubicBezTo>
                    <a:pt x="1099279" y="290118"/>
                    <a:pt x="1196101" y="258335"/>
                    <a:pt x="1295868" y="245932"/>
                  </a:cubicBezTo>
                  <a:cubicBezTo>
                    <a:pt x="1398504" y="236940"/>
                    <a:pt x="1502612" y="231668"/>
                    <a:pt x="1605248" y="245544"/>
                  </a:cubicBezTo>
                  <a:cubicBezTo>
                    <a:pt x="1736643" y="263451"/>
                    <a:pt x="1817419" y="302831"/>
                    <a:pt x="1919046" y="388257"/>
                  </a:cubicBezTo>
                  <a:cubicBezTo>
                    <a:pt x="1959822" y="428800"/>
                    <a:pt x="1994318" y="476087"/>
                    <a:pt x="2020752" y="527405"/>
                  </a:cubicBezTo>
                  <a:cubicBezTo>
                    <a:pt x="2018116" y="527017"/>
                    <a:pt x="2015558" y="526629"/>
                    <a:pt x="2012922" y="526087"/>
                  </a:cubicBezTo>
                  <a:cubicBezTo>
                    <a:pt x="1963310" y="514381"/>
                    <a:pt x="1909822" y="518490"/>
                    <a:pt x="1859202" y="522288"/>
                  </a:cubicBezTo>
                  <a:cubicBezTo>
                    <a:pt x="1788891" y="530816"/>
                    <a:pt x="1718814" y="542211"/>
                    <a:pt x="1652457" y="567870"/>
                  </a:cubicBezTo>
                  <a:cubicBezTo>
                    <a:pt x="1618892" y="580660"/>
                    <a:pt x="1589279" y="601126"/>
                    <a:pt x="1558659" y="619498"/>
                  </a:cubicBezTo>
                  <a:cubicBezTo>
                    <a:pt x="1542690" y="628180"/>
                    <a:pt x="1527031" y="637482"/>
                    <a:pt x="1512147" y="648025"/>
                  </a:cubicBezTo>
                  <a:cubicBezTo>
                    <a:pt x="1441992" y="701358"/>
                    <a:pt x="1380907" y="769498"/>
                    <a:pt x="1344550" y="850350"/>
                  </a:cubicBezTo>
                  <a:cubicBezTo>
                    <a:pt x="1320830" y="899110"/>
                    <a:pt x="1305403" y="951436"/>
                    <a:pt x="1292380" y="1003994"/>
                  </a:cubicBezTo>
                  <a:cubicBezTo>
                    <a:pt x="1281140" y="1057172"/>
                    <a:pt x="1282690" y="1112986"/>
                    <a:pt x="1290132" y="1166629"/>
                  </a:cubicBezTo>
                  <a:cubicBezTo>
                    <a:pt x="1308504" y="1235854"/>
                    <a:pt x="1335713" y="1305777"/>
                    <a:pt x="1382613" y="1360815"/>
                  </a:cubicBezTo>
                  <a:cubicBezTo>
                    <a:pt x="1451605" y="1430350"/>
                    <a:pt x="1577341" y="1466862"/>
                    <a:pt x="1671760" y="1486784"/>
                  </a:cubicBezTo>
                  <a:cubicBezTo>
                    <a:pt x="1716643" y="1493373"/>
                    <a:pt x="1762147" y="1485932"/>
                    <a:pt x="1806953" y="1481978"/>
                  </a:cubicBezTo>
                  <a:cubicBezTo>
                    <a:pt x="1852922" y="1476552"/>
                    <a:pt x="1895946" y="1457094"/>
                    <a:pt x="1938891" y="1440815"/>
                  </a:cubicBezTo>
                  <a:cubicBezTo>
                    <a:pt x="2017729" y="1404924"/>
                    <a:pt x="2094628" y="1360970"/>
                    <a:pt x="2154085" y="1296939"/>
                  </a:cubicBezTo>
                  <a:cubicBezTo>
                    <a:pt x="2198891" y="1252211"/>
                    <a:pt x="2234550" y="1199963"/>
                    <a:pt x="2272070" y="1149265"/>
                  </a:cubicBezTo>
                  <a:cubicBezTo>
                    <a:pt x="2305946" y="1107249"/>
                    <a:pt x="2341450" y="1065234"/>
                    <a:pt x="2360442" y="1013994"/>
                  </a:cubicBezTo>
                  <a:cubicBezTo>
                    <a:pt x="2367961" y="995234"/>
                    <a:pt x="2374085" y="976087"/>
                    <a:pt x="2379434" y="956629"/>
                  </a:cubicBezTo>
                  <a:cubicBezTo>
                    <a:pt x="2379589" y="956939"/>
                    <a:pt x="2379667" y="957172"/>
                    <a:pt x="2379822" y="957405"/>
                  </a:cubicBezTo>
                  <a:cubicBezTo>
                    <a:pt x="2393232" y="986552"/>
                    <a:pt x="2406256" y="1018490"/>
                    <a:pt x="2412845" y="1050273"/>
                  </a:cubicBezTo>
                  <a:cubicBezTo>
                    <a:pt x="2419046" y="1083761"/>
                    <a:pt x="2421139" y="1117870"/>
                    <a:pt x="2423775" y="1151746"/>
                  </a:cubicBezTo>
                  <a:cubicBezTo>
                    <a:pt x="2437496" y="1300040"/>
                    <a:pt x="2436488" y="1450583"/>
                    <a:pt x="2413853" y="1597947"/>
                  </a:cubicBezTo>
                  <a:cubicBezTo>
                    <a:pt x="2385015" y="1739110"/>
                    <a:pt x="2323387" y="1871125"/>
                    <a:pt x="2240287" y="1989110"/>
                  </a:cubicBezTo>
                  <a:cubicBezTo>
                    <a:pt x="2217186" y="2026707"/>
                    <a:pt x="2193775" y="2064459"/>
                    <a:pt x="2166178" y="2098800"/>
                  </a:cubicBezTo>
                  <a:cubicBezTo>
                    <a:pt x="2156798" y="2061978"/>
                    <a:pt x="2140209" y="2026939"/>
                    <a:pt x="2120907" y="1994303"/>
                  </a:cubicBezTo>
                  <a:cubicBezTo>
                    <a:pt x="2081837" y="1918490"/>
                    <a:pt x="2019589" y="1858877"/>
                    <a:pt x="1954318" y="1805311"/>
                  </a:cubicBezTo>
                  <a:cubicBezTo>
                    <a:pt x="1930364" y="1787482"/>
                    <a:pt x="1903853" y="1773606"/>
                    <a:pt x="1877884" y="1759110"/>
                  </a:cubicBezTo>
                  <a:cubicBezTo>
                    <a:pt x="1840984" y="1738102"/>
                    <a:pt x="1803853" y="1717249"/>
                    <a:pt x="1762922" y="1705234"/>
                  </a:cubicBezTo>
                  <a:cubicBezTo>
                    <a:pt x="1705326" y="1687482"/>
                    <a:pt x="1647574" y="1668645"/>
                    <a:pt x="1587651" y="1660350"/>
                  </a:cubicBezTo>
                  <a:cubicBezTo>
                    <a:pt x="1527961" y="1653761"/>
                    <a:pt x="1466488" y="1654304"/>
                    <a:pt x="1407341" y="1665544"/>
                  </a:cubicBezTo>
                  <a:cubicBezTo>
                    <a:pt x="1306333" y="1687094"/>
                    <a:pt x="1220907" y="1720583"/>
                    <a:pt x="1151295" y="1800583"/>
                  </a:cubicBezTo>
                  <a:cubicBezTo>
                    <a:pt x="1050985" y="1911048"/>
                    <a:pt x="1112768" y="2075544"/>
                    <a:pt x="1182613" y="2185776"/>
                  </a:cubicBezTo>
                  <a:cubicBezTo>
                    <a:pt x="1213155" y="2238335"/>
                    <a:pt x="1255713" y="2282288"/>
                    <a:pt x="1295868" y="2327559"/>
                  </a:cubicBezTo>
                  <a:cubicBezTo>
                    <a:pt x="1334938" y="2375001"/>
                    <a:pt x="1385016" y="2410195"/>
                    <a:pt x="1437109" y="2441823"/>
                  </a:cubicBezTo>
                  <a:cubicBezTo>
                    <a:pt x="1486256" y="2477172"/>
                    <a:pt x="1542302" y="2499962"/>
                    <a:pt x="1600829" y="2514458"/>
                  </a:cubicBezTo>
                  <a:cubicBezTo>
                    <a:pt x="1646566" y="2526707"/>
                    <a:pt x="1693000" y="2538567"/>
                    <a:pt x="1740442" y="2540350"/>
                  </a:cubicBezTo>
                  <a:cubicBezTo>
                    <a:pt x="1806023" y="2540040"/>
                    <a:pt x="1872070" y="2535699"/>
                    <a:pt x="1936798" y="2524691"/>
                  </a:cubicBezTo>
                  <a:cubicBezTo>
                    <a:pt x="1923620" y="2538257"/>
                    <a:pt x="1913000" y="2554846"/>
                    <a:pt x="1899899" y="2568412"/>
                  </a:cubicBezTo>
                  <a:cubicBezTo>
                    <a:pt x="1869357" y="2604303"/>
                    <a:pt x="1830442" y="2631900"/>
                    <a:pt x="1789667" y="2655621"/>
                  </a:cubicBezTo>
                  <a:cubicBezTo>
                    <a:pt x="1739357" y="2686706"/>
                    <a:pt x="1684550" y="2709420"/>
                    <a:pt x="1627884" y="2726086"/>
                  </a:cubicBezTo>
                  <a:cubicBezTo>
                    <a:pt x="1582225" y="2740040"/>
                    <a:pt x="1537031" y="2756164"/>
                    <a:pt x="1490132" y="2765776"/>
                  </a:cubicBezTo>
                  <a:cubicBezTo>
                    <a:pt x="1463233" y="2770505"/>
                    <a:pt x="1436256" y="2774381"/>
                    <a:pt x="1409202" y="2777947"/>
                  </a:cubicBezTo>
                  <a:cubicBezTo>
                    <a:pt x="1410287" y="2769885"/>
                    <a:pt x="1411062" y="2761745"/>
                    <a:pt x="1411140" y="2753683"/>
                  </a:cubicBezTo>
                  <a:cubicBezTo>
                    <a:pt x="1411837" y="2707792"/>
                    <a:pt x="1408194" y="2661978"/>
                    <a:pt x="1400209" y="2616861"/>
                  </a:cubicBezTo>
                  <a:cubicBezTo>
                    <a:pt x="1393310" y="2566862"/>
                    <a:pt x="1383155" y="2517404"/>
                    <a:pt x="1359899" y="2472133"/>
                  </a:cubicBezTo>
                  <a:cubicBezTo>
                    <a:pt x="1334163" y="2418567"/>
                    <a:pt x="1298426" y="2369575"/>
                    <a:pt x="1257961" y="2326164"/>
                  </a:cubicBezTo>
                  <a:cubicBezTo>
                    <a:pt x="1228892" y="2295931"/>
                    <a:pt x="1193388" y="2273218"/>
                    <a:pt x="1158582" y="2250273"/>
                  </a:cubicBezTo>
                  <a:cubicBezTo>
                    <a:pt x="1102225" y="2214614"/>
                    <a:pt x="1041372" y="2178335"/>
                    <a:pt x="973543" y="2172521"/>
                  </a:cubicBezTo>
                  <a:cubicBezTo>
                    <a:pt x="921992" y="2169962"/>
                    <a:pt x="869512" y="2168567"/>
                    <a:pt x="818427" y="2176862"/>
                  </a:cubicBezTo>
                  <a:cubicBezTo>
                    <a:pt x="751760" y="2191745"/>
                    <a:pt x="686101" y="2224226"/>
                    <a:pt x="645481" y="2280815"/>
                  </a:cubicBezTo>
                  <a:cubicBezTo>
                    <a:pt x="546799" y="2405156"/>
                    <a:pt x="566489" y="2584691"/>
                    <a:pt x="635326" y="2718644"/>
                  </a:cubicBezTo>
                  <a:cubicBezTo>
                    <a:pt x="673000" y="2794923"/>
                    <a:pt x="731527" y="2858257"/>
                    <a:pt x="787496" y="2921435"/>
                  </a:cubicBezTo>
                  <a:cubicBezTo>
                    <a:pt x="868271" y="3009342"/>
                    <a:pt x="979279" y="3067249"/>
                    <a:pt x="1092302" y="3102288"/>
                  </a:cubicBezTo>
                  <a:cubicBezTo>
                    <a:pt x="1132225" y="3114846"/>
                    <a:pt x="1172225" y="3127869"/>
                    <a:pt x="1213543" y="3134148"/>
                  </a:cubicBezTo>
                  <a:cubicBezTo>
                    <a:pt x="1213310" y="3134226"/>
                    <a:pt x="1213078" y="3134226"/>
                    <a:pt x="1212923" y="3134381"/>
                  </a:cubicBezTo>
                  <a:cubicBezTo>
                    <a:pt x="1207806" y="3137249"/>
                    <a:pt x="1204628" y="3142288"/>
                    <a:pt x="1201682" y="3147171"/>
                  </a:cubicBezTo>
                  <a:cubicBezTo>
                    <a:pt x="1184473" y="3182985"/>
                    <a:pt x="1167961" y="3219652"/>
                    <a:pt x="1140519" y="3249110"/>
                  </a:cubicBezTo>
                  <a:cubicBezTo>
                    <a:pt x="1030675" y="3366861"/>
                    <a:pt x="893233" y="3458179"/>
                    <a:pt x="745791" y="3522055"/>
                  </a:cubicBezTo>
                  <a:cubicBezTo>
                    <a:pt x="640520" y="3567326"/>
                    <a:pt x="535016" y="3613528"/>
                    <a:pt x="421682" y="3634846"/>
                  </a:cubicBezTo>
                  <a:cubicBezTo>
                    <a:pt x="349667" y="3650505"/>
                    <a:pt x="275869" y="3650350"/>
                    <a:pt x="202613" y="3651823"/>
                  </a:cubicBezTo>
                  <a:cubicBezTo>
                    <a:pt x="142690" y="3654768"/>
                    <a:pt x="82768" y="3648412"/>
                    <a:pt x="23233" y="3642985"/>
                  </a:cubicBezTo>
                  <a:cubicBezTo>
                    <a:pt x="-17697" y="3651745"/>
                    <a:pt x="7652" y="3738257"/>
                    <a:pt x="8892" y="3768412"/>
                  </a:cubicBezTo>
                  <a:cubicBezTo>
                    <a:pt x="20752" y="3847481"/>
                    <a:pt x="9822" y="3870970"/>
                    <a:pt x="101915" y="3875544"/>
                  </a:cubicBezTo>
                  <a:cubicBezTo>
                    <a:pt x="222613" y="3878877"/>
                    <a:pt x="343078" y="3857869"/>
                    <a:pt x="461217" y="3834691"/>
                  </a:cubicBezTo>
                  <a:cubicBezTo>
                    <a:pt x="500985" y="3825156"/>
                    <a:pt x="540907" y="3819187"/>
                    <a:pt x="581295" y="3810970"/>
                  </a:cubicBezTo>
                  <a:cubicBezTo>
                    <a:pt x="637264" y="3798877"/>
                    <a:pt x="691760" y="3780892"/>
                    <a:pt x="747341" y="3767636"/>
                  </a:cubicBezTo>
                  <a:cubicBezTo>
                    <a:pt x="833000" y="3741512"/>
                    <a:pt x="918504" y="3710195"/>
                    <a:pt x="995093" y="3663218"/>
                  </a:cubicBezTo>
                  <a:cubicBezTo>
                    <a:pt x="1047806" y="3635699"/>
                    <a:pt x="1089977" y="3593528"/>
                    <a:pt x="1139512" y="3561280"/>
                  </a:cubicBezTo>
                  <a:cubicBezTo>
                    <a:pt x="1237729" y="3496861"/>
                    <a:pt x="1310907" y="3402288"/>
                    <a:pt x="1364318" y="3298722"/>
                  </a:cubicBezTo>
                  <a:cubicBezTo>
                    <a:pt x="1389744" y="3249652"/>
                    <a:pt x="1410830" y="3197172"/>
                    <a:pt x="1419434" y="3142365"/>
                  </a:cubicBezTo>
                  <a:cubicBezTo>
                    <a:pt x="1420054" y="3137637"/>
                    <a:pt x="1418659" y="3133140"/>
                    <a:pt x="1416023" y="3129497"/>
                  </a:cubicBezTo>
                  <a:cubicBezTo>
                    <a:pt x="1457186" y="3122055"/>
                    <a:pt x="1497884" y="3111435"/>
                    <a:pt x="1538039" y="3098799"/>
                  </a:cubicBezTo>
                  <a:cubicBezTo>
                    <a:pt x="1602690" y="3080582"/>
                    <a:pt x="1665481" y="3057714"/>
                    <a:pt x="1724705" y="3025699"/>
                  </a:cubicBezTo>
                  <a:cubicBezTo>
                    <a:pt x="1755481" y="3011590"/>
                    <a:pt x="1785093" y="2995001"/>
                    <a:pt x="1811915" y="2974226"/>
                  </a:cubicBezTo>
                  <a:cubicBezTo>
                    <a:pt x="1838581" y="2953373"/>
                    <a:pt x="1866101" y="2933683"/>
                    <a:pt x="1893155" y="2913373"/>
                  </a:cubicBezTo>
                  <a:cubicBezTo>
                    <a:pt x="1933698" y="2881978"/>
                    <a:pt x="1965558" y="2841358"/>
                    <a:pt x="2000054" y="2803761"/>
                  </a:cubicBezTo>
                  <a:cubicBezTo>
                    <a:pt x="2033620" y="2766861"/>
                    <a:pt x="2056643" y="2722443"/>
                    <a:pt x="2081450" y="2679575"/>
                  </a:cubicBezTo>
                  <a:cubicBezTo>
                    <a:pt x="2117729" y="2623373"/>
                    <a:pt x="2147496" y="2563606"/>
                    <a:pt x="2166643" y="2499420"/>
                  </a:cubicBezTo>
                  <a:cubicBezTo>
                    <a:pt x="2171294" y="2486009"/>
                    <a:pt x="2177729" y="2469342"/>
                    <a:pt x="2182457" y="2454846"/>
                  </a:cubicBezTo>
                  <a:cubicBezTo>
                    <a:pt x="2183543" y="2451280"/>
                    <a:pt x="2185248" y="2447249"/>
                    <a:pt x="2185325" y="2443296"/>
                  </a:cubicBezTo>
                  <a:cubicBezTo>
                    <a:pt x="2280364" y="2403916"/>
                    <a:pt x="2366953" y="2344769"/>
                    <a:pt x="2444085" y="2277172"/>
                  </a:cubicBezTo>
                  <a:cubicBezTo>
                    <a:pt x="2493543" y="2228412"/>
                    <a:pt x="2534395" y="2171513"/>
                    <a:pt x="2576101" y="2116242"/>
                  </a:cubicBezTo>
                  <a:cubicBezTo>
                    <a:pt x="2619744" y="2049110"/>
                    <a:pt x="2653853" y="1975854"/>
                    <a:pt x="2686101" y="1902753"/>
                  </a:cubicBezTo>
                  <a:cubicBezTo>
                    <a:pt x="2718039" y="1827869"/>
                    <a:pt x="2737961" y="1748645"/>
                    <a:pt x="2758116" y="1669962"/>
                  </a:cubicBezTo>
                  <a:cubicBezTo>
                    <a:pt x="2770907" y="1620350"/>
                    <a:pt x="2783077" y="1570273"/>
                    <a:pt x="2787418" y="1519110"/>
                  </a:cubicBezTo>
                  <a:cubicBezTo>
                    <a:pt x="2791992" y="1436707"/>
                    <a:pt x="2784395" y="1353761"/>
                    <a:pt x="2771139" y="1272211"/>
                  </a:cubicBezTo>
                  <a:close/>
                  <a:moveTo>
                    <a:pt x="2382845" y="796087"/>
                  </a:moveTo>
                  <a:cubicBezTo>
                    <a:pt x="2379434" y="838722"/>
                    <a:pt x="2368504" y="879730"/>
                    <a:pt x="2358891" y="921513"/>
                  </a:cubicBezTo>
                  <a:cubicBezTo>
                    <a:pt x="2350132" y="959420"/>
                    <a:pt x="2338349" y="996784"/>
                    <a:pt x="2321217" y="1031823"/>
                  </a:cubicBezTo>
                  <a:cubicBezTo>
                    <a:pt x="2304938" y="1063916"/>
                    <a:pt x="2281527" y="1091591"/>
                    <a:pt x="2259201" y="1119575"/>
                  </a:cubicBezTo>
                  <a:cubicBezTo>
                    <a:pt x="2189512" y="1212831"/>
                    <a:pt x="2121372" y="1313684"/>
                    <a:pt x="2014860" y="1368955"/>
                  </a:cubicBezTo>
                  <a:cubicBezTo>
                    <a:pt x="1956721" y="1404846"/>
                    <a:pt x="1892225" y="1431746"/>
                    <a:pt x="1826178" y="1449885"/>
                  </a:cubicBezTo>
                  <a:cubicBezTo>
                    <a:pt x="1785636" y="1456862"/>
                    <a:pt x="1744163" y="1459808"/>
                    <a:pt x="1703078" y="1460893"/>
                  </a:cubicBezTo>
                  <a:cubicBezTo>
                    <a:pt x="1646023" y="1457947"/>
                    <a:pt x="1591682" y="1436552"/>
                    <a:pt x="1537729" y="1419110"/>
                  </a:cubicBezTo>
                  <a:cubicBezTo>
                    <a:pt x="1488736" y="1400428"/>
                    <a:pt x="1437109" y="1377249"/>
                    <a:pt x="1400287" y="1337792"/>
                  </a:cubicBezTo>
                  <a:cubicBezTo>
                    <a:pt x="1361837" y="1290505"/>
                    <a:pt x="1339899" y="1232676"/>
                    <a:pt x="1321527" y="1175234"/>
                  </a:cubicBezTo>
                  <a:cubicBezTo>
                    <a:pt x="1308737" y="1114459"/>
                    <a:pt x="1309279" y="1048955"/>
                    <a:pt x="1325481" y="988800"/>
                  </a:cubicBezTo>
                  <a:cubicBezTo>
                    <a:pt x="1355636" y="870738"/>
                    <a:pt x="1405946" y="775002"/>
                    <a:pt x="1499357" y="694846"/>
                  </a:cubicBezTo>
                  <a:cubicBezTo>
                    <a:pt x="1525403" y="670815"/>
                    <a:pt x="1556256" y="653684"/>
                    <a:pt x="1586643" y="636009"/>
                  </a:cubicBezTo>
                  <a:cubicBezTo>
                    <a:pt x="1609047" y="621901"/>
                    <a:pt x="1631372" y="607560"/>
                    <a:pt x="1655868" y="597327"/>
                  </a:cubicBezTo>
                  <a:cubicBezTo>
                    <a:pt x="1726954" y="568800"/>
                    <a:pt x="1803000" y="557095"/>
                    <a:pt x="1878736" y="549188"/>
                  </a:cubicBezTo>
                  <a:cubicBezTo>
                    <a:pt x="1909822" y="547560"/>
                    <a:pt x="1940984" y="547250"/>
                    <a:pt x="1972070" y="547792"/>
                  </a:cubicBezTo>
                  <a:cubicBezTo>
                    <a:pt x="1992380" y="549808"/>
                    <a:pt x="2011062" y="556474"/>
                    <a:pt x="2032070" y="557327"/>
                  </a:cubicBezTo>
                  <a:cubicBezTo>
                    <a:pt x="2033078" y="557405"/>
                    <a:pt x="2034085" y="557482"/>
                    <a:pt x="2034938" y="557405"/>
                  </a:cubicBezTo>
                  <a:cubicBezTo>
                    <a:pt x="2061915" y="618412"/>
                    <a:pt x="2077806" y="684226"/>
                    <a:pt x="2080054" y="750893"/>
                  </a:cubicBezTo>
                  <a:cubicBezTo>
                    <a:pt x="2006643" y="720815"/>
                    <a:pt x="1925558" y="729033"/>
                    <a:pt x="1848426" y="734769"/>
                  </a:cubicBezTo>
                  <a:cubicBezTo>
                    <a:pt x="1717884" y="741668"/>
                    <a:pt x="1629434" y="774149"/>
                    <a:pt x="1531760" y="861746"/>
                  </a:cubicBezTo>
                  <a:cubicBezTo>
                    <a:pt x="1478814" y="903451"/>
                    <a:pt x="1446954" y="966087"/>
                    <a:pt x="1429512" y="1030118"/>
                  </a:cubicBezTo>
                  <a:cubicBezTo>
                    <a:pt x="1420597" y="1080893"/>
                    <a:pt x="1418814" y="1136552"/>
                    <a:pt x="1437651" y="1185312"/>
                  </a:cubicBezTo>
                  <a:cubicBezTo>
                    <a:pt x="1452612" y="1219808"/>
                    <a:pt x="1474550" y="1252521"/>
                    <a:pt x="1506876" y="1272753"/>
                  </a:cubicBezTo>
                  <a:cubicBezTo>
                    <a:pt x="1543930" y="1298877"/>
                    <a:pt x="1586178" y="1321048"/>
                    <a:pt x="1632302" y="1323141"/>
                  </a:cubicBezTo>
                  <a:cubicBezTo>
                    <a:pt x="1750442" y="1326939"/>
                    <a:pt x="1889434" y="1259420"/>
                    <a:pt x="1969899" y="1174459"/>
                  </a:cubicBezTo>
                  <a:cubicBezTo>
                    <a:pt x="2009434" y="1130660"/>
                    <a:pt x="2053232" y="1088567"/>
                    <a:pt x="2075713" y="1032831"/>
                  </a:cubicBezTo>
                  <a:cubicBezTo>
                    <a:pt x="2114085" y="944536"/>
                    <a:pt x="2114240" y="846474"/>
                    <a:pt x="2108659" y="751978"/>
                  </a:cubicBezTo>
                  <a:cubicBezTo>
                    <a:pt x="2104860" y="647870"/>
                    <a:pt x="2072070" y="544149"/>
                    <a:pt x="2012225" y="458490"/>
                  </a:cubicBezTo>
                  <a:cubicBezTo>
                    <a:pt x="1986721" y="421668"/>
                    <a:pt x="1961450" y="383916"/>
                    <a:pt x="1925403" y="356474"/>
                  </a:cubicBezTo>
                  <a:cubicBezTo>
                    <a:pt x="1878659" y="320816"/>
                    <a:pt x="1831217" y="283684"/>
                    <a:pt x="1776488" y="261203"/>
                  </a:cubicBezTo>
                  <a:cubicBezTo>
                    <a:pt x="1638116" y="203684"/>
                    <a:pt x="1485093" y="203606"/>
                    <a:pt x="1337884" y="213684"/>
                  </a:cubicBezTo>
                  <a:cubicBezTo>
                    <a:pt x="1219744" y="220350"/>
                    <a:pt x="1105946" y="257560"/>
                    <a:pt x="995481" y="297947"/>
                  </a:cubicBezTo>
                  <a:cubicBezTo>
                    <a:pt x="947419" y="316242"/>
                    <a:pt x="898892" y="333684"/>
                    <a:pt x="851605" y="353916"/>
                  </a:cubicBezTo>
                  <a:cubicBezTo>
                    <a:pt x="820442" y="368723"/>
                    <a:pt x="793388" y="390660"/>
                    <a:pt x="763233" y="407250"/>
                  </a:cubicBezTo>
                  <a:cubicBezTo>
                    <a:pt x="751295" y="361126"/>
                    <a:pt x="742845" y="314071"/>
                    <a:pt x="733078" y="266785"/>
                  </a:cubicBezTo>
                  <a:cubicBezTo>
                    <a:pt x="731062" y="257405"/>
                    <a:pt x="729899" y="247560"/>
                    <a:pt x="725481" y="238955"/>
                  </a:cubicBezTo>
                  <a:cubicBezTo>
                    <a:pt x="733930" y="231823"/>
                    <a:pt x="742458" y="224769"/>
                    <a:pt x="751682" y="218490"/>
                  </a:cubicBezTo>
                  <a:cubicBezTo>
                    <a:pt x="843775" y="164071"/>
                    <a:pt x="940752" y="115312"/>
                    <a:pt x="1043853" y="85777"/>
                  </a:cubicBezTo>
                  <a:cubicBezTo>
                    <a:pt x="1099357" y="73374"/>
                    <a:pt x="1152225" y="59498"/>
                    <a:pt x="1209124" y="51823"/>
                  </a:cubicBezTo>
                  <a:cubicBezTo>
                    <a:pt x="1261372" y="45157"/>
                    <a:pt x="1314240" y="43684"/>
                    <a:pt x="1366488" y="37250"/>
                  </a:cubicBezTo>
                  <a:cubicBezTo>
                    <a:pt x="1416721" y="29033"/>
                    <a:pt x="1467651" y="30195"/>
                    <a:pt x="1518349" y="29420"/>
                  </a:cubicBezTo>
                  <a:cubicBezTo>
                    <a:pt x="1577186" y="27482"/>
                    <a:pt x="1635636" y="28025"/>
                    <a:pt x="1694085" y="39033"/>
                  </a:cubicBezTo>
                  <a:cubicBezTo>
                    <a:pt x="1760829" y="54149"/>
                    <a:pt x="1828581" y="66087"/>
                    <a:pt x="1893388" y="88645"/>
                  </a:cubicBezTo>
                  <a:cubicBezTo>
                    <a:pt x="1948271" y="110040"/>
                    <a:pt x="2001449" y="135699"/>
                    <a:pt x="2053543" y="163296"/>
                  </a:cubicBezTo>
                  <a:cubicBezTo>
                    <a:pt x="2102457" y="193684"/>
                    <a:pt x="2149279" y="228800"/>
                    <a:pt x="2194705" y="264149"/>
                  </a:cubicBezTo>
                  <a:cubicBezTo>
                    <a:pt x="2233698" y="301048"/>
                    <a:pt x="2268039" y="343374"/>
                    <a:pt x="2296876" y="388645"/>
                  </a:cubicBezTo>
                  <a:cubicBezTo>
                    <a:pt x="2310907" y="412831"/>
                    <a:pt x="2320829" y="438955"/>
                    <a:pt x="2329977" y="465389"/>
                  </a:cubicBezTo>
                  <a:cubicBezTo>
                    <a:pt x="2353465" y="528800"/>
                    <a:pt x="2370674" y="594536"/>
                    <a:pt x="2378349" y="661746"/>
                  </a:cubicBezTo>
                  <a:cubicBezTo>
                    <a:pt x="2377729" y="662676"/>
                    <a:pt x="2377884" y="663916"/>
                    <a:pt x="2378736" y="665312"/>
                  </a:cubicBezTo>
                  <a:cubicBezTo>
                    <a:pt x="2379899" y="676087"/>
                    <a:pt x="2380829" y="686862"/>
                    <a:pt x="2381527" y="697637"/>
                  </a:cubicBezTo>
                  <a:cubicBezTo>
                    <a:pt x="2383388" y="730350"/>
                    <a:pt x="2383853" y="763219"/>
                    <a:pt x="2382845" y="796087"/>
                  </a:cubicBezTo>
                  <a:close/>
                  <a:moveTo>
                    <a:pt x="2081604" y="782986"/>
                  </a:moveTo>
                  <a:cubicBezTo>
                    <a:pt x="2086333" y="874846"/>
                    <a:pt x="2080442" y="971746"/>
                    <a:pt x="2033620" y="1053218"/>
                  </a:cubicBezTo>
                  <a:cubicBezTo>
                    <a:pt x="2015248" y="1085777"/>
                    <a:pt x="1987418" y="1111358"/>
                    <a:pt x="1963388" y="1139653"/>
                  </a:cubicBezTo>
                  <a:cubicBezTo>
                    <a:pt x="1938116" y="1167870"/>
                    <a:pt x="1909977" y="1192908"/>
                    <a:pt x="1878581" y="1214924"/>
                  </a:cubicBezTo>
                  <a:cubicBezTo>
                    <a:pt x="1806023" y="1259963"/>
                    <a:pt x="1723232" y="1296009"/>
                    <a:pt x="1636333" y="1294691"/>
                  </a:cubicBezTo>
                  <a:cubicBezTo>
                    <a:pt x="1602767" y="1293606"/>
                    <a:pt x="1571140" y="1279808"/>
                    <a:pt x="1543155" y="1262211"/>
                  </a:cubicBezTo>
                  <a:cubicBezTo>
                    <a:pt x="1504550" y="1241513"/>
                    <a:pt x="1475636" y="1207560"/>
                    <a:pt x="1461062" y="1166242"/>
                  </a:cubicBezTo>
                  <a:cubicBezTo>
                    <a:pt x="1453543" y="1144536"/>
                    <a:pt x="1452690" y="1121280"/>
                    <a:pt x="1452225" y="1098567"/>
                  </a:cubicBezTo>
                  <a:cubicBezTo>
                    <a:pt x="1451992" y="1069110"/>
                    <a:pt x="1454085" y="1040273"/>
                    <a:pt x="1464706" y="1012288"/>
                  </a:cubicBezTo>
                  <a:cubicBezTo>
                    <a:pt x="1481992" y="966707"/>
                    <a:pt x="1504240" y="921436"/>
                    <a:pt x="1542845" y="889885"/>
                  </a:cubicBezTo>
                  <a:cubicBezTo>
                    <a:pt x="1643853" y="798490"/>
                    <a:pt x="1724938" y="769110"/>
                    <a:pt x="1860597" y="762366"/>
                  </a:cubicBezTo>
                  <a:cubicBezTo>
                    <a:pt x="1933853" y="757172"/>
                    <a:pt x="2013465" y="749110"/>
                    <a:pt x="2081604" y="782986"/>
                  </a:cubicBezTo>
                  <a:close/>
                  <a:moveTo>
                    <a:pt x="1382613" y="3151203"/>
                  </a:moveTo>
                  <a:cubicBezTo>
                    <a:pt x="1369124" y="3211125"/>
                    <a:pt x="1343465" y="3267792"/>
                    <a:pt x="1312225" y="3320505"/>
                  </a:cubicBezTo>
                  <a:cubicBezTo>
                    <a:pt x="1278504" y="3375854"/>
                    <a:pt x="1241992" y="3431513"/>
                    <a:pt x="1191992" y="3475078"/>
                  </a:cubicBezTo>
                  <a:cubicBezTo>
                    <a:pt x="1149434" y="3515156"/>
                    <a:pt x="1098659" y="3544691"/>
                    <a:pt x="1053000" y="3580970"/>
                  </a:cubicBezTo>
                  <a:cubicBezTo>
                    <a:pt x="992923" y="3630660"/>
                    <a:pt x="921837" y="3667326"/>
                    <a:pt x="849047" y="3694768"/>
                  </a:cubicBezTo>
                  <a:cubicBezTo>
                    <a:pt x="757729" y="3732210"/>
                    <a:pt x="661217" y="3754923"/>
                    <a:pt x="565558" y="3778412"/>
                  </a:cubicBezTo>
                  <a:cubicBezTo>
                    <a:pt x="463233" y="3796939"/>
                    <a:pt x="358582" y="3821822"/>
                    <a:pt x="254473" y="3832830"/>
                  </a:cubicBezTo>
                  <a:cubicBezTo>
                    <a:pt x="213078" y="3836939"/>
                    <a:pt x="174318" y="3840970"/>
                    <a:pt x="132148" y="3841357"/>
                  </a:cubicBezTo>
                  <a:cubicBezTo>
                    <a:pt x="106179" y="3839962"/>
                    <a:pt x="78039" y="3842288"/>
                    <a:pt x="54008" y="3830970"/>
                  </a:cubicBezTo>
                  <a:cubicBezTo>
                    <a:pt x="46411" y="3780660"/>
                    <a:pt x="36411" y="3730040"/>
                    <a:pt x="35946" y="3679032"/>
                  </a:cubicBezTo>
                  <a:cubicBezTo>
                    <a:pt x="97341" y="3687016"/>
                    <a:pt x="159512" y="3688877"/>
                    <a:pt x="221372" y="3686551"/>
                  </a:cubicBezTo>
                  <a:cubicBezTo>
                    <a:pt x="281062" y="3685001"/>
                    <a:pt x="341062" y="3685311"/>
                    <a:pt x="399977" y="3674458"/>
                  </a:cubicBezTo>
                  <a:cubicBezTo>
                    <a:pt x="519899" y="3655156"/>
                    <a:pt x="632458" y="3609419"/>
                    <a:pt x="742923" y="3560582"/>
                  </a:cubicBezTo>
                  <a:cubicBezTo>
                    <a:pt x="861062" y="3512443"/>
                    <a:pt x="969977" y="3443916"/>
                    <a:pt x="1068194" y="3362830"/>
                  </a:cubicBezTo>
                  <a:cubicBezTo>
                    <a:pt x="1135946" y="3305001"/>
                    <a:pt x="1203620" y="3239264"/>
                    <a:pt x="1224783" y="3149575"/>
                  </a:cubicBezTo>
                  <a:cubicBezTo>
                    <a:pt x="1227884" y="3150660"/>
                    <a:pt x="1228969" y="3146009"/>
                    <a:pt x="1226101" y="3145311"/>
                  </a:cubicBezTo>
                  <a:cubicBezTo>
                    <a:pt x="1226178" y="3145389"/>
                    <a:pt x="1226178" y="3145311"/>
                    <a:pt x="1226178" y="3145311"/>
                  </a:cubicBezTo>
                  <a:cubicBezTo>
                    <a:pt x="1226101" y="3145311"/>
                    <a:pt x="1226101" y="3145233"/>
                    <a:pt x="1226023" y="3145156"/>
                  </a:cubicBezTo>
                  <a:lnTo>
                    <a:pt x="1226023" y="3145156"/>
                  </a:lnTo>
                  <a:cubicBezTo>
                    <a:pt x="1227341" y="3141900"/>
                    <a:pt x="1226799" y="3138179"/>
                    <a:pt x="1224628" y="3135776"/>
                  </a:cubicBezTo>
                  <a:cubicBezTo>
                    <a:pt x="1230054" y="3136474"/>
                    <a:pt x="1235558" y="3137016"/>
                    <a:pt x="1241062" y="3137404"/>
                  </a:cubicBezTo>
                  <a:cubicBezTo>
                    <a:pt x="1289822" y="3142753"/>
                    <a:pt x="1338194" y="3140970"/>
                    <a:pt x="1385946" y="3134381"/>
                  </a:cubicBezTo>
                  <a:cubicBezTo>
                    <a:pt x="1383930" y="3139575"/>
                    <a:pt x="1383078" y="3145699"/>
                    <a:pt x="1382613" y="3151203"/>
                  </a:cubicBezTo>
                  <a:close/>
                  <a:moveTo>
                    <a:pt x="2010752" y="2745079"/>
                  </a:moveTo>
                  <a:cubicBezTo>
                    <a:pt x="1990519" y="2775311"/>
                    <a:pt x="1964783" y="2801202"/>
                    <a:pt x="1940597" y="2828257"/>
                  </a:cubicBezTo>
                  <a:cubicBezTo>
                    <a:pt x="1908891" y="2866396"/>
                    <a:pt x="1870364" y="2897249"/>
                    <a:pt x="1829589" y="2925311"/>
                  </a:cubicBezTo>
                  <a:cubicBezTo>
                    <a:pt x="1799589" y="2947947"/>
                    <a:pt x="1770287" y="2972055"/>
                    <a:pt x="1736256" y="2988644"/>
                  </a:cubicBezTo>
                  <a:cubicBezTo>
                    <a:pt x="1679667" y="3017094"/>
                    <a:pt x="1623000" y="3045544"/>
                    <a:pt x="1561450" y="3061900"/>
                  </a:cubicBezTo>
                  <a:cubicBezTo>
                    <a:pt x="1493000" y="3082676"/>
                    <a:pt x="1426411" y="3103683"/>
                    <a:pt x="1354318" y="3110040"/>
                  </a:cubicBezTo>
                  <a:cubicBezTo>
                    <a:pt x="1299667" y="3113528"/>
                    <a:pt x="1244395" y="3112365"/>
                    <a:pt x="1190597" y="3101435"/>
                  </a:cubicBezTo>
                  <a:cubicBezTo>
                    <a:pt x="1149977" y="3091823"/>
                    <a:pt x="1110442" y="3077869"/>
                    <a:pt x="1070442" y="3065699"/>
                  </a:cubicBezTo>
                  <a:cubicBezTo>
                    <a:pt x="958349" y="3026164"/>
                    <a:pt x="853233" y="2962133"/>
                    <a:pt x="778116" y="2868877"/>
                  </a:cubicBezTo>
                  <a:cubicBezTo>
                    <a:pt x="677884" y="2757714"/>
                    <a:pt x="605713" y="2639420"/>
                    <a:pt x="606256" y="2484691"/>
                  </a:cubicBezTo>
                  <a:cubicBezTo>
                    <a:pt x="604318" y="2392443"/>
                    <a:pt x="648349" y="2294536"/>
                    <a:pt x="726799" y="2243528"/>
                  </a:cubicBezTo>
                  <a:cubicBezTo>
                    <a:pt x="805713" y="2195854"/>
                    <a:pt x="875868" y="2197559"/>
                    <a:pt x="964473" y="2200660"/>
                  </a:cubicBezTo>
                  <a:cubicBezTo>
                    <a:pt x="1024395" y="2203994"/>
                    <a:pt x="1078116" y="2235156"/>
                    <a:pt x="1128582" y="2265156"/>
                  </a:cubicBezTo>
                  <a:cubicBezTo>
                    <a:pt x="1170752" y="2292908"/>
                    <a:pt x="1214706" y="2319807"/>
                    <a:pt x="1248504" y="2358179"/>
                  </a:cubicBezTo>
                  <a:cubicBezTo>
                    <a:pt x="1293155" y="2410040"/>
                    <a:pt x="1331760" y="2467947"/>
                    <a:pt x="1353930" y="2533141"/>
                  </a:cubicBezTo>
                  <a:cubicBezTo>
                    <a:pt x="1370830" y="2596939"/>
                    <a:pt x="1380752" y="2663451"/>
                    <a:pt x="1382302" y="2729420"/>
                  </a:cubicBezTo>
                  <a:cubicBezTo>
                    <a:pt x="1383000" y="2747094"/>
                    <a:pt x="1382457" y="2764691"/>
                    <a:pt x="1379589" y="2782055"/>
                  </a:cubicBezTo>
                  <a:cubicBezTo>
                    <a:pt x="1345868" y="2786009"/>
                    <a:pt x="1312070" y="2789342"/>
                    <a:pt x="1278271" y="2791978"/>
                  </a:cubicBezTo>
                  <a:cubicBezTo>
                    <a:pt x="1267806" y="2669497"/>
                    <a:pt x="1210907" y="2489110"/>
                    <a:pt x="1105868" y="2417172"/>
                  </a:cubicBezTo>
                  <a:cubicBezTo>
                    <a:pt x="1040597" y="2369420"/>
                    <a:pt x="939279" y="2353838"/>
                    <a:pt x="878969" y="2417482"/>
                  </a:cubicBezTo>
                  <a:cubicBezTo>
                    <a:pt x="839124" y="2457094"/>
                    <a:pt x="821062" y="2514536"/>
                    <a:pt x="828349" y="2569962"/>
                  </a:cubicBezTo>
                  <a:cubicBezTo>
                    <a:pt x="831062" y="2607249"/>
                    <a:pt x="847651" y="2641745"/>
                    <a:pt x="870054" y="2671203"/>
                  </a:cubicBezTo>
                  <a:cubicBezTo>
                    <a:pt x="894628" y="2705854"/>
                    <a:pt x="922302" y="2739342"/>
                    <a:pt x="958969" y="2761668"/>
                  </a:cubicBezTo>
                  <a:cubicBezTo>
                    <a:pt x="1025946" y="2806551"/>
                    <a:pt x="1100752" y="2818489"/>
                    <a:pt x="1179822" y="2821203"/>
                  </a:cubicBezTo>
                  <a:cubicBezTo>
                    <a:pt x="1252380" y="2823993"/>
                    <a:pt x="1324706" y="2817637"/>
                    <a:pt x="1396566" y="2807947"/>
                  </a:cubicBezTo>
                  <a:cubicBezTo>
                    <a:pt x="1458349" y="2801202"/>
                    <a:pt x="1519744" y="2790970"/>
                    <a:pt x="1578659" y="2770737"/>
                  </a:cubicBezTo>
                  <a:cubicBezTo>
                    <a:pt x="1660752" y="2745854"/>
                    <a:pt x="1743233" y="2719497"/>
                    <a:pt x="1815093" y="2671280"/>
                  </a:cubicBezTo>
                  <a:cubicBezTo>
                    <a:pt x="1871062" y="2637327"/>
                    <a:pt x="1922147" y="2591048"/>
                    <a:pt x="1952147" y="2532056"/>
                  </a:cubicBezTo>
                  <a:cubicBezTo>
                    <a:pt x="1953155" y="2529885"/>
                    <a:pt x="1954705" y="2525466"/>
                    <a:pt x="1955171" y="2521513"/>
                  </a:cubicBezTo>
                  <a:cubicBezTo>
                    <a:pt x="1959201" y="2520738"/>
                    <a:pt x="1963310" y="2520040"/>
                    <a:pt x="1967341" y="2519187"/>
                  </a:cubicBezTo>
                  <a:cubicBezTo>
                    <a:pt x="2033078" y="2503141"/>
                    <a:pt x="2095946" y="2477404"/>
                    <a:pt x="2159279" y="2453993"/>
                  </a:cubicBezTo>
                  <a:cubicBezTo>
                    <a:pt x="2140829" y="2498877"/>
                    <a:pt x="2125558" y="2545079"/>
                    <a:pt x="2103930" y="2588567"/>
                  </a:cubicBezTo>
                  <a:cubicBezTo>
                    <a:pt x="2073775" y="2641048"/>
                    <a:pt x="2042457" y="2693296"/>
                    <a:pt x="2010752" y="2745079"/>
                  </a:cubicBezTo>
                  <a:close/>
                  <a:moveTo>
                    <a:pt x="1249744" y="2792676"/>
                  </a:moveTo>
                  <a:cubicBezTo>
                    <a:pt x="1225636" y="2793218"/>
                    <a:pt x="1201372" y="2793606"/>
                    <a:pt x="1177264" y="2792520"/>
                  </a:cubicBezTo>
                  <a:cubicBezTo>
                    <a:pt x="1098659" y="2789962"/>
                    <a:pt x="1025171" y="2776009"/>
                    <a:pt x="960675" y="2728179"/>
                  </a:cubicBezTo>
                  <a:cubicBezTo>
                    <a:pt x="937884" y="2711513"/>
                    <a:pt x="919512" y="2689885"/>
                    <a:pt x="902768" y="2667327"/>
                  </a:cubicBezTo>
                  <a:cubicBezTo>
                    <a:pt x="878582" y="2636707"/>
                    <a:pt x="857496" y="2601745"/>
                    <a:pt x="856256" y="2561745"/>
                  </a:cubicBezTo>
                  <a:cubicBezTo>
                    <a:pt x="850520" y="2513451"/>
                    <a:pt x="869512" y="2463451"/>
                    <a:pt x="906023" y="2430815"/>
                  </a:cubicBezTo>
                  <a:cubicBezTo>
                    <a:pt x="963155" y="2381125"/>
                    <a:pt x="1048194" y="2406009"/>
                    <a:pt x="1101760" y="2449265"/>
                  </a:cubicBezTo>
                  <a:cubicBezTo>
                    <a:pt x="1189977" y="2521203"/>
                    <a:pt x="1239977" y="2681978"/>
                    <a:pt x="1249744" y="2792676"/>
                  </a:cubicBezTo>
                  <a:close/>
                  <a:moveTo>
                    <a:pt x="2759589" y="1520040"/>
                  </a:moveTo>
                  <a:cubicBezTo>
                    <a:pt x="2750132" y="1605234"/>
                    <a:pt x="2724163" y="1688257"/>
                    <a:pt x="2702225" y="1770970"/>
                  </a:cubicBezTo>
                  <a:cubicBezTo>
                    <a:pt x="2682767" y="1841203"/>
                    <a:pt x="2655170" y="1908800"/>
                    <a:pt x="2622380" y="1973838"/>
                  </a:cubicBezTo>
                  <a:cubicBezTo>
                    <a:pt x="2599434" y="2018102"/>
                    <a:pt x="2577263" y="2067637"/>
                    <a:pt x="2546953" y="2108490"/>
                  </a:cubicBezTo>
                  <a:cubicBezTo>
                    <a:pt x="2511295" y="2154769"/>
                    <a:pt x="2476643" y="2202133"/>
                    <a:pt x="2436643" y="2244846"/>
                  </a:cubicBezTo>
                  <a:cubicBezTo>
                    <a:pt x="2371372" y="2307637"/>
                    <a:pt x="2294550" y="2357714"/>
                    <a:pt x="2214473" y="2399497"/>
                  </a:cubicBezTo>
                  <a:cubicBezTo>
                    <a:pt x="2132923" y="2435544"/>
                    <a:pt x="2048736" y="2466939"/>
                    <a:pt x="1962380" y="2490815"/>
                  </a:cubicBezTo>
                  <a:cubicBezTo>
                    <a:pt x="1886333" y="2505854"/>
                    <a:pt x="1808349" y="2512908"/>
                    <a:pt x="1730829" y="2511203"/>
                  </a:cubicBezTo>
                  <a:cubicBezTo>
                    <a:pt x="1691372" y="2508490"/>
                    <a:pt x="1652612" y="2498567"/>
                    <a:pt x="1614240" y="2488412"/>
                  </a:cubicBezTo>
                  <a:cubicBezTo>
                    <a:pt x="1572845" y="2476939"/>
                    <a:pt x="1530674" y="2465621"/>
                    <a:pt x="1493465" y="2443451"/>
                  </a:cubicBezTo>
                  <a:cubicBezTo>
                    <a:pt x="1450675" y="2416397"/>
                    <a:pt x="1406333" y="2390815"/>
                    <a:pt x="1366954" y="2358722"/>
                  </a:cubicBezTo>
                  <a:cubicBezTo>
                    <a:pt x="1333465" y="2329807"/>
                    <a:pt x="1304938" y="2293993"/>
                    <a:pt x="1275093" y="2261280"/>
                  </a:cubicBezTo>
                  <a:cubicBezTo>
                    <a:pt x="1211295" y="2189963"/>
                    <a:pt x="1159822" y="2102908"/>
                    <a:pt x="1134783" y="2009963"/>
                  </a:cubicBezTo>
                  <a:cubicBezTo>
                    <a:pt x="1116023" y="1918102"/>
                    <a:pt x="1131450" y="1847172"/>
                    <a:pt x="1205713" y="1786552"/>
                  </a:cubicBezTo>
                  <a:cubicBezTo>
                    <a:pt x="1250442" y="1746707"/>
                    <a:pt x="1305481" y="1719730"/>
                    <a:pt x="1363698" y="1706319"/>
                  </a:cubicBezTo>
                  <a:cubicBezTo>
                    <a:pt x="1419822" y="1688024"/>
                    <a:pt x="1478659" y="1683218"/>
                    <a:pt x="1537419" y="1685156"/>
                  </a:cubicBezTo>
                  <a:cubicBezTo>
                    <a:pt x="1613930" y="1686319"/>
                    <a:pt x="1687109" y="1712056"/>
                    <a:pt x="1759589" y="1734149"/>
                  </a:cubicBezTo>
                  <a:cubicBezTo>
                    <a:pt x="1798581" y="1746087"/>
                    <a:pt x="1833543" y="1767094"/>
                    <a:pt x="1868969" y="1786862"/>
                  </a:cubicBezTo>
                  <a:cubicBezTo>
                    <a:pt x="1892612" y="1800118"/>
                    <a:pt x="1916643" y="1812753"/>
                    <a:pt x="1938349" y="1829032"/>
                  </a:cubicBezTo>
                  <a:cubicBezTo>
                    <a:pt x="1980132" y="1864381"/>
                    <a:pt x="2021294" y="1900893"/>
                    <a:pt x="2055403" y="1944071"/>
                  </a:cubicBezTo>
                  <a:cubicBezTo>
                    <a:pt x="2088116" y="1990970"/>
                    <a:pt x="2118581" y="2040815"/>
                    <a:pt x="2135636" y="2095699"/>
                  </a:cubicBezTo>
                  <a:cubicBezTo>
                    <a:pt x="2138116" y="2102443"/>
                    <a:pt x="2139434" y="2109652"/>
                    <a:pt x="2142922" y="2116009"/>
                  </a:cubicBezTo>
                  <a:cubicBezTo>
                    <a:pt x="2144085" y="2118180"/>
                    <a:pt x="2145713" y="2119807"/>
                    <a:pt x="2147496" y="2120893"/>
                  </a:cubicBezTo>
                  <a:cubicBezTo>
                    <a:pt x="2134240" y="2135621"/>
                    <a:pt x="2120054" y="2149420"/>
                    <a:pt x="2104473" y="2162056"/>
                  </a:cubicBezTo>
                  <a:cubicBezTo>
                    <a:pt x="2063930" y="2193916"/>
                    <a:pt x="2016798" y="2220738"/>
                    <a:pt x="1968736" y="2239730"/>
                  </a:cubicBezTo>
                  <a:cubicBezTo>
                    <a:pt x="1963232" y="2176087"/>
                    <a:pt x="1924783" y="2118800"/>
                    <a:pt x="1883698" y="2071745"/>
                  </a:cubicBezTo>
                  <a:cubicBezTo>
                    <a:pt x="1864008" y="2051358"/>
                    <a:pt x="1846411" y="2028490"/>
                    <a:pt x="1823465" y="2011668"/>
                  </a:cubicBezTo>
                  <a:cubicBezTo>
                    <a:pt x="1787264" y="1988412"/>
                    <a:pt x="1748504" y="1968645"/>
                    <a:pt x="1707884" y="1954304"/>
                  </a:cubicBezTo>
                  <a:cubicBezTo>
                    <a:pt x="1645946" y="1931358"/>
                    <a:pt x="1518969" y="1897792"/>
                    <a:pt x="1466023" y="1948955"/>
                  </a:cubicBezTo>
                  <a:cubicBezTo>
                    <a:pt x="1421450" y="2009187"/>
                    <a:pt x="1442768" y="2095389"/>
                    <a:pt x="1482845" y="2152521"/>
                  </a:cubicBezTo>
                  <a:cubicBezTo>
                    <a:pt x="1508736" y="2189110"/>
                    <a:pt x="1546488" y="2213451"/>
                    <a:pt x="1584550" y="2235544"/>
                  </a:cubicBezTo>
                  <a:cubicBezTo>
                    <a:pt x="1644860" y="2275621"/>
                    <a:pt x="1717806" y="2297327"/>
                    <a:pt x="1790132" y="2297792"/>
                  </a:cubicBezTo>
                  <a:cubicBezTo>
                    <a:pt x="1927419" y="2300660"/>
                    <a:pt x="2065403" y="2246474"/>
                    <a:pt x="2161527" y="2148025"/>
                  </a:cubicBezTo>
                  <a:cubicBezTo>
                    <a:pt x="2195713" y="2112133"/>
                    <a:pt x="2223388" y="2070970"/>
                    <a:pt x="2248969" y="2028722"/>
                  </a:cubicBezTo>
                  <a:cubicBezTo>
                    <a:pt x="2280287" y="1979420"/>
                    <a:pt x="2314163" y="1931590"/>
                    <a:pt x="2341682" y="1879963"/>
                  </a:cubicBezTo>
                  <a:cubicBezTo>
                    <a:pt x="2389744" y="1788955"/>
                    <a:pt x="2425170" y="1690970"/>
                    <a:pt x="2444163" y="1589807"/>
                  </a:cubicBezTo>
                  <a:cubicBezTo>
                    <a:pt x="2462845" y="1449730"/>
                    <a:pt x="2466178" y="1306707"/>
                    <a:pt x="2451682" y="1165932"/>
                  </a:cubicBezTo>
                  <a:cubicBezTo>
                    <a:pt x="2445713" y="1108490"/>
                    <a:pt x="2444938" y="1048800"/>
                    <a:pt x="2420519" y="995389"/>
                  </a:cubicBezTo>
                  <a:cubicBezTo>
                    <a:pt x="2410752" y="973684"/>
                    <a:pt x="2401449" y="950893"/>
                    <a:pt x="2385713" y="932831"/>
                  </a:cubicBezTo>
                  <a:cubicBezTo>
                    <a:pt x="2389589" y="917172"/>
                    <a:pt x="2393155" y="901358"/>
                    <a:pt x="2396721" y="885622"/>
                  </a:cubicBezTo>
                  <a:cubicBezTo>
                    <a:pt x="2404550" y="850505"/>
                    <a:pt x="2412147" y="815079"/>
                    <a:pt x="2412070" y="778955"/>
                  </a:cubicBezTo>
                  <a:cubicBezTo>
                    <a:pt x="2412845" y="748645"/>
                    <a:pt x="2412070" y="718335"/>
                    <a:pt x="2409589" y="688180"/>
                  </a:cubicBezTo>
                  <a:cubicBezTo>
                    <a:pt x="2412535" y="690040"/>
                    <a:pt x="2414860" y="691591"/>
                    <a:pt x="2416256" y="692676"/>
                  </a:cubicBezTo>
                  <a:cubicBezTo>
                    <a:pt x="2472922" y="734459"/>
                    <a:pt x="2529667" y="779420"/>
                    <a:pt x="2569977" y="837947"/>
                  </a:cubicBezTo>
                  <a:cubicBezTo>
                    <a:pt x="2707651" y="1035389"/>
                    <a:pt x="2768814" y="1280815"/>
                    <a:pt x="2759589" y="1520040"/>
                  </a:cubicBezTo>
                  <a:close/>
                  <a:moveTo>
                    <a:pt x="1940519" y="2248257"/>
                  </a:moveTo>
                  <a:cubicBezTo>
                    <a:pt x="1922147" y="2253528"/>
                    <a:pt x="1903543" y="2258179"/>
                    <a:pt x="1884860" y="2262055"/>
                  </a:cubicBezTo>
                  <a:cubicBezTo>
                    <a:pt x="1869279" y="2264846"/>
                    <a:pt x="1853543" y="2266474"/>
                    <a:pt x="1837729" y="2267714"/>
                  </a:cubicBezTo>
                  <a:cubicBezTo>
                    <a:pt x="1754395" y="2275234"/>
                    <a:pt x="1667961" y="2257947"/>
                    <a:pt x="1598194" y="2210428"/>
                  </a:cubicBezTo>
                  <a:cubicBezTo>
                    <a:pt x="1548969" y="2182908"/>
                    <a:pt x="1500519" y="2146552"/>
                    <a:pt x="1482147" y="2090660"/>
                  </a:cubicBezTo>
                  <a:cubicBezTo>
                    <a:pt x="1467729" y="2049885"/>
                    <a:pt x="1460830" y="2000273"/>
                    <a:pt x="1490519" y="1964071"/>
                  </a:cubicBezTo>
                  <a:cubicBezTo>
                    <a:pt x="1539977" y="1940583"/>
                    <a:pt x="1597341" y="1952753"/>
                    <a:pt x="1648349" y="1965234"/>
                  </a:cubicBezTo>
                  <a:cubicBezTo>
                    <a:pt x="1707341" y="1981745"/>
                    <a:pt x="1765481" y="2005156"/>
                    <a:pt x="1815326" y="2041668"/>
                  </a:cubicBezTo>
                  <a:cubicBezTo>
                    <a:pt x="1834550" y="2059575"/>
                    <a:pt x="1851682" y="2079575"/>
                    <a:pt x="1869667" y="2098722"/>
                  </a:cubicBezTo>
                  <a:cubicBezTo>
                    <a:pt x="1903930" y="2141590"/>
                    <a:pt x="1938194" y="2191668"/>
                    <a:pt x="1940519" y="224825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" name="Google Shape;107;p3"/>
          <p:cNvSpPr/>
          <p:nvPr/>
        </p:nvSpPr>
        <p:spPr>
          <a:xfrm rot="-7416649">
            <a:off x="7392653" y="4634663"/>
            <a:ext cx="831000" cy="718088"/>
          </a:xfrm>
          <a:custGeom>
            <a:avLst/>
            <a:gdLst/>
            <a:ahLst/>
            <a:cxnLst/>
            <a:rect l="l" t="t" r="r" b="b"/>
            <a:pathLst>
              <a:path w="1657654" h="1432420" extrusionOk="0">
                <a:moveTo>
                  <a:pt x="1655891" y="669087"/>
                </a:moveTo>
                <a:cubicBezTo>
                  <a:pt x="1657674" y="701955"/>
                  <a:pt x="1658139" y="734746"/>
                  <a:pt x="1657131" y="767614"/>
                </a:cubicBezTo>
                <a:cubicBezTo>
                  <a:pt x="1653721" y="810250"/>
                  <a:pt x="1642790" y="851258"/>
                  <a:pt x="1633178" y="893041"/>
                </a:cubicBezTo>
                <a:cubicBezTo>
                  <a:pt x="1624418" y="930947"/>
                  <a:pt x="1612635" y="968312"/>
                  <a:pt x="1595503" y="1003351"/>
                </a:cubicBezTo>
                <a:cubicBezTo>
                  <a:pt x="1579224" y="1035444"/>
                  <a:pt x="1555814" y="1063118"/>
                  <a:pt x="1533488" y="1091102"/>
                </a:cubicBezTo>
                <a:cubicBezTo>
                  <a:pt x="1463798" y="1184358"/>
                  <a:pt x="1395659" y="1285211"/>
                  <a:pt x="1289225" y="1340482"/>
                </a:cubicBezTo>
                <a:cubicBezTo>
                  <a:pt x="1231085" y="1376374"/>
                  <a:pt x="1166589" y="1403273"/>
                  <a:pt x="1100542" y="1421412"/>
                </a:cubicBezTo>
                <a:cubicBezTo>
                  <a:pt x="1060000" y="1428389"/>
                  <a:pt x="1018527" y="1431413"/>
                  <a:pt x="977364" y="1432420"/>
                </a:cubicBezTo>
                <a:cubicBezTo>
                  <a:pt x="920310" y="1429397"/>
                  <a:pt x="865969" y="1408079"/>
                  <a:pt x="812015" y="1390637"/>
                </a:cubicBezTo>
                <a:cubicBezTo>
                  <a:pt x="763023" y="1371955"/>
                  <a:pt x="711395" y="1348854"/>
                  <a:pt x="674651" y="1309320"/>
                </a:cubicBezTo>
                <a:cubicBezTo>
                  <a:pt x="636201" y="1262033"/>
                  <a:pt x="614263" y="1204126"/>
                  <a:pt x="595891" y="1146684"/>
                </a:cubicBezTo>
                <a:cubicBezTo>
                  <a:pt x="583101" y="1085909"/>
                  <a:pt x="583643" y="1020405"/>
                  <a:pt x="599845" y="960250"/>
                </a:cubicBezTo>
                <a:cubicBezTo>
                  <a:pt x="630000" y="842188"/>
                  <a:pt x="680310" y="746451"/>
                  <a:pt x="773721" y="666296"/>
                </a:cubicBezTo>
                <a:cubicBezTo>
                  <a:pt x="799767" y="642265"/>
                  <a:pt x="830620" y="625134"/>
                  <a:pt x="861008" y="607459"/>
                </a:cubicBezTo>
                <a:cubicBezTo>
                  <a:pt x="883411" y="593428"/>
                  <a:pt x="905814" y="579087"/>
                  <a:pt x="930232" y="568777"/>
                </a:cubicBezTo>
                <a:cubicBezTo>
                  <a:pt x="1001318" y="540250"/>
                  <a:pt x="1077364" y="528467"/>
                  <a:pt x="1153101" y="520637"/>
                </a:cubicBezTo>
                <a:cubicBezTo>
                  <a:pt x="1184186" y="519010"/>
                  <a:pt x="1215349" y="518699"/>
                  <a:pt x="1246434" y="519242"/>
                </a:cubicBezTo>
                <a:cubicBezTo>
                  <a:pt x="1266744" y="521258"/>
                  <a:pt x="1285504" y="527924"/>
                  <a:pt x="1306434" y="528777"/>
                </a:cubicBezTo>
                <a:cubicBezTo>
                  <a:pt x="1307442" y="528855"/>
                  <a:pt x="1308449" y="528932"/>
                  <a:pt x="1309302" y="528777"/>
                </a:cubicBezTo>
                <a:cubicBezTo>
                  <a:pt x="1336279" y="589785"/>
                  <a:pt x="1352170" y="655599"/>
                  <a:pt x="1354496" y="722265"/>
                </a:cubicBezTo>
                <a:cubicBezTo>
                  <a:pt x="1281163" y="692188"/>
                  <a:pt x="1200000" y="700405"/>
                  <a:pt x="1122868" y="706141"/>
                </a:cubicBezTo>
                <a:cubicBezTo>
                  <a:pt x="992325" y="713041"/>
                  <a:pt x="903876" y="745521"/>
                  <a:pt x="806124" y="833118"/>
                </a:cubicBezTo>
                <a:cubicBezTo>
                  <a:pt x="753178" y="874823"/>
                  <a:pt x="721318" y="937459"/>
                  <a:pt x="703876" y="1001490"/>
                </a:cubicBezTo>
                <a:cubicBezTo>
                  <a:pt x="694961" y="1052265"/>
                  <a:pt x="693178" y="1107924"/>
                  <a:pt x="712093" y="1156684"/>
                </a:cubicBezTo>
                <a:cubicBezTo>
                  <a:pt x="727054" y="1191180"/>
                  <a:pt x="748992" y="1223893"/>
                  <a:pt x="781318" y="1244126"/>
                </a:cubicBezTo>
                <a:cubicBezTo>
                  <a:pt x="818372" y="1270327"/>
                  <a:pt x="860620" y="1292420"/>
                  <a:pt x="906744" y="1294513"/>
                </a:cubicBezTo>
                <a:cubicBezTo>
                  <a:pt x="1024884" y="1298312"/>
                  <a:pt x="1163876" y="1230792"/>
                  <a:pt x="1244341" y="1145909"/>
                </a:cubicBezTo>
                <a:cubicBezTo>
                  <a:pt x="1283876" y="1102110"/>
                  <a:pt x="1327674" y="1060017"/>
                  <a:pt x="1350155" y="1004358"/>
                </a:cubicBezTo>
                <a:cubicBezTo>
                  <a:pt x="1388527" y="915986"/>
                  <a:pt x="1388682" y="817924"/>
                  <a:pt x="1383100" y="723506"/>
                </a:cubicBezTo>
                <a:cubicBezTo>
                  <a:pt x="1379302" y="619397"/>
                  <a:pt x="1346511" y="515676"/>
                  <a:pt x="1286666" y="430017"/>
                </a:cubicBezTo>
                <a:cubicBezTo>
                  <a:pt x="1261162" y="393196"/>
                  <a:pt x="1235891" y="355444"/>
                  <a:pt x="1199922" y="328002"/>
                </a:cubicBezTo>
                <a:cubicBezTo>
                  <a:pt x="1153178" y="292343"/>
                  <a:pt x="1105736" y="255211"/>
                  <a:pt x="1051008" y="232731"/>
                </a:cubicBezTo>
                <a:cubicBezTo>
                  <a:pt x="912635" y="175211"/>
                  <a:pt x="759612" y="175211"/>
                  <a:pt x="612403" y="185211"/>
                </a:cubicBezTo>
                <a:cubicBezTo>
                  <a:pt x="494263" y="191878"/>
                  <a:pt x="380465" y="229087"/>
                  <a:pt x="270000" y="269397"/>
                </a:cubicBezTo>
                <a:cubicBezTo>
                  <a:pt x="221938" y="287692"/>
                  <a:pt x="173488" y="305134"/>
                  <a:pt x="126202" y="325366"/>
                </a:cubicBezTo>
                <a:cubicBezTo>
                  <a:pt x="95116" y="340250"/>
                  <a:pt x="67984" y="362110"/>
                  <a:pt x="37829" y="378700"/>
                </a:cubicBezTo>
                <a:cubicBezTo>
                  <a:pt x="25891" y="332575"/>
                  <a:pt x="17364" y="285521"/>
                  <a:pt x="7597" y="238234"/>
                </a:cubicBezTo>
                <a:cubicBezTo>
                  <a:pt x="5581" y="228855"/>
                  <a:pt x="4419" y="219010"/>
                  <a:pt x="0" y="210405"/>
                </a:cubicBezTo>
                <a:cubicBezTo>
                  <a:pt x="8450" y="203273"/>
                  <a:pt x="16977" y="196141"/>
                  <a:pt x="26202" y="189940"/>
                </a:cubicBezTo>
                <a:cubicBezTo>
                  <a:pt x="118295" y="135521"/>
                  <a:pt x="215271" y="86762"/>
                  <a:pt x="318372" y="57227"/>
                </a:cubicBezTo>
                <a:cubicBezTo>
                  <a:pt x="373876" y="44746"/>
                  <a:pt x="426744" y="30948"/>
                  <a:pt x="483643" y="23273"/>
                </a:cubicBezTo>
                <a:cubicBezTo>
                  <a:pt x="535891" y="16607"/>
                  <a:pt x="588760" y="15134"/>
                  <a:pt x="641008" y="8700"/>
                </a:cubicBezTo>
                <a:cubicBezTo>
                  <a:pt x="691318" y="483"/>
                  <a:pt x="742170" y="1645"/>
                  <a:pt x="792868" y="870"/>
                </a:cubicBezTo>
                <a:cubicBezTo>
                  <a:pt x="851705" y="-1068"/>
                  <a:pt x="910155" y="-525"/>
                  <a:pt x="968604" y="10483"/>
                </a:cubicBezTo>
                <a:cubicBezTo>
                  <a:pt x="1035349" y="25599"/>
                  <a:pt x="1103101" y="37537"/>
                  <a:pt x="1167907" y="60095"/>
                </a:cubicBezTo>
                <a:cubicBezTo>
                  <a:pt x="1222791" y="81490"/>
                  <a:pt x="1275969" y="107149"/>
                  <a:pt x="1328062" y="134746"/>
                </a:cubicBezTo>
                <a:cubicBezTo>
                  <a:pt x="1376976" y="165134"/>
                  <a:pt x="1423798" y="200250"/>
                  <a:pt x="1469225" y="235599"/>
                </a:cubicBezTo>
                <a:cubicBezTo>
                  <a:pt x="1508217" y="272498"/>
                  <a:pt x="1542558" y="314824"/>
                  <a:pt x="1571395" y="360095"/>
                </a:cubicBezTo>
                <a:cubicBezTo>
                  <a:pt x="1585426" y="384281"/>
                  <a:pt x="1595349" y="410405"/>
                  <a:pt x="1604418" y="436839"/>
                </a:cubicBezTo>
                <a:cubicBezTo>
                  <a:pt x="1627907" y="500250"/>
                  <a:pt x="1645116" y="565986"/>
                  <a:pt x="1652790" y="633196"/>
                </a:cubicBezTo>
                <a:cubicBezTo>
                  <a:pt x="1652170" y="634126"/>
                  <a:pt x="1652325" y="635366"/>
                  <a:pt x="1653178" y="636839"/>
                </a:cubicBezTo>
                <a:cubicBezTo>
                  <a:pt x="1654341" y="647537"/>
                  <a:pt x="1655193" y="658312"/>
                  <a:pt x="1655891" y="669087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 rot="-7416649">
            <a:off x="7647454" y="4137686"/>
            <a:ext cx="818633" cy="914065"/>
          </a:xfrm>
          <a:custGeom>
            <a:avLst/>
            <a:gdLst/>
            <a:ahLst/>
            <a:cxnLst/>
            <a:rect l="l" t="t" r="r" b="b"/>
            <a:pathLst>
              <a:path w="1632985" h="1823349" extrusionOk="0">
                <a:moveTo>
                  <a:pt x="1309833" y="24186"/>
                </a:moveTo>
                <a:cubicBezTo>
                  <a:pt x="1309833" y="23178"/>
                  <a:pt x="1309058" y="22403"/>
                  <a:pt x="1308050" y="22403"/>
                </a:cubicBezTo>
                <a:cubicBezTo>
                  <a:pt x="1307120" y="22403"/>
                  <a:pt x="1306267" y="23178"/>
                  <a:pt x="1306267" y="24186"/>
                </a:cubicBezTo>
                <a:cubicBezTo>
                  <a:pt x="1306267" y="25116"/>
                  <a:pt x="1307042" y="25969"/>
                  <a:pt x="1308050" y="25969"/>
                </a:cubicBezTo>
                <a:cubicBezTo>
                  <a:pt x="1309058" y="25969"/>
                  <a:pt x="1309833" y="25116"/>
                  <a:pt x="1309833" y="24186"/>
                </a:cubicBezTo>
                <a:close/>
                <a:moveTo>
                  <a:pt x="1442236" y="149845"/>
                </a:moveTo>
                <a:cubicBezTo>
                  <a:pt x="1580143" y="347209"/>
                  <a:pt x="1641306" y="592636"/>
                  <a:pt x="1632081" y="831860"/>
                </a:cubicBezTo>
                <a:cubicBezTo>
                  <a:pt x="1622624" y="917054"/>
                  <a:pt x="1596655" y="1000000"/>
                  <a:pt x="1574716" y="1082791"/>
                </a:cubicBezTo>
                <a:cubicBezTo>
                  <a:pt x="1555259" y="1153023"/>
                  <a:pt x="1527662" y="1220697"/>
                  <a:pt x="1494872" y="1285736"/>
                </a:cubicBezTo>
                <a:cubicBezTo>
                  <a:pt x="1471926" y="1330000"/>
                  <a:pt x="1449755" y="1379535"/>
                  <a:pt x="1419445" y="1420387"/>
                </a:cubicBezTo>
                <a:cubicBezTo>
                  <a:pt x="1383786" y="1466666"/>
                  <a:pt x="1349135" y="1514031"/>
                  <a:pt x="1309135" y="1556744"/>
                </a:cubicBezTo>
                <a:cubicBezTo>
                  <a:pt x="1243941" y="1619535"/>
                  <a:pt x="1167042" y="1669612"/>
                  <a:pt x="1086965" y="1711395"/>
                </a:cubicBezTo>
                <a:cubicBezTo>
                  <a:pt x="1005414" y="1747442"/>
                  <a:pt x="921228" y="1778837"/>
                  <a:pt x="834872" y="1802713"/>
                </a:cubicBezTo>
                <a:cubicBezTo>
                  <a:pt x="758825" y="1817751"/>
                  <a:pt x="680841" y="1824806"/>
                  <a:pt x="603244" y="1823100"/>
                </a:cubicBezTo>
                <a:cubicBezTo>
                  <a:pt x="563864" y="1820387"/>
                  <a:pt x="525027" y="1810465"/>
                  <a:pt x="486655" y="1800387"/>
                </a:cubicBezTo>
                <a:cubicBezTo>
                  <a:pt x="445259" y="1788914"/>
                  <a:pt x="403011" y="1777519"/>
                  <a:pt x="365880" y="1755426"/>
                </a:cubicBezTo>
                <a:cubicBezTo>
                  <a:pt x="323089" y="1728294"/>
                  <a:pt x="278748" y="1702713"/>
                  <a:pt x="239445" y="1670697"/>
                </a:cubicBezTo>
                <a:cubicBezTo>
                  <a:pt x="205957" y="1641705"/>
                  <a:pt x="177430" y="1605969"/>
                  <a:pt x="147585" y="1573178"/>
                </a:cubicBezTo>
                <a:cubicBezTo>
                  <a:pt x="83787" y="1501860"/>
                  <a:pt x="32314" y="1414806"/>
                  <a:pt x="7275" y="1321860"/>
                </a:cubicBezTo>
                <a:cubicBezTo>
                  <a:pt x="-11485" y="1230000"/>
                  <a:pt x="3942" y="1159147"/>
                  <a:pt x="78205" y="1098449"/>
                </a:cubicBezTo>
                <a:cubicBezTo>
                  <a:pt x="122934" y="1058604"/>
                  <a:pt x="177973" y="1031628"/>
                  <a:pt x="236190" y="1018217"/>
                </a:cubicBezTo>
                <a:cubicBezTo>
                  <a:pt x="292314" y="999922"/>
                  <a:pt x="351151" y="995116"/>
                  <a:pt x="409911" y="997054"/>
                </a:cubicBezTo>
                <a:cubicBezTo>
                  <a:pt x="486500" y="998294"/>
                  <a:pt x="559600" y="1023953"/>
                  <a:pt x="632081" y="1046124"/>
                </a:cubicBezTo>
                <a:cubicBezTo>
                  <a:pt x="671073" y="1058062"/>
                  <a:pt x="706112" y="1079070"/>
                  <a:pt x="741461" y="1098837"/>
                </a:cubicBezTo>
                <a:cubicBezTo>
                  <a:pt x="765104" y="1112015"/>
                  <a:pt x="789135" y="1124728"/>
                  <a:pt x="810841" y="1141008"/>
                </a:cubicBezTo>
                <a:cubicBezTo>
                  <a:pt x="852624" y="1176356"/>
                  <a:pt x="893786" y="1212868"/>
                  <a:pt x="927895" y="1256046"/>
                </a:cubicBezTo>
                <a:cubicBezTo>
                  <a:pt x="960608" y="1302945"/>
                  <a:pt x="991073" y="1352790"/>
                  <a:pt x="1008127" y="1407674"/>
                </a:cubicBezTo>
                <a:cubicBezTo>
                  <a:pt x="1010608" y="1414418"/>
                  <a:pt x="1011926" y="1421628"/>
                  <a:pt x="1015414" y="1427984"/>
                </a:cubicBezTo>
                <a:cubicBezTo>
                  <a:pt x="1016577" y="1430155"/>
                  <a:pt x="1018127" y="1431783"/>
                  <a:pt x="1019988" y="1432868"/>
                </a:cubicBezTo>
                <a:cubicBezTo>
                  <a:pt x="1006732" y="1447519"/>
                  <a:pt x="992546" y="1461395"/>
                  <a:pt x="976965" y="1474031"/>
                </a:cubicBezTo>
                <a:cubicBezTo>
                  <a:pt x="936345" y="1505891"/>
                  <a:pt x="889290" y="1532713"/>
                  <a:pt x="841151" y="1551705"/>
                </a:cubicBezTo>
                <a:cubicBezTo>
                  <a:pt x="835647" y="1488062"/>
                  <a:pt x="797197" y="1430775"/>
                  <a:pt x="756190" y="1383721"/>
                </a:cubicBezTo>
                <a:cubicBezTo>
                  <a:pt x="736500" y="1363333"/>
                  <a:pt x="718903" y="1340465"/>
                  <a:pt x="695880" y="1323643"/>
                </a:cubicBezTo>
                <a:cubicBezTo>
                  <a:pt x="659678" y="1300387"/>
                  <a:pt x="620918" y="1280620"/>
                  <a:pt x="580298" y="1266279"/>
                </a:cubicBezTo>
                <a:cubicBezTo>
                  <a:pt x="518360" y="1243333"/>
                  <a:pt x="391383" y="1209767"/>
                  <a:pt x="338438" y="1260852"/>
                </a:cubicBezTo>
                <a:cubicBezTo>
                  <a:pt x="293864" y="1321085"/>
                  <a:pt x="315182" y="1407287"/>
                  <a:pt x="355182" y="1464418"/>
                </a:cubicBezTo>
                <a:cubicBezTo>
                  <a:pt x="381073" y="1501007"/>
                  <a:pt x="418825" y="1525348"/>
                  <a:pt x="456887" y="1547441"/>
                </a:cubicBezTo>
                <a:cubicBezTo>
                  <a:pt x="517197" y="1587519"/>
                  <a:pt x="590066" y="1609224"/>
                  <a:pt x="662469" y="1609690"/>
                </a:cubicBezTo>
                <a:cubicBezTo>
                  <a:pt x="799755" y="1612558"/>
                  <a:pt x="937662" y="1558372"/>
                  <a:pt x="1033864" y="1459922"/>
                </a:cubicBezTo>
                <a:cubicBezTo>
                  <a:pt x="1068050" y="1424031"/>
                  <a:pt x="1095802" y="1382868"/>
                  <a:pt x="1121306" y="1340620"/>
                </a:cubicBezTo>
                <a:cubicBezTo>
                  <a:pt x="1152546" y="1291240"/>
                  <a:pt x="1186500" y="1243488"/>
                  <a:pt x="1213941" y="1191860"/>
                </a:cubicBezTo>
                <a:cubicBezTo>
                  <a:pt x="1262003" y="1100930"/>
                  <a:pt x="1297430" y="1002868"/>
                  <a:pt x="1316499" y="901705"/>
                </a:cubicBezTo>
                <a:cubicBezTo>
                  <a:pt x="1335182" y="761628"/>
                  <a:pt x="1338438" y="618527"/>
                  <a:pt x="1324019" y="477829"/>
                </a:cubicBezTo>
                <a:cubicBezTo>
                  <a:pt x="1317972" y="420465"/>
                  <a:pt x="1317275" y="360698"/>
                  <a:pt x="1292856" y="307287"/>
                </a:cubicBezTo>
                <a:cubicBezTo>
                  <a:pt x="1283089" y="285581"/>
                  <a:pt x="1273786" y="262791"/>
                  <a:pt x="1258050" y="244729"/>
                </a:cubicBezTo>
                <a:cubicBezTo>
                  <a:pt x="1261926" y="229070"/>
                  <a:pt x="1265492" y="213256"/>
                  <a:pt x="1269058" y="197519"/>
                </a:cubicBezTo>
                <a:cubicBezTo>
                  <a:pt x="1276887" y="162403"/>
                  <a:pt x="1284484" y="126977"/>
                  <a:pt x="1284329" y="90775"/>
                </a:cubicBezTo>
                <a:cubicBezTo>
                  <a:pt x="1285104" y="60465"/>
                  <a:pt x="1284329" y="30155"/>
                  <a:pt x="1281848" y="0"/>
                </a:cubicBezTo>
                <a:cubicBezTo>
                  <a:pt x="1284794" y="1860"/>
                  <a:pt x="1287120" y="3411"/>
                  <a:pt x="1288515" y="4496"/>
                </a:cubicBezTo>
                <a:cubicBezTo>
                  <a:pt x="1345259" y="46357"/>
                  <a:pt x="1401926" y="91318"/>
                  <a:pt x="1442236" y="14984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 rot="-7416649">
            <a:off x="8261993" y="4308015"/>
            <a:ext cx="778383" cy="457429"/>
          </a:xfrm>
          <a:custGeom>
            <a:avLst/>
            <a:gdLst/>
            <a:ahLst/>
            <a:cxnLst/>
            <a:rect l="l" t="t" r="r" b="b"/>
            <a:pathLst>
              <a:path w="1552696" h="912466" extrusionOk="0">
                <a:moveTo>
                  <a:pt x="1552697" y="254590"/>
                </a:moveTo>
                <a:cubicBezTo>
                  <a:pt x="1534247" y="299474"/>
                  <a:pt x="1518976" y="345676"/>
                  <a:pt x="1497425" y="389164"/>
                </a:cubicBezTo>
                <a:cubicBezTo>
                  <a:pt x="1467348" y="441877"/>
                  <a:pt x="1436030" y="494048"/>
                  <a:pt x="1404325" y="545831"/>
                </a:cubicBezTo>
                <a:cubicBezTo>
                  <a:pt x="1384015" y="576063"/>
                  <a:pt x="1358356" y="601955"/>
                  <a:pt x="1334170" y="629009"/>
                </a:cubicBezTo>
                <a:cubicBezTo>
                  <a:pt x="1302464" y="667149"/>
                  <a:pt x="1263937" y="698001"/>
                  <a:pt x="1223239" y="726063"/>
                </a:cubicBezTo>
                <a:cubicBezTo>
                  <a:pt x="1193239" y="748699"/>
                  <a:pt x="1163937" y="772807"/>
                  <a:pt x="1129906" y="789396"/>
                </a:cubicBezTo>
                <a:cubicBezTo>
                  <a:pt x="1073317" y="817846"/>
                  <a:pt x="1016650" y="846296"/>
                  <a:pt x="955100" y="862652"/>
                </a:cubicBezTo>
                <a:cubicBezTo>
                  <a:pt x="886650" y="883428"/>
                  <a:pt x="820061" y="904435"/>
                  <a:pt x="747968" y="910714"/>
                </a:cubicBezTo>
                <a:cubicBezTo>
                  <a:pt x="693317" y="914203"/>
                  <a:pt x="638046" y="913040"/>
                  <a:pt x="584247" y="902110"/>
                </a:cubicBezTo>
                <a:cubicBezTo>
                  <a:pt x="543627" y="892420"/>
                  <a:pt x="504092" y="878544"/>
                  <a:pt x="464170" y="866296"/>
                </a:cubicBezTo>
                <a:cubicBezTo>
                  <a:pt x="352077" y="826761"/>
                  <a:pt x="246961" y="762730"/>
                  <a:pt x="171844" y="669474"/>
                </a:cubicBezTo>
                <a:cubicBezTo>
                  <a:pt x="71689" y="558234"/>
                  <a:pt x="-559" y="440017"/>
                  <a:pt x="61" y="285288"/>
                </a:cubicBezTo>
                <a:cubicBezTo>
                  <a:pt x="-1877" y="193117"/>
                  <a:pt x="42154" y="95133"/>
                  <a:pt x="120604" y="44203"/>
                </a:cubicBezTo>
                <a:cubicBezTo>
                  <a:pt x="199519" y="-3472"/>
                  <a:pt x="269674" y="-1766"/>
                  <a:pt x="358278" y="1335"/>
                </a:cubicBezTo>
                <a:cubicBezTo>
                  <a:pt x="418123" y="4668"/>
                  <a:pt x="471922" y="35831"/>
                  <a:pt x="522387" y="65753"/>
                </a:cubicBezTo>
                <a:cubicBezTo>
                  <a:pt x="564557" y="93505"/>
                  <a:pt x="608511" y="120404"/>
                  <a:pt x="642309" y="158776"/>
                </a:cubicBezTo>
                <a:cubicBezTo>
                  <a:pt x="686961" y="210637"/>
                  <a:pt x="725565" y="268544"/>
                  <a:pt x="747658" y="333660"/>
                </a:cubicBezTo>
                <a:cubicBezTo>
                  <a:pt x="764557" y="397459"/>
                  <a:pt x="774480" y="463970"/>
                  <a:pt x="776030" y="529939"/>
                </a:cubicBezTo>
                <a:cubicBezTo>
                  <a:pt x="776728" y="547614"/>
                  <a:pt x="776340" y="565210"/>
                  <a:pt x="773395" y="582652"/>
                </a:cubicBezTo>
                <a:cubicBezTo>
                  <a:pt x="739596" y="586606"/>
                  <a:pt x="705720" y="589939"/>
                  <a:pt x="671922" y="592575"/>
                </a:cubicBezTo>
                <a:cubicBezTo>
                  <a:pt x="661457" y="470094"/>
                  <a:pt x="604557" y="289707"/>
                  <a:pt x="499519" y="217769"/>
                </a:cubicBezTo>
                <a:cubicBezTo>
                  <a:pt x="434247" y="170017"/>
                  <a:pt x="332930" y="154435"/>
                  <a:pt x="272542" y="218079"/>
                </a:cubicBezTo>
                <a:cubicBezTo>
                  <a:pt x="232697" y="257691"/>
                  <a:pt x="214635" y="315133"/>
                  <a:pt x="221922" y="370559"/>
                </a:cubicBezTo>
                <a:cubicBezTo>
                  <a:pt x="224635" y="407846"/>
                  <a:pt x="241224" y="442342"/>
                  <a:pt x="263627" y="471800"/>
                </a:cubicBezTo>
                <a:cubicBezTo>
                  <a:pt x="288201" y="506451"/>
                  <a:pt x="315798" y="539939"/>
                  <a:pt x="352542" y="562265"/>
                </a:cubicBezTo>
                <a:cubicBezTo>
                  <a:pt x="419519" y="607148"/>
                  <a:pt x="494325" y="619086"/>
                  <a:pt x="573472" y="621800"/>
                </a:cubicBezTo>
                <a:cubicBezTo>
                  <a:pt x="646030" y="624590"/>
                  <a:pt x="718356" y="618234"/>
                  <a:pt x="790216" y="608621"/>
                </a:cubicBezTo>
                <a:cubicBezTo>
                  <a:pt x="851922" y="601877"/>
                  <a:pt x="913395" y="591645"/>
                  <a:pt x="972309" y="571412"/>
                </a:cubicBezTo>
                <a:cubicBezTo>
                  <a:pt x="1054402" y="546528"/>
                  <a:pt x="1136883" y="520172"/>
                  <a:pt x="1208743" y="471955"/>
                </a:cubicBezTo>
                <a:cubicBezTo>
                  <a:pt x="1264712" y="438001"/>
                  <a:pt x="1315798" y="391722"/>
                  <a:pt x="1345798" y="332730"/>
                </a:cubicBezTo>
                <a:cubicBezTo>
                  <a:pt x="1346805" y="330559"/>
                  <a:pt x="1348356" y="326218"/>
                  <a:pt x="1348821" y="322265"/>
                </a:cubicBezTo>
                <a:cubicBezTo>
                  <a:pt x="1352852" y="321490"/>
                  <a:pt x="1356883" y="320714"/>
                  <a:pt x="1360914" y="319862"/>
                </a:cubicBezTo>
                <a:cubicBezTo>
                  <a:pt x="1426418" y="303738"/>
                  <a:pt x="1489286" y="278001"/>
                  <a:pt x="1552697" y="25459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 rot="-7416649">
            <a:off x="8845407" y="4409231"/>
            <a:ext cx="676730" cy="354337"/>
          </a:xfrm>
          <a:custGeom>
            <a:avLst/>
            <a:gdLst/>
            <a:ahLst/>
            <a:cxnLst/>
            <a:rect l="l" t="t" r="r" b="b"/>
            <a:pathLst>
              <a:path w="1349922" h="706821" extrusionOk="0">
                <a:moveTo>
                  <a:pt x="1349922" y="0"/>
                </a:moveTo>
                <a:cubicBezTo>
                  <a:pt x="1347984" y="5194"/>
                  <a:pt x="1347209" y="11318"/>
                  <a:pt x="1346666" y="16744"/>
                </a:cubicBezTo>
                <a:cubicBezTo>
                  <a:pt x="1333178" y="76667"/>
                  <a:pt x="1307519" y="133333"/>
                  <a:pt x="1276279" y="186046"/>
                </a:cubicBezTo>
                <a:cubicBezTo>
                  <a:pt x="1242558" y="241395"/>
                  <a:pt x="1206046" y="297054"/>
                  <a:pt x="1156046" y="340543"/>
                </a:cubicBezTo>
                <a:cubicBezTo>
                  <a:pt x="1113488" y="380620"/>
                  <a:pt x="1062713" y="410232"/>
                  <a:pt x="1017054" y="446434"/>
                </a:cubicBezTo>
                <a:cubicBezTo>
                  <a:pt x="956977" y="496124"/>
                  <a:pt x="885891" y="532790"/>
                  <a:pt x="813101" y="560232"/>
                </a:cubicBezTo>
                <a:cubicBezTo>
                  <a:pt x="721783" y="597674"/>
                  <a:pt x="625271" y="620387"/>
                  <a:pt x="529612" y="643876"/>
                </a:cubicBezTo>
                <a:cubicBezTo>
                  <a:pt x="427287" y="662403"/>
                  <a:pt x="322636" y="687287"/>
                  <a:pt x="218527" y="698294"/>
                </a:cubicBezTo>
                <a:cubicBezTo>
                  <a:pt x="177132" y="702403"/>
                  <a:pt x="138372" y="706356"/>
                  <a:pt x="96202" y="706821"/>
                </a:cubicBezTo>
                <a:cubicBezTo>
                  <a:pt x="70233" y="705426"/>
                  <a:pt x="42093" y="707752"/>
                  <a:pt x="18062" y="696434"/>
                </a:cubicBezTo>
                <a:cubicBezTo>
                  <a:pt x="10465" y="646124"/>
                  <a:pt x="465" y="595426"/>
                  <a:pt x="0" y="544496"/>
                </a:cubicBezTo>
                <a:cubicBezTo>
                  <a:pt x="61395" y="552480"/>
                  <a:pt x="123566" y="554341"/>
                  <a:pt x="185504" y="552015"/>
                </a:cubicBezTo>
                <a:cubicBezTo>
                  <a:pt x="245116" y="550465"/>
                  <a:pt x="305194" y="550775"/>
                  <a:pt x="364108" y="539922"/>
                </a:cubicBezTo>
                <a:cubicBezTo>
                  <a:pt x="484031" y="520620"/>
                  <a:pt x="596589" y="474883"/>
                  <a:pt x="707054" y="426046"/>
                </a:cubicBezTo>
                <a:cubicBezTo>
                  <a:pt x="825194" y="377907"/>
                  <a:pt x="934108" y="309380"/>
                  <a:pt x="1032325" y="228294"/>
                </a:cubicBezTo>
                <a:cubicBezTo>
                  <a:pt x="1100077" y="170465"/>
                  <a:pt x="1167752" y="104728"/>
                  <a:pt x="1188915" y="15039"/>
                </a:cubicBezTo>
                <a:cubicBezTo>
                  <a:pt x="1192093" y="16202"/>
                  <a:pt x="1193100" y="11473"/>
                  <a:pt x="1190310" y="10775"/>
                </a:cubicBezTo>
                <a:lnTo>
                  <a:pt x="1190310" y="10775"/>
                </a:lnTo>
                <a:lnTo>
                  <a:pt x="1190232" y="10698"/>
                </a:lnTo>
                <a:lnTo>
                  <a:pt x="1190232" y="10698"/>
                </a:lnTo>
                <a:cubicBezTo>
                  <a:pt x="1191550" y="7442"/>
                  <a:pt x="1191008" y="3798"/>
                  <a:pt x="1188915" y="1395"/>
                </a:cubicBezTo>
                <a:cubicBezTo>
                  <a:pt x="1194341" y="2015"/>
                  <a:pt x="1199845" y="2636"/>
                  <a:pt x="1205349" y="2946"/>
                </a:cubicBezTo>
                <a:cubicBezTo>
                  <a:pt x="1253798" y="8295"/>
                  <a:pt x="1302170" y="6589"/>
                  <a:pt x="1349922" y="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1433850" y="3180050"/>
            <a:ext cx="6276300" cy="52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Google Shape;114;p4"/>
          <p:cNvSpPr/>
          <p:nvPr/>
        </p:nvSpPr>
        <p:spPr>
          <a:xfrm rot="-446623">
            <a:off x="7447225" y="3117585"/>
            <a:ext cx="1892722" cy="2145974"/>
          </a:xfrm>
          <a:custGeom>
            <a:avLst/>
            <a:gdLst/>
            <a:ahLst/>
            <a:cxnLst/>
            <a:rect l="l" t="t" r="r" b="b"/>
            <a:pathLst>
              <a:path w="3772405" h="4277163" extrusionOk="0">
                <a:moveTo>
                  <a:pt x="3508694" y="2272991"/>
                </a:moveTo>
                <a:cubicBezTo>
                  <a:pt x="3575916" y="2240657"/>
                  <a:pt x="3647329" y="2212257"/>
                  <a:pt x="3697788" y="2154858"/>
                </a:cubicBezTo>
                <a:cubicBezTo>
                  <a:pt x="3774161" y="2077700"/>
                  <a:pt x="3784766" y="1992414"/>
                  <a:pt x="3761418" y="1889850"/>
                </a:cubicBezTo>
                <a:cubicBezTo>
                  <a:pt x="3740465" y="1787969"/>
                  <a:pt x="3673585" y="1668382"/>
                  <a:pt x="3587205" y="1608759"/>
                </a:cubicBezTo>
                <a:cubicBezTo>
                  <a:pt x="3501767" y="1564278"/>
                  <a:pt x="3407177" y="1538187"/>
                  <a:pt x="3312074" y="1524928"/>
                </a:cubicBezTo>
                <a:cubicBezTo>
                  <a:pt x="3264437" y="1517059"/>
                  <a:pt x="3216544" y="1508847"/>
                  <a:pt x="3168137" y="1509103"/>
                </a:cubicBezTo>
                <a:cubicBezTo>
                  <a:pt x="3210215" y="1482585"/>
                  <a:pt x="3251181" y="1453843"/>
                  <a:pt x="3290950" y="1423903"/>
                </a:cubicBezTo>
                <a:cubicBezTo>
                  <a:pt x="3335935" y="1387890"/>
                  <a:pt x="3374934" y="1345291"/>
                  <a:pt x="3415302" y="1304316"/>
                </a:cubicBezTo>
                <a:cubicBezTo>
                  <a:pt x="3488511" y="1228184"/>
                  <a:pt x="3544529" y="1112018"/>
                  <a:pt x="3539568" y="1005005"/>
                </a:cubicBezTo>
                <a:cubicBezTo>
                  <a:pt x="3539397" y="946751"/>
                  <a:pt x="3521779" y="890893"/>
                  <a:pt x="3502964" y="836317"/>
                </a:cubicBezTo>
                <a:cubicBezTo>
                  <a:pt x="3486116" y="781142"/>
                  <a:pt x="3450196" y="735206"/>
                  <a:pt x="3409144" y="695772"/>
                </a:cubicBezTo>
                <a:cubicBezTo>
                  <a:pt x="3369803" y="654797"/>
                  <a:pt x="3329949" y="612967"/>
                  <a:pt x="3279318" y="586022"/>
                </a:cubicBezTo>
                <a:cubicBezTo>
                  <a:pt x="3194906" y="540599"/>
                  <a:pt x="3097836" y="516391"/>
                  <a:pt x="3001878" y="522892"/>
                </a:cubicBezTo>
                <a:cubicBezTo>
                  <a:pt x="2939018" y="527511"/>
                  <a:pt x="2874960" y="532729"/>
                  <a:pt x="2814751" y="552575"/>
                </a:cubicBezTo>
                <a:cubicBezTo>
                  <a:pt x="2710839" y="590555"/>
                  <a:pt x="2618644" y="656679"/>
                  <a:pt x="2544238" y="738115"/>
                </a:cubicBezTo>
                <a:cubicBezTo>
                  <a:pt x="2542528" y="740339"/>
                  <a:pt x="2535771" y="747268"/>
                  <a:pt x="2527304" y="756421"/>
                </a:cubicBezTo>
                <a:cubicBezTo>
                  <a:pt x="2540047" y="717585"/>
                  <a:pt x="2551080" y="678834"/>
                  <a:pt x="2556981" y="636748"/>
                </a:cubicBezTo>
                <a:cubicBezTo>
                  <a:pt x="2584007" y="503901"/>
                  <a:pt x="2572375" y="363356"/>
                  <a:pt x="2514818" y="240005"/>
                </a:cubicBezTo>
                <a:cubicBezTo>
                  <a:pt x="2464700" y="150443"/>
                  <a:pt x="2380545" y="81068"/>
                  <a:pt x="2287580" y="39324"/>
                </a:cubicBezTo>
                <a:cubicBezTo>
                  <a:pt x="2255508" y="26835"/>
                  <a:pt x="2221470" y="20847"/>
                  <a:pt x="2187602" y="15372"/>
                </a:cubicBezTo>
                <a:cubicBezTo>
                  <a:pt x="2098058" y="-2506"/>
                  <a:pt x="2005265" y="-7553"/>
                  <a:pt x="1915977" y="15287"/>
                </a:cubicBezTo>
                <a:cubicBezTo>
                  <a:pt x="1792566" y="43943"/>
                  <a:pt x="1716364" y="115028"/>
                  <a:pt x="1642557" y="213744"/>
                </a:cubicBezTo>
                <a:cubicBezTo>
                  <a:pt x="1558914" y="319302"/>
                  <a:pt x="1518803" y="453603"/>
                  <a:pt x="1507770" y="586535"/>
                </a:cubicBezTo>
                <a:cubicBezTo>
                  <a:pt x="1507343" y="594490"/>
                  <a:pt x="1507086" y="604071"/>
                  <a:pt x="1507086" y="614678"/>
                </a:cubicBezTo>
                <a:cubicBezTo>
                  <a:pt x="1496738" y="599623"/>
                  <a:pt x="1485962" y="584738"/>
                  <a:pt x="1474844" y="570196"/>
                </a:cubicBezTo>
                <a:cubicBezTo>
                  <a:pt x="1375978" y="437692"/>
                  <a:pt x="1242218" y="321526"/>
                  <a:pt x="1077498" y="284572"/>
                </a:cubicBezTo>
                <a:cubicBezTo>
                  <a:pt x="1022164" y="270372"/>
                  <a:pt x="965034" y="270030"/>
                  <a:pt x="908332" y="271655"/>
                </a:cubicBezTo>
                <a:cubicBezTo>
                  <a:pt x="852399" y="271228"/>
                  <a:pt x="797065" y="279269"/>
                  <a:pt x="742928" y="292784"/>
                </a:cubicBezTo>
                <a:cubicBezTo>
                  <a:pt x="704442" y="300226"/>
                  <a:pt x="668522" y="316907"/>
                  <a:pt x="637391" y="340517"/>
                </a:cubicBezTo>
                <a:cubicBezTo>
                  <a:pt x="498756" y="433928"/>
                  <a:pt x="477461" y="657706"/>
                  <a:pt x="494993" y="811510"/>
                </a:cubicBezTo>
                <a:cubicBezTo>
                  <a:pt x="528433" y="1101668"/>
                  <a:pt x="667752" y="1371466"/>
                  <a:pt x="859155" y="1589170"/>
                </a:cubicBezTo>
                <a:cubicBezTo>
                  <a:pt x="803222" y="1586775"/>
                  <a:pt x="748658" y="1599692"/>
                  <a:pt x="694094" y="1610128"/>
                </a:cubicBezTo>
                <a:cubicBezTo>
                  <a:pt x="546393" y="1634678"/>
                  <a:pt x="403824" y="1689083"/>
                  <a:pt x="274255" y="1763504"/>
                </a:cubicBezTo>
                <a:cubicBezTo>
                  <a:pt x="232520" y="1793786"/>
                  <a:pt x="186508" y="1818422"/>
                  <a:pt x="147252" y="1852040"/>
                </a:cubicBezTo>
                <a:cubicBezTo>
                  <a:pt x="82767" y="1915598"/>
                  <a:pt x="21788" y="1992329"/>
                  <a:pt x="4170" y="2083089"/>
                </a:cubicBezTo>
                <a:cubicBezTo>
                  <a:pt x="-18579" y="2228681"/>
                  <a:pt x="54629" y="2374188"/>
                  <a:pt x="153752" y="2476923"/>
                </a:cubicBezTo>
                <a:cubicBezTo>
                  <a:pt x="201047" y="2517641"/>
                  <a:pt x="259374" y="2543988"/>
                  <a:pt x="314879" y="2571789"/>
                </a:cubicBezTo>
                <a:cubicBezTo>
                  <a:pt x="386121" y="2603439"/>
                  <a:pt x="465915" y="2603097"/>
                  <a:pt x="542545" y="2603867"/>
                </a:cubicBezTo>
                <a:cubicBezTo>
                  <a:pt x="622253" y="2604124"/>
                  <a:pt x="701021" y="2591293"/>
                  <a:pt x="778762" y="2574783"/>
                </a:cubicBezTo>
                <a:cubicBezTo>
                  <a:pt x="820840" y="2566314"/>
                  <a:pt x="863602" y="2559043"/>
                  <a:pt x="903628" y="2543047"/>
                </a:cubicBezTo>
                <a:cubicBezTo>
                  <a:pt x="873609" y="2565117"/>
                  <a:pt x="847438" y="2591635"/>
                  <a:pt x="821867" y="2618495"/>
                </a:cubicBezTo>
                <a:cubicBezTo>
                  <a:pt x="783210" y="2659127"/>
                  <a:pt x="743441" y="2699332"/>
                  <a:pt x="710685" y="2745011"/>
                </a:cubicBezTo>
                <a:cubicBezTo>
                  <a:pt x="674936" y="2797363"/>
                  <a:pt x="638417" y="2848517"/>
                  <a:pt x="606004" y="2903349"/>
                </a:cubicBezTo>
                <a:cubicBezTo>
                  <a:pt x="575386" y="2959550"/>
                  <a:pt x="553235" y="3019857"/>
                  <a:pt x="531854" y="3080078"/>
                </a:cubicBezTo>
                <a:cubicBezTo>
                  <a:pt x="513980" y="3134397"/>
                  <a:pt x="495934" y="3189914"/>
                  <a:pt x="495763" y="3247655"/>
                </a:cubicBezTo>
                <a:cubicBezTo>
                  <a:pt x="488579" y="3371605"/>
                  <a:pt x="531512" y="3524810"/>
                  <a:pt x="662706" y="3565357"/>
                </a:cubicBezTo>
                <a:cubicBezTo>
                  <a:pt x="723770" y="3578787"/>
                  <a:pt x="788512" y="3575879"/>
                  <a:pt x="849747" y="3564673"/>
                </a:cubicBezTo>
                <a:cubicBezTo>
                  <a:pt x="892510" y="3555434"/>
                  <a:pt x="932364" y="3536615"/>
                  <a:pt x="971962" y="3518394"/>
                </a:cubicBezTo>
                <a:cubicBezTo>
                  <a:pt x="1061505" y="3476394"/>
                  <a:pt x="1143865" y="3420364"/>
                  <a:pt x="1219982" y="3357576"/>
                </a:cubicBezTo>
                <a:cubicBezTo>
                  <a:pt x="1266250" y="3322675"/>
                  <a:pt x="1310381" y="3285293"/>
                  <a:pt x="1351603" y="3244575"/>
                </a:cubicBezTo>
                <a:cubicBezTo>
                  <a:pt x="1430200" y="3173490"/>
                  <a:pt x="1502383" y="3092311"/>
                  <a:pt x="1543862" y="2993596"/>
                </a:cubicBezTo>
                <a:cubicBezTo>
                  <a:pt x="1540697" y="3131232"/>
                  <a:pt x="1566269" y="3267244"/>
                  <a:pt x="1607834" y="3398037"/>
                </a:cubicBezTo>
                <a:cubicBezTo>
                  <a:pt x="1627932" y="3460739"/>
                  <a:pt x="1661885" y="3517796"/>
                  <a:pt x="1688996" y="3577504"/>
                </a:cubicBezTo>
                <a:cubicBezTo>
                  <a:pt x="1692417" y="3584091"/>
                  <a:pt x="1695924" y="3590763"/>
                  <a:pt x="1699430" y="3597435"/>
                </a:cubicBezTo>
                <a:cubicBezTo>
                  <a:pt x="1698318" y="3604364"/>
                  <a:pt x="1700114" y="3611977"/>
                  <a:pt x="1698917" y="3618992"/>
                </a:cubicBezTo>
                <a:cubicBezTo>
                  <a:pt x="1697805" y="3645167"/>
                  <a:pt x="1693272" y="3670916"/>
                  <a:pt x="1688569" y="3696664"/>
                </a:cubicBezTo>
                <a:cubicBezTo>
                  <a:pt x="1668214" y="3803505"/>
                  <a:pt x="1636057" y="3911203"/>
                  <a:pt x="1575762" y="4002732"/>
                </a:cubicBezTo>
                <a:cubicBezTo>
                  <a:pt x="1540355" y="4047984"/>
                  <a:pt x="1503836" y="4090498"/>
                  <a:pt x="1459877" y="4128393"/>
                </a:cubicBezTo>
                <a:cubicBezTo>
                  <a:pt x="1434476" y="4148581"/>
                  <a:pt x="1352116" y="4188957"/>
                  <a:pt x="1410273" y="4219837"/>
                </a:cubicBezTo>
                <a:cubicBezTo>
                  <a:pt x="1439864" y="4237374"/>
                  <a:pt x="1467916" y="4257476"/>
                  <a:pt x="1499218" y="4272189"/>
                </a:cubicBezTo>
                <a:cubicBezTo>
                  <a:pt x="1527612" y="4287330"/>
                  <a:pt x="1537875" y="4264747"/>
                  <a:pt x="1554638" y="4246698"/>
                </a:cubicBezTo>
                <a:cubicBezTo>
                  <a:pt x="1589361" y="4212908"/>
                  <a:pt x="1628445" y="4183311"/>
                  <a:pt x="1657694" y="4144218"/>
                </a:cubicBezTo>
                <a:cubicBezTo>
                  <a:pt x="1712088" y="4069626"/>
                  <a:pt x="1760580" y="3990756"/>
                  <a:pt x="1800434" y="3907524"/>
                </a:cubicBezTo>
                <a:cubicBezTo>
                  <a:pt x="1857906" y="3953289"/>
                  <a:pt x="1930431" y="3968943"/>
                  <a:pt x="1998252" y="3993151"/>
                </a:cubicBezTo>
                <a:cubicBezTo>
                  <a:pt x="2089249" y="4027368"/>
                  <a:pt x="2182385" y="4056880"/>
                  <a:pt x="2279199" y="4068514"/>
                </a:cubicBezTo>
                <a:cubicBezTo>
                  <a:pt x="2349927" y="4077752"/>
                  <a:pt x="2421682" y="4076127"/>
                  <a:pt x="2492924" y="4080233"/>
                </a:cubicBezTo>
                <a:cubicBezTo>
                  <a:pt x="2575027" y="4080832"/>
                  <a:pt x="2657045" y="4074245"/>
                  <a:pt x="2739148" y="4073475"/>
                </a:cubicBezTo>
                <a:cubicBezTo>
                  <a:pt x="2861019" y="4066290"/>
                  <a:pt x="2983832" y="4059190"/>
                  <a:pt x="3102454" y="4028566"/>
                </a:cubicBezTo>
                <a:cubicBezTo>
                  <a:pt x="3233306" y="3995205"/>
                  <a:pt x="3363731" y="3955171"/>
                  <a:pt x="3480129" y="3885027"/>
                </a:cubicBezTo>
                <a:cubicBezTo>
                  <a:pt x="3550687" y="3850382"/>
                  <a:pt x="3612264" y="3801452"/>
                  <a:pt x="3668197" y="3746620"/>
                </a:cubicBezTo>
                <a:cubicBezTo>
                  <a:pt x="3690262" y="3725491"/>
                  <a:pt x="3701038" y="3702908"/>
                  <a:pt x="3671190" y="3683490"/>
                </a:cubicBezTo>
                <a:cubicBezTo>
                  <a:pt x="3625691" y="3647049"/>
                  <a:pt x="3576258" y="3615827"/>
                  <a:pt x="3524003" y="3590079"/>
                </a:cubicBezTo>
                <a:cubicBezTo>
                  <a:pt x="3425137" y="3537385"/>
                  <a:pt x="3327041" y="3490593"/>
                  <a:pt x="3218938" y="3457489"/>
                </a:cubicBezTo>
                <a:cubicBezTo>
                  <a:pt x="3144361" y="3433366"/>
                  <a:pt x="3073376" y="3398294"/>
                  <a:pt x="2995891" y="3382126"/>
                </a:cubicBezTo>
                <a:cubicBezTo>
                  <a:pt x="2841606" y="3349621"/>
                  <a:pt x="2590165" y="3372118"/>
                  <a:pt x="2457516" y="3463819"/>
                </a:cubicBezTo>
                <a:cubicBezTo>
                  <a:pt x="2477615" y="3384094"/>
                  <a:pt x="2490529" y="3302487"/>
                  <a:pt x="2498996" y="3220795"/>
                </a:cubicBezTo>
                <a:cubicBezTo>
                  <a:pt x="2507719" y="3139701"/>
                  <a:pt x="2502844" y="3058351"/>
                  <a:pt x="2483858" y="2979139"/>
                </a:cubicBezTo>
                <a:cubicBezTo>
                  <a:pt x="2521745" y="3024134"/>
                  <a:pt x="2564593" y="3063654"/>
                  <a:pt x="2610348" y="3100437"/>
                </a:cubicBezTo>
                <a:cubicBezTo>
                  <a:pt x="2681846" y="3159375"/>
                  <a:pt x="2760700" y="3210701"/>
                  <a:pt x="2847079" y="3244917"/>
                </a:cubicBezTo>
                <a:cubicBezTo>
                  <a:pt x="2890354" y="3263566"/>
                  <a:pt x="2935169" y="3282984"/>
                  <a:pt x="2983234" y="3283069"/>
                </a:cubicBezTo>
                <a:cubicBezTo>
                  <a:pt x="3048916" y="3284951"/>
                  <a:pt x="3114171" y="3275798"/>
                  <a:pt x="3175150" y="3250478"/>
                </a:cubicBezTo>
                <a:cubicBezTo>
                  <a:pt x="3228602" y="3233198"/>
                  <a:pt x="3277351" y="3203601"/>
                  <a:pt x="3318146" y="3164936"/>
                </a:cubicBezTo>
                <a:cubicBezTo>
                  <a:pt x="3399309" y="3084099"/>
                  <a:pt x="3436939" y="2963143"/>
                  <a:pt x="3427874" y="2849971"/>
                </a:cubicBezTo>
                <a:cubicBezTo>
                  <a:pt x="3416243" y="2734661"/>
                  <a:pt x="3381691" y="2619094"/>
                  <a:pt x="3319258" y="2520806"/>
                </a:cubicBezTo>
                <a:cubicBezTo>
                  <a:pt x="3296765" y="2486418"/>
                  <a:pt x="3267944" y="2456821"/>
                  <a:pt x="3238865" y="2427993"/>
                </a:cubicBezTo>
                <a:cubicBezTo>
                  <a:pt x="3201235" y="2389927"/>
                  <a:pt x="3161979" y="2352802"/>
                  <a:pt x="3114257" y="2327738"/>
                </a:cubicBezTo>
                <a:cubicBezTo>
                  <a:pt x="3247503" y="2334753"/>
                  <a:pt x="3387506" y="2337490"/>
                  <a:pt x="3508694" y="22729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" name="Google Shape;115;p4"/>
          <p:cNvGrpSpPr/>
          <p:nvPr/>
        </p:nvGrpSpPr>
        <p:grpSpPr>
          <a:xfrm rot="-448819">
            <a:off x="7448188" y="3117817"/>
            <a:ext cx="1886412" cy="2138820"/>
            <a:chOff x="14894809" y="6234681"/>
            <a:chExt cx="3772405" cy="4277163"/>
          </a:xfrm>
        </p:grpSpPr>
        <p:grpSp>
          <p:nvGrpSpPr>
            <p:cNvPr id="116" name="Google Shape;116;p4"/>
            <p:cNvGrpSpPr/>
            <p:nvPr/>
          </p:nvGrpSpPr>
          <p:grpSpPr>
            <a:xfrm>
              <a:off x="14894809" y="6234681"/>
              <a:ext cx="3772405" cy="4277163"/>
              <a:chOff x="14894809" y="6234681"/>
              <a:chExt cx="3772405" cy="4277163"/>
            </a:xfrm>
          </p:grpSpPr>
          <p:sp>
            <p:nvSpPr>
              <p:cNvPr id="117" name="Google Shape;117;p4"/>
              <p:cNvSpPr/>
              <p:nvPr/>
            </p:nvSpPr>
            <p:spPr>
              <a:xfrm>
                <a:off x="14894809" y="6234681"/>
                <a:ext cx="3772405" cy="4277163"/>
              </a:xfrm>
              <a:custGeom>
                <a:avLst/>
                <a:gdLst/>
                <a:ahLst/>
                <a:cxnLst/>
                <a:rect l="l" t="t" r="r" b="b"/>
                <a:pathLst>
                  <a:path w="3772405" h="4277163" extrusionOk="0">
                    <a:moveTo>
                      <a:pt x="3508694" y="2272991"/>
                    </a:moveTo>
                    <a:cubicBezTo>
                      <a:pt x="3575916" y="2240657"/>
                      <a:pt x="3647329" y="2212257"/>
                      <a:pt x="3697788" y="2154858"/>
                    </a:cubicBezTo>
                    <a:cubicBezTo>
                      <a:pt x="3774161" y="2077700"/>
                      <a:pt x="3784766" y="1992414"/>
                      <a:pt x="3761418" y="1889850"/>
                    </a:cubicBezTo>
                    <a:cubicBezTo>
                      <a:pt x="3740465" y="1787969"/>
                      <a:pt x="3673585" y="1668382"/>
                      <a:pt x="3587205" y="1608759"/>
                    </a:cubicBezTo>
                    <a:cubicBezTo>
                      <a:pt x="3501767" y="1564278"/>
                      <a:pt x="3407177" y="1538187"/>
                      <a:pt x="3312074" y="1524928"/>
                    </a:cubicBezTo>
                    <a:cubicBezTo>
                      <a:pt x="3264437" y="1517059"/>
                      <a:pt x="3216544" y="1508847"/>
                      <a:pt x="3168137" y="1509103"/>
                    </a:cubicBezTo>
                    <a:cubicBezTo>
                      <a:pt x="3210215" y="1482585"/>
                      <a:pt x="3251181" y="1453843"/>
                      <a:pt x="3290950" y="1423903"/>
                    </a:cubicBezTo>
                    <a:cubicBezTo>
                      <a:pt x="3335935" y="1387890"/>
                      <a:pt x="3374934" y="1345291"/>
                      <a:pt x="3415302" y="1304316"/>
                    </a:cubicBezTo>
                    <a:cubicBezTo>
                      <a:pt x="3488511" y="1228184"/>
                      <a:pt x="3544529" y="1112018"/>
                      <a:pt x="3539568" y="1005005"/>
                    </a:cubicBezTo>
                    <a:cubicBezTo>
                      <a:pt x="3539397" y="946751"/>
                      <a:pt x="3521779" y="890893"/>
                      <a:pt x="3502964" y="836317"/>
                    </a:cubicBezTo>
                    <a:cubicBezTo>
                      <a:pt x="3486116" y="781142"/>
                      <a:pt x="3450196" y="735206"/>
                      <a:pt x="3409144" y="695772"/>
                    </a:cubicBezTo>
                    <a:cubicBezTo>
                      <a:pt x="3369803" y="654797"/>
                      <a:pt x="3329949" y="612967"/>
                      <a:pt x="3279318" y="586022"/>
                    </a:cubicBezTo>
                    <a:cubicBezTo>
                      <a:pt x="3194906" y="540599"/>
                      <a:pt x="3097836" y="516391"/>
                      <a:pt x="3001878" y="522892"/>
                    </a:cubicBezTo>
                    <a:cubicBezTo>
                      <a:pt x="2939018" y="527511"/>
                      <a:pt x="2874960" y="532729"/>
                      <a:pt x="2814751" y="552575"/>
                    </a:cubicBezTo>
                    <a:cubicBezTo>
                      <a:pt x="2710839" y="590555"/>
                      <a:pt x="2618644" y="656679"/>
                      <a:pt x="2544238" y="738115"/>
                    </a:cubicBezTo>
                    <a:cubicBezTo>
                      <a:pt x="2542528" y="740339"/>
                      <a:pt x="2535771" y="747268"/>
                      <a:pt x="2527304" y="756421"/>
                    </a:cubicBezTo>
                    <a:cubicBezTo>
                      <a:pt x="2540047" y="717585"/>
                      <a:pt x="2551080" y="678834"/>
                      <a:pt x="2556981" y="636748"/>
                    </a:cubicBezTo>
                    <a:cubicBezTo>
                      <a:pt x="2584007" y="503901"/>
                      <a:pt x="2572375" y="363356"/>
                      <a:pt x="2514818" y="240005"/>
                    </a:cubicBezTo>
                    <a:cubicBezTo>
                      <a:pt x="2464700" y="150443"/>
                      <a:pt x="2380545" y="81068"/>
                      <a:pt x="2287580" y="39324"/>
                    </a:cubicBezTo>
                    <a:cubicBezTo>
                      <a:pt x="2255508" y="26835"/>
                      <a:pt x="2221470" y="20847"/>
                      <a:pt x="2187602" y="15372"/>
                    </a:cubicBezTo>
                    <a:cubicBezTo>
                      <a:pt x="2098058" y="-2506"/>
                      <a:pt x="2005265" y="-7553"/>
                      <a:pt x="1915977" y="15287"/>
                    </a:cubicBezTo>
                    <a:cubicBezTo>
                      <a:pt x="1792566" y="43943"/>
                      <a:pt x="1716364" y="115028"/>
                      <a:pt x="1642557" y="213744"/>
                    </a:cubicBezTo>
                    <a:cubicBezTo>
                      <a:pt x="1558914" y="319302"/>
                      <a:pt x="1518803" y="453603"/>
                      <a:pt x="1507770" y="586535"/>
                    </a:cubicBezTo>
                    <a:cubicBezTo>
                      <a:pt x="1507343" y="594490"/>
                      <a:pt x="1507086" y="604071"/>
                      <a:pt x="1507086" y="614678"/>
                    </a:cubicBezTo>
                    <a:cubicBezTo>
                      <a:pt x="1496738" y="599623"/>
                      <a:pt x="1485962" y="584738"/>
                      <a:pt x="1474844" y="570196"/>
                    </a:cubicBezTo>
                    <a:cubicBezTo>
                      <a:pt x="1375978" y="437692"/>
                      <a:pt x="1242218" y="321526"/>
                      <a:pt x="1077498" y="284572"/>
                    </a:cubicBezTo>
                    <a:cubicBezTo>
                      <a:pt x="1022164" y="270372"/>
                      <a:pt x="965034" y="270030"/>
                      <a:pt x="908332" y="271655"/>
                    </a:cubicBezTo>
                    <a:cubicBezTo>
                      <a:pt x="852399" y="271228"/>
                      <a:pt x="797065" y="279269"/>
                      <a:pt x="742928" y="292784"/>
                    </a:cubicBezTo>
                    <a:cubicBezTo>
                      <a:pt x="704442" y="300226"/>
                      <a:pt x="668522" y="316907"/>
                      <a:pt x="637391" y="340517"/>
                    </a:cubicBezTo>
                    <a:cubicBezTo>
                      <a:pt x="498756" y="433928"/>
                      <a:pt x="477461" y="657706"/>
                      <a:pt x="494993" y="811510"/>
                    </a:cubicBezTo>
                    <a:cubicBezTo>
                      <a:pt x="528433" y="1101668"/>
                      <a:pt x="667752" y="1371466"/>
                      <a:pt x="859155" y="1589170"/>
                    </a:cubicBezTo>
                    <a:cubicBezTo>
                      <a:pt x="803222" y="1586775"/>
                      <a:pt x="748658" y="1599692"/>
                      <a:pt x="694094" y="1610128"/>
                    </a:cubicBezTo>
                    <a:cubicBezTo>
                      <a:pt x="546393" y="1634678"/>
                      <a:pt x="403824" y="1689083"/>
                      <a:pt x="274255" y="1763504"/>
                    </a:cubicBezTo>
                    <a:cubicBezTo>
                      <a:pt x="232520" y="1793786"/>
                      <a:pt x="186508" y="1818422"/>
                      <a:pt x="147252" y="1852040"/>
                    </a:cubicBezTo>
                    <a:cubicBezTo>
                      <a:pt x="82767" y="1915598"/>
                      <a:pt x="21788" y="1992329"/>
                      <a:pt x="4170" y="2083089"/>
                    </a:cubicBezTo>
                    <a:cubicBezTo>
                      <a:pt x="-18579" y="2228681"/>
                      <a:pt x="54629" y="2374188"/>
                      <a:pt x="153752" y="2476923"/>
                    </a:cubicBezTo>
                    <a:cubicBezTo>
                      <a:pt x="201047" y="2517641"/>
                      <a:pt x="259374" y="2543988"/>
                      <a:pt x="314879" y="2571789"/>
                    </a:cubicBezTo>
                    <a:cubicBezTo>
                      <a:pt x="386121" y="2603439"/>
                      <a:pt x="465915" y="2603097"/>
                      <a:pt x="542545" y="2603867"/>
                    </a:cubicBezTo>
                    <a:cubicBezTo>
                      <a:pt x="622253" y="2604124"/>
                      <a:pt x="701021" y="2591293"/>
                      <a:pt x="778762" y="2574783"/>
                    </a:cubicBezTo>
                    <a:cubicBezTo>
                      <a:pt x="820840" y="2566314"/>
                      <a:pt x="863602" y="2559043"/>
                      <a:pt x="903628" y="2543047"/>
                    </a:cubicBezTo>
                    <a:cubicBezTo>
                      <a:pt x="873609" y="2565117"/>
                      <a:pt x="847438" y="2591635"/>
                      <a:pt x="821867" y="2618495"/>
                    </a:cubicBezTo>
                    <a:cubicBezTo>
                      <a:pt x="783210" y="2659127"/>
                      <a:pt x="743441" y="2699332"/>
                      <a:pt x="710685" y="2745011"/>
                    </a:cubicBezTo>
                    <a:cubicBezTo>
                      <a:pt x="674936" y="2797363"/>
                      <a:pt x="638417" y="2848517"/>
                      <a:pt x="606004" y="2903349"/>
                    </a:cubicBezTo>
                    <a:cubicBezTo>
                      <a:pt x="575386" y="2959550"/>
                      <a:pt x="553235" y="3019857"/>
                      <a:pt x="531854" y="3080078"/>
                    </a:cubicBezTo>
                    <a:cubicBezTo>
                      <a:pt x="513980" y="3134397"/>
                      <a:pt x="495934" y="3189914"/>
                      <a:pt x="495763" y="3247655"/>
                    </a:cubicBezTo>
                    <a:cubicBezTo>
                      <a:pt x="488579" y="3371605"/>
                      <a:pt x="531512" y="3524810"/>
                      <a:pt x="662706" y="3565357"/>
                    </a:cubicBezTo>
                    <a:cubicBezTo>
                      <a:pt x="723770" y="3578787"/>
                      <a:pt x="788512" y="3575879"/>
                      <a:pt x="849747" y="3564673"/>
                    </a:cubicBezTo>
                    <a:cubicBezTo>
                      <a:pt x="892510" y="3555434"/>
                      <a:pt x="932364" y="3536615"/>
                      <a:pt x="971962" y="3518394"/>
                    </a:cubicBezTo>
                    <a:cubicBezTo>
                      <a:pt x="1061505" y="3476394"/>
                      <a:pt x="1143865" y="3420364"/>
                      <a:pt x="1219982" y="3357576"/>
                    </a:cubicBezTo>
                    <a:cubicBezTo>
                      <a:pt x="1266250" y="3322675"/>
                      <a:pt x="1310381" y="3285293"/>
                      <a:pt x="1351603" y="3244575"/>
                    </a:cubicBezTo>
                    <a:cubicBezTo>
                      <a:pt x="1430200" y="3173490"/>
                      <a:pt x="1502383" y="3092311"/>
                      <a:pt x="1543862" y="2993596"/>
                    </a:cubicBezTo>
                    <a:cubicBezTo>
                      <a:pt x="1540697" y="3131232"/>
                      <a:pt x="1566269" y="3267244"/>
                      <a:pt x="1607834" y="3398037"/>
                    </a:cubicBezTo>
                    <a:cubicBezTo>
                      <a:pt x="1627932" y="3460739"/>
                      <a:pt x="1661885" y="3517796"/>
                      <a:pt x="1688996" y="3577504"/>
                    </a:cubicBezTo>
                    <a:cubicBezTo>
                      <a:pt x="1692417" y="3584091"/>
                      <a:pt x="1695924" y="3590763"/>
                      <a:pt x="1699430" y="3597435"/>
                    </a:cubicBezTo>
                    <a:cubicBezTo>
                      <a:pt x="1698318" y="3604364"/>
                      <a:pt x="1700114" y="3611977"/>
                      <a:pt x="1698917" y="3618992"/>
                    </a:cubicBezTo>
                    <a:cubicBezTo>
                      <a:pt x="1697805" y="3645167"/>
                      <a:pt x="1693272" y="3670916"/>
                      <a:pt x="1688569" y="3696664"/>
                    </a:cubicBezTo>
                    <a:cubicBezTo>
                      <a:pt x="1668214" y="3803505"/>
                      <a:pt x="1636057" y="3911203"/>
                      <a:pt x="1575762" y="4002732"/>
                    </a:cubicBezTo>
                    <a:cubicBezTo>
                      <a:pt x="1540355" y="4047984"/>
                      <a:pt x="1503836" y="4090498"/>
                      <a:pt x="1459877" y="4128393"/>
                    </a:cubicBezTo>
                    <a:cubicBezTo>
                      <a:pt x="1434476" y="4148581"/>
                      <a:pt x="1352116" y="4188957"/>
                      <a:pt x="1410273" y="4219837"/>
                    </a:cubicBezTo>
                    <a:cubicBezTo>
                      <a:pt x="1439864" y="4237374"/>
                      <a:pt x="1467916" y="4257476"/>
                      <a:pt x="1499218" y="4272189"/>
                    </a:cubicBezTo>
                    <a:cubicBezTo>
                      <a:pt x="1527612" y="4287330"/>
                      <a:pt x="1537875" y="4264747"/>
                      <a:pt x="1554638" y="4246698"/>
                    </a:cubicBezTo>
                    <a:cubicBezTo>
                      <a:pt x="1589361" y="4212908"/>
                      <a:pt x="1628445" y="4183311"/>
                      <a:pt x="1657694" y="4144218"/>
                    </a:cubicBezTo>
                    <a:cubicBezTo>
                      <a:pt x="1712088" y="4069626"/>
                      <a:pt x="1760580" y="3990756"/>
                      <a:pt x="1800434" y="3907524"/>
                    </a:cubicBezTo>
                    <a:cubicBezTo>
                      <a:pt x="1857906" y="3953289"/>
                      <a:pt x="1930431" y="3968943"/>
                      <a:pt x="1998252" y="3993151"/>
                    </a:cubicBezTo>
                    <a:cubicBezTo>
                      <a:pt x="2089249" y="4027368"/>
                      <a:pt x="2182385" y="4056880"/>
                      <a:pt x="2279199" y="4068514"/>
                    </a:cubicBezTo>
                    <a:cubicBezTo>
                      <a:pt x="2349927" y="4077752"/>
                      <a:pt x="2421682" y="4076127"/>
                      <a:pt x="2492924" y="4080233"/>
                    </a:cubicBezTo>
                    <a:cubicBezTo>
                      <a:pt x="2575027" y="4080832"/>
                      <a:pt x="2657045" y="4074245"/>
                      <a:pt x="2739148" y="4073475"/>
                    </a:cubicBezTo>
                    <a:cubicBezTo>
                      <a:pt x="2861019" y="4066290"/>
                      <a:pt x="2983832" y="4059190"/>
                      <a:pt x="3102454" y="4028566"/>
                    </a:cubicBezTo>
                    <a:cubicBezTo>
                      <a:pt x="3233306" y="3995205"/>
                      <a:pt x="3363731" y="3955171"/>
                      <a:pt x="3480129" y="3885027"/>
                    </a:cubicBezTo>
                    <a:cubicBezTo>
                      <a:pt x="3550687" y="3850382"/>
                      <a:pt x="3612264" y="3801452"/>
                      <a:pt x="3668197" y="3746620"/>
                    </a:cubicBezTo>
                    <a:cubicBezTo>
                      <a:pt x="3690262" y="3725491"/>
                      <a:pt x="3701038" y="3702908"/>
                      <a:pt x="3671190" y="3683490"/>
                    </a:cubicBezTo>
                    <a:cubicBezTo>
                      <a:pt x="3625691" y="3647049"/>
                      <a:pt x="3576258" y="3615827"/>
                      <a:pt x="3524003" y="3590079"/>
                    </a:cubicBezTo>
                    <a:cubicBezTo>
                      <a:pt x="3425137" y="3537385"/>
                      <a:pt x="3327041" y="3490593"/>
                      <a:pt x="3218938" y="3457489"/>
                    </a:cubicBezTo>
                    <a:cubicBezTo>
                      <a:pt x="3144361" y="3433366"/>
                      <a:pt x="3073376" y="3398294"/>
                      <a:pt x="2995891" y="3382126"/>
                    </a:cubicBezTo>
                    <a:cubicBezTo>
                      <a:pt x="2841606" y="3349621"/>
                      <a:pt x="2590165" y="3372118"/>
                      <a:pt x="2457516" y="3463819"/>
                    </a:cubicBezTo>
                    <a:cubicBezTo>
                      <a:pt x="2477615" y="3384094"/>
                      <a:pt x="2490529" y="3302487"/>
                      <a:pt x="2498996" y="3220795"/>
                    </a:cubicBezTo>
                    <a:cubicBezTo>
                      <a:pt x="2507719" y="3139701"/>
                      <a:pt x="2502844" y="3058351"/>
                      <a:pt x="2483858" y="2979139"/>
                    </a:cubicBezTo>
                    <a:cubicBezTo>
                      <a:pt x="2521745" y="3024134"/>
                      <a:pt x="2564593" y="3063654"/>
                      <a:pt x="2610348" y="3100437"/>
                    </a:cubicBezTo>
                    <a:cubicBezTo>
                      <a:pt x="2681846" y="3159375"/>
                      <a:pt x="2760700" y="3210701"/>
                      <a:pt x="2847079" y="3244917"/>
                    </a:cubicBezTo>
                    <a:cubicBezTo>
                      <a:pt x="2890354" y="3263566"/>
                      <a:pt x="2935169" y="3282984"/>
                      <a:pt x="2983234" y="3283069"/>
                    </a:cubicBezTo>
                    <a:cubicBezTo>
                      <a:pt x="3048916" y="3284951"/>
                      <a:pt x="3114171" y="3275798"/>
                      <a:pt x="3175150" y="3250478"/>
                    </a:cubicBezTo>
                    <a:cubicBezTo>
                      <a:pt x="3228602" y="3233198"/>
                      <a:pt x="3277351" y="3203601"/>
                      <a:pt x="3318146" y="3164936"/>
                    </a:cubicBezTo>
                    <a:cubicBezTo>
                      <a:pt x="3399309" y="3084099"/>
                      <a:pt x="3436939" y="2963143"/>
                      <a:pt x="3427874" y="2849971"/>
                    </a:cubicBezTo>
                    <a:cubicBezTo>
                      <a:pt x="3416243" y="2734661"/>
                      <a:pt x="3381691" y="2619094"/>
                      <a:pt x="3319258" y="2520806"/>
                    </a:cubicBezTo>
                    <a:cubicBezTo>
                      <a:pt x="3296765" y="2486418"/>
                      <a:pt x="3267944" y="2456821"/>
                      <a:pt x="3238865" y="2427993"/>
                    </a:cubicBezTo>
                    <a:cubicBezTo>
                      <a:pt x="3201235" y="2389927"/>
                      <a:pt x="3161979" y="2352802"/>
                      <a:pt x="3114257" y="2327738"/>
                    </a:cubicBezTo>
                    <a:cubicBezTo>
                      <a:pt x="3247503" y="2334753"/>
                      <a:pt x="3387506" y="2337490"/>
                      <a:pt x="3508694" y="2272991"/>
                    </a:cubicBezTo>
                    <a:close/>
                    <a:moveTo>
                      <a:pt x="2647124" y="677979"/>
                    </a:moveTo>
                    <a:cubicBezTo>
                      <a:pt x="2696214" y="643163"/>
                      <a:pt x="2749411" y="613053"/>
                      <a:pt x="2804916" y="589871"/>
                    </a:cubicBezTo>
                    <a:cubicBezTo>
                      <a:pt x="2872822" y="564379"/>
                      <a:pt x="2946800" y="559931"/>
                      <a:pt x="3018641" y="556167"/>
                    </a:cubicBezTo>
                    <a:cubicBezTo>
                      <a:pt x="3151716" y="553345"/>
                      <a:pt x="3285733" y="607493"/>
                      <a:pt x="3372540" y="709629"/>
                    </a:cubicBezTo>
                    <a:cubicBezTo>
                      <a:pt x="3412736" y="748893"/>
                      <a:pt x="3451649" y="791578"/>
                      <a:pt x="3468327" y="846496"/>
                    </a:cubicBezTo>
                    <a:cubicBezTo>
                      <a:pt x="3493214" y="914844"/>
                      <a:pt x="3510832" y="987298"/>
                      <a:pt x="3501254" y="1060351"/>
                    </a:cubicBezTo>
                    <a:cubicBezTo>
                      <a:pt x="3487997" y="1126902"/>
                      <a:pt x="3459860" y="1191658"/>
                      <a:pt x="3418466" y="1245549"/>
                    </a:cubicBezTo>
                    <a:cubicBezTo>
                      <a:pt x="3371599" y="1300124"/>
                      <a:pt x="3320968" y="1351706"/>
                      <a:pt x="3265549" y="1397813"/>
                    </a:cubicBezTo>
                    <a:cubicBezTo>
                      <a:pt x="3222787" y="1428523"/>
                      <a:pt x="3180624" y="1460943"/>
                      <a:pt x="3134440" y="1486264"/>
                    </a:cubicBezTo>
                    <a:cubicBezTo>
                      <a:pt x="3116053" y="1494989"/>
                      <a:pt x="3098007" y="1504569"/>
                      <a:pt x="3080304" y="1514578"/>
                    </a:cubicBezTo>
                    <a:cubicBezTo>
                      <a:pt x="3074060" y="1516973"/>
                      <a:pt x="3068074" y="1521763"/>
                      <a:pt x="3064738" y="1527495"/>
                    </a:cubicBezTo>
                    <a:cubicBezTo>
                      <a:pt x="3054817" y="1486435"/>
                      <a:pt x="3042844" y="1445973"/>
                      <a:pt x="3027278" y="1406710"/>
                    </a:cubicBezTo>
                    <a:cubicBezTo>
                      <a:pt x="3002477" y="1341954"/>
                      <a:pt x="2970063" y="1281049"/>
                      <a:pt x="2936281" y="1220571"/>
                    </a:cubicBezTo>
                    <a:cubicBezTo>
                      <a:pt x="2903525" y="1157184"/>
                      <a:pt x="2861362" y="1098674"/>
                      <a:pt x="2810560" y="1048461"/>
                    </a:cubicBezTo>
                    <a:cubicBezTo>
                      <a:pt x="2768824" y="1000814"/>
                      <a:pt x="2721273" y="958898"/>
                      <a:pt x="2664399" y="930327"/>
                    </a:cubicBezTo>
                    <a:cubicBezTo>
                      <a:pt x="2642591" y="919891"/>
                      <a:pt x="2624118" y="904494"/>
                      <a:pt x="2605131" y="889781"/>
                    </a:cubicBezTo>
                    <a:cubicBezTo>
                      <a:pt x="2573231" y="866855"/>
                      <a:pt x="2540047" y="845555"/>
                      <a:pt x="2506693" y="824341"/>
                    </a:cubicBezTo>
                    <a:cubicBezTo>
                      <a:pt x="2505667" y="823571"/>
                      <a:pt x="2504555" y="822887"/>
                      <a:pt x="2503443" y="822117"/>
                    </a:cubicBezTo>
                    <a:cubicBezTo>
                      <a:pt x="2504726" y="820663"/>
                      <a:pt x="2505838" y="819123"/>
                      <a:pt x="2506607" y="817327"/>
                    </a:cubicBezTo>
                    <a:cubicBezTo>
                      <a:pt x="2508147" y="812793"/>
                      <a:pt x="2509686" y="808345"/>
                      <a:pt x="2511226" y="803897"/>
                    </a:cubicBezTo>
                    <a:cubicBezTo>
                      <a:pt x="2554757" y="759842"/>
                      <a:pt x="2598375" y="715960"/>
                      <a:pt x="2647124" y="677979"/>
                    </a:cubicBezTo>
                    <a:close/>
                    <a:moveTo>
                      <a:pt x="2357624" y="2930209"/>
                    </a:moveTo>
                    <a:cubicBezTo>
                      <a:pt x="2243107" y="2965452"/>
                      <a:pt x="2121406" y="2978113"/>
                      <a:pt x="2001929" y="2977514"/>
                    </a:cubicBezTo>
                    <a:cubicBezTo>
                      <a:pt x="1886215" y="2972552"/>
                      <a:pt x="1770244" y="2952364"/>
                      <a:pt x="1659490" y="2918148"/>
                    </a:cubicBezTo>
                    <a:cubicBezTo>
                      <a:pt x="1578585" y="2890689"/>
                      <a:pt x="1502810" y="2850228"/>
                      <a:pt x="1429259" y="2806858"/>
                    </a:cubicBezTo>
                    <a:cubicBezTo>
                      <a:pt x="1302512" y="2731153"/>
                      <a:pt x="1202107" y="2618324"/>
                      <a:pt x="1114616" y="2500960"/>
                    </a:cubicBezTo>
                    <a:cubicBezTo>
                      <a:pt x="1074762" y="2445700"/>
                      <a:pt x="1042091" y="2384025"/>
                      <a:pt x="1014467" y="2321494"/>
                    </a:cubicBezTo>
                    <a:cubicBezTo>
                      <a:pt x="985560" y="2257337"/>
                      <a:pt x="955712" y="2193181"/>
                      <a:pt x="937153" y="2125090"/>
                    </a:cubicBezTo>
                    <a:cubicBezTo>
                      <a:pt x="905338" y="1986854"/>
                      <a:pt x="905167" y="1841946"/>
                      <a:pt x="919792" y="1701401"/>
                    </a:cubicBezTo>
                    <a:cubicBezTo>
                      <a:pt x="932791" y="1611240"/>
                      <a:pt x="964521" y="1525271"/>
                      <a:pt x="1001553" y="1442552"/>
                    </a:cubicBezTo>
                    <a:cubicBezTo>
                      <a:pt x="1049532" y="1332973"/>
                      <a:pt x="1121116" y="1235712"/>
                      <a:pt x="1203304" y="1149400"/>
                    </a:cubicBezTo>
                    <a:cubicBezTo>
                      <a:pt x="1289598" y="1064029"/>
                      <a:pt x="1390346" y="996194"/>
                      <a:pt x="1498448" y="942132"/>
                    </a:cubicBezTo>
                    <a:cubicBezTo>
                      <a:pt x="1500672" y="941191"/>
                      <a:pt x="1502981" y="939993"/>
                      <a:pt x="1505290" y="938796"/>
                    </a:cubicBezTo>
                    <a:cubicBezTo>
                      <a:pt x="1610742" y="886872"/>
                      <a:pt x="1723035" y="847865"/>
                      <a:pt x="1836098" y="818695"/>
                    </a:cubicBezTo>
                    <a:cubicBezTo>
                      <a:pt x="1906228" y="800047"/>
                      <a:pt x="1978068" y="794572"/>
                      <a:pt x="2050336" y="794572"/>
                    </a:cubicBezTo>
                    <a:cubicBezTo>
                      <a:pt x="2122946" y="794572"/>
                      <a:pt x="2195984" y="800133"/>
                      <a:pt x="2267995" y="803383"/>
                    </a:cubicBezTo>
                    <a:cubicBezTo>
                      <a:pt x="2308790" y="805864"/>
                      <a:pt x="2352151" y="811082"/>
                      <a:pt x="2392518" y="819380"/>
                    </a:cubicBezTo>
                    <a:cubicBezTo>
                      <a:pt x="2418004" y="825881"/>
                      <a:pt x="2445458" y="830586"/>
                      <a:pt x="2466325" y="847779"/>
                    </a:cubicBezTo>
                    <a:cubicBezTo>
                      <a:pt x="2468464" y="852484"/>
                      <a:pt x="2475904" y="854024"/>
                      <a:pt x="2479582" y="849747"/>
                    </a:cubicBezTo>
                    <a:cubicBezTo>
                      <a:pt x="2528758" y="880029"/>
                      <a:pt x="2576224" y="912364"/>
                      <a:pt x="2622151" y="947692"/>
                    </a:cubicBezTo>
                    <a:cubicBezTo>
                      <a:pt x="2675090" y="976691"/>
                      <a:pt x="2726832" y="1006802"/>
                      <a:pt x="2766686" y="1054448"/>
                    </a:cubicBezTo>
                    <a:cubicBezTo>
                      <a:pt x="2802008" y="1090205"/>
                      <a:pt x="2835704" y="1127758"/>
                      <a:pt x="2864697" y="1168989"/>
                    </a:cubicBezTo>
                    <a:cubicBezTo>
                      <a:pt x="2890696" y="1209707"/>
                      <a:pt x="2912676" y="1252820"/>
                      <a:pt x="2935768" y="1295249"/>
                    </a:cubicBezTo>
                    <a:cubicBezTo>
                      <a:pt x="3005213" y="1417573"/>
                      <a:pt x="3041133" y="1555552"/>
                      <a:pt x="3058923" y="1694301"/>
                    </a:cubicBezTo>
                    <a:cubicBezTo>
                      <a:pt x="3077225" y="1889935"/>
                      <a:pt x="3046180" y="2089077"/>
                      <a:pt x="2983148" y="2274531"/>
                    </a:cubicBezTo>
                    <a:cubicBezTo>
                      <a:pt x="2945432" y="2370766"/>
                      <a:pt x="2895657" y="2462980"/>
                      <a:pt x="2838869" y="2549206"/>
                    </a:cubicBezTo>
                    <a:cubicBezTo>
                      <a:pt x="2789864" y="2611994"/>
                      <a:pt x="2744108" y="2678887"/>
                      <a:pt x="2684840" y="2732522"/>
                    </a:cubicBezTo>
                    <a:cubicBezTo>
                      <a:pt x="2640282" y="2769647"/>
                      <a:pt x="2596322" y="2808227"/>
                      <a:pt x="2546804" y="2838679"/>
                    </a:cubicBezTo>
                    <a:cubicBezTo>
                      <a:pt x="2486082" y="2873666"/>
                      <a:pt x="2424077" y="2907369"/>
                      <a:pt x="2357624" y="2930209"/>
                    </a:cubicBezTo>
                    <a:close/>
                    <a:moveTo>
                      <a:pt x="1546342" y="542310"/>
                    </a:moveTo>
                    <a:cubicBezTo>
                      <a:pt x="1563960" y="409292"/>
                      <a:pt x="1620748" y="283289"/>
                      <a:pt x="1712088" y="184574"/>
                    </a:cubicBezTo>
                    <a:cubicBezTo>
                      <a:pt x="1781619" y="95867"/>
                      <a:pt x="1887926" y="45996"/>
                      <a:pt x="1999620" y="37955"/>
                    </a:cubicBezTo>
                    <a:cubicBezTo>
                      <a:pt x="2051106" y="32395"/>
                      <a:pt x="2104558" y="37271"/>
                      <a:pt x="2155702" y="46766"/>
                    </a:cubicBezTo>
                    <a:cubicBezTo>
                      <a:pt x="2192049" y="52839"/>
                      <a:pt x="2228910" y="57373"/>
                      <a:pt x="2263975" y="69092"/>
                    </a:cubicBezTo>
                    <a:cubicBezTo>
                      <a:pt x="2292284" y="78759"/>
                      <a:pt x="2317856" y="94755"/>
                      <a:pt x="2342914" y="110751"/>
                    </a:cubicBezTo>
                    <a:cubicBezTo>
                      <a:pt x="2402182" y="151897"/>
                      <a:pt x="2458457" y="203308"/>
                      <a:pt x="2488818" y="270030"/>
                    </a:cubicBezTo>
                    <a:cubicBezTo>
                      <a:pt x="2548942" y="411089"/>
                      <a:pt x="2543554" y="553858"/>
                      <a:pt x="2507035" y="700476"/>
                    </a:cubicBezTo>
                    <a:cubicBezTo>
                      <a:pt x="2500450" y="730416"/>
                      <a:pt x="2487450" y="758474"/>
                      <a:pt x="2477786" y="787558"/>
                    </a:cubicBezTo>
                    <a:cubicBezTo>
                      <a:pt x="2476075" y="792263"/>
                      <a:pt x="2474279" y="797909"/>
                      <a:pt x="2473339" y="803383"/>
                    </a:cubicBezTo>
                    <a:cubicBezTo>
                      <a:pt x="2443747" y="787986"/>
                      <a:pt x="2411504" y="778918"/>
                      <a:pt x="2377808" y="775069"/>
                    </a:cubicBezTo>
                    <a:cubicBezTo>
                      <a:pt x="2368828" y="773444"/>
                      <a:pt x="2360190" y="780544"/>
                      <a:pt x="2358907" y="789269"/>
                    </a:cubicBezTo>
                    <a:cubicBezTo>
                      <a:pt x="2300238" y="778063"/>
                      <a:pt x="2240542" y="775240"/>
                      <a:pt x="2181017" y="771220"/>
                    </a:cubicBezTo>
                    <a:cubicBezTo>
                      <a:pt x="2101308" y="766857"/>
                      <a:pt x="2021087" y="760698"/>
                      <a:pt x="1941464" y="768653"/>
                    </a:cubicBezTo>
                    <a:cubicBezTo>
                      <a:pt x="1832335" y="780886"/>
                      <a:pt x="1726627" y="813563"/>
                      <a:pt x="1623912" y="851971"/>
                    </a:cubicBezTo>
                    <a:cubicBezTo>
                      <a:pt x="1607748" y="818096"/>
                      <a:pt x="1594406" y="782426"/>
                      <a:pt x="1580466" y="747524"/>
                    </a:cubicBezTo>
                    <a:cubicBezTo>
                      <a:pt x="1568920" y="719210"/>
                      <a:pt x="1554980" y="692008"/>
                      <a:pt x="1539585" y="665747"/>
                    </a:cubicBezTo>
                    <a:cubicBezTo>
                      <a:pt x="1537790" y="624515"/>
                      <a:pt x="1539329" y="583113"/>
                      <a:pt x="1546342" y="542310"/>
                    </a:cubicBezTo>
                    <a:close/>
                    <a:moveTo>
                      <a:pt x="821952" y="1487033"/>
                    </a:moveTo>
                    <a:cubicBezTo>
                      <a:pt x="773973" y="1426384"/>
                      <a:pt x="732237" y="1362998"/>
                      <a:pt x="693580" y="1295078"/>
                    </a:cubicBezTo>
                    <a:cubicBezTo>
                      <a:pt x="648081" y="1210049"/>
                      <a:pt x="606773" y="1121684"/>
                      <a:pt x="577096" y="1029727"/>
                    </a:cubicBezTo>
                    <a:cubicBezTo>
                      <a:pt x="549472" y="929386"/>
                      <a:pt x="527150" y="826137"/>
                      <a:pt x="525782" y="721605"/>
                    </a:cubicBezTo>
                    <a:cubicBezTo>
                      <a:pt x="524927" y="631444"/>
                      <a:pt x="541262" y="538546"/>
                      <a:pt x="580945" y="457281"/>
                    </a:cubicBezTo>
                    <a:cubicBezTo>
                      <a:pt x="607543" y="405443"/>
                      <a:pt x="655437" y="364810"/>
                      <a:pt x="708291" y="340773"/>
                    </a:cubicBezTo>
                    <a:cubicBezTo>
                      <a:pt x="737112" y="329311"/>
                      <a:pt x="768072" y="324435"/>
                      <a:pt x="798262" y="317848"/>
                    </a:cubicBezTo>
                    <a:cubicBezTo>
                      <a:pt x="861721" y="305273"/>
                      <a:pt x="929371" y="307070"/>
                      <a:pt x="994112" y="307925"/>
                    </a:cubicBezTo>
                    <a:cubicBezTo>
                      <a:pt x="1114701" y="317249"/>
                      <a:pt x="1228106" y="372338"/>
                      <a:pt x="1318334" y="451721"/>
                    </a:cubicBezTo>
                    <a:cubicBezTo>
                      <a:pt x="1392655" y="519983"/>
                      <a:pt x="1458252" y="598083"/>
                      <a:pt x="1509139" y="685592"/>
                    </a:cubicBezTo>
                    <a:cubicBezTo>
                      <a:pt x="1510678" y="686875"/>
                      <a:pt x="1512047" y="688330"/>
                      <a:pt x="1513330" y="689955"/>
                    </a:cubicBezTo>
                    <a:cubicBezTo>
                      <a:pt x="1513415" y="690040"/>
                      <a:pt x="1513415" y="690040"/>
                      <a:pt x="1513501" y="690126"/>
                    </a:cubicBezTo>
                    <a:cubicBezTo>
                      <a:pt x="1514441" y="691323"/>
                      <a:pt x="1515211" y="692607"/>
                      <a:pt x="1516152" y="693804"/>
                    </a:cubicBezTo>
                    <a:cubicBezTo>
                      <a:pt x="1517777" y="696114"/>
                      <a:pt x="1519487" y="698338"/>
                      <a:pt x="1521027" y="700648"/>
                    </a:cubicBezTo>
                    <a:cubicBezTo>
                      <a:pt x="1522566" y="702016"/>
                      <a:pt x="1523935" y="703642"/>
                      <a:pt x="1525217" y="705438"/>
                    </a:cubicBezTo>
                    <a:cubicBezTo>
                      <a:pt x="1525731" y="706122"/>
                      <a:pt x="1526244" y="706807"/>
                      <a:pt x="1526757" y="707576"/>
                    </a:cubicBezTo>
                    <a:cubicBezTo>
                      <a:pt x="1528467" y="710485"/>
                      <a:pt x="1529836" y="713564"/>
                      <a:pt x="1531204" y="716644"/>
                    </a:cubicBezTo>
                    <a:cubicBezTo>
                      <a:pt x="1531290" y="716815"/>
                      <a:pt x="1531290" y="716901"/>
                      <a:pt x="1531375" y="717072"/>
                    </a:cubicBezTo>
                    <a:cubicBezTo>
                      <a:pt x="1542322" y="765916"/>
                      <a:pt x="1563019" y="812109"/>
                      <a:pt x="1578927" y="859841"/>
                    </a:cubicBezTo>
                    <a:cubicBezTo>
                      <a:pt x="1546171" y="872672"/>
                      <a:pt x="1515810" y="890123"/>
                      <a:pt x="1485705" y="908257"/>
                    </a:cubicBezTo>
                    <a:cubicBezTo>
                      <a:pt x="1478863" y="910909"/>
                      <a:pt x="1471081" y="915015"/>
                      <a:pt x="1466976" y="920832"/>
                    </a:cubicBezTo>
                    <a:cubicBezTo>
                      <a:pt x="1191246" y="1062062"/>
                      <a:pt x="1000869" y="1280193"/>
                      <a:pt x="908503" y="1589598"/>
                    </a:cubicBezTo>
                    <a:cubicBezTo>
                      <a:pt x="907904" y="1588914"/>
                      <a:pt x="907220" y="1588144"/>
                      <a:pt x="906536" y="1587459"/>
                    </a:cubicBezTo>
                    <a:cubicBezTo>
                      <a:pt x="876517" y="1555467"/>
                      <a:pt x="849833" y="1522961"/>
                      <a:pt x="821952" y="1487033"/>
                    </a:cubicBezTo>
                    <a:close/>
                    <a:moveTo>
                      <a:pt x="867879" y="2517555"/>
                    </a:moveTo>
                    <a:cubicBezTo>
                      <a:pt x="816479" y="2532354"/>
                      <a:pt x="764651" y="2540566"/>
                      <a:pt x="710600" y="2551344"/>
                    </a:cubicBezTo>
                    <a:cubicBezTo>
                      <a:pt x="600359" y="2571447"/>
                      <a:pt x="418791" y="2582738"/>
                      <a:pt x="317787" y="2533552"/>
                    </a:cubicBezTo>
                    <a:cubicBezTo>
                      <a:pt x="272459" y="2508830"/>
                      <a:pt x="223283" y="2487787"/>
                      <a:pt x="182830" y="2454426"/>
                    </a:cubicBezTo>
                    <a:cubicBezTo>
                      <a:pt x="90378" y="2361271"/>
                      <a:pt x="21702" y="2227654"/>
                      <a:pt x="39064" y="2093439"/>
                    </a:cubicBezTo>
                    <a:cubicBezTo>
                      <a:pt x="48386" y="2037238"/>
                      <a:pt x="78918" y="1987795"/>
                      <a:pt x="113726" y="1943741"/>
                    </a:cubicBezTo>
                    <a:cubicBezTo>
                      <a:pt x="138272" y="1911919"/>
                      <a:pt x="165126" y="1880355"/>
                      <a:pt x="198909" y="1857515"/>
                    </a:cubicBezTo>
                    <a:cubicBezTo>
                      <a:pt x="235941" y="1834162"/>
                      <a:pt x="271348" y="1808414"/>
                      <a:pt x="308294" y="1785061"/>
                    </a:cubicBezTo>
                    <a:cubicBezTo>
                      <a:pt x="371753" y="1752298"/>
                      <a:pt x="436751" y="1721332"/>
                      <a:pt x="503888" y="1696611"/>
                    </a:cubicBezTo>
                    <a:cubicBezTo>
                      <a:pt x="605063" y="1662223"/>
                      <a:pt x="710343" y="1640068"/>
                      <a:pt x="816222" y="1626295"/>
                    </a:cubicBezTo>
                    <a:cubicBezTo>
                      <a:pt x="838629" y="1624927"/>
                      <a:pt x="861037" y="1625354"/>
                      <a:pt x="883530" y="1625354"/>
                    </a:cubicBezTo>
                    <a:cubicBezTo>
                      <a:pt x="888233" y="1625782"/>
                      <a:pt x="893707" y="1625782"/>
                      <a:pt x="898838" y="1624841"/>
                    </a:cubicBezTo>
                    <a:cubicBezTo>
                      <a:pt x="880536" y="1698578"/>
                      <a:pt x="875747" y="1775053"/>
                      <a:pt x="875576" y="1850928"/>
                    </a:cubicBezTo>
                    <a:cubicBezTo>
                      <a:pt x="874977" y="1943399"/>
                      <a:pt x="879253" y="2036811"/>
                      <a:pt x="900976" y="2126972"/>
                    </a:cubicBezTo>
                    <a:cubicBezTo>
                      <a:pt x="927147" y="2225687"/>
                      <a:pt x="972817" y="2318243"/>
                      <a:pt x="1017118" y="2409944"/>
                    </a:cubicBezTo>
                    <a:cubicBezTo>
                      <a:pt x="1022763" y="2420637"/>
                      <a:pt x="1028579" y="2431158"/>
                      <a:pt x="1034651" y="2441594"/>
                    </a:cubicBezTo>
                    <a:cubicBezTo>
                      <a:pt x="1034309" y="2441509"/>
                      <a:pt x="1033967" y="2441423"/>
                      <a:pt x="1033539" y="2441338"/>
                    </a:cubicBezTo>
                    <a:cubicBezTo>
                      <a:pt x="1012671" y="2441594"/>
                      <a:pt x="995823" y="2463237"/>
                      <a:pt x="976409" y="2470679"/>
                    </a:cubicBezTo>
                    <a:cubicBezTo>
                      <a:pt x="940403" y="2486932"/>
                      <a:pt x="905082" y="2504981"/>
                      <a:pt x="867879" y="2517555"/>
                    </a:cubicBezTo>
                    <a:close/>
                    <a:moveTo>
                      <a:pt x="1268645" y="3272291"/>
                    </a:moveTo>
                    <a:cubicBezTo>
                      <a:pt x="1186884" y="3339185"/>
                      <a:pt x="1105892" y="3405907"/>
                      <a:pt x="1012586" y="3456975"/>
                    </a:cubicBezTo>
                    <a:cubicBezTo>
                      <a:pt x="959304" y="3485632"/>
                      <a:pt x="904312" y="3513091"/>
                      <a:pt x="845728" y="3528660"/>
                    </a:cubicBezTo>
                    <a:cubicBezTo>
                      <a:pt x="814854" y="3535588"/>
                      <a:pt x="780045" y="3537641"/>
                      <a:pt x="748230" y="3537727"/>
                    </a:cubicBezTo>
                    <a:cubicBezTo>
                      <a:pt x="696574" y="3539523"/>
                      <a:pt x="642693" y="3530028"/>
                      <a:pt x="606602" y="3489995"/>
                    </a:cubicBezTo>
                    <a:cubicBezTo>
                      <a:pt x="535959" y="3421903"/>
                      <a:pt x="527407" y="3317628"/>
                      <a:pt x="533051" y="3224302"/>
                    </a:cubicBezTo>
                    <a:cubicBezTo>
                      <a:pt x="538012" y="3173233"/>
                      <a:pt x="555544" y="3124047"/>
                      <a:pt x="571623" y="3075459"/>
                    </a:cubicBezTo>
                    <a:cubicBezTo>
                      <a:pt x="597366" y="3005058"/>
                      <a:pt x="625931" y="2930893"/>
                      <a:pt x="670403" y="2868619"/>
                    </a:cubicBezTo>
                    <a:cubicBezTo>
                      <a:pt x="719409" y="2792316"/>
                      <a:pt x="772263" y="2717980"/>
                      <a:pt x="837518" y="2654422"/>
                    </a:cubicBezTo>
                    <a:cubicBezTo>
                      <a:pt x="871471" y="2617810"/>
                      <a:pt x="906536" y="2583508"/>
                      <a:pt x="948357" y="2555023"/>
                    </a:cubicBezTo>
                    <a:cubicBezTo>
                      <a:pt x="974356" y="2536289"/>
                      <a:pt x="1000441" y="2517213"/>
                      <a:pt x="1022506" y="2493775"/>
                    </a:cubicBezTo>
                    <a:cubicBezTo>
                      <a:pt x="1030802" y="2484023"/>
                      <a:pt x="1043545" y="2477180"/>
                      <a:pt x="1047993" y="2464691"/>
                    </a:cubicBezTo>
                    <a:cubicBezTo>
                      <a:pt x="1119149" y="2581370"/>
                      <a:pt x="1213653" y="2683934"/>
                      <a:pt x="1316624" y="2773069"/>
                    </a:cubicBezTo>
                    <a:cubicBezTo>
                      <a:pt x="1385471" y="2825848"/>
                      <a:pt x="1460903" y="2870587"/>
                      <a:pt x="1539757" y="2907541"/>
                    </a:cubicBezTo>
                    <a:cubicBezTo>
                      <a:pt x="1520086" y="2955273"/>
                      <a:pt x="1503323" y="3004716"/>
                      <a:pt x="1474587" y="3048086"/>
                    </a:cubicBezTo>
                    <a:cubicBezTo>
                      <a:pt x="1422075" y="3136194"/>
                      <a:pt x="1343051" y="3203344"/>
                      <a:pt x="1268645" y="3272291"/>
                    </a:cubicBezTo>
                    <a:close/>
                    <a:moveTo>
                      <a:pt x="3447117" y="3861930"/>
                    </a:moveTo>
                    <a:cubicBezTo>
                      <a:pt x="3344488" y="3922579"/>
                      <a:pt x="3229800" y="3957224"/>
                      <a:pt x="3115283" y="3987848"/>
                    </a:cubicBezTo>
                    <a:cubicBezTo>
                      <a:pt x="2977332" y="4025230"/>
                      <a:pt x="2833053" y="4033527"/>
                      <a:pt x="2690655" y="4038660"/>
                    </a:cubicBezTo>
                    <a:cubicBezTo>
                      <a:pt x="2627025" y="4038147"/>
                      <a:pt x="2563652" y="4045503"/>
                      <a:pt x="2500022" y="4044220"/>
                    </a:cubicBezTo>
                    <a:cubicBezTo>
                      <a:pt x="2439642" y="4041654"/>
                      <a:pt x="2379262" y="4039943"/>
                      <a:pt x="2318967" y="4036778"/>
                    </a:cubicBezTo>
                    <a:cubicBezTo>
                      <a:pt x="2221470" y="4027625"/>
                      <a:pt x="2126281" y="4002989"/>
                      <a:pt x="2035027" y="3967831"/>
                    </a:cubicBezTo>
                    <a:cubicBezTo>
                      <a:pt x="1957457" y="3939175"/>
                      <a:pt x="1874242" y="3922152"/>
                      <a:pt x="1808473" y="3869372"/>
                    </a:cubicBezTo>
                    <a:cubicBezTo>
                      <a:pt x="1769389" y="3853034"/>
                      <a:pt x="1750488" y="3936779"/>
                      <a:pt x="1732870" y="3960988"/>
                    </a:cubicBezTo>
                    <a:cubicBezTo>
                      <a:pt x="1698489" y="4019926"/>
                      <a:pt x="1662569" y="4078522"/>
                      <a:pt x="1620748" y="4132499"/>
                    </a:cubicBezTo>
                    <a:cubicBezTo>
                      <a:pt x="1589018" y="4171934"/>
                      <a:pt x="1545487" y="4199650"/>
                      <a:pt x="1513672" y="4238913"/>
                    </a:cubicBezTo>
                    <a:cubicBezTo>
                      <a:pt x="1485534" y="4225740"/>
                      <a:pt x="1460305" y="4207519"/>
                      <a:pt x="1433707" y="4191609"/>
                    </a:cubicBezTo>
                    <a:cubicBezTo>
                      <a:pt x="1501356" y="4148153"/>
                      <a:pt x="1555750" y="4088274"/>
                      <a:pt x="1604413" y="4024802"/>
                    </a:cubicBezTo>
                    <a:cubicBezTo>
                      <a:pt x="1667188" y="3931647"/>
                      <a:pt x="1700884" y="3821298"/>
                      <a:pt x="1722436" y="3711890"/>
                    </a:cubicBezTo>
                    <a:cubicBezTo>
                      <a:pt x="1725857" y="3693584"/>
                      <a:pt x="1729364" y="3675107"/>
                      <a:pt x="1731844" y="3656545"/>
                    </a:cubicBezTo>
                    <a:cubicBezTo>
                      <a:pt x="1748607" y="3684859"/>
                      <a:pt x="1767165" y="3711976"/>
                      <a:pt x="1789829" y="3735671"/>
                    </a:cubicBezTo>
                    <a:cubicBezTo>
                      <a:pt x="1857906" y="3796748"/>
                      <a:pt x="1944885" y="3839689"/>
                      <a:pt x="2036481" y="3848586"/>
                    </a:cubicBezTo>
                    <a:cubicBezTo>
                      <a:pt x="2051875" y="3850297"/>
                      <a:pt x="2067441" y="3851323"/>
                      <a:pt x="2083006" y="3851323"/>
                    </a:cubicBezTo>
                    <a:cubicBezTo>
                      <a:pt x="2105071" y="3851323"/>
                      <a:pt x="2127051" y="3849185"/>
                      <a:pt x="2148347" y="3843710"/>
                    </a:cubicBezTo>
                    <a:cubicBezTo>
                      <a:pt x="2201628" y="3826088"/>
                      <a:pt x="2251916" y="3797175"/>
                      <a:pt x="2294251" y="3760136"/>
                    </a:cubicBezTo>
                    <a:cubicBezTo>
                      <a:pt x="2327605" y="3766038"/>
                      <a:pt x="2362414" y="3761932"/>
                      <a:pt x="2396110" y="3760991"/>
                    </a:cubicBezTo>
                    <a:cubicBezTo>
                      <a:pt x="2528416" y="3756543"/>
                      <a:pt x="2660893" y="3746278"/>
                      <a:pt x="2793455" y="3751752"/>
                    </a:cubicBezTo>
                    <a:cubicBezTo>
                      <a:pt x="2944577" y="3752523"/>
                      <a:pt x="3095441" y="3759537"/>
                      <a:pt x="3246477" y="3763900"/>
                    </a:cubicBezTo>
                    <a:cubicBezTo>
                      <a:pt x="3318146" y="3766894"/>
                      <a:pt x="3389987" y="3764755"/>
                      <a:pt x="3461314" y="3756971"/>
                    </a:cubicBezTo>
                    <a:cubicBezTo>
                      <a:pt x="3513483" y="3753036"/>
                      <a:pt x="3566509" y="3751154"/>
                      <a:pt x="3618422" y="3743712"/>
                    </a:cubicBezTo>
                    <a:cubicBezTo>
                      <a:pt x="3596185" y="3764071"/>
                      <a:pt x="3572837" y="3783146"/>
                      <a:pt x="3549232" y="3801794"/>
                    </a:cubicBezTo>
                    <a:cubicBezTo>
                      <a:pt x="3517332" y="3825233"/>
                      <a:pt x="3481326" y="3842341"/>
                      <a:pt x="3447117" y="3861930"/>
                    </a:cubicBezTo>
                    <a:close/>
                    <a:moveTo>
                      <a:pt x="2491213" y="3467668"/>
                    </a:moveTo>
                    <a:cubicBezTo>
                      <a:pt x="2520120" y="3455778"/>
                      <a:pt x="2549626" y="3445171"/>
                      <a:pt x="2579217" y="3435077"/>
                    </a:cubicBezTo>
                    <a:cubicBezTo>
                      <a:pt x="2687406" y="3403341"/>
                      <a:pt x="2803547" y="3394872"/>
                      <a:pt x="2916268" y="3402828"/>
                    </a:cubicBezTo>
                    <a:cubicBezTo>
                      <a:pt x="3010174" y="3409500"/>
                      <a:pt x="3095783" y="3449362"/>
                      <a:pt x="3183018" y="3481013"/>
                    </a:cubicBezTo>
                    <a:cubicBezTo>
                      <a:pt x="3242115" y="3502398"/>
                      <a:pt x="3302410" y="3520533"/>
                      <a:pt x="3359626" y="3546880"/>
                    </a:cubicBezTo>
                    <a:cubicBezTo>
                      <a:pt x="3402302" y="3566555"/>
                      <a:pt x="3443867" y="3588539"/>
                      <a:pt x="3485688" y="3610095"/>
                    </a:cubicBezTo>
                    <a:cubicBezTo>
                      <a:pt x="3539910" y="3636613"/>
                      <a:pt x="3592166" y="3666639"/>
                      <a:pt x="3639546" y="3704106"/>
                    </a:cubicBezTo>
                    <a:cubicBezTo>
                      <a:pt x="3542305" y="3716167"/>
                      <a:pt x="3445663" y="3723780"/>
                      <a:pt x="3347310" y="3728656"/>
                    </a:cubicBezTo>
                    <a:cubicBezTo>
                      <a:pt x="3217912" y="3730453"/>
                      <a:pt x="3087231" y="3723011"/>
                      <a:pt x="2957747" y="3719674"/>
                    </a:cubicBezTo>
                    <a:cubicBezTo>
                      <a:pt x="2836902" y="3719589"/>
                      <a:pt x="2715971" y="3714799"/>
                      <a:pt x="2595210" y="3721214"/>
                    </a:cubicBezTo>
                    <a:cubicBezTo>
                      <a:pt x="2501989" y="3724037"/>
                      <a:pt x="2409538" y="3737125"/>
                      <a:pt x="2316402" y="3737895"/>
                    </a:cubicBezTo>
                    <a:cubicBezTo>
                      <a:pt x="2336671" y="3715055"/>
                      <a:pt x="2353519" y="3689307"/>
                      <a:pt x="2369854" y="3663559"/>
                    </a:cubicBezTo>
                    <a:cubicBezTo>
                      <a:pt x="2402268" y="3614201"/>
                      <a:pt x="2429294" y="3561337"/>
                      <a:pt x="2446398" y="3504708"/>
                    </a:cubicBezTo>
                    <a:cubicBezTo>
                      <a:pt x="2448793" y="3496410"/>
                      <a:pt x="2451017" y="3488027"/>
                      <a:pt x="2453240" y="3479644"/>
                    </a:cubicBezTo>
                    <a:cubicBezTo>
                      <a:pt x="2461194" y="3484007"/>
                      <a:pt x="2482832" y="3469636"/>
                      <a:pt x="2491213" y="3467668"/>
                    </a:cubicBezTo>
                    <a:close/>
                    <a:moveTo>
                      <a:pt x="2431175" y="3418482"/>
                    </a:moveTo>
                    <a:cubicBezTo>
                      <a:pt x="2422281" y="3460910"/>
                      <a:pt x="2409879" y="3507017"/>
                      <a:pt x="2392176" y="3547735"/>
                    </a:cubicBezTo>
                    <a:cubicBezTo>
                      <a:pt x="2372933" y="3593329"/>
                      <a:pt x="2345052" y="3635843"/>
                      <a:pt x="2317684" y="3677331"/>
                    </a:cubicBezTo>
                    <a:cubicBezTo>
                      <a:pt x="2290060" y="3719589"/>
                      <a:pt x="2251916" y="3753463"/>
                      <a:pt x="2207529" y="3777330"/>
                    </a:cubicBezTo>
                    <a:cubicBezTo>
                      <a:pt x="2172721" y="3797689"/>
                      <a:pt x="2135090" y="3814711"/>
                      <a:pt x="2094039" y="3815054"/>
                    </a:cubicBezTo>
                    <a:cubicBezTo>
                      <a:pt x="2021514" y="3816679"/>
                      <a:pt x="1947023" y="3799057"/>
                      <a:pt x="1885189" y="3760050"/>
                    </a:cubicBezTo>
                    <a:cubicBezTo>
                      <a:pt x="1856880" y="3743370"/>
                      <a:pt x="1828572" y="3725577"/>
                      <a:pt x="1806506" y="3700941"/>
                    </a:cubicBezTo>
                    <a:cubicBezTo>
                      <a:pt x="1773665" y="3661506"/>
                      <a:pt x="1749718" y="3615484"/>
                      <a:pt x="1725686" y="3570318"/>
                    </a:cubicBezTo>
                    <a:cubicBezTo>
                      <a:pt x="1700285" y="3514887"/>
                      <a:pt x="1670010" y="3461509"/>
                      <a:pt x="1648201" y="3404453"/>
                    </a:cubicBezTo>
                    <a:cubicBezTo>
                      <a:pt x="1611511" y="3290597"/>
                      <a:pt x="1582690" y="3172036"/>
                      <a:pt x="1580979" y="3051935"/>
                    </a:cubicBezTo>
                    <a:cubicBezTo>
                      <a:pt x="1580381" y="3009677"/>
                      <a:pt x="1579440" y="2967505"/>
                      <a:pt x="1578841" y="2925248"/>
                    </a:cubicBezTo>
                    <a:cubicBezTo>
                      <a:pt x="1595518" y="2932433"/>
                      <a:pt x="1612281" y="2939362"/>
                      <a:pt x="1629215" y="2945863"/>
                    </a:cubicBezTo>
                    <a:cubicBezTo>
                      <a:pt x="1755106" y="2988463"/>
                      <a:pt x="1888866" y="3010875"/>
                      <a:pt x="2021600" y="3014040"/>
                    </a:cubicBezTo>
                    <a:cubicBezTo>
                      <a:pt x="2140649" y="3011816"/>
                      <a:pt x="2262094" y="2999669"/>
                      <a:pt x="2375584" y="2962202"/>
                    </a:cubicBezTo>
                    <a:cubicBezTo>
                      <a:pt x="2398163" y="2953990"/>
                      <a:pt x="2420399" y="2944837"/>
                      <a:pt x="2442208" y="2935000"/>
                    </a:cubicBezTo>
                    <a:cubicBezTo>
                      <a:pt x="2441866" y="2943725"/>
                      <a:pt x="2443662" y="2952878"/>
                      <a:pt x="2444346" y="2961004"/>
                    </a:cubicBezTo>
                    <a:cubicBezTo>
                      <a:pt x="2447596" y="2987094"/>
                      <a:pt x="2452727" y="3012843"/>
                      <a:pt x="2458543" y="3038420"/>
                    </a:cubicBezTo>
                    <a:cubicBezTo>
                      <a:pt x="2465128" y="3072123"/>
                      <a:pt x="2466582" y="3106511"/>
                      <a:pt x="2466582" y="3140727"/>
                    </a:cubicBezTo>
                    <a:cubicBezTo>
                      <a:pt x="2465898" y="3234225"/>
                      <a:pt x="2449563" y="3326866"/>
                      <a:pt x="2431175" y="3418482"/>
                    </a:cubicBezTo>
                    <a:close/>
                    <a:moveTo>
                      <a:pt x="3167282" y="2409260"/>
                    </a:moveTo>
                    <a:cubicBezTo>
                      <a:pt x="3217741" y="2457847"/>
                      <a:pt x="3271279" y="2505152"/>
                      <a:pt x="3305147" y="2567426"/>
                    </a:cubicBezTo>
                    <a:cubicBezTo>
                      <a:pt x="3334054" y="2619949"/>
                      <a:pt x="3356290" y="2676150"/>
                      <a:pt x="3370145" y="2734490"/>
                    </a:cubicBezTo>
                    <a:cubicBezTo>
                      <a:pt x="3385197" y="2792230"/>
                      <a:pt x="3396059" y="2851254"/>
                      <a:pt x="3391954" y="2911304"/>
                    </a:cubicBezTo>
                    <a:cubicBezTo>
                      <a:pt x="3384513" y="3007111"/>
                      <a:pt x="3341836" y="3106425"/>
                      <a:pt x="3262812" y="3164166"/>
                    </a:cubicBezTo>
                    <a:cubicBezTo>
                      <a:pt x="3228945" y="3191026"/>
                      <a:pt x="3189005" y="3207878"/>
                      <a:pt x="3148295" y="3221650"/>
                    </a:cubicBezTo>
                    <a:cubicBezTo>
                      <a:pt x="3093560" y="3243720"/>
                      <a:pt x="3034206" y="3248510"/>
                      <a:pt x="2975622" y="3246714"/>
                    </a:cubicBezTo>
                    <a:cubicBezTo>
                      <a:pt x="2933544" y="3244404"/>
                      <a:pt x="2894802" y="3226013"/>
                      <a:pt x="2856572" y="3209760"/>
                    </a:cubicBezTo>
                    <a:cubicBezTo>
                      <a:pt x="2762410" y="3172036"/>
                      <a:pt x="2678340" y="3113012"/>
                      <a:pt x="2602480" y="3046375"/>
                    </a:cubicBezTo>
                    <a:cubicBezTo>
                      <a:pt x="2554929" y="3009849"/>
                      <a:pt x="2518068" y="2962116"/>
                      <a:pt x="2477786" y="2918148"/>
                    </a:cubicBezTo>
                    <a:cubicBezTo>
                      <a:pt x="2573829" y="2870244"/>
                      <a:pt x="2661919" y="2806858"/>
                      <a:pt x="2738549" y="2731410"/>
                    </a:cubicBezTo>
                    <a:cubicBezTo>
                      <a:pt x="2800554" y="2659640"/>
                      <a:pt x="2862901" y="2586245"/>
                      <a:pt x="2910196" y="2503698"/>
                    </a:cubicBezTo>
                    <a:cubicBezTo>
                      <a:pt x="2949024" y="2436633"/>
                      <a:pt x="2984944" y="2367857"/>
                      <a:pt x="3012996" y="2296002"/>
                    </a:cubicBezTo>
                    <a:cubicBezTo>
                      <a:pt x="3012397" y="2302589"/>
                      <a:pt x="3015134" y="2309860"/>
                      <a:pt x="3023002" y="2315934"/>
                    </a:cubicBezTo>
                    <a:cubicBezTo>
                      <a:pt x="3069271" y="2349979"/>
                      <a:pt x="3125717" y="2368285"/>
                      <a:pt x="3167282" y="2409260"/>
                    </a:cubicBezTo>
                    <a:close/>
                    <a:moveTo>
                      <a:pt x="3044041" y="2280177"/>
                    </a:moveTo>
                    <a:cubicBezTo>
                      <a:pt x="3032239" y="2275729"/>
                      <a:pt x="3021890" y="2279578"/>
                      <a:pt x="3016588" y="2286764"/>
                    </a:cubicBezTo>
                    <a:cubicBezTo>
                      <a:pt x="3030357" y="2250409"/>
                      <a:pt x="3042074" y="2213369"/>
                      <a:pt x="3051054" y="2175217"/>
                    </a:cubicBezTo>
                    <a:cubicBezTo>
                      <a:pt x="3092020" y="2014228"/>
                      <a:pt x="3111947" y="1844855"/>
                      <a:pt x="3093303" y="1679160"/>
                    </a:cubicBezTo>
                    <a:cubicBezTo>
                      <a:pt x="3086974" y="1636218"/>
                      <a:pt x="3079619" y="1593276"/>
                      <a:pt x="3070212" y="1550847"/>
                    </a:cubicBezTo>
                    <a:cubicBezTo>
                      <a:pt x="3080133" y="1557776"/>
                      <a:pt x="3092448" y="1554611"/>
                      <a:pt x="3104592" y="1551275"/>
                    </a:cubicBezTo>
                    <a:cubicBezTo>
                      <a:pt x="3111605" y="1549393"/>
                      <a:pt x="3118447" y="1547511"/>
                      <a:pt x="3124776" y="1547511"/>
                    </a:cubicBezTo>
                    <a:cubicBezTo>
                      <a:pt x="3180025" y="1541267"/>
                      <a:pt x="3235616" y="1548623"/>
                      <a:pt x="3290180" y="1557947"/>
                    </a:cubicBezTo>
                    <a:cubicBezTo>
                      <a:pt x="3366125" y="1568298"/>
                      <a:pt x="3440702" y="1584979"/>
                      <a:pt x="3511773" y="1614234"/>
                    </a:cubicBezTo>
                    <a:cubicBezTo>
                      <a:pt x="3538542" y="1623986"/>
                      <a:pt x="3565482" y="1634764"/>
                      <a:pt x="3587547" y="1653241"/>
                    </a:cubicBezTo>
                    <a:cubicBezTo>
                      <a:pt x="3657335" y="1719707"/>
                      <a:pt x="3708478" y="1807559"/>
                      <a:pt x="3727123" y="1902595"/>
                    </a:cubicBezTo>
                    <a:cubicBezTo>
                      <a:pt x="3736274" y="1951269"/>
                      <a:pt x="3742859" y="2003107"/>
                      <a:pt x="3724728" y="2050497"/>
                    </a:cubicBezTo>
                    <a:cubicBezTo>
                      <a:pt x="3696505" y="2116621"/>
                      <a:pt x="3639717" y="2169229"/>
                      <a:pt x="3575745" y="2200709"/>
                    </a:cubicBezTo>
                    <a:cubicBezTo>
                      <a:pt x="3508438" y="2232102"/>
                      <a:pt x="3442584" y="2269912"/>
                      <a:pt x="3368691" y="2283513"/>
                    </a:cubicBezTo>
                    <a:cubicBezTo>
                      <a:pt x="3317291" y="2295061"/>
                      <a:pt x="3261529" y="2294976"/>
                      <a:pt x="3208590" y="2294462"/>
                    </a:cubicBezTo>
                    <a:cubicBezTo>
                      <a:pt x="3153598" y="2293350"/>
                      <a:pt x="3098349" y="2293864"/>
                      <a:pt x="3044041" y="228017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4"/>
              <p:cNvSpPr/>
              <p:nvPr/>
            </p:nvSpPr>
            <p:spPr>
              <a:xfrm>
                <a:off x="16409308" y="7518342"/>
                <a:ext cx="517123" cy="909349"/>
              </a:xfrm>
              <a:custGeom>
                <a:avLst/>
                <a:gdLst/>
                <a:ahLst/>
                <a:cxnLst/>
                <a:rect l="l" t="t" r="r" b="b"/>
                <a:pathLst>
                  <a:path w="517123" h="909349" extrusionOk="0">
                    <a:moveTo>
                      <a:pt x="463654" y="742115"/>
                    </a:moveTo>
                    <a:cubicBezTo>
                      <a:pt x="484949" y="690705"/>
                      <a:pt x="489140" y="634504"/>
                      <a:pt x="499232" y="580270"/>
                    </a:cubicBezTo>
                    <a:cubicBezTo>
                      <a:pt x="505475" y="525267"/>
                      <a:pt x="515824" y="470606"/>
                      <a:pt x="516593" y="415089"/>
                    </a:cubicBezTo>
                    <a:cubicBezTo>
                      <a:pt x="516764" y="371035"/>
                      <a:pt x="517876" y="326981"/>
                      <a:pt x="516251" y="282927"/>
                    </a:cubicBezTo>
                    <a:cubicBezTo>
                      <a:pt x="509837" y="219540"/>
                      <a:pt x="491535" y="157437"/>
                      <a:pt x="469213" y="97985"/>
                    </a:cubicBezTo>
                    <a:cubicBezTo>
                      <a:pt x="447661" y="43837"/>
                      <a:pt x="396945" y="3975"/>
                      <a:pt x="337762" y="2863"/>
                    </a:cubicBezTo>
                    <a:cubicBezTo>
                      <a:pt x="329466" y="639"/>
                      <a:pt x="319118" y="-1842"/>
                      <a:pt x="312105" y="2008"/>
                    </a:cubicBezTo>
                    <a:cubicBezTo>
                      <a:pt x="300388" y="2435"/>
                      <a:pt x="288842" y="6456"/>
                      <a:pt x="277895" y="10391"/>
                    </a:cubicBezTo>
                    <a:cubicBezTo>
                      <a:pt x="271652" y="12615"/>
                      <a:pt x="265494" y="14924"/>
                      <a:pt x="259337" y="17234"/>
                    </a:cubicBezTo>
                    <a:cubicBezTo>
                      <a:pt x="195621" y="34000"/>
                      <a:pt x="143366" y="85325"/>
                      <a:pt x="107873" y="140072"/>
                    </a:cubicBezTo>
                    <a:cubicBezTo>
                      <a:pt x="56473" y="211328"/>
                      <a:pt x="27652" y="294475"/>
                      <a:pt x="15165" y="381043"/>
                    </a:cubicBezTo>
                    <a:cubicBezTo>
                      <a:pt x="3363" y="444002"/>
                      <a:pt x="-1769" y="508073"/>
                      <a:pt x="540" y="571973"/>
                    </a:cubicBezTo>
                    <a:cubicBezTo>
                      <a:pt x="6442" y="672484"/>
                      <a:pt x="16619" y="782576"/>
                      <a:pt x="88374" y="859735"/>
                    </a:cubicBezTo>
                    <a:cubicBezTo>
                      <a:pt x="127458" y="900111"/>
                      <a:pt x="188694" y="906869"/>
                      <a:pt x="242146" y="909093"/>
                    </a:cubicBezTo>
                    <a:cubicBezTo>
                      <a:pt x="245225" y="909264"/>
                      <a:pt x="248304" y="909349"/>
                      <a:pt x="251297" y="909349"/>
                    </a:cubicBezTo>
                    <a:cubicBezTo>
                      <a:pt x="348709" y="909349"/>
                      <a:pt x="428076" y="827486"/>
                      <a:pt x="463654" y="742115"/>
                    </a:cubicBezTo>
                    <a:close/>
                    <a:moveTo>
                      <a:pt x="241291" y="872909"/>
                    </a:moveTo>
                    <a:cubicBezTo>
                      <a:pt x="198786" y="870685"/>
                      <a:pt x="150122" y="867177"/>
                      <a:pt x="117024" y="837494"/>
                    </a:cubicBezTo>
                    <a:cubicBezTo>
                      <a:pt x="83071" y="801310"/>
                      <a:pt x="61434" y="754433"/>
                      <a:pt x="52111" y="705589"/>
                    </a:cubicBezTo>
                    <a:cubicBezTo>
                      <a:pt x="27310" y="582494"/>
                      <a:pt x="32184" y="455721"/>
                      <a:pt x="59638" y="333482"/>
                    </a:cubicBezTo>
                    <a:cubicBezTo>
                      <a:pt x="72637" y="263937"/>
                      <a:pt x="105479" y="200721"/>
                      <a:pt x="145247" y="142980"/>
                    </a:cubicBezTo>
                    <a:cubicBezTo>
                      <a:pt x="186555" y="82417"/>
                      <a:pt x="246850" y="35369"/>
                      <a:pt x="316894" y="35369"/>
                    </a:cubicBezTo>
                    <a:cubicBezTo>
                      <a:pt x="334940" y="35369"/>
                      <a:pt x="353670" y="38448"/>
                      <a:pt x="372827" y="45292"/>
                    </a:cubicBezTo>
                    <a:cubicBezTo>
                      <a:pt x="419951" y="64710"/>
                      <a:pt x="439878" y="113640"/>
                      <a:pt x="452365" y="160089"/>
                    </a:cubicBezTo>
                    <a:cubicBezTo>
                      <a:pt x="463825" y="194477"/>
                      <a:pt x="472292" y="229720"/>
                      <a:pt x="478022" y="265476"/>
                    </a:cubicBezTo>
                    <a:cubicBezTo>
                      <a:pt x="487772" y="381129"/>
                      <a:pt x="476996" y="497722"/>
                      <a:pt x="457239" y="611750"/>
                    </a:cubicBezTo>
                    <a:cubicBezTo>
                      <a:pt x="449542" y="659824"/>
                      <a:pt x="442529" y="708754"/>
                      <a:pt x="419267" y="752637"/>
                    </a:cubicBezTo>
                    <a:cubicBezTo>
                      <a:pt x="382491" y="816280"/>
                      <a:pt x="320315" y="878725"/>
                      <a:pt x="241291" y="87290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>
                <a:off x="17007120" y="7623826"/>
                <a:ext cx="457624" cy="823197"/>
              </a:xfrm>
              <a:custGeom>
                <a:avLst/>
                <a:gdLst/>
                <a:ahLst/>
                <a:cxnLst/>
                <a:rect l="l" t="t" r="r" b="b"/>
                <a:pathLst>
                  <a:path w="457624" h="823197" extrusionOk="0">
                    <a:moveTo>
                      <a:pt x="428932" y="106785"/>
                    </a:moveTo>
                    <a:cubicBezTo>
                      <a:pt x="416787" y="67008"/>
                      <a:pt x="394123" y="26461"/>
                      <a:pt x="354868" y="8497"/>
                    </a:cubicBezTo>
                    <a:cubicBezTo>
                      <a:pt x="348881" y="6359"/>
                      <a:pt x="341783" y="3707"/>
                      <a:pt x="335112" y="3365"/>
                    </a:cubicBezTo>
                    <a:cubicBezTo>
                      <a:pt x="333658" y="2338"/>
                      <a:pt x="331349" y="2167"/>
                      <a:pt x="329467" y="2338"/>
                    </a:cubicBezTo>
                    <a:cubicBezTo>
                      <a:pt x="317494" y="2509"/>
                      <a:pt x="305435" y="2766"/>
                      <a:pt x="293462" y="3193"/>
                    </a:cubicBezTo>
                    <a:cubicBezTo>
                      <a:pt x="194339" y="-14514"/>
                      <a:pt x="131564" y="43227"/>
                      <a:pt x="82388" y="131506"/>
                    </a:cubicBezTo>
                    <a:cubicBezTo>
                      <a:pt x="50658" y="191813"/>
                      <a:pt x="27396" y="257082"/>
                      <a:pt x="15251" y="324146"/>
                    </a:cubicBezTo>
                    <a:cubicBezTo>
                      <a:pt x="6955" y="365206"/>
                      <a:pt x="8324" y="407207"/>
                      <a:pt x="5416" y="448781"/>
                    </a:cubicBezTo>
                    <a:cubicBezTo>
                      <a:pt x="-8952" y="585648"/>
                      <a:pt x="-6985" y="799417"/>
                      <a:pt x="170905" y="817551"/>
                    </a:cubicBezTo>
                    <a:cubicBezTo>
                      <a:pt x="185958" y="821401"/>
                      <a:pt x="200326" y="823197"/>
                      <a:pt x="214010" y="823197"/>
                    </a:cubicBezTo>
                    <a:cubicBezTo>
                      <a:pt x="333059" y="823197"/>
                      <a:pt x="401051" y="686844"/>
                      <a:pt x="420807" y="578291"/>
                    </a:cubicBezTo>
                    <a:cubicBezTo>
                      <a:pt x="463398" y="428935"/>
                      <a:pt x="472806" y="256739"/>
                      <a:pt x="428932" y="106785"/>
                    </a:cubicBezTo>
                    <a:close/>
                    <a:moveTo>
                      <a:pt x="404044" y="498481"/>
                    </a:moveTo>
                    <a:cubicBezTo>
                      <a:pt x="375650" y="606263"/>
                      <a:pt x="355295" y="764259"/>
                      <a:pt x="222990" y="787270"/>
                    </a:cubicBezTo>
                    <a:cubicBezTo>
                      <a:pt x="185274" y="784618"/>
                      <a:pt x="144222" y="780940"/>
                      <a:pt x="111637" y="760153"/>
                    </a:cubicBezTo>
                    <a:cubicBezTo>
                      <a:pt x="27823" y="699504"/>
                      <a:pt x="35093" y="579660"/>
                      <a:pt x="38514" y="486761"/>
                    </a:cubicBezTo>
                    <a:cubicBezTo>
                      <a:pt x="41935" y="449807"/>
                      <a:pt x="43218" y="412768"/>
                      <a:pt x="44501" y="375728"/>
                    </a:cubicBezTo>
                    <a:cubicBezTo>
                      <a:pt x="48349" y="326969"/>
                      <a:pt x="59810" y="279066"/>
                      <a:pt x="76145" y="233044"/>
                    </a:cubicBezTo>
                    <a:cubicBezTo>
                      <a:pt x="98552" y="170000"/>
                      <a:pt x="128828" y="107555"/>
                      <a:pt x="177576" y="60678"/>
                    </a:cubicBezTo>
                    <a:cubicBezTo>
                      <a:pt x="205628" y="36983"/>
                      <a:pt x="241805" y="27487"/>
                      <a:pt x="277982" y="27487"/>
                    </a:cubicBezTo>
                    <a:cubicBezTo>
                      <a:pt x="292008" y="27487"/>
                      <a:pt x="306034" y="28942"/>
                      <a:pt x="319546" y="31508"/>
                    </a:cubicBezTo>
                    <a:cubicBezTo>
                      <a:pt x="323652" y="38266"/>
                      <a:pt x="332118" y="38693"/>
                      <a:pt x="338875" y="41174"/>
                    </a:cubicBezTo>
                    <a:cubicBezTo>
                      <a:pt x="359657" y="50070"/>
                      <a:pt x="374367" y="69745"/>
                      <a:pt x="383604" y="89933"/>
                    </a:cubicBezTo>
                    <a:cubicBezTo>
                      <a:pt x="434149" y="217219"/>
                      <a:pt x="426366" y="365463"/>
                      <a:pt x="404044" y="4984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534744" y="7708005"/>
                <a:ext cx="281565" cy="555274"/>
              </a:xfrm>
              <a:custGeom>
                <a:avLst/>
                <a:gdLst/>
                <a:ahLst/>
                <a:cxnLst/>
                <a:rect l="l" t="t" r="r" b="b"/>
                <a:pathLst>
                  <a:path w="281565" h="555274" extrusionOk="0">
                    <a:moveTo>
                      <a:pt x="110297" y="11913"/>
                    </a:moveTo>
                    <a:cubicBezTo>
                      <a:pt x="87975" y="20895"/>
                      <a:pt x="74633" y="41511"/>
                      <a:pt x="64200" y="62126"/>
                    </a:cubicBezTo>
                    <a:cubicBezTo>
                      <a:pt x="38200" y="102416"/>
                      <a:pt x="22207" y="148523"/>
                      <a:pt x="13655" y="195486"/>
                    </a:cubicBezTo>
                    <a:cubicBezTo>
                      <a:pt x="12970" y="218839"/>
                      <a:pt x="-713" y="248693"/>
                      <a:pt x="14424" y="268881"/>
                    </a:cubicBezTo>
                    <a:cubicBezTo>
                      <a:pt x="27168" y="283679"/>
                      <a:pt x="46924" y="288983"/>
                      <a:pt x="63857" y="297452"/>
                    </a:cubicBezTo>
                    <a:cubicBezTo>
                      <a:pt x="85409" y="307973"/>
                      <a:pt x="107731" y="316527"/>
                      <a:pt x="130481" y="324055"/>
                    </a:cubicBezTo>
                    <a:cubicBezTo>
                      <a:pt x="101830" y="338854"/>
                      <a:pt x="72410" y="352626"/>
                      <a:pt x="43075" y="366056"/>
                    </a:cubicBezTo>
                    <a:cubicBezTo>
                      <a:pt x="20497" y="373926"/>
                      <a:pt x="3648" y="382651"/>
                      <a:pt x="997" y="408913"/>
                    </a:cubicBezTo>
                    <a:cubicBezTo>
                      <a:pt x="-8325" y="490092"/>
                      <a:pt x="48720" y="553564"/>
                      <a:pt x="130053" y="555275"/>
                    </a:cubicBezTo>
                    <a:cubicBezTo>
                      <a:pt x="130224" y="555275"/>
                      <a:pt x="130481" y="555275"/>
                      <a:pt x="130652" y="555275"/>
                    </a:cubicBezTo>
                    <a:cubicBezTo>
                      <a:pt x="186927" y="555275"/>
                      <a:pt x="234820" y="512247"/>
                      <a:pt x="255175" y="461863"/>
                    </a:cubicBezTo>
                    <a:cubicBezTo>
                      <a:pt x="274161" y="419263"/>
                      <a:pt x="275615" y="371531"/>
                      <a:pt x="279464" y="325595"/>
                    </a:cubicBezTo>
                    <a:cubicBezTo>
                      <a:pt x="285280" y="226965"/>
                      <a:pt x="281687" y="121407"/>
                      <a:pt x="233879" y="32700"/>
                    </a:cubicBezTo>
                    <a:cubicBezTo>
                      <a:pt x="206170" y="-7334"/>
                      <a:pt x="150750" y="-5880"/>
                      <a:pt x="110297" y="1191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17113016" y="7804091"/>
                <a:ext cx="263605" cy="522404"/>
              </a:xfrm>
              <a:custGeom>
                <a:avLst/>
                <a:gdLst/>
                <a:ahLst/>
                <a:cxnLst/>
                <a:rect l="l" t="t" r="r" b="b"/>
                <a:pathLst>
                  <a:path w="263605" h="522404" extrusionOk="0">
                    <a:moveTo>
                      <a:pt x="137280" y="1198"/>
                    </a:moveTo>
                    <a:cubicBezTo>
                      <a:pt x="78610" y="16852"/>
                      <a:pt x="40723" y="77074"/>
                      <a:pt x="27809" y="133788"/>
                    </a:cubicBezTo>
                    <a:cubicBezTo>
                      <a:pt x="19171" y="171341"/>
                      <a:pt x="11303" y="209492"/>
                      <a:pt x="6171" y="247729"/>
                    </a:cubicBezTo>
                    <a:cubicBezTo>
                      <a:pt x="2750" y="279209"/>
                      <a:pt x="37388" y="295462"/>
                      <a:pt x="61591" y="306155"/>
                    </a:cubicBezTo>
                    <a:cubicBezTo>
                      <a:pt x="34480" y="322835"/>
                      <a:pt x="-3578" y="334212"/>
                      <a:pt x="270" y="372963"/>
                    </a:cubicBezTo>
                    <a:cubicBezTo>
                      <a:pt x="-499" y="399737"/>
                      <a:pt x="5829" y="426341"/>
                      <a:pt x="13099" y="452003"/>
                    </a:cubicBezTo>
                    <a:cubicBezTo>
                      <a:pt x="20882" y="483226"/>
                      <a:pt x="46710" y="505381"/>
                      <a:pt x="76216" y="516160"/>
                    </a:cubicBezTo>
                    <a:cubicBezTo>
                      <a:pt x="87419" y="520437"/>
                      <a:pt x="99051" y="522404"/>
                      <a:pt x="110597" y="522404"/>
                    </a:cubicBezTo>
                    <a:cubicBezTo>
                      <a:pt x="141471" y="522404"/>
                      <a:pt x="172003" y="508204"/>
                      <a:pt x="193213" y="485022"/>
                    </a:cubicBezTo>
                    <a:cubicBezTo>
                      <a:pt x="237685" y="433099"/>
                      <a:pt x="245383" y="360987"/>
                      <a:pt x="254021" y="295718"/>
                    </a:cubicBezTo>
                    <a:cubicBezTo>
                      <a:pt x="258468" y="219244"/>
                      <a:pt x="277454" y="136525"/>
                      <a:pt x="245126" y="63986"/>
                    </a:cubicBezTo>
                    <a:cubicBezTo>
                      <a:pt x="224771" y="20359"/>
                      <a:pt x="186114" y="-6073"/>
                      <a:pt x="137280" y="119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16721364" y="8495361"/>
                <a:ext cx="441709" cy="184506"/>
              </a:xfrm>
              <a:custGeom>
                <a:avLst/>
                <a:gdLst/>
                <a:ahLst/>
                <a:cxnLst/>
                <a:rect l="l" t="t" r="r" b="b"/>
                <a:pathLst>
                  <a:path w="441709" h="184506" extrusionOk="0">
                    <a:moveTo>
                      <a:pt x="432802" y="12397"/>
                    </a:moveTo>
                    <a:cubicBezTo>
                      <a:pt x="413473" y="2046"/>
                      <a:pt x="405348" y="24544"/>
                      <a:pt x="396711" y="37375"/>
                    </a:cubicBezTo>
                    <a:cubicBezTo>
                      <a:pt x="368573" y="75954"/>
                      <a:pt x="341291" y="121035"/>
                      <a:pt x="293483" y="137288"/>
                    </a:cubicBezTo>
                    <a:cubicBezTo>
                      <a:pt x="225320" y="162608"/>
                      <a:pt x="145098" y="144901"/>
                      <a:pt x="91475" y="95971"/>
                    </a:cubicBezTo>
                    <a:cubicBezTo>
                      <a:pt x="65732" y="72276"/>
                      <a:pt x="37765" y="48410"/>
                      <a:pt x="25536" y="14535"/>
                    </a:cubicBezTo>
                    <a:cubicBezTo>
                      <a:pt x="23397" y="5126"/>
                      <a:pt x="13477" y="-5396"/>
                      <a:pt x="4240" y="3159"/>
                    </a:cubicBezTo>
                    <a:cubicBezTo>
                      <a:pt x="-3799" y="12483"/>
                      <a:pt x="1418" y="25656"/>
                      <a:pt x="5010" y="35921"/>
                    </a:cubicBezTo>
                    <a:cubicBezTo>
                      <a:pt x="15444" y="65775"/>
                      <a:pt x="38022" y="88700"/>
                      <a:pt x="60002" y="110513"/>
                    </a:cubicBezTo>
                    <a:cubicBezTo>
                      <a:pt x="103790" y="156535"/>
                      <a:pt x="164427" y="183566"/>
                      <a:pt x="227971" y="184507"/>
                    </a:cubicBezTo>
                    <a:cubicBezTo>
                      <a:pt x="336330" y="184250"/>
                      <a:pt x="386533" y="122831"/>
                      <a:pt x="439387" y="37204"/>
                    </a:cubicBezTo>
                    <a:cubicBezTo>
                      <a:pt x="444176" y="28564"/>
                      <a:pt x="441354" y="17358"/>
                      <a:pt x="432802" y="1239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3" name="Google Shape;123;p4"/>
            <p:cNvSpPr/>
            <p:nvPr/>
          </p:nvSpPr>
          <p:spPr>
            <a:xfrm>
              <a:off x="15420559" y="6541910"/>
              <a:ext cx="1053090" cy="1282112"/>
            </a:xfrm>
            <a:custGeom>
              <a:avLst/>
              <a:gdLst/>
              <a:ahLst/>
              <a:cxnLst/>
              <a:rect l="l" t="t" r="r" b="b"/>
              <a:pathLst>
                <a:path w="1053090" h="1282112" extrusionOk="0">
                  <a:moveTo>
                    <a:pt x="1005369" y="409330"/>
                  </a:moveTo>
                  <a:cubicBezTo>
                    <a:pt x="1016230" y="458345"/>
                    <a:pt x="1037184" y="504623"/>
                    <a:pt x="1053091" y="552441"/>
                  </a:cubicBezTo>
                  <a:cubicBezTo>
                    <a:pt x="1020335" y="565272"/>
                    <a:pt x="989974" y="582723"/>
                    <a:pt x="959870" y="600858"/>
                  </a:cubicBezTo>
                  <a:cubicBezTo>
                    <a:pt x="953113" y="603510"/>
                    <a:pt x="945331" y="607530"/>
                    <a:pt x="941225" y="613261"/>
                  </a:cubicBezTo>
                  <a:lnTo>
                    <a:pt x="941225" y="613261"/>
                  </a:lnTo>
                  <a:cubicBezTo>
                    <a:pt x="665410" y="754491"/>
                    <a:pt x="475033" y="972622"/>
                    <a:pt x="382667" y="1282113"/>
                  </a:cubicBezTo>
                  <a:cubicBezTo>
                    <a:pt x="382068" y="1281428"/>
                    <a:pt x="381384" y="1280744"/>
                    <a:pt x="380785" y="1280060"/>
                  </a:cubicBezTo>
                  <a:cubicBezTo>
                    <a:pt x="350766" y="1248238"/>
                    <a:pt x="324083" y="1215732"/>
                    <a:pt x="296202" y="1179719"/>
                  </a:cubicBezTo>
                  <a:cubicBezTo>
                    <a:pt x="248223" y="1119070"/>
                    <a:pt x="206487" y="1055684"/>
                    <a:pt x="167830" y="987763"/>
                  </a:cubicBezTo>
                  <a:cubicBezTo>
                    <a:pt x="122331" y="902735"/>
                    <a:pt x="81023" y="814370"/>
                    <a:pt x="51346" y="722413"/>
                  </a:cubicBezTo>
                  <a:cubicBezTo>
                    <a:pt x="23722" y="622072"/>
                    <a:pt x="1400" y="518738"/>
                    <a:pt x="32" y="414291"/>
                  </a:cubicBezTo>
                  <a:cubicBezTo>
                    <a:pt x="-823" y="324130"/>
                    <a:pt x="15512" y="231232"/>
                    <a:pt x="55195" y="149967"/>
                  </a:cubicBezTo>
                  <a:cubicBezTo>
                    <a:pt x="81793" y="98129"/>
                    <a:pt x="129686" y="57496"/>
                    <a:pt x="182540" y="33459"/>
                  </a:cubicBezTo>
                  <a:cubicBezTo>
                    <a:pt x="211362" y="21996"/>
                    <a:pt x="242322" y="17120"/>
                    <a:pt x="272512" y="10534"/>
                  </a:cubicBezTo>
                  <a:cubicBezTo>
                    <a:pt x="335971" y="-2041"/>
                    <a:pt x="403620" y="-245"/>
                    <a:pt x="468362" y="611"/>
                  </a:cubicBezTo>
                  <a:cubicBezTo>
                    <a:pt x="588951" y="9935"/>
                    <a:pt x="702442" y="65024"/>
                    <a:pt x="792584" y="144407"/>
                  </a:cubicBezTo>
                  <a:cubicBezTo>
                    <a:pt x="866905" y="212669"/>
                    <a:pt x="932502" y="290769"/>
                    <a:pt x="983389" y="378278"/>
                  </a:cubicBezTo>
                  <a:cubicBezTo>
                    <a:pt x="984073" y="378877"/>
                    <a:pt x="984757" y="379475"/>
                    <a:pt x="985441" y="380160"/>
                  </a:cubicBezTo>
                  <a:cubicBezTo>
                    <a:pt x="986040" y="380673"/>
                    <a:pt x="986553" y="381272"/>
                    <a:pt x="986981" y="381871"/>
                  </a:cubicBezTo>
                  <a:cubicBezTo>
                    <a:pt x="987237" y="382213"/>
                    <a:pt x="987579" y="382555"/>
                    <a:pt x="987751" y="382897"/>
                  </a:cubicBezTo>
                  <a:cubicBezTo>
                    <a:pt x="988264" y="383496"/>
                    <a:pt x="988691" y="384095"/>
                    <a:pt x="989204" y="384779"/>
                  </a:cubicBezTo>
                  <a:cubicBezTo>
                    <a:pt x="989546" y="385207"/>
                    <a:pt x="989889" y="385720"/>
                    <a:pt x="990231" y="386233"/>
                  </a:cubicBezTo>
                  <a:cubicBezTo>
                    <a:pt x="991086" y="387431"/>
                    <a:pt x="992027" y="388628"/>
                    <a:pt x="992882" y="389912"/>
                  </a:cubicBezTo>
                  <a:cubicBezTo>
                    <a:pt x="993737" y="391109"/>
                    <a:pt x="994507" y="392307"/>
                    <a:pt x="995277" y="393504"/>
                  </a:cubicBezTo>
                  <a:cubicBezTo>
                    <a:pt x="996388" y="394531"/>
                    <a:pt x="997329" y="395557"/>
                    <a:pt x="998355" y="396669"/>
                  </a:cubicBezTo>
                  <a:cubicBezTo>
                    <a:pt x="999382" y="397781"/>
                    <a:pt x="1000152" y="399065"/>
                    <a:pt x="1001007" y="400433"/>
                  </a:cubicBezTo>
                  <a:cubicBezTo>
                    <a:pt x="1002632" y="403256"/>
                    <a:pt x="1003915" y="406336"/>
                    <a:pt x="1005369" y="40933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6433791" y="6270119"/>
              <a:ext cx="995431" cy="816533"/>
            </a:xfrm>
            <a:custGeom>
              <a:avLst/>
              <a:gdLst/>
              <a:ahLst/>
              <a:cxnLst/>
              <a:rect l="l" t="t" r="r" b="b"/>
              <a:pathLst>
                <a:path w="995431" h="816533" extrusionOk="0">
                  <a:moveTo>
                    <a:pt x="949921" y="234592"/>
                  </a:moveTo>
                  <a:cubicBezTo>
                    <a:pt x="1010045" y="375651"/>
                    <a:pt x="1004657" y="518420"/>
                    <a:pt x="968138" y="665039"/>
                  </a:cubicBezTo>
                  <a:cubicBezTo>
                    <a:pt x="961552" y="694978"/>
                    <a:pt x="948553" y="723036"/>
                    <a:pt x="938888" y="752120"/>
                  </a:cubicBezTo>
                  <a:cubicBezTo>
                    <a:pt x="937263" y="756825"/>
                    <a:pt x="935382" y="762300"/>
                    <a:pt x="934441" y="767774"/>
                  </a:cubicBezTo>
                  <a:cubicBezTo>
                    <a:pt x="904935" y="752377"/>
                    <a:pt x="872607" y="743395"/>
                    <a:pt x="838911" y="739545"/>
                  </a:cubicBezTo>
                  <a:cubicBezTo>
                    <a:pt x="829931" y="737920"/>
                    <a:pt x="821293" y="745020"/>
                    <a:pt x="820010" y="753745"/>
                  </a:cubicBezTo>
                  <a:cubicBezTo>
                    <a:pt x="761340" y="742539"/>
                    <a:pt x="701644" y="739717"/>
                    <a:pt x="642120" y="735696"/>
                  </a:cubicBezTo>
                  <a:cubicBezTo>
                    <a:pt x="562411" y="731333"/>
                    <a:pt x="482189" y="725175"/>
                    <a:pt x="402566" y="733130"/>
                  </a:cubicBezTo>
                  <a:cubicBezTo>
                    <a:pt x="293352" y="745448"/>
                    <a:pt x="187644" y="778039"/>
                    <a:pt x="84929" y="816533"/>
                  </a:cubicBezTo>
                  <a:cubicBezTo>
                    <a:pt x="68765" y="782659"/>
                    <a:pt x="55509" y="746902"/>
                    <a:pt x="41654" y="712087"/>
                  </a:cubicBezTo>
                  <a:cubicBezTo>
                    <a:pt x="30023" y="683687"/>
                    <a:pt x="16168" y="656313"/>
                    <a:pt x="688" y="629881"/>
                  </a:cubicBezTo>
                  <a:cubicBezTo>
                    <a:pt x="-1108" y="588650"/>
                    <a:pt x="432" y="547419"/>
                    <a:pt x="7445" y="506701"/>
                  </a:cubicBezTo>
                  <a:cubicBezTo>
                    <a:pt x="25063" y="373683"/>
                    <a:pt x="81851" y="247680"/>
                    <a:pt x="173190" y="148965"/>
                  </a:cubicBezTo>
                  <a:cubicBezTo>
                    <a:pt x="242722" y="60258"/>
                    <a:pt x="349028" y="10387"/>
                    <a:pt x="460723" y="2346"/>
                  </a:cubicBezTo>
                  <a:cubicBezTo>
                    <a:pt x="512208" y="-3214"/>
                    <a:pt x="565661" y="1662"/>
                    <a:pt x="616804" y="11157"/>
                  </a:cubicBezTo>
                  <a:cubicBezTo>
                    <a:pt x="653152" y="17231"/>
                    <a:pt x="690013" y="21764"/>
                    <a:pt x="725078" y="33483"/>
                  </a:cubicBezTo>
                  <a:cubicBezTo>
                    <a:pt x="753386" y="43150"/>
                    <a:pt x="778958" y="59146"/>
                    <a:pt x="804017" y="75142"/>
                  </a:cubicBezTo>
                  <a:cubicBezTo>
                    <a:pt x="863199" y="116545"/>
                    <a:pt x="919475" y="167955"/>
                    <a:pt x="949921" y="23459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7398508" y="6790829"/>
              <a:ext cx="1000290" cy="971261"/>
            </a:xfrm>
            <a:custGeom>
              <a:avLst/>
              <a:gdLst/>
              <a:ahLst/>
              <a:cxnLst/>
              <a:rect l="l" t="t" r="r" b="b"/>
              <a:pathLst>
                <a:path w="1000290" h="971261" extrusionOk="0">
                  <a:moveTo>
                    <a:pt x="964713" y="290348"/>
                  </a:moveTo>
                  <a:cubicBezTo>
                    <a:pt x="989600" y="358696"/>
                    <a:pt x="1007218" y="431150"/>
                    <a:pt x="997640" y="504203"/>
                  </a:cubicBezTo>
                  <a:cubicBezTo>
                    <a:pt x="984383" y="570754"/>
                    <a:pt x="956246" y="635510"/>
                    <a:pt x="914852" y="689401"/>
                  </a:cubicBezTo>
                  <a:cubicBezTo>
                    <a:pt x="867985" y="743977"/>
                    <a:pt x="817355" y="795558"/>
                    <a:pt x="761935" y="841665"/>
                  </a:cubicBezTo>
                  <a:cubicBezTo>
                    <a:pt x="719173" y="872375"/>
                    <a:pt x="677009" y="904795"/>
                    <a:pt x="630826" y="930116"/>
                  </a:cubicBezTo>
                  <a:cubicBezTo>
                    <a:pt x="612439" y="938841"/>
                    <a:pt x="594393" y="948422"/>
                    <a:pt x="576690" y="958430"/>
                  </a:cubicBezTo>
                  <a:cubicBezTo>
                    <a:pt x="570446" y="960825"/>
                    <a:pt x="564545" y="965530"/>
                    <a:pt x="561210" y="971261"/>
                  </a:cubicBezTo>
                  <a:cubicBezTo>
                    <a:pt x="551289" y="930287"/>
                    <a:pt x="539144" y="889825"/>
                    <a:pt x="523665" y="850562"/>
                  </a:cubicBezTo>
                  <a:cubicBezTo>
                    <a:pt x="498863" y="785806"/>
                    <a:pt x="466449" y="724901"/>
                    <a:pt x="432667" y="664423"/>
                  </a:cubicBezTo>
                  <a:cubicBezTo>
                    <a:pt x="399911" y="601036"/>
                    <a:pt x="357748" y="542526"/>
                    <a:pt x="306946" y="492313"/>
                  </a:cubicBezTo>
                  <a:cubicBezTo>
                    <a:pt x="265211" y="444666"/>
                    <a:pt x="217659" y="402750"/>
                    <a:pt x="160786" y="374179"/>
                  </a:cubicBezTo>
                  <a:cubicBezTo>
                    <a:pt x="138977" y="363743"/>
                    <a:pt x="120504" y="348346"/>
                    <a:pt x="101517" y="333633"/>
                  </a:cubicBezTo>
                  <a:cubicBezTo>
                    <a:pt x="69617" y="310707"/>
                    <a:pt x="36433" y="289407"/>
                    <a:pt x="3079" y="268193"/>
                  </a:cubicBezTo>
                  <a:cubicBezTo>
                    <a:pt x="2053" y="267423"/>
                    <a:pt x="1026" y="266653"/>
                    <a:pt x="0" y="265883"/>
                  </a:cubicBezTo>
                  <a:cubicBezTo>
                    <a:pt x="1197" y="264515"/>
                    <a:pt x="2224" y="262889"/>
                    <a:pt x="2993" y="261179"/>
                  </a:cubicBezTo>
                  <a:cubicBezTo>
                    <a:pt x="4533" y="256730"/>
                    <a:pt x="6072" y="252282"/>
                    <a:pt x="7612" y="247749"/>
                  </a:cubicBezTo>
                  <a:cubicBezTo>
                    <a:pt x="51058" y="203866"/>
                    <a:pt x="94761" y="159897"/>
                    <a:pt x="143510" y="121917"/>
                  </a:cubicBezTo>
                  <a:cubicBezTo>
                    <a:pt x="192601" y="87101"/>
                    <a:pt x="245797" y="56990"/>
                    <a:pt x="301302" y="33809"/>
                  </a:cubicBezTo>
                  <a:cubicBezTo>
                    <a:pt x="369208" y="8317"/>
                    <a:pt x="443186" y="3869"/>
                    <a:pt x="515027" y="105"/>
                  </a:cubicBezTo>
                  <a:cubicBezTo>
                    <a:pt x="648102" y="-2718"/>
                    <a:pt x="782119" y="51430"/>
                    <a:pt x="868926" y="153567"/>
                  </a:cubicBezTo>
                  <a:cubicBezTo>
                    <a:pt x="909122" y="192745"/>
                    <a:pt x="948036" y="235431"/>
                    <a:pt x="964713" y="290348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7911481" y="7779619"/>
              <a:ext cx="719627" cy="749609"/>
            </a:xfrm>
            <a:custGeom>
              <a:avLst/>
              <a:gdLst/>
              <a:ahLst/>
              <a:cxnLst/>
              <a:rect l="l" t="t" r="r" b="b"/>
              <a:pathLst>
                <a:path w="719627" h="749609" extrusionOk="0">
                  <a:moveTo>
                    <a:pt x="710535" y="357572"/>
                  </a:moveTo>
                  <a:cubicBezTo>
                    <a:pt x="719686" y="406245"/>
                    <a:pt x="726271" y="458084"/>
                    <a:pt x="708140" y="505474"/>
                  </a:cubicBezTo>
                  <a:cubicBezTo>
                    <a:pt x="679917" y="571598"/>
                    <a:pt x="623129" y="624206"/>
                    <a:pt x="559157" y="655685"/>
                  </a:cubicBezTo>
                  <a:cubicBezTo>
                    <a:pt x="491850" y="687079"/>
                    <a:pt x="425996" y="724889"/>
                    <a:pt x="352103" y="738490"/>
                  </a:cubicBezTo>
                  <a:cubicBezTo>
                    <a:pt x="300703" y="750038"/>
                    <a:pt x="244941" y="749952"/>
                    <a:pt x="192002" y="749439"/>
                  </a:cubicBezTo>
                  <a:cubicBezTo>
                    <a:pt x="136839" y="748327"/>
                    <a:pt x="81590" y="748840"/>
                    <a:pt x="27368" y="735154"/>
                  </a:cubicBezTo>
                  <a:cubicBezTo>
                    <a:pt x="15651" y="730705"/>
                    <a:pt x="5302" y="734469"/>
                    <a:pt x="0" y="741484"/>
                  </a:cubicBezTo>
                  <a:cubicBezTo>
                    <a:pt x="13769" y="705214"/>
                    <a:pt x="25401" y="668174"/>
                    <a:pt x="34381" y="630108"/>
                  </a:cubicBezTo>
                  <a:cubicBezTo>
                    <a:pt x="75347" y="469119"/>
                    <a:pt x="95274" y="299746"/>
                    <a:pt x="76630" y="134051"/>
                  </a:cubicBezTo>
                  <a:cubicBezTo>
                    <a:pt x="70301" y="91195"/>
                    <a:pt x="63031" y="48339"/>
                    <a:pt x="53709" y="5910"/>
                  </a:cubicBezTo>
                  <a:cubicBezTo>
                    <a:pt x="63544" y="12668"/>
                    <a:pt x="75860" y="9417"/>
                    <a:pt x="88004" y="6081"/>
                  </a:cubicBezTo>
                  <a:cubicBezTo>
                    <a:pt x="95017" y="4199"/>
                    <a:pt x="101859" y="2317"/>
                    <a:pt x="108188" y="2317"/>
                  </a:cubicBezTo>
                  <a:cubicBezTo>
                    <a:pt x="163437" y="-3928"/>
                    <a:pt x="219027" y="3429"/>
                    <a:pt x="273592" y="12753"/>
                  </a:cubicBezTo>
                  <a:cubicBezTo>
                    <a:pt x="349537" y="23104"/>
                    <a:pt x="424114" y="39784"/>
                    <a:pt x="495185" y="69040"/>
                  </a:cubicBezTo>
                  <a:cubicBezTo>
                    <a:pt x="521954" y="78791"/>
                    <a:pt x="548894" y="89570"/>
                    <a:pt x="570959" y="108047"/>
                  </a:cubicBezTo>
                  <a:cubicBezTo>
                    <a:pt x="640833" y="174684"/>
                    <a:pt x="691891" y="262621"/>
                    <a:pt x="710535" y="35757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7372680" y="8530940"/>
              <a:ext cx="915042" cy="950799"/>
            </a:xfrm>
            <a:custGeom>
              <a:avLst/>
              <a:gdLst/>
              <a:ahLst/>
              <a:cxnLst/>
              <a:rect l="l" t="t" r="r" b="b"/>
              <a:pathLst>
                <a:path w="915042" h="950799" extrusionOk="0">
                  <a:moveTo>
                    <a:pt x="892359" y="438231"/>
                  </a:moveTo>
                  <a:cubicBezTo>
                    <a:pt x="907412" y="495971"/>
                    <a:pt x="918273" y="554995"/>
                    <a:pt x="914168" y="615046"/>
                  </a:cubicBezTo>
                  <a:cubicBezTo>
                    <a:pt x="906727" y="710852"/>
                    <a:pt x="864051" y="810167"/>
                    <a:pt x="785026" y="867907"/>
                  </a:cubicBezTo>
                  <a:cubicBezTo>
                    <a:pt x="751159" y="894767"/>
                    <a:pt x="711219" y="911619"/>
                    <a:pt x="670509" y="925391"/>
                  </a:cubicBezTo>
                  <a:cubicBezTo>
                    <a:pt x="615774" y="947461"/>
                    <a:pt x="556420" y="952251"/>
                    <a:pt x="497836" y="950455"/>
                  </a:cubicBezTo>
                  <a:cubicBezTo>
                    <a:pt x="455758" y="948145"/>
                    <a:pt x="417016" y="929754"/>
                    <a:pt x="378787" y="913501"/>
                  </a:cubicBezTo>
                  <a:cubicBezTo>
                    <a:pt x="284624" y="875777"/>
                    <a:pt x="200554" y="816753"/>
                    <a:pt x="124694" y="750116"/>
                  </a:cubicBezTo>
                  <a:cubicBezTo>
                    <a:pt x="77143" y="713590"/>
                    <a:pt x="40282" y="665772"/>
                    <a:pt x="0" y="621889"/>
                  </a:cubicBezTo>
                  <a:cubicBezTo>
                    <a:pt x="96044" y="573986"/>
                    <a:pt x="184134" y="510599"/>
                    <a:pt x="260763" y="435151"/>
                  </a:cubicBezTo>
                  <a:cubicBezTo>
                    <a:pt x="322768" y="363382"/>
                    <a:pt x="385115" y="289987"/>
                    <a:pt x="432410" y="207439"/>
                  </a:cubicBezTo>
                  <a:cubicBezTo>
                    <a:pt x="471153" y="140460"/>
                    <a:pt x="507073" y="71855"/>
                    <a:pt x="535125" y="0"/>
                  </a:cubicBezTo>
                  <a:cubicBezTo>
                    <a:pt x="534612" y="6501"/>
                    <a:pt x="537520" y="13601"/>
                    <a:pt x="545302" y="19675"/>
                  </a:cubicBezTo>
                  <a:cubicBezTo>
                    <a:pt x="591400" y="53806"/>
                    <a:pt x="647846" y="72112"/>
                    <a:pt x="689410" y="113086"/>
                  </a:cubicBezTo>
                  <a:cubicBezTo>
                    <a:pt x="739870" y="161674"/>
                    <a:pt x="793408" y="208979"/>
                    <a:pt x="827275" y="271253"/>
                  </a:cubicBezTo>
                  <a:cubicBezTo>
                    <a:pt x="856182" y="323690"/>
                    <a:pt x="878419" y="379891"/>
                    <a:pt x="892359" y="43823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6473564" y="9159929"/>
              <a:ext cx="887912" cy="889823"/>
            </a:xfrm>
            <a:custGeom>
              <a:avLst/>
              <a:gdLst/>
              <a:ahLst/>
              <a:cxnLst/>
              <a:rect l="l" t="t" r="r" b="b"/>
              <a:pathLst>
                <a:path w="887912" h="889823" extrusionOk="0">
                  <a:moveTo>
                    <a:pt x="879873" y="113086"/>
                  </a:moveTo>
                  <a:cubicBezTo>
                    <a:pt x="886458" y="146790"/>
                    <a:pt x="887912" y="181178"/>
                    <a:pt x="887912" y="215394"/>
                  </a:cubicBezTo>
                  <a:cubicBezTo>
                    <a:pt x="887142" y="308977"/>
                    <a:pt x="870807" y="401619"/>
                    <a:pt x="852420" y="493148"/>
                  </a:cubicBezTo>
                  <a:cubicBezTo>
                    <a:pt x="843525" y="535577"/>
                    <a:pt x="831124" y="581684"/>
                    <a:pt x="813421" y="622402"/>
                  </a:cubicBezTo>
                  <a:cubicBezTo>
                    <a:pt x="794178" y="667996"/>
                    <a:pt x="766297" y="710510"/>
                    <a:pt x="738929" y="751998"/>
                  </a:cubicBezTo>
                  <a:cubicBezTo>
                    <a:pt x="711305" y="794256"/>
                    <a:pt x="673161" y="828130"/>
                    <a:pt x="628774" y="851996"/>
                  </a:cubicBezTo>
                  <a:cubicBezTo>
                    <a:pt x="593965" y="872355"/>
                    <a:pt x="556335" y="889378"/>
                    <a:pt x="515283" y="889720"/>
                  </a:cubicBezTo>
                  <a:cubicBezTo>
                    <a:pt x="442759" y="891346"/>
                    <a:pt x="368267" y="873724"/>
                    <a:pt x="306433" y="834717"/>
                  </a:cubicBezTo>
                  <a:cubicBezTo>
                    <a:pt x="278125" y="818036"/>
                    <a:pt x="249816" y="800244"/>
                    <a:pt x="227751" y="775608"/>
                  </a:cubicBezTo>
                  <a:cubicBezTo>
                    <a:pt x="194910" y="736173"/>
                    <a:pt x="170963" y="690151"/>
                    <a:pt x="146931" y="644985"/>
                  </a:cubicBezTo>
                  <a:cubicBezTo>
                    <a:pt x="121530" y="589554"/>
                    <a:pt x="91254" y="536176"/>
                    <a:pt x="69446" y="479120"/>
                  </a:cubicBezTo>
                  <a:cubicBezTo>
                    <a:pt x="32756" y="365264"/>
                    <a:pt x="3934" y="246703"/>
                    <a:pt x="2224" y="126602"/>
                  </a:cubicBezTo>
                  <a:cubicBezTo>
                    <a:pt x="1625" y="84430"/>
                    <a:pt x="599" y="42172"/>
                    <a:pt x="0" y="0"/>
                  </a:cubicBezTo>
                  <a:cubicBezTo>
                    <a:pt x="16677" y="7100"/>
                    <a:pt x="33440" y="14029"/>
                    <a:pt x="50374" y="20445"/>
                  </a:cubicBezTo>
                  <a:cubicBezTo>
                    <a:pt x="176265" y="63044"/>
                    <a:pt x="310025" y="85456"/>
                    <a:pt x="442759" y="88621"/>
                  </a:cubicBezTo>
                  <a:cubicBezTo>
                    <a:pt x="561808" y="86397"/>
                    <a:pt x="683253" y="74250"/>
                    <a:pt x="796743" y="36783"/>
                  </a:cubicBezTo>
                  <a:cubicBezTo>
                    <a:pt x="819322" y="28571"/>
                    <a:pt x="841558" y="19504"/>
                    <a:pt x="863367" y="9666"/>
                  </a:cubicBezTo>
                  <a:cubicBezTo>
                    <a:pt x="862939" y="18306"/>
                    <a:pt x="864820" y="27459"/>
                    <a:pt x="865590" y="35585"/>
                  </a:cubicBezTo>
                  <a:cubicBezTo>
                    <a:pt x="868926" y="61761"/>
                    <a:pt x="874057" y="87509"/>
                    <a:pt x="879873" y="11308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5426438" y="8699457"/>
              <a:ext cx="1008128" cy="1073156"/>
            </a:xfrm>
            <a:custGeom>
              <a:avLst/>
              <a:gdLst/>
              <a:ahLst/>
              <a:cxnLst/>
              <a:rect l="l" t="t" r="r" b="b"/>
              <a:pathLst>
                <a:path w="1008128" h="1073156" extrusionOk="0">
                  <a:moveTo>
                    <a:pt x="1008128" y="442935"/>
                  </a:moveTo>
                  <a:cubicBezTo>
                    <a:pt x="988458" y="490668"/>
                    <a:pt x="971695" y="540111"/>
                    <a:pt x="942959" y="583395"/>
                  </a:cubicBezTo>
                  <a:cubicBezTo>
                    <a:pt x="890447" y="671418"/>
                    <a:pt x="811423" y="738568"/>
                    <a:pt x="737017" y="807515"/>
                  </a:cubicBezTo>
                  <a:cubicBezTo>
                    <a:pt x="655256" y="874408"/>
                    <a:pt x="574264" y="941131"/>
                    <a:pt x="480957" y="992199"/>
                  </a:cubicBezTo>
                  <a:cubicBezTo>
                    <a:pt x="427676" y="1020856"/>
                    <a:pt x="372684" y="1048315"/>
                    <a:pt x="314100" y="1063883"/>
                  </a:cubicBezTo>
                  <a:cubicBezTo>
                    <a:pt x="283226" y="1070812"/>
                    <a:pt x="248417" y="1072865"/>
                    <a:pt x="216602" y="1072951"/>
                  </a:cubicBezTo>
                  <a:cubicBezTo>
                    <a:pt x="164946" y="1074747"/>
                    <a:pt x="111065" y="1065252"/>
                    <a:pt x="74974" y="1025219"/>
                  </a:cubicBezTo>
                  <a:cubicBezTo>
                    <a:pt x="4331" y="957127"/>
                    <a:pt x="-4221" y="852852"/>
                    <a:pt x="1423" y="759526"/>
                  </a:cubicBezTo>
                  <a:cubicBezTo>
                    <a:pt x="6384" y="708457"/>
                    <a:pt x="23916" y="659271"/>
                    <a:pt x="39995" y="610683"/>
                  </a:cubicBezTo>
                  <a:cubicBezTo>
                    <a:pt x="65738" y="540282"/>
                    <a:pt x="94303" y="466117"/>
                    <a:pt x="138775" y="403843"/>
                  </a:cubicBezTo>
                  <a:cubicBezTo>
                    <a:pt x="187781" y="327540"/>
                    <a:pt x="240635" y="253204"/>
                    <a:pt x="305889" y="189646"/>
                  </a:cubicBezTo>
                  <a:cubicBezTo>
                    <a:pt x="339843" y="153034"/>
                    <a:pt x="374907" y="118732"/>
                    <a:pt x="416729" y="90246"/>
                  </a:cubicBezTo>
                  <a:cubicBezTo>
                    <a:pt x="442728" y="71513"/>
                    <a:pt x="468813" y="52437"/>
                    <a:pt x="490878" y="28999"/>
                  </a:cubicBezTo>
                  <a:cubicBezTo>
                    <a:pt x="499174" y="19247"/>
                    <a:pt x="511917" y="12403"/>
                    <a:pt x="516450" y="0"/>
                  </a:cubicBezTo>
                  <a:cubicBezTo>
                    <a:pt x="587606" y="116679"/>
                    <a:pt x="682110" y="219158"/>
                    <a:pt x="784996" y="308293"/>
                  </a:cubicBezTo>
                  <a:cubicBezTo>
                    <a:pt x="853843" y="361158"/>
                    <a:pt x="929275" y="405981"/>
                    <a:pt x="1008128" y="44293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4931177" y="7859522"/>
              <a:ext cx="997940" cy="943648"/>
            </a:xfrm>
            <a:custGeom>
              <a:avLst/>
              <a:gdLst/>
              <a:ahLst/>
              <a:cxnLst/>
              <a:rect l="l" t="t" r="r" b="b"/>
              <a:pathLst>
                <a:path w="997940" h="943648" extrusionOk="0">
                  <a:moveTo>
                    <a:pt x="997940" y="816753"/>
                  </a:moveTo>
                  <a:cubicBezTo>
                    <a:pt x="997598" y="816668"/>
                    <a:pt x="997341" y="816668"/>
                    <a:pt x="996999" y="816582"/>
                  </a:cubicBezTo>
                  <a:cubicBezTo>
                    <a:pt x="976131" y="816839"/>
                    <a:pt x="959283" y="838481"/>
                    <a:pt x="939869" y="845923"/>
                  </a:cubicBezTo>
                  <a:cubicBezTo>
                    <a:pt x="904120" y="862090"/>
                    <a:pt x="868799" y="880054"/>
                    <a:pt x="831510" y="892714"/>
                  </a:cubicBezTo>
                  <a:cubicBezTo>
                    <a:pt x="780110" y="907513"/>
                    <a:pt x="728282" y="915725"/>
                    <a:pt x="674231" y="926503"/>
                  </a:cubicBezTo>
                  <a:cubicBezTo>
                    <a:pt x="563990" y="946606"/>
                    <a:pt x="382423" y="957897"/>
                    <a:pt x="281419" y="908711"/>
                  </a:cubicBezTo>
                  <a:cubicBezTo>
                    <a:pt x="236091" y="883989"/>
                    <a:pt x="186914" y="862946"/>
                    <a:pt x="146461" y="829585"/>
                  </a:cubicBezTo>
                  <a:cubicBezTo>
                    <a:pt x="54010" y="736429"/>
                    <a:pt x="-14666" y="602813"/>
                    <a:pt x="2695" y="468598"/>
                  </a:cubicBezTo>
                  <a:cubicBezTo>
                    <a:pt x="12017" y="412397"/>
                    <a:pt x="42550" y="362954"/>
                    <a:pt x="77358" y="318900"/>
                  </a:cubicBezTo>
                  <a:cubicBezTo>
                    <a:pt x="101903" y="287078"/>
                    <a:pt x="128758" y="255513"/>
                    <a:pt x="162540" y="232674"/>
                  </a:cubicBezTo>
                  <a:cubicBezTo>
                    <a:pt x="199572" y="209321"/>
                    <a:pt x="234979" y="183573"/>
                    <a:pt x="271925" y="160220"/>
                  </a:cubicBezTo>
                  <a:cubicBezTo>
                    <a:pt x="335384" y="127457"/>
                    <a:pt x="400383" y="96491"/>
                    <a:pt x="467519" y="71770"/>
                  </a:cubicBezTo>
                  <a:cubicBezTo>
                    <a:pt x="568694" y="37382"/>
                    <a:pt x="673975" y="15226"/>
                    <a:pt x="779853" y="1454"/>
                  </a:cubicBezTo>
                  <a:cubicBezTo>
                    <a:pt x="802261" y="85"/>
                    <a:pt x="824754" y="513"/>
                    <a:pt x="847161" y="513"/>
                  </a:cubicBezTo>
                  <a:cubicBezTo>
                    <a:pt x="851865" y="941"/>
                    <a:pt x="857253" y="941"/>
                    <a:pt x="862299" y="0"/>
                  </a:cubicBezTo>
                  <a:cubicBezTo>
                    <a:pt x="843997" y="73737"/>
                    <a:pt x="839378" y="150211"/>
                    <a:pt x="839207" y="226001"/>
                  </a:cubicBezTo>
                  <a:cubicBezTo>
                    <a:pt x="838609" y="318472"/>
                    <a:pt x="842885" y="411884"/>
                    <a:pt x="864608" y="502045"/>
                  </a:cubicBezTo>
                  <a:cubicBezTo>
                    <a:pt x="890778" y="600760"/>
                    <a:pt x="936448" y="693316"/>
                    <a:pt x="980750" y="785017"/>
                  </a:cubicBezTo>
                  <a:cubicBezTo>
                    <a:pt x="986138" y="795795"/>
                    <a:pt x="991953" y="806317"/>
                    <a:pt x="997940" y="81675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6328430" y="9891055"/>
              <a:ext cx="2184971" cy="582283"/>
            </a:xfrm>
            <a:custGeom>
              <a:avLst/>
              <a:gdLst/>
              <a:ahLst/>
              <a:cxnLst/>
              <a:rect l="l" t="t" r="r" b="b"/>
              <a:pathLst>
                <a:path w="2184971" h="582283" extrusionOk="0">
                  <a:moveTo>
                    <a:pt x="2184972" y="87253"/>
                  </a:moveTo>
                  <a:cubicBezTo>
                    <a:pt x="2162735" y="107612"/>
                    <a:pt x="2139131" y="126687"/>
                    <a:pt x="2115526" y="145336"/>
                  </a:cubicBezTo>
                  <a:cubicBezTo>
                    <a:pt x="2083626" y="168860"/>
                    <a:pt x="2047705" y="185968"/>
                    <a:pt x="2013410" y="205557"/>
                  </a:cubicBezTo>
                  <a:cubicBezTo>
                    <a:pt x="1910867" y="266206"/>
                    <a:pt x="1796093" y="300851"/>
                    <a:pt x="1681576" y="331474"/>
                  </a:cubicBezTo>
                  <a:cubicBezTo>
                    <a:pt x="1543626" y="368856"/>
                    <a:pt x="1399347" y="377154"/>
                    <a:pt x="1256949" y="382201"/>
                  </a:cubicBezTo>
                  <a:cubicBezTo>
                    <a:pt x="1193319" y="381687"/>
                    <a:pt x="1129945" y="389044"/>
                    <a:pt x="1066315" y="387761"/>
                  </a:cubicBezTo>
                  <a:cubicBezTo>
                    <a:pt x="1005935" y="385195"/>
                    <a:pt x="945555" y="383398"/>
                    <a:pt x="885261" y="380233"/>
                  </a:cubicBezTo>
                  <a:cubicBezTo>
                    <a:pt x="787763" y="371080"/>
                    <a:pt x="692575" y="346444"/>
                    <a:pt x="601320" y="311287"/>
                  </a:cubicBezTo>
                  <a:cubicBezTo>
                    <a:pt x="523750" y="282630"/>
                    <a:pt x="440535" y="265607"/>
                    <a:pt x="374767" y="212828"/>
                  </a:cubicBezTo>
                  <a:cubicBezTo>
                    <a:pt x="335597" y="196490"/>
                    <a:pt x="316782" y="280235"/>
                    <a:pt x="299164" y="304358"/>
                  </a:cubicBezTo>
                  <a:cubicBezTo>
                    <a:pt x="264783" y="363211"/>
                    <a:pt x="228863" y="421892"/>
                    <a:pt x="187127" y="475869"/>
                  </a:cubicBezTo>
                  <a:cubicBezTo>
                    <a:pt x="155397" y="515304"/>
                    <a:pt x="111780" y="543019"/>
                    <a:pt x="79965" y="582283"/>
                  </a:cubicBezTo>
                  <a:cubicBezTo>
                    <a:pt x="51828" y="569110"/>
                    <a:pt x="26598" y="550889"/>
                    <a:pt x="0" y="534979"/>
                  </a:cubicBezTo>
                  <a:cubicBezTo>
                    <a:pt x="67564" y="491523"/>
                    <a:pt x="122043" y="431644"/>
                    <a:pt x="170706" y="368172"/>
                  </a:cubicBezTo>
                  <a:cubicBezTo>
                    <a:pt x="233481" y="275017"/>
                    <a:pt x="267178" y="164583"/>
                    <a:pt x="288815" y="55260"/>
                  </a:cubicBezTo>
                  <a:cubicBezTo>
                    <a:pt x="292236" y="36954"/>
                    <a:pt x="295743" y="18563"/>
                    <a:pt x="298223" y="0"/>
                  </a:cubicBezTo>
                  <a:cubicBezTo>
                    <a:pt x="314900" y="28314"/>
                    <a:pt x="333544" y="55346"/>
                    <a:pt x="356294" y="78955"/>
                  </a:cubicBezTo>
                  <a:cubicBezTo>
                    <a:pt x="424371" y="140032"/>
                    <a:pt x="511349" y="182974"/>
                    <a:pt x="602945" y="191870"/>
                  </a:cubicBezTo>
                  <a:cubicBezTo>
                    <a:pt x="618340" y="193581"/>
                    <a:pt x="633905" y="194608"/>
                    <a:pt x="649471" y="194608"/>
                  </a:cubicBezTo>
                  <a:cubicBezTo>
                    <a:pt x="671536" y="194608"/>
                    <a:pt x="693516" y="192469"/>
                    <a:pt x="714811" y="186995"/>
                  </a:cubicBezTo>
                  <a:cubicBezTo>
                    <a:pt x="768093" y="169373"/>
                    <a:pt x="818466" y="140545"/>
                    <a:pt x="860715" y="103506"/>
                  </a:cubicBezTo>
                  <a:cubicBezTo>
                    <a:pt x="894070" y="109408"/>
                    <a:pt x="928793" y="105131"/>
                    <a:pt x="962489" y="104275"/>
                  </a:cubicBezTo>
                  <a:cubicBezTo>
                    <a:pt x="1094795" y="99827"/>
                    <a:pt x="1227272" y="89562"/>
                    <a:pt x="1359834" y="95037"/>
                  </a:cubicBezTo>
                  <a:cubicBezTo>
                    <a:pt x="1510870" y="95807"/>
                    <a:pt x="1661820" y="102821"/>
                    <a:pt x="1812856" y="107184"/>
                  </a:cubicBezTo>
                  <a:cubicBezTo>
                    <a:pt x="1884525" y="110178"/>
                    <a:pt x="1956366" y="108039"/>
                    <a:pt x="2027693" y="100255"/>
                  </a:cubicBezTo>
                  <a:cubicBezTo>
                    <a:pt x="2079862" y="96662"/>
                    <a:pt x="2132973" y="94780"/>
                    <a:pt x="2184972" y="872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7211125" y="9634709"/>
              <a:ext cx="1323401" cy="338037"/>
            </a:xfrm>
            <a:custGeom>
              <a:avLst/>
              <a:gdLst/>
              <a:ahLst/>
              <a:cxnLst/>
              <a:rect l="l" t="t" r="r" b="b"/>
              <a:pathLst>
                <a:path w="1323401" h="338037" extrusionOk="0">
                  <a:moveTo>
                    <a:pt x="1169372" y="210153"/>
                  </a:moveTo>
                  <a:cubicBezTo>
                    <a:pt x="1223680" y="236671"/>
                    <a:pt x="1276021" y="266611"/>
                    <a:pt x="1323401" y="304163"/>
                  </a:cubicBezTo>
                  <a:cubicBezTo>
                    <a:pt x="1226075" y="316310"/>
                    <a:pt x="1129433" y="323838"/>
                    <a:pt x="1030994" y="328714"/>
                  </a:cubicBezTo>
                  <a:cubicBezTo>
                    <a:pt x="901596" y="330510"/>
                    <a:pt x="771001" y="323068"/>
                    <a:pt x="641431" y="319732"/>
                  </a:cubicBezTo>
                  <a:cubicBezTo>
                    <a:pt x="520586" y="319646"/>
                    <a:pt x="399655" y="314856"/>
                    <a:pt x="278894" y="321272"/>
                  </a:cubicBezTo>
                  <a:cubicBezTo>
                    <a:pt x="185588" y="324180"/>
                    <a:pt x="93136" y="337353"/>
                    <a:pt x="0" y="338038"/>
                  </a:cubicBezTo>
                  <a:cubicBezTo>
                    <a:pt x="20269" y="315198"/>
                    <a:pt x="37118" y="289365"/>
                    <a:pt x="53453" y="263616"/>
                  </a:cubicBezTo>
                  <a:cubicBezTo>
                    <a:pt x="85866" y="214259"/>
                    <a:pt x="112892" y="161394"/>
                    <a:pt x="129997" y="104765"/>
                  </a:cubicBezTo>
                  <a:cubicBezTo>
                    <a:pt x="132392" y="96468"/>
                    <a:pt x="134701" y="88170"/>
                    <a:pt x="136924" y="79787"/>
                  </a:cubicBezTo>
                  <a:cubicBezTo>
                    <a:pt x="144964" y="83893"/>
                    <a:pt x="166516" y="69608"/>
                    <a:pt x="174811" y="67640"/>
                  </a:cubicBezTo>
                  <a:cubicBezTo>
                    <a:pt x="203719" y="55750"/>
                    <a:pt x="233225" y="45143"/>
                    <a:pt x="262816" y="35049"/>
                  </a:cubicBezTo>
                  <a:cubicBezTo>
                    <a:pt x="371004" y="3313"/>
                    <a:pt x="487146" y="-5156"/>
                    <a:pt x="599867" y="2800"/>
                  </a:cubicBezTo>
                  <a:cubicBezTo>
                    <a:pt x="693772" y="9472"/>
                    <a:pt x="779382" y="49334"/>
                    <a:pt x="866617" y="81070"/>
                  </a:cubicBezTo>
                  <a:cubicBezTo>
                    <a:pt x="925714" y="102456"/>
                    <a:pt x="986008" y="120591"/>
                    <a:pt x="1043224" y="146938"/>
                  </a:cubicBezTo>
                  <a:cubicBezTo>
                    <a:pt x="1085986" y="166612"/>
                    <a:pt x="1127551" y="188596"/>
                    <a:pt x="1169372" y="2101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15805145" y="7029168"/>
              <a:ext cx="2153707" cy="2182961"/>
            </a:xfrm>
            <a:custGeom>
              <a:avLst/>
              <a:gdLst/>
              <a:ahLst/>
              <a:cxnLst/>
              <a:rect l="l" t="t" r="r" b="b"/>
              <a:pathLst>
                <a:path w="2153707" h="2182961" extrusionOk="0">
                  <a:moveTo>
                    <a:pt x="1120842" y="904262"/>
                  </a:moveTo>
                  <a:cubicBezTo>
                    <a:pt x="1121013" y="860208"/>
                    <a:pt x="1122125" y="816154"/>
                    <a:pt x="1120500" y="772100"/>
                  </a:cubicBezTo>
                  <a:cubicBezTo>
                    <a:pt x="1114085" y="708714"/>
                    <a:pt x="1095783" y="646611"/>
                    <a:pt x="1073461" y="587159"/>
                  </a:cubicBezTo>
                  <a:cubicBezTo>
                    <a:pt x="1051909" y="533011"/>
                    <a:pt x="1001194" y="493149"/>
                    <a:pt x="942011" y="492036"/>
                  </a:cubicBezTo>
                  <a:cubicBezTo>
                    <a:pt x="933629" y="489727"/>
                    <a:pt x="923024" y="487161"/>
                    <a:pt x="916011" y="491181"/>
                  </a:cubicBezTo>
                  <a:cubicBezTo>
                    <a:pt x="904466" y="491694"/>
                    <a:pt x="893005" y="495629"/>
                    <a:pt x="882144" y="499564"/>
                  </a:cubicBezTo>
                  <a:cubicBezTo>
                    <a:pt x="875558" y="501874"/>
                    <a:pt x="868973" y="504269"/>
                    <a:pt x="862388" y="506750"/>
                  </a:cubicBezTo>
                  <a:cubicBezTo>
                    <a:pt x="799185" y="523858"/>
                    <a:pt x="747443" y="574926"/>
                    <a:pt x="712122" y="629160"/>
                  </a:cubicBezTo>
                  <a:cubicBezTo>
                    <a:pt x="660722" y="700416"/>
                    <a:pt x="631986" y="783563"/>
                    <a:pt x="619414" y="870131"/>
                  </a:cubicBezTo>
                  <a:cubicBezTo>
                    <a:pt x="607611" y="933090"/>
                    <a:pt x="602480" y="997161"/>
                    <a:pt x="604789" y="1061061"/>
                  </a:cubicBezTo>
                  <a:cubicBezTo>
                    <a:pt x="610690" y="1161572"/>
                    <a:pt x="620868" y="1271664"/>
                    <a:pt x="692622" y="1348823"/>
                  </a:cubicBezTo>
                  <a:cubicBezTo>
                    <a:pt x="731707" y="1389199"/>
                    <a:pt x="792942" y="1395957"/>
                    <a:pt x="846395" y="1398181"/>
                  </a:cubicBezTo>
                  <a:cubicBezTo>
                    <a:pt x="849474" y="1398352"/>
                    <a:pt x="852467" y="1398352"/>
                    <a:pt x="855546" y="1398352"/>
                  </a:cubicBezTo>
                  <a:cubicBezTo>
                    <a:pt x="952958" y="1398352"/>
                    <a:pt x="1032239" y="1316574"/>
                    <a:pt x="1067902" y="1231118"/>
                  </a:cubicBezTo>
                  <a:cubicBezTo>
                    <a:pt x="1089198" y="1179707"/>
                    <a:pt x="1093389" y="1123506"/>
                    <a:pt x="1103481" y="1069272"/>
                  </a:cubicBezTo>
                  <a:cubicBezTo>
                    <a:pt x="1109724" y="1014440"/>
                    <a:pt x="1119987" y="959779"/>
                    <a:pt x="1120842" y="904262"/>
                  </a:cubicBezTo>
                  <a:close/>
                  <a:moveTo>
                    <a:pt x="1355520" y="1503312"/>
                  </a:moveTo>
                  <a:cubicBezTo>
                    <a:pt x="1360395" y="1494757"/>
                    <a:pt x="1357573" y="1483637"/>
                    <a:pt x="1349020" y="1478590"/>
                  </a:cubicBezTo>
                  <a:cubicBezTo>
                    <a:pt x="1329692" y="1468240"/>
                    <a:pt x="1321567" y="1490737"/>
                    <a:pt x="1312929" y="1503568"/>
                  </a:cubicBezTo>
                  <a:cubicBezTo>
                    <a:pt x="1284792" y="1542148"/>
                    <a:pt x="1257509" y="1587228"/>
                    <a:pt x="1209702" y="1603481"/>
                  </a:cubicBezTo>
                  <a:cubicBezTo>
                    <a:pt x="1141539" y="1628801"/>
                    <a:pt x="1061317" y="1611094"/>
                    <a:pt x="1007693" y="1562164"/>
                  </a:cubicBezTo>
                  <a:cubicBezTo>
                    <a:pt x="981951" y="1538469"/>
                    <a:pt x="953984" y="1514603"/>
                    <a:pt x="941754" y="1480729"/>
                  </a:cubicBezTo>
                  <a:cubicBezTo>
                    <a:pt x="939616" y="1471319"/>
                    <a:pt x="929695" y="1460797"/>
                    <a:pt x="920459" y="1469352"/>
                  </a:cubicBezTo>
                  <a:cubicBezTo>
                    <a:pt x="912419" y="1478676"/>
                    <a:pt x="917636" y="1491849"/>
                    <a:pt x="921228" y="1502114"/>
                  </a:cubicBezTo>
                  <a:cubicBezTo>
                    <a:pt x="931662" y="1531968"/>
                    <a:pt x="954241" y="1554893"/>
                    <a:pt x="976220" y="1576707"/>
                  </a:cubicBezTo>
                  <a:cubicBezTo>
                    <a:pt x="1020009" y="1622728"/>
                    <a:pt x="1080645" y="1649759"/>
                    <a:pt x="1144190" y="1650700"/>
                  </a:cubicBezTo>
                  <a:cubicBezTo>
                    <a:pt x="1252549" y="1650358"/>
                    <a:pt x="1302752" y="1588939"/>
                    <a:pt x="1355520" y="1503312"/>
                  </a:cubicBezTo>
                  <a:close/>
                  <a:moveTo>
                    <a:pt x="1622954" y="1173120"/>
                  </a:moveTo>
                  <a:cubicBezTo>
                    <a:pt x="1665374" y="1023679"/>
                    <a:pt x="1674782" y="851483"/>
                    <a:pt x="1630908" y="701528"/>
                  </a:cubicBezTo>
                  <a:cubicBezTo>
                    <a:pt x="1618764" y="661751"/>
                    <a:pt x="1596100" y="621205"/>
                    <a:pt x="1556844" y="603241"/>
                  </a:cubicBezTo>
                  <a:cubicBezTo>
                    <a:pt x="1550857" y="601102"/>
                    <a:pt x="1543673" y="598279"/>
                    <a:pt x="1537088" y="598108"/>
                  </a:cubicBezTo>
                  <a:cubicBezTo>
                    <a:pt x="1535634" y="597082"/>
                    <a:pt x="1533325" y="596911"/>
                    <a:pt x="1531529" y="597167"/>
                  </a:cubicBezTo>
                  <a:cubicBezTo>
                    <a:pt x="1519470" y="597338"/>
                    <a:pt x="1507497" y="597595"/>
                    <a:pt x="1495438" y="597937"/>
                  </a:cubicBezTo>
                  <a:cubicBezTo>
                    <a:pt x="1396315" y="580230"/>
                    <a:pt x="1333626" y="638056"/>
                    <a:pt x="1284450" y="726250"/>
                  </a:cubicBezTo>
                  <a:cubicBezTo>
                    <a:pt x="1252720" y="786557"/>
                    <a:pt x="1229458" y="851825"/>
                    <a:pt x="1217313" y="918890"/>
                  </a:cubicBezTo>
                  <a:cubicBezTo>
                    <a:pt x="1209017" y="959950"/>
                    <a:pt x="1210386" y="1001951"/>
                    <a:pt x="1207478" y="1043524"/>
                  </a:cubicBezTo>
                  <a:cubicBezTo>
                    <a:pt x="1193110" y="1180391"/>
                    <a:pt x="1195077" y="1394160"/>
                    <a:pt x="1372967" y="1412295"/>
                  </a:cubicBezTo>
                  <a:cubicBezTo>
                    <a:pt x="1388019" y="1416145"/>
                    <a:pt x="1402387" y="1417941"/>
                    <a:pt x="1416071" y="1417941"/>
                  </a:cubicBezTo>
                  <a:cubicBezTo>
                    <a:pt x="1535206" y="1417941"/>
                    <a:pt x="1603113" y="1281587"/>
                    <a:pt x="1622954" y="1173120"/>
                  </a:cubicBezTo>
                  <a:close/>
                  <a:moveTo>
                    <a:pt x="2148500" y="899900"/>
                  </a:moveTo>
                  <a:cubicBezTo>
                    <a:pt x="2166803" y="1095534"/>
                    <a:pt x="2135757" y="1294675"/>
                    <a:pt x="2072726" y="1480130"/>
                  </a:cubicBezTo>
                  <a:cubicBezTo>
                    <a:pt x="2035010" y="1576364"/>
                    <a:pt x="1985235" y="1668578"/>
                    <a:pt x="1928447" y="1754805"/>
                  </a:cubicBezTo>
                  <a:cubicBezTo>
                    <a:pt x="1879441" y="1817592"/>
                    <a:pt x="1833686" y="1884486"/>
                    <a:pt x="1774418" y="1938121"/>
                  </a:cubicBezTo>
                  <a:cubicBezTo>
                    <a:pt x="1729860" y="1975246"/>
                    <a:pt x="1685900" y="2013825"/>
                    <a:pt x="1636381" y="2044278"/>
                  </a:cubicBezTo>
                  <a:cubicBezTo>
                    <a:pt x="1575660" y="2079094"/>
                    <a:pt x="1513740" y="2112797"/>
                    <a:pt x="1447202" y="2135637"/>
                  </a:cubicBezTo>
                  <a:cubicBezTo>
                    <a:pt x="1332685" y="2170880"/>
                    <a:pt x="1210984" y="2183540"/>
                    <a:pt x="1091507" y="2182941"/>
                  </a:cubicBezTo>
                  <a:cubicBezTo>
                    <a:pt x="975793" y="2177980"/>
                    <a:pt x="859822" y="2157792"/>
                    <a:pt x="749068" y="2123575"/>
                  </a:cubicBezTo>
                  <a:cubicBezTo>
                    <a:pt x="668162" y="2096116"/>
                    <a:pt x="592388" y="2055655"/>
                    <a:pt x="518837" y="2012285"/>
                  </a:cubicBezTo>
                  <a:cubicBezTo>
                    <a:pt x="392090" y="1936581"/>
                    <a:pt x="291685" y="1823751"/>
                    <a:pt x="204194" y="1706388"/>
                  </a:cubicBezTo>
                  <a:cubicBezTo>
                    <a:pt x="164339" y="1651128"/>
                    <a:pt x="131669" y="1589452"/>
                    <a:pt x="104045" y="1526921"/>
                  </a:cubicBezTo>
                  <a:cubicBezTo>
                    <a:pt x="75138" y="1462765"/>
                    <a:pt x="45290" y="1398608"/>
                    <a:pt x="26731" y="1330517"/>
                  </a:cubicBezTo>
                  <a:cubicBezTo>
                    <a:pt x="-5084" y="1192282"/>
                    <a:pt x="-5255" y="1047374"/>
                    <a:pt x="9370" y="906829"/>
                  </a:cubicBezTo>
                  <a:cubicBezTo>
                    <a:pt x="22369" y="816668"/>
                    <a:pt x="54099" y="730698"/>
                    <a:pt x="91131" y="647979"/>
                  </a:cubicBezTo>
                  <a:cubicBezTo>
                    <a:pt x="139110" y="538400"/>
                    <a:pt x="210694" y="441139"/>
                    <a:pt x="292882" y="354827"/>
                  </a:cubicBezTo>
                  <a:cubicBezTo>
                    <a:pt x="378920" y="269799"/>
                    <a:pt x="479154" y="202050"/>
                    <a:pt x="586914" y="148073"/>
                  </a:cubicBezTo>
                  <a:cubicBezTo>
                    <a:pt x="587000" y="148073"/>
                    <a:pt x="587085" y="147987"/>
                    <a:pt x="587085" y="147987"/>
                  </a:cubicBezTo>
                  <a:cubicBezTo>
                    <a:pt x="590677" y="146448"/>
                    <a:pt x="594441" y="144651"/>
                    <a:pt x="598118" y="142513"/>
                  </a:cubicBezTo>
                  <a:cubicBezTo>
                    <a:pt x="702629" y="91359"/>
                    <a:pt x="813810" y="52950"/>
                    <a:pt x="925590" y="24123"/>
                  </a:cubicBezTo>
                  <a:cubicBezTo>
                    <a:pt x="995720" y="5475"/>
                    <a:pt x="1067560" y="0"/>
                    <a:pt x="1139828" y="0"/>
                  </a:cubicBezTo>
                  <a:cubicBezTo>
                    <a:pt x="1212438" y="0"/>
                    <a:pt x="1285476" y="5560"/>
                    <a:pt x="1357487" y="8811"/>
                  </a:cubicBezTo>
                  <a:cubicBezTo>
                    <a:pt x="1398282" y="11292"/>
                    <a:pt x="1441643" y="16510"/>
                    <a:pt x="1482010" y="24807"/>
                  </a:cubicBezTo>
                  <a:cubicBezTo>
                    <a:pt x="1507497" y="31308"/>
                    <a:pt x="1534950" y="36013"/>
                    <a:pt x="1555818" y="53207"/>
                  </a:cubicBezTo>
                  <a:cubicBezTo>
                    <a:pt x="1557956" y="57912"/>
                    <a:pt x="1565397" y="59452"/>
                    <a:pt x="1569074" y="55174"/>
                  </a:cubicBezTo>
                  <a:cubicBezTo>
                    <a:pt x="1618250" y="85456"/>
                    <a:pt x="1665716" y="117791"/>
                    <a:pt x="1711643" y="153120"/>
                  </a:cubicBezTo>
                  <a:cubicBezTo>
                    <a:pt x="1764582" y="182119"/>
                    <a:pt x="1816324" y="212229"/>
                    <a:pt x="1856179" y="259876"/>
                  </a:cubicBezTo>
                  <a:cubicBezTo>
                    <a:pt x="1891500" y="295632"/>
                    <a:pt x="1925197" y="333185"/>
                    <a:pt x="1954189" y="374416"/>
                  </a:cubicBezTo>
                  <a:cubicBezTo>
                    <a:pt x="1980189" y="415134"/>
                    <a:pt x="2002169" y="458247"/>
                    <a:pt x="2025260" y="500676"/>
                  </a:cubicBezTo>
                  <a:cubicBezTo>
                    <a:pt x="2094877" y="623172"/>
                    <a:pt x="2130711" y="761151"/>
                    <a:pt x="2148500" y="89990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16445313" y="7553711"/>
              <a:ext cx="445663" cy="837906"/>
            </a:xfrm>
            <a:custGeom>
              <a:avLst/>
              <a:gdLst/>
              <a:ahLst/>
              <a:cxnLst/>
              <a:rect l="l" t="t" r="r" b="b"/>
              <a:pathLst>
                <a:path w="445663" h="837906" extrusionOk="0">
                  <a:moveTo>
                    <a:pt x="368894" y="479975"/>
                  </a:moveTo>
                  <a:cubicBezTo>
                    <a:pt x="374710" y="381345"/>
                    <a:pt x="371118" y="275787"/>
                    <a:pt x="323310" y="187080"/>
                  </a:cubicBezTo>
                  <a:cubicBezTo>
                    <a:pt x="295686" y="146961"/>
                    <a:pt x="240180" y="148415"/>
                    <a:pt x="199727" y="166208"/>
                  </a:cubicBezTo>
                  <a:cubicBezTo>
                    <a:pt x="177406" y="175190"/>
                    <a:pt x="164064" y="195805"/>
                    <a:pt x="153630" y="216421"/>
                  </a:cubicBezTo>
                  <a:cubicBezTo>
                    <a:pt x="127631" y="256711"/>
                    <a:pt x="111638" y="302818"/>
                    <a:pt x="103085" y="349780"/>
                  </a:cubicBezTo>
                  <a:cubicBezTo>
                    <a:pt x="102401" y="373133"/>
                    <a:pt x="88632" y="402987"/>
                    <a:pt x="103855" y="423175"/>
                  </a:cubicBezTo>
                  <a:cubicBezTo>
                    <a:pt x="116598" y="437974"/>
                    <a:pt x="136354" y="443278"/>
                    <a:pt x="153288" y="451746"/>
                  </a:cubicBezTo>
                  <a:cubicBezTo>
                    <a:pt x="174840" y="462268"/>
                    <a:pt x="197162" y="470822"/>
                    <a:pt x="219911" y="478350"/>
                  </a:cubicBezTo>
                  <a:cubicBezTo>
                    <a:pt x="191261" y="493148"/>
                    <a:pt x="161840" y="506921"/>
                    <a:pt x="132505" y="520351"/>
                  </a:cubicBezTo>
                  <a:cubicBezTo>
                    <a:pt x="109927" y="528221"/>
                    <a:pt x="93079" y="536946"/>
                    <a:pt x="90428" y="563207"/>
                  </a:cubicBezTo>
                  <a:cubicBezTo>
                    <a:pt x="81106" y="644386"/>
                    <a:pt x="138150" y="707858"/>
                    <a:pt x="219484" y="709569"/>
                  </a:cubicBezTo>
                  <a:cubicBezTo>
                    <a:pt x="219655" y="709569"/>
                    <a:pt x="219911" y="709569"/>
                    <a:pt x="220082" y="709569"/>
                  </a:cubicBezTo>
                  <a:cubicBezTo>
                    <a:pt x="276357" y="709569"/>
                    <a:pt x="324251" y="666542"/>
                    <a:pt x="344605" y="616158"/>
                  </a:cubicBezTo>
                  <a:cubicBezTo>
                    <a:pt x="363592" y="573643"/>
                    <a:pt x="365046" y="525911"/>
                    <a:pt x="368894" y="479975"/>
                  </a:cubicBezTo>
                  <a:close/>
                  <a:moveTo>
                    <a:pt x="442017" y="230193"/>
                  </a:moveTo>
                  <a:cubicBezTo>
                    <a:pt x="451767" y="345845"/>
                    <a:pt x="440991" y="462439"/>
                    <a:pt x="421235" y="576466"/>
                  </a:cubicBezTo>
                  <a:cubicBezTo>
                    <a:pt x="413538" y="624541"/>
                    <a:pt x="406525" y="673471"/>
                    <a:pt x="383262" y="717354"/>
                  </a:cubicBezTo>
                  <a:cubicBezTo>
                    <a:pt x="346487" y="780911"/>
                    <a:pt x="284311" y="843271"/>
                    <a:pt x="205287" y="837540"/>
                  </a:cubicBezTo>
                  <a:cubicBezTo>
                    <a:pt x="162781" y="835316"/>
                    <a:pt x="114118" y="831808"/>
                    <a:pt x="81020" y="802126"/>
                  </a:cubicBezTo>
                  <a:cubicBezTo>
                    <a:pt x="47067" y="765941"/>
                    <a:pt x="25429" y="719064"/>
                    <a:pt x="16107" y="670220"/>
                  </a:cubicBezTo>
                  <a:cubicBezTo>
                    <a:pt x="-8695" y="547125"/>
                    <a:pt x="-3820" y="420352"/>
                    <a:pt x="23633" y="298113"/>
                  </a:cubicBezTo>
                  <a:cubicBezTo>
                    <a:pt x="36633" y="228568"/>
                    <a:pt x="69474" y="165352"/>
                    <a:pt x="109243" y="107612"/>
                  </a:cubicBezTo>
                  <a:cubicBezTo>
                    <a:pt x="150551" y="47048"/>
                    <a:pt x="210846" y="0"/>
                    <a:pt x="280890" y="0"/>
                  </a:cubicBezTo>
                  <a:cubicBezTo>
                    <a:pt x="298936" y="0"/>
                    <a:pt x="317665" y="3080"/>
                    <a:pt x="336823" y="9923"/>
                  </a:cubicBezTo>
                  <a:cubicBezTo>
                    <a:pt x="383947" y="29341"/>
                    <a:pt x="403874" y="78271"/>
                    <a:pt x="416360" y="124720"/>
                  </a:cubicBezTo>
                  <a:cubicBezTo>
                    <a:pt x="427820" y="159193"/>
                    <a:pt x="436202" y="194436"/>
                    <a:pt x="442017" y="2301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17043905" y="7651228"/>
              <a:ext cx="384598" cy="759867"/>
            </a:xfrm>
            <a:custGeom>
              <a:avLst/>
              <a:gdLst/>
              <a:ahLst/>
              <a:cxnLst/>
              <a:rect l="l" t="t" r="r" b="b"/>
              <a:pathLst>
                <a:path w="384598" h="759867" extrusionOk="0">
                  <a:moveTo>
                    <a:pt x="323046" y="448581"/>
                  </a:moveTo>
                  <a:cubicBezTo>
                    <a:pt x="327494" y="372107"/>
                    <a:pt x="346480" y="289388"/>
                    <a:pt x="314152" y="216849"/>
                  </a:cubicBezTo>
                  <a:cubicBezTo>
                    <a:pt x="293883" y="173222"/>
                    <a:pt x="255225" y="146790"/>
                    <a:pt x="206391" y="154061"/>
                  </a:cubicBezTo>
                  <a:cubicBezTo>
                    <a:pt x="147722" y="169715"/>
                    <a:pt x="109834" y="229936"/>
                    <a:pt x="96920" y="286651"/>
                  </a:cubicBezTo>
                  <a:cubicBezTo>
                    <a:pt x="88282" y="324204"/>
                    <a:pt x="80414" y="362355"/>
                    <a:pt x="75283" y="400592"/>
                  </a:cubicBezTo>
                  <a:cubicBezTo>
                    <a:pt x="71862" y="432072"/>
                    <a:pt x="106499" y="448325"/>
                    <a:pt x="130702" y="459017"/>
                  </a:cubicBezTo>
                  <a:cubicBezTo>
                    <a:pt x="103591" y="475698"/>
                    <a:pt x="65533" y="487075"/>
                    <a:pt x="69382" y="525825"/>
                  </a:cubicBezTo>
                  <a:cubicBezTo>
                    <a:pt x="68526" y="552600"/>
                    <a:pt x="74941" y="579204"/>
                    <a:pt x="82210" y="604866"/>
                  </a:cubicBezTo>
                  <a:cubicBezTo>
                    <a:pt x="89993" y="636089"/>
                    <a:pt x="115821" y="658244"/>
                    <a:pt x="145327" y="669023"/>
                  </a:cubicBezTo>
                  <a:cubicBezTo>
                    <a:pt x="156530" y="673300"/>
                    <a:pt x="168162" y="675267"/>
                    <a:pt x="179708" y="675267"/>
                  </a:cubicBezTo>
                  <a:cubicBezTo>
                    <a:pt x="210582" y="675267"/>
                    <a:pt x="241114" y="661067"/>
                    <a:pt x="262324" y="637885"/>
                  </a:cubicBezTo>
                  <a:cubicBezTo>
                    <a:pt x="306711" y="586047"/>
                    <a:pt x="314408" y="513935"/>
                    <a:pt x="323046" y="448581"/>
                  </a:cubicBezTo>
                  <a:close/>
                  <a:moveTo>
                    <a:pt x="346907" y="62446"/>
                  </a:moveTo>
                  <a:cubicBezTo>
                    <a:pt x="397367" y="189817"/>
                    <a:pt x="389584" y="337976"/>
                    <a:pt x="367348" y="471079"/>
                  </a:cubicBezTo>
                  <a:cubicBezTo>
                    <a:pt x="338954" y="578861"/>
                    <a:pt x="318599" y="736857"/>
                    <a:pt x="186293" y="759868"/>
                  </a:cubicBezTo>
                  <a:cubicBezTo>
                    <a:pt x="148577" y="757216"/>
                    <a:pt x="107525" y="753538"/>
                    <a:pt x="74941" y="732751"/>
                  </a:cubicBezTo>
                  <a:cubicBezTo>
                    <a:pt x="-8873" y="672102"/>
                    <a:pt x="-1604" y="552258"/>
                    <a:pt x="1817" y="459359"/>
                  </a:cubicBezTo>
                  <a:cubicBezTo>
                    <a:pt x="5238" y="422405"/>
                    <a:pt x="6521" y="385366"/>
                    <a:pt x="7804" y="348326"/>
                  </a:cubicBezTo>
                  <a:cubicBezTo>
                    <a:pt x="11653" y="299567"/>
                    <a:pt x="23113" y="251664"/>
                    <a:pt x="39448" y="205643"/>
                  </a:cubicBezTo>
                  <a:cubicBezTo>
                    <a:pt x="61855" y="142598"/>
                    <a:pt x="92131" y="80153"/>
                    <a:pt x="140880" y="33276"/>
                  </a:cubicBezTo>
                  <a:cubicBezTo>
                    <a:pt x="168932" y="9581"/>
                    <a:pt x="205023" y="0"/>
                    <a:pt x="241285" y="0"/>
                  </a:cubicBezTo>
                  <a:cubicBezTo>
                    <a:pt x="255311" y="0"/>
                    <a:pt x="269337" y="1454"/>
                    <a:pt x="282850" y="4020"/>
                  </a:cubicBezTo>
                  <a:cubicBezTo>
                    <a:pt x="286955" y="10778"/>
                    <a:pt x="295422" y="11206"/>
                    <a:pt x="302178" y="13687"/>
                  </a:cubicBezTo>
                  <a:cubicBezTo>
                    <a:pt x="322961" y="22669"/>
                    <a:pt x="337671" y="42343"/>
                    <a:pt x="346907" y="624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4"/>
          <p:cNvGrpSpPr/>
          <p:nvPr/>
        </p:nvGrpSpPr>
        <p:grpSpPr>
          <a:xfrm>
            <a:off x="8018912" y="821725"/>
            <a:ext cx="485627" cy="488088"/>
            <a:chOff x="16037823" y="1643450"/>
            <a:chExt cx="971255" cy="976177"/>
          </a:xfrm>
        </p:grpSpPr>
        <p:sp>
          <p:nvSpPr>
            <p:cNvPr id="137" name="Google Shape;137;p4"/>
            <p:cNvSpPr/>
            <p:nvPr/>
          </p:nvSpPr>
          <p:spPr>
            <a:xfrm>
              <a:off x="16037823" y="1657317"/>
              <a:ext cx="834307" cy="941248"/>
            </a:xfrm>
            <a:custGeom>
              <a:avLst/>
              <a:gdLst/>
              <a:ahLst/>
              <a:cxnLst/>
              <a:rect l="l" t="t" r="r" b="b"/>
              <a:pathLst>
                <a:path w="834307" h="941248" extrusionOk="0">
                  <a:moveTo>
                    <a:pt x="814307" y="467426"/>
                  </a:moveTo>
                  <a:cubicBezTo>
                    <a:pt x="820090" y="464732"/>
                    <a:pt x="826614" y="463034"/>
                    <a:pt x="831674" y="459070"/>
                  </a:cubicBezTo>
                  <a:cubicBezTo>
                    <a:pt x="836792" y="454072"/>
                    <a:pt x="833822" y="446028"/>
                    <a:pt x="828138" y="442944"/>
                  </a:cubicBezTo>
                  <a:cubicBezTo>
                    <a:pt x="810361" y="432401"/>
                    <a:pt x="788073" y="433826"/>
                    <a:pt x="769964" y="423713"/>
                  </a:cubicBezTo>
                  <a:cubicBezTo>
                    <a:pt x="709817" y="392475"/>
                    <a:pt x="661958" y="343431"/>
                    <a:pt x="614626" y="295793"/>
                  </a:cubicBezTo>
                  <a:cubicBezTo>
                    <a:pt x="595130" y="278593"/>
                    <a:pt x="580382" y="257370"/>
                    <a:pt x="565399" y="236343"/>
                  </a:cubicBezTo>
                  <a:cubicBezTo>
                    <a:pt x="540551" y="205242"/>
                    <a:pt x="517520" y="172559"/>
                    <a:pt x="499822" y="136811"/>
                  </a:cubicBezTo>
                  <a:cubicBezTo>
                    <a:pt x="479096" y="93410"/>
                    <a:pt x="461261" y="47861"/>
                    <a:pt x="441179" y="4049"/>
                  </a:cubicBezTo>
                  <a:cubicBezTo>
                    <a:pt x="439108" y="184"/>
                    <a:pt x="433639" y="-1163"/>
                    <a:pt x="429947" y="1101"/>
                  </a:cubicBezTo>
                  <a:cubicBezTo>
                    <a:pt x="424419" y="4225"/>
                    <a:pt x="425649" y="10824"/>
                    <a:pt x="428228" y="15510"/>
                  </a:cubicBezTo>
                  <a:cubicBezTo>
                    <a:pt x="420453" y="50672"/>
                    <a:pt x="408986" y="86147"/>
                    <a:pt x="392108" y="118127"/>
                  </a:cubicBezTo>
                  <a:cubicBezTo>
                    <a:pt x="381404" y="136870"/>
                    <a:pt x="368608" y="154304"/>
                    <a:pt x="354739" y="170821"/>
                  </a:cubicBezTo>
                  <a:cubicBezTo>
                    <a:pt x="331259" y="199111"/>
                    <a:pt x="307446" y="227226"/>
                    <a:pt x="280215" y="252001"/>
                  </a:cubicBezTo>
                  <a:cubicBezTo>
                    <a:pt x="252163" y="277597"/>
                    <a:pt x="225264" y="304013"/>
                    <a:pt x="194986" y="327343"/>
                  </a:cubicBezTo>
                  <a:cubicBezTo>
                    <a:pt x="156034" y="358523"/>
                    <a:pt x="113723" y="385036"/>
                    <a:pt x="70493" y="409851"/>
                  </a:cubicBezTo>
                  <a:cubicBezTo>
                    <a:pt x="56057" y="418012"/>
                    <a:pt x="41250" y="425548"/>
                    <a:pt x="26071" y="432264"/>
                  </a:cubicBezTo>
                  <a:cubicBezTo>
                    <a:pt x="19801" y="434997"/>
                    <a:pt x="13511" y="437672"/>
                    <a:pt x="7123" y="440113"/>
                  </a:cubicBezTo>
                  <a:cubicBezTo>
                    <a:pt x="4212" y="440933"/>
                    <a:pt x="1751" y="442885"/>
                    <a:pt x="657" y="445736"/>
                  </a:cubicBezTo>
                  <a:cubicBezTo>
                    <a:pt x="-1316" y="450089"/>
                    <a:pt x="1360" y="455536"/>
                    <a:pt x="5951" y="456708"/>
                  </a:cubicBezTo>
                  <a:cubicBezTo>
                    <a:pt x="26423" y="459949"/>
                    <a:pt x="47559" y="456298"/>
                    <a:pt x="67973" y="460749"/>
                  </a:cubicBezTo>
                  <a:cubicBezTo>
                    <a:pt x="91590" y="465825"/>
                    <a:pt x="114035" y="475216"/>
                    <a:pt x="135621" y="485915"/>
                  </a:cubicBezTo>
                  <a:cubicBezTo>
                    <a:pt x="175588" y="506142"/>
                    <a:pt x="213817" y="530020"/>
                    <a:pt x="245795" y="561648"/>
                  </a:cubicBezTo>
                  <a:cubicBezTo>
                    <a:pt x="271913" y="585369"/>
                    <a:pt x="297679" y="609852"/>
                    <a:pt x="316490" y="639977"/>
                  </a:cubicBezTo>
                  <a:cubicBezTo>
                    <a:pt x="345695" y="683535"/>
                    <a:pt x="379352" y="724125"/>
                    <a:pt x="402520" y="771489"/>
                  </a:cubicBezTo>
                  <a:cubicBezTo>
                    <a:pt x="418988" y="802806"/>
                    <a:pt x="435885" y="833380"/>
                    <a:pt x="449345" y="866375"/>
                  </a:cubicBezTo>
                  <a:cubicBezTo>
                    <a:pt x="456885" y="884844"/>
                    <a:pt x="463155" y="903802"/>
                    <a:pt x="470246" y="922408"/>
                  </a:cubicBezTo>
                  <a:cubicBezTo>
                    <a:pt x="472610" y="927738"/>
                    <a:pt x="473587" y="934005"/>
                    <a:pt x="477533" y="938457"/>
                  </a:cubicBezTo>
                  <a:cubicBezTo>
                    <a:pt x="480756" y="941873"/>
                    <a:pt x="486343" y="942147"/>
                    <a:pt x="490015" y="939316"/>
                  </a:cubicBezTo>
                  <a:cubicBezTo>
                    <a:pt x="496481" y="932912"/>
                    <a:pt x="495622" y="922642"/>
                    <a:pt x="498200" y="914345"/>
                  </a:cubicBezTo>
                  <a:cubicBezTo>
                    <a:pt x="504705" y="885762"/>
                    <a:pt x="510859" y="857023"/>
                    <a:pt x="519747" y="829065"/>
                  </a:cubicBezTo>
                  <a:cubicBezTo>
                    <a:pt x="527189" y="804309"/>
                    <a:pt x="534984" y="779670"/>
                    <a:pt x="543989" y="755460"/>
                  </a:cubicBezTo>
                  <a:cubicBezTo>
                    <a:pt x="558093" y="718326"/>
                    <a:pt x="568954" y="679825"/>
                    <a:pt x="586399" y="644038"/>
                  </a:cubicBezTo>
                  <a:cubicBezTo>
                    <a:pt x="619646" y="576193"/>
                    <a:pt x="698487" y="525998"/>
                    <a:pt x="763166" y="489976"/>
                  </a:cubicBezTo>
                  <a:cubicBezTo>
                    <a:pt x="779731" y="481815"/>
                    <a:pt x="797254" y="474650"/>
                    <a:pt x="814307" y="4674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6785873" y="1643450"/>
              <a:ext cx="223205" cy="274553"/>
            </a:xfrm>
            <a:custGeom>
              <a:avLst/>
              <a:gdLst/>
              <a:ahLst/>
              <a:cxnLst/>
              <a:rect l="l" t="t" r="r" b="b"/>
              <a:pathLst>
                <a:path w="223205" h="274553" extrusionOk="0">
                  <a:moveTo>
                    <a:pt x="184422" y="75805"/>
                  </a:moveTo>
                  <a:cubicBezTo>
                    <a:pt x="162993" y="60752"/>
                    <a:pt x="143673" y="41482"/>
                    <a:pt x="131835" y="17936"/>
                  </a:cubicBezTo>
                  <a:cubicBezTo>
                    <a:pt x="130644" y="15457"/>
                    <a:pt x="128749" y="10029"/>
                    <a:pt x="125311" y="8975"/>
                  </a:cubicBezTo>
                  <a:cubicBezTo>
                    <a:pt x="125760" y="6573"/>
                    <a:pt x="126424" y="3957"/>
                    <a:pt x="125467" y="1575"/>
                  </a:cubicBezTo>
                  <a:cubicBezTo>
                    <a:pt x="124959" y="33"/>
                    <a:pt x="122732" y="-670"/>
                    <a:pt x="121697" y="833"/>
                  </a:cubicBezTo>
                  <a:cubicBezTo>
                    <a:pt x="117282" y="7999"/>
                    <a:pt x="113590" y="15925"/>
                    <a:pt x="109312" y="23305"/>
                  </a:cubicBezTo>
                  <a:cubicBezTo>
                    <a:pt x="100287" y="39998"/>
                    <a:pt x="88547" y="54934"/>
                    <a:pt x="76006" y="69303"/>
                  </a:cubicBezTo>
                  <a:cubicBezTo>
                    <a:pt x="56960" y="92263"/>
                    <a:pt x="32561" y="109776"/>
                    <a:pt x="5428" y="121959"/>
                  </a:cubicBezTo>
                  <a:cubicBezTo>
                    <a:pt x="1912" y="123677"/>
                    <a:pt x="-393" y="127386"/>
                    <a:pt x="56" y="131350"/>
                  </a:cubicBezTo>
                  <a:cubicBezTo>
                    <a:pt x="486" y="137304"/>
                    <a:pt x="6600" y="139901"/>
                    <a:pt x="11269" y="142185"/>
                  </a:cubicBezTo>
                  <a:cubicBezTo>
                    <a:pt x="18028" y="145465"/>
                    <a:pt x="23751" y="148140"/>
                    <a:pt x="30666" y="151635"/>
                  </a:cubicBezTo>
                  <a:cubicBezTo>
                    <a:pt x="30627" y="151615"/>
                    <a:pt x="30549" y="151576"/>
                    <a:pt x="30471" y="151537"/>
                  </a:cubicBezTo>
                  <a:cubicBezTo>
                    <a:pt x="30217" y="151420"/>
                    <a:pt x="29983" y="151303"/>
                    <a:pt x="29729" y="151166"/>
                  </a:cubicBezTo>
                  <a:cubicBezTo>
                    <a:pt x="30080" y="151322"/>
                    <a:pt x="30412" y="151498"/>
                    <a:pt x="30745" y="151674"/>
                  </a:cubicBezTo>
                  <a:cubicBezTo>
                    <a:pt x="31038" y="151830"/>
                    <a:pt x="31350" y="151967"/>
                    <a:pt x="31643" y="152123"/>
                  </a:cubicBezTo>
                  <a:cubicBezTo>
                    <a:pt x="31096" y="151869"/>
                    <a:pt x="30998" y="151830"/>
                    <a:pt x="30901" y="151772"/>
                  </a:cubicBezTo>
                  <a:cubicBezTo>
                    <a:pt x="30842" y="151732"/>
                    <a:pt x="30764" y="151713"/>
                    <a:pt x="30705" y="151674"/>
                  </a:cubicBezTo>
                  <a:cubicBezTo>
                    <a:pt x="72705" y="173423"/>
                    <a:pt x="109351" y="212510"/>
                    <a:pt x="124139" y="257883"/>
                  </a:cubicBezTo>
                  <a:cubicBezTo>
                    <a:pt x="126542" y="263565"/>
                    <a:pt x="127108" y="273307"/>
                    <a:pt x="134941" y="274420"/>
                  </a:cubicBezTo>
                  <a:cubicBezTo>
                    <a:pt x="142853" y="275747"/>
                    <a:pt x="145900" y="266923"/>
                    <a:pt x="147072" y="260636"/>
                  </a:cubicBezTo>
                  <a:cubicBezTo>
                    <a:pt x="149241" y="251889"/>
                    <a:pt x="151175" y="243123"/>
                    <a:pt x="153421" y="234416"/>
                  </a:cubicBezTo>
                  <a:cubicBezTo>
                    <a:pt x="159106" y="212295"/>
                    <a:pt x="165337" y="190155"/>
                    <a:pt x="177312" y="170397"/>
                  </a:cubicBezTo>
                  <a:cubicBezTo>
                    <a:pt x="189540" y="148042"/>
                    <a:pt x="210130" y="131467"/>
                    <a:pt x="222710" y="109561"/>
                  </a:cubicBezTo>
                  <a:cubicBezTo>
                    <a:pt x="227574" y="91951"/>
                    <a:pt x="195264" y="84746"/>
                    <a:pt x="184422" y="7580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6924702" y="2361176"/>
              <a:ext cx="39" cy="78"/>
            </a:xfrm>
            <a:custGeom>
              <a:avLst/>
              <a:gdLst/>
              <a:ahLst/>
              <a:cxnLst/>
              <a:rect l="l" t="t" r="r" b="b"/>
              <a:pathLst>
                <a:path w="39" h="78" extrusionOk="0">
                  <a:moveTo>
                    <a:pt x="0" y="0"/>
                  </a:moveTo>
                  <a:cubicBezTo>
                    <a:pt x="19" y="20"/>
                    <a:pt x="19" y="59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19" y="59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16769713" y="2341409"/>
              <a:ext cx="236441" cy="278218"/>
            </a:xfrm>
            <a:custGeom>
              <a:avLst/>
              <a:gdLst/>
              <a:ahLst/>
              <a:cxnLst/>
              <a:rect l="l" t="t" r="r" b="b"/>
              <a:pathLst>
                <a:path w="236441" h="278218" extrusionOk="0">
                  <a:moveTo>
                    <a:pt x="228576" y="113189"/>
                  </a:moveTo>
                  <a:cubicBezTo>
                    <a:pt x="217110" y="102392"/>
                    <a:pt x="204021" y="93470"/>
                    <a:pt x="193453" y="81716"/>
                  </a:cubicBezTo>
                  <a:cubicBezTo>
                    <a:pt x="176829" y="63618"/>
                    <a:pt x="165890" y="41693"/>
                    <a:pt x="155029" y="19846"/>
                  </a:cubicBezTo>
                  <a:cubicBezTo>
                    <a:pt x="155048" y="19904"/>
                    <a:pt x="155068" y="19943"/>
                    <a:pt x="155088" y="19982"/>
                  </a:cubicBezTo>
                  <a:cubicBezTo>
                    <a:pt x="152724" y="15628"/>
                    <a:pt x="151161" y="10962"/>
                    <a:pt x="150243" y="6101"/>
                  </a:cubicBezTo>
                  <a:cubicBezTo>
                    <a:pt x="149794" y="4070"/>
                    <a:pt x="148211" y="2216"/>
                    <a:pt x="146434" y="1161"/>
                  </a:cubicBezTo>
                  <a:cubicBezTo>
                    <a:pt x="139167" y="-2997"/>
                    <a:pt x="131627" y="4793"/>
                    <a:pt x="134654" y="12192"/>
                  </a:cubicBezTo>
                  <a:cubicBezTo>
                    <a:pt x="101290" y="58561"/>
                    <a:pt x="66967" y="84606"/>
                    <a:pt x="12036" y="101357"/>
                  </a:cubicBezTo>
                  <a:cubicBezTo>
                    <a:pt x="-23985" y="112622"/>
                    <a:pt x="31278" y="142318"/>
                    <a:pt x="42198" y="152861"/>
                  </a:cubicBezTo>
                  <a:cubicBezTo>
                    <a:pt x="55520" y="163716"/>
                    <a:pt x="65971" y="177734"/>
                    <a:pt x="72496" y="193627"/>
                  </a:cubicBezTo>
                  <a:cubicBezTo>
                    <a:pt x="79079" y="209050"/>
                    <a:pt x="83318" y="224708"/>
                    <a:pt x="85154" y="242006"/>
                  </a:cubicBezTo>
                  <a:cubicBezTo>
                    <a:pt x="85994" y="249835"/>
                    <a:pt x="86580" y="257684"/>
                    <a:pt x="87381" y="265533"/>
                  </a:cubicBezTo>
                  <a:cubicBezTo>
                    <a:pt x="87635" y="270062"/>
                    <a:pt x="88709" y="274943"/>
                    <a:pt x="93046" y="277266"/>
                  </a:cubicBezTo>
                  <a:cubicBezTo>
                    <a:pt x="106525" y="282753"/>
                    <a:pt x="112991" y="263112"/>
                    <a:pt x="119496" y="254697"/>
                  </a:cubicBezTo>
                  <a:cubicBezTo>
                    <a:pt x="133150" y="232362"/>
                    <a:pt x="148211" y="210925"/>
                    <a:pt x="165441" y="190932"/>
                  </a:cubicBezTo>
                  <a:cubicBezTo>
                    <a:pt x="182280" y="169222"/>
                    <a:pt x="207284" y="156473"/>
                    <a:pt x="228264" y="139350"/>
                  </a:cubicBezTo>
                  <a:cubicBezTo>
                    <a:pt x="239926" y="131814"/>
                    <a:pt x="238285" y="121564"/>
                    <a:pt x="228576" y="11318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4"/>
          <p:cNvSpPr/>
          <p:nvPr/>
        </p:nvSpPr>
        <p:spPr>
          <a:xfrm>
            <a:off x="8018912" y="828658"/>
            <a:ext cx="417154" cy="470624"/>
          </a:xfrm>
          <a:custGeom>
            <a:avLst/>
            <a:gdLst/>
            <a:ahLst/>
            <a:cxnLst/>
            <a:rect l="l" t="t" r="r" b="b"/>
            <a:pathLst>
              <a:path w="834307" h="941248" extrusionOk="0">
                <a:moveTo>
                  <a:pt x="477533" y="938457"/>
                </a:moveTo>
                <a:cubicBezTo>
                  <a:pt x="473587" y="934005"/>
                  <a:pt x="472610" y="927738"/>
                  <a:pt x="470246" y="922408"/>
                </a:cubicBezTo>
                <a:cubicBezTo>
                  <a:pt x="463155" y="903802"/>
                  <a:pt x="456885" y="884844"/>
                  <a:pt x="449345" y="866375"/>
                </a:cubicBezTo>
                <a:cubicBezTo>
                  <a:pt x="435885" y="833380"/>
                  <a:pt x="418988" y="802806"/>
                  <a:pt x="402520" y="771489"/>
                </a:cubicBezTo>
                <a:cubicBezTo>
                  <a:pt x="379352" y="724125"/>
                  <a:pt x="345695" y="683535"/>
                  <a:pt x="316490" y="639977"/>
                </a:cubicBezTo>
                <a:cubicBezTo>
                  <a:pt x="297679" y="609852"/>
                  <a:pt x="271913" y="585369"/>
                  <a:pt x="245795" y="561648"/>
                </a:cubicBezTo>
                <a:cubicBezTo>
                  <a:pt x="213817" y="530020"/>
                  <a:pt x="175588" y="506142"/>
                  <a:pt x="135621" y="485915"/>
                </a:cubicBezTo>
                <a:cubicBezTo>
                  <a:pt x="114035" y="475216"/>
                  <a:pt x="91590" y="465825"/>
                  <a:pt x="67973" y="460749"/>
                </a:cubicBezTo>
                <a:cubicBezTo>
                  <a:pt x="47559" y="456298"/>
                  <a:pt x="26423" y="459949"/>
                  <a:pt x="5951" y="456708"/>
                </a:cubicBezTo>
                <a:cubicBezTo>
                  <a:pt x="1360" y="455536"/>
                  <a:pt x="-1316" y="450089"/>
                  <a:pt x="657" y="445736"/>
                </a:cubicBezTo>
                <a:cubicBezTo>
                  <a:pt x="1751" y="442885"/>
                  <a:pt x="4212" y="440933"/>
                  <a:pt x="7123" y="440113"/>
                </a:cubicBezTo>
                <a:cubicBezTo>
                  <a:pt x="13511" y="437672"/>
                  <a:pt x="19801" y="434997"/>
                  <a:pt x="26071" y="432264"/>
                </a:cubicBezTo>
                <a:cubicBezTo>
                  <a:pt x="41250" y="425548"/>
                  <a:pt x="56057" y="418012"/>
                  <a:pt x="70493" y="409851"/>
                </a:cubicBezTo>
                <a:cubicBezTo>
                  <a:pt x="113723" y="385036"/>
                  <a:pt x="156034" y="358523"/>
                  <a:pt x="194986" y="327343"/>
                </a:cubicBezTo>
                <a:cubicBezTo>
                  <a:pt x="225264" y="304013"/>
                  <a:pt x="252163" y="277597"/>
                  <a:pt x="280215" y="252001"/>
                </a:cubicBezTo>
                <a:cubicBezTo>
                  <a:pt x="307446" y="227226"/>
                  <a:pt x="331259" y="199111"/>
                  <a:pt x="354739" y="170821"/>
                </a:cubicBezTo>
                <a:cubicBezTo>
                  <a:pt x="368608" y="154304"/>
                  <a:pt x="381404" y="136870"/>
                  <a:pt x="392108" y="118127"/>
                </a:cubicBezTo>
                <a:cubicBezTo>
                  <a:pt x="408986" y="86147"/>
                  <a:pt x="420453" y="50672"/>
                  <a:pt x="428228" y="15510"/>
                </a:cubicBezTo>
                <a:cubicBezTo>
                  <a:pt x="425649" y="10824"/>
                  <a:pt x="424419" y="4225"/>
                  <a:pt x="429947" y="1101"/>
                </a:cubicBezTo>
                <a:cubicBezTo>
                  <a:pt x="433639" y="-1163"/>
                  <a:pt x="439108" y="184"/>
                  <a:pt x="441179" y="4049"/>
                </a:cubicBezTo>
                <a:cubicBezTo>
                  <a:pt x="461261" y="47861"/>
                  <a:pt x="479096" y="93410"/>
                  <a:pt x="499822" y="136811"/>
                </a:cubicBezTo>
                <a:cubicBezTo>
                  <a:pt x="517520" y="172559"/>
                  <a:pt x="540551" y="205242"/>
                  <a:pt x="565399" y="236343"/>
                </a:cubicBezTo>
                <a:cubicBezTo>
                  <a:pt x="580382" y="257370"/>
                  <a:pt x="595130" y="278593"/>
                  <a:pt x="614626" y="295793"/>
                </a:cubicBezTo>
                <a:cubicBezTo>
                  <a:pt x="661958" y="343431"/>
                  <a:pt x="709817" y="392475"/>
                  <a:pt x="769964" y="423713"/>
                </a:cubicBezTo>
                <a:cubicBezTo>
                  <a:pt x="788073" y="433826"/>
                  <a:pt x="810361" y="432401"/>
                  <a:pt x="828138" y="442944"/>
                </a:cubicBezTo>
                <a:cubicBezTo>
                  <a:pt x="833822" y="446028"/>
                  <a:pt x="836792" y="454072"/>
                  <a:pt x="831674" y="459070"/>
                </a:cubicBezTo>
                <a:cubicBezTo>
                  <a:pt x="826614" y="463034"/>
                  <a:pt x="820090" y="464732"/>
                  <a:pt x="814307" y="467426"/>
                </a:cubicBezTo>
                <a:cubicBezTo>
                  <a:pt x="797254" y="474650"/>
                  <a:pt x="779731" y="481815"/>
                  <a:pt x="763166" y="489976"/>
                </a:cubicBezTo>
                <a:cubicBezTo>
                  <a:pt x="698487" y="525998"/>
                  <a:pt x="619646" y="576193"/>
                  <a:pt x="586399" y="644038"/>
                </a:cubicBezTo>
                <a:cubicBezTo>
                  <a:pt x="568954" y="679825"/>
                  <a:pt x="558093" y="718326"/>
                  <a:pt x="543989" y="755460"/>
                </a:cubicBezTo>
                <a:cubicBezTo>
                  <a:pt x="534984" y="779670"/>
                  <a:pt x="527189" y="804309"/>
                  <a:pt x="519747" y="829065"/>
                </a:cubicBezTo>
                <a:cubicBezTo>
                  <a:pt x="510859" y="857023"/>
                  <a:pt x="504705" y="885762"/>
                  <a:pt x="498200" y="914345"/>
                </a:cubicBezTo>
                <a:cubicBezTo>
                  <a:pt x="495622" y="922642"/>
                  <a:pt x="496481" y="932912"/>
                  <a:pt x="490015" y="939316"/>
                </a:cubicBezTo>
                <a:cubicBezTo>
                  <a:pt x="486343" y="942147"/>
                  <a:pt x="480756" y="941873"/>
                  <a:pt x="477533" y="938457"/>
                </a:cubicBezTo>
                <a:close/>
                <a:moveTo>
                  <a:pt x="353645" y="664714"/>
                </a:moveTo>
                <a:cubicBezTo>
                  <a:pt x="385271" y="704933"/>
                  <a:pt x="410471" y="749408"/>
                  <a:pt x="433600" y="794937"/>
                </a:cubicBezTo>
                <a:cubicBezTo>
                  <a:pt x="453271" y="831174"/>
                  <a:pt x="469172" y="869206"/>
                  <a:pt x="482573" y="908175"/>
                </a:cubicBezTo>
                <a:cubicBezTo>
                  <a:pt x="495485" y="846265"/>
                  <a:pt x="514590" y="785957"/>
                  <a:pt x="536761" y="726780"/>
                </a:cubicBezTo>
                <a:cubicBezTo>
                  <a:pt x="546763" y="699017"/>
                  <a:pt x="555612" y="670766"/>
                  <a:pt x="568036" y="643960"/>
                </a:cubicBezTo>
                <a:cubicBezTo>
                  <a:pt x="579679" y="616744"/>
                  <a:pt x="597494" y="593023"/>
                  <a:pt x="619099" y="572894"/>
                </a:cubicBezTo>
                <a:cubicBezTo>
                  <a:pt x="633281" y="558700"/>
                  <a:pt x="647834" y="544760"/>
                  <a:pt x="664263" y="533143"/>
                </a:cubicBezTo>
                <a:cubicBezTo>
                  <a:pt x="708528" y="500441"/>
                  <a:pt x="756056" y="472073"/>
                  <a:pt x="807548" y="452296"/>
                </a:cubicBezTo>
                <a:cubicBezTo>
                  <a:pt x="794538" y="448898"/>
                  <a:pt x="781060" y="446966"/>
                  <a:pt x="768714" y="441382"/>
                </a:cubicBezTo>
                <a:cubicBezTo>
                  <a:pt x="746835" y="431034"/>
                  <a:pt x="725992" y="417953"/>
                  <a:pt x="706868" y="403135"/>
                </a:cubicBezTo>
                <a:cubicBezTo>
                  <a:pt x="675280" y="377520"/>
                  <a:pt x="644377" y="351104"/>
                  <a:pt x="616775" y="321154"/>
                </a:cubicBezTo>
                <a:cubicBezTo>
                  <a:pt x="594916" y="300576"/>
                  <a:pt x="574033" y="279139"/>
                  <a:pt x="557644" y="253817"/>
                </a:cubicBezTo>
                <a:cubicBezTo>
                  <a:pt x="540082" y="229920"/>
                  <a:pt x="520841" y="207272"/>
                  <a:pt x="505975" y="181501"/>
                </a:cubicBezTo>
                <a:cubicBezTo>
                  <a:pt x="476029" y="134371"/>
                  <a:pt x="458389" y="80934"/>
                  <a:pt x="434694" y="30660"/>
                </a:cubicBezTo>
                <a:cubicBezTo>
                  <a:pt x="416507" y="122910"/>
                  <a:pt x="382966" y="161001"/>
                  <a:pt x="323015" y="229490"/>
                </a:cubicBezTo>
                <a:cubicBezTo>
                  <a:pt x="287931" y="266410"/>
                  <a:pt x="250190" y="300986"/>
                  <a:pt x="211258" y="333825"/>
                </a:cubicBezTo>
                <a:cubicBezTo>
                  <a:pt x="159238" y="375684"/>
                  <a:pt x="102666" y="412135"/>
                  <a:pt x="42949" y="442006"/>
                </a:cubicBezTo>
                <a:cubicBezTo>
                  <a:pt x="91531" y="442495"/>
                  <a:pt x="135718" y="466802"/>
                  <a:pt x="177151" y="489801"/>
                </a:cubicBezTo>
                <a:cubicBezTo>
                  <a:pt x="221924" y="514342"/>
                  <a:pt x="258825" y="550149"/>
                  <a:pt x="294827" y="585819"/>
                </a:cubicBezTo>
                <a:cubicBezTo>
                  <a:pt x="318131" y="609247"/>
                  <a:pt x="334130" y="638357"/>
                  <a:pt x="353645" y="6647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8392937" y="821725"/>
            <a:ext cx="111602" cy="137276"/>
          </a:xfrm>
          <a:custGeom>
            <a:avLst/>
            <a:gdLst/>
            <a:ahLst/>
            <a:cxnLst/>
            <a:rect l="l" t="t" r="r" b="b"/>
            <a:pathLst>
              <a:path w="223205" h="274553" extrusionOk="0">
                <a:moveTo>
                  <a:pt x="134941" y="274420"/>
                </a:moveTo>
                <a:cubicBezTo>
                  <a:pt x="127108" y="273307"/>
                  <a:pt x="126542" y="263565"/>
                  <a:pt x="124139" y="257883"/>
                </a:cubicBezTo>
                <a:cubicBezTo>
                  <a:pt x="109351" y="212510"/>
                  <a:pt x="72705" y="173423"/>
                  <a:pt x="30705" y="151674"/>
                </a:cubicBezTo>
                <a:cubicBezTo>
                  <a:pt x="30764" y="151713"/>
                  <a:pt x="30842" y="151732"/>
                  <a:pt x="30901" y="151772"/>
                </a:cubicBezTo>
                <a:cubicBezTo>
                  <a:pt x="30998" y="151830"/>
                  <a:pt x="31096" y="151869"/>
                  <a:pt x="31643" y="152123"/>
                </a:cubicBezTo>
                <a:cubicBezTo>
                  <a:pt x="31350" y="151967"/>
                  <a:pt x="31038" y="151830"/>
                  <a:pt x="30745" y="151674"/>
                </a:cubicBezTo>
                <a:cubicBezTo>
                  <a:pt x="30412" y="151498"/>
                  <a:pt x="30080" y="151322"/>
                  <a:pt x="29729" y="151166"/>
                </a:cubicBezTo>
                <a:cubicBezTo>
                  <a:pt x="29983" y="151303"/>
                  <a:pt x="30217" y="151420"/>
                  <a:pt x="30471" y="151537"/>
                </a:cubicBezTo>
                <a:cubicBezTo>
                  <a:pt x="30549" y="151576"/>
                  <a:pt x="30627" y="151615"/>
                  <a:pt x="30666" y="151635"/>
                </a:cubicBezTo>
                <a:cubicBezTo>
                  <a:pt x="23751" y="148140"/>
                  <a:pt x="18028" y="145465"/>
                  <a:pt x="11269" y="142185"/>
                </a:cubicBezTo>
                <a:cubicBezTo>
                  <a:pt x="6600" y="139901"/>
                  <a:pt x="486" y="137304"/>
                  <a:pt x="56" y="131350"/>
                </a:cubicBezTo>
                <a:cubicBezTo>
                  <a:pt x="-393" y="127386"/>
                  <a:pt x="1912" y="123677"/>
                  <a:pt x="5428" y="121959"/>
                </a:cubicBezTo>
                <a:cubicBezTo>
                  <a:pt x="32561" y="109776"/>
                  <a:pt x="56960" y="92263"/>
                  <a:pt x="76006" y="69303"/>
                </a:cubicBezTo>
                <a:cubicBezTo>
                  <a:pt x="88547" y="54934"/>
                  <a:pt x="100287" y="39998"/>
                  <a:pt x="109312" y="23305"/>
                </a:cubicBezTo>
                <a:cubicBezTo>
                  <a:pt x="113590" y="15925"/>
                  <a:pt x="117282" y="7999"/>
                  <a:pt x="121697" y="833"/>
                </a:cubicBezTo>
                <a:cubicBezTo>
                  <a:pt x="122732" y="-670"/>
                  <a:pt x="124959" y="33"/>
                  <a:pt x="125467" y="1575"/>
                </a:cubicBezTo>
                <a:cubicBezTo>
                  <a:pt x="126424" y="3957"/>
                  <a:pt x="125760" y="6573"/>
                  <a:pt x="125311" y="8975"/>
                </a:cubicBezTo>
                <a:cubicBezTo>
                  <a:pt x="128749" y="10029"/>
                  <a:pt x="130644" y="15457"/>
                  <a:pt x="131835" y="17936"/>
                </a:cubicBezTo>
                <a:cubicBezTo>
                  <a:pt x="143673" y="41482"/>
                  <a:pt x="162993" y="60752"/>
                  <a:pt x="184422" y="75805"/>
                </a:cubicBezTo>
                <a:cubicBezTo>
                  <a:pt x="195264" y="84746"/>
                  <a:pt x="227574" y="91951"/>
                  <a:pt x="222710" y="109561"/>
                </a:cubicBezTo>
                <a:cubicBezTo>
                  <a:pt x="210130" y="131467"/>
                  <a:pt x="189540" y="148042"/>
                  <a:pt x="177312" y="170397"/>
                </a:cubicBezTo>
                <a:cubicBezTo>
                  <a:pt x="165337" y="190155"/>
                  <a:pt x="159106" y="212295"/>
                  <a:pt x="153421" y="234416"/>
                </a:cubicBezTo>
                <a:cubicBezTo>
                  <a:pt x="151175" y="243123"/>
                  <a:pt x="149241" y="251889"/>
                  <a:pt x="147072" y="260636"/>
                </a:cubicBezTo>
                <a:cubicBezTo>
                  <a:pt x="145900" y="266923"/>
                  <a:pt x="142853" y="275747"/>
                  <a:pt x="134941" y="274420"/>
                </a:cubicBezTo>
                <a:close/>
                <a:moveTo>
                  <a:pt x="29240" y="133029"/>
                </a:moveTo>
                <a:cubicBezTo>
                  <a:pt x="74658" y="153685"/>
                  <a:pt x="116110" y="193572"/>
                  <a:pt x="134981" y="240097"/>
                </a:cubicBezTo>
                <a:cubicBezTo>
                  <a:pt x="148987" y="176606"/>
                  <a:pt x="164458" y="154973"/>
                  <a:pt x="205363" y="106652"/>
                </a:cubicBezTo>
                <a:cubicBezTo>
                  <a:pt x="192392" y="98608"/>
                  <a:pt x="178035" y="92849"/>
                  <a:pt x="166197" y="83009"/>
                </a:cubicBezTo>
                <a:cubicBezTo>
                  <a:pt x="147053" y="67936"/>
                  <a:pt x="129687" y="49526"/>
                  <a:pt x="118298" y="27854"/>
                </a:cubicBezTo>
                <a:cubicBezTo>
                  <a:pt x="109508" y="48530"/>
                  <a:pt x="95423" y="66199"/>
                  <a:pt x="81065" y="83224"/>
                </a:cubicBezTo>
                <a:cubicBezTo>
                  <a:pt x="64969" y="102591"/>
                  <a:pt x="45102" y="118386"/>
                  <a:pt x="22774" y="130003"/>
                </a:cubicBezTo>
                <a:cubicBezTo>
                  <a:pt x="24943" y="131018"/>
                  <a:pt x="27092" y="132013"/>
                  <a:pt x="29240" y="1330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8384856" y="1170704"/>
            <a:ext cx="118221" cy="139109"/>
          </a:xfrm>
          <a:custGeom>
            <a:avLst/>
            <a:gdLst/>
            <a:ahLst/>
            <a:cxnLst/>
            <a:rect l="l" t="t" r="r" b="b"/>
            <a:pathLst>
              <a:path w="236441" h="278218" extrusionOk="0">
                <a:moveTo>
                  <a:pt x="93046" y="277266"/>
                </a:moveTo>
                <a:cubicBezTo>
                  <a:pt x="88709" y="274943"/>
                  <a:pt x="87635" y="270062"/>
                  <a:pt x="87381" y="265533"/>
                </a:cubicBezTo>
                <a:cubicBezTo>
                  <a:pt x="86580" y="257684"/>
                  <a:pt x="85994" y="249835"/>
                  <a:pt x="85154" y="242006"/>
                </a:cubicBezTo>
                <a:cubicBezTo>
                  <a:pt x="83318" y="224708"/>
                  <a:pt x="79079" y="209050"/>
                  <a:pt x="72496" y="193627"/>
                </a:cubicBezTo>
                <a:cubicBezTo>
                  <a:pt x="65971" y="177734"/>
                  <a:pt x="55520" y="163716"/>
                  <a:pt x="42198" y="152861"/>
                </a:cubicBezTo>
                <a:cubicBezTo>
                  <a:pt x="31278" y="142318"/>
                  <a:pt x="-23985" y="112622"/>
                  <a:pt x="12036" y="101357"/>
                </a:cubicBezTo>
                <a:cubicBezTo>
                  <a:pt x="66967" y="84606"/>
                  <a:pt x="101290" y="58561"/>
                  <a:pt x="134654" y="12192"/>
                </a:cubicBezTo>
                <a:cubicBezTo>
                  <a:pt x="131627" y="4793"/>
                  <a:pt x="139167" y="-2997"/>
                  <a:pt x="146434" y="1161"/>
                </a:cubicBezTo>
                <a:cubicBezTo>
                  <a:pt x="148211" y="2216"/>
                  <a:pt x="149794" y="4070"/>
                  <a:pt x="150243" y="6101"/>
                </a:cubicBezTo>
                <a:cubicBezTo>
                  <a:pt x="151161" y="10962"/>
                  <a:pt x="152724" y="15628"/>
                  <a:pt x="155088" y="19982"/>
                </a:cubicBezTo>
                <a:cubicBezTo>
                  <a:pt x="155068" y="19943"/>
                  <a:pt x="155048" y="19904"/>
                  <a:pt x="155029" y="19846"/>
                </a:cubicBezTo>
                <a:cubicBezTo>
                  <a:pt x="155009" y="19826"/>
                  <a:pt x="154990" y="19787"/>
                  <a:pt x="154990" y="19767"/>
                </a:cubicBezTo>
                <a:cubicBezTo>
                  <a:pt x="165871" y="41634"/>
                  <a:pt x="176810" y="63598"/>
                  <a:pt x="193453" y="81716"/>
                </a:cubicBezTo>
                <a:cubicBezTo>
                  <a:pt x="204021" y="93470"/>
                  <a:pt x="217110" y="102392"/>
                  <a:pt x="228576" y="113189"/>
                </a:cubicBezTo>
                <a:cubicBezTo>
                  <a:pt x="238285" y="121564"/>
                  <a:pt x="239926" y="131814"/>
                  <a:pt x="228264" y="139350"/>
                </a:cubicBezTo>
                <a:cubicBezTo>
                  <a:pt x="207284" y="156473"/>
                  <a:pt x="182280" y="169222"/>
                  <a:pt x="165441" y="190932"/>
                </a:cubicBezTo>
                <a:cubicBezTo>
                  <a:pt x="148211" y="210925"/>
                  <a:pt x="133150" y="232362"/>
                  <a:pt x="119496" y="254697"/>
                </a:cubicBezTo>
                <a:cubicBezTo>
                  <a:pt x="112991" y="263112"/>
                  <a:pt x="106525" y="282753"/>
                  <a:pt x="93046" y="277266"/>
                </a:cubicBezTo>
                <a:close/>
                <a:moveTo>
                  <a:pt x="102012" y="245755"/>
                </a:moveTo>
                <a:cubicBezTo>
                  <a:pt x="102169" y="247454"/>
                  <a:pt x="102325" y="249152"/>
                  <a:pt x="102462" y="250851"/>
                </a:cubicBezTo>
                <a:cubicBezTo>
                  <a:pt x="121644" y="219613"/>
                  <a:pt x="142566" y="188921"/>
                  <a:pt x="168918" y="163248"/>
                </a:cubicBezTo>
                <a:cubicBezTo>
                  <a:pt x="183979" y="149132"/>
                  <a:pt x="202556" y="139624"/>
                  <a:pt x="218223" y="126231"/>
                </a:cubicBezTo>
                <a:cubicBezTo>
                  <a:pt x="205037" y="113638"/>
                  <a:pt x="189488" y="103466"/>
                  <a:pt x="178002" y="89135"/>
                </a:cubicBezTo>
                <a:cubicBezTo>
                  <a:pt x="160733" y="69631"/>
                  <a:pt x="149520" y="45793"/>
                  <a:pt x="138034" y="22637"/>
                </a:cubicBezTo>
                <a:cubicBezTo>
                  <a:pt x="110686" y="69026"/>
                  <a:pt x="68726" y="97257"/>
                  <a:pt x="18522" y="114477"/>
                </a:cubicBezTo>
                <a:cubicBezTo>
                  <a:pt x="33915" y="128163"/>
                  <a:pt x="52551" y="138081"/>
                  <a:pt x="66245" y="153720"/>
                </a:cubicBezTo>
                <a:cubicBezTo>
                  <a:pt x="88670" y="178789"/>
                  <a:pt x="98945" y="212936"/>
                  <a:pt x="102012" y="245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8040406" y="843988"/>
            <a:ext cx="382290" cy="438757"/>
          </a:xfrm>
          <a:custGeom>
            <a:avLst/>
            <a:gdLst/>
            <a:ahLst/>
            <a:cxnLst/>
            <a:rect l="l" t="t" r="r" b="b"/>
            <a:pathLst>
              <a:path w="764579" h="877514" extrusionOk="0">
                <a:moveTo>
                  <a:pt x="725745" y="410721"/>
                </a:moveTo>
                <a:cubicBezTo>
                  <a:pt x="738091" y="416305"/>
                  <a:pt x="751570" y="418238"/>
                  <a:pt x="764580" y="421635"/>
                </a:cubicBezTo>
                <a:cubicBezTo>
                  <a:pt x="713106" y="441413"/>
                  <a:pt x="665579" y="469761"/>
                  <a:pt x="621294" y="502483"/>
                </a:cubicBezTo>
                <a:cubicBezTo>
                  <a:pt x="604885" y="514080"/>
                  <a:pt x="590313" y="528020"/>
                  <a:pt x="576131" y="542233"/>
                </a:cubicBezTo>
                <a:cubicBezTo>
                  <a:pt x="554526" y="562343"/>
                  <a:pt x="536710" y="586064"/>
                  <a:pt x="525067" y="613300"/>
                </a:cubicBezTo>
                <a:cubicBezTo>
                  <a:pt x="512644" y="640087"/>
                  <a:pt x="503794" y="668357"/>
                  <a:pt x="493793" y="696120"/>
                </a:cubicBezTo>
                <a:cubicBezTo>
                  <a:pt x="471621" y="755296"/>
                  <a:pt x="452516" y="815605"/>
                  <a:pt x="439604" y="877515"/>
                </a:cubicBezTo>
                <a:cubicBezTo>
                  <a:pt x="426184" y="838546"/>
                  <a:pt x="410283" y="800533"/>
                  <a:pt x="390612" y="764297"/>
                </a:cubicBezTo>
                <a:cubicBezTo>
                  <a:pt x="367502" y="718767"/>
                  <a:pt x="342303" y="674292"/>
                  <a:pt x="310657" y="634073"/>
                </a:cubicBezTo>
                <a:cubicBezTo>
                  <a:pt x="291142" y="607697"/>
                  <a:pt x="275143" y="578606"/>
                  <a:pt x="251878" y="555158"/>
                </a:cubicBezTo>
                <a:cubicBezTo>
                  <a:pt x="215876" y="519508"/>
                  <a:pt x="178975" y="483701"/>
                  <a:pt x="134202" y="459140"/>
                </a:cubicBezTo>
                <a:cubicBezTo>
                  <a:pt x="92789" y="436122"/>
                  <a:pt x="48582" y="411815"/>
                  <a:pt x="0" y="411346"/>
                </a:cubicBezTo>
                <a:cubicBezTo>
                  <a:pt x="59717" y="381494"/>
                  <a:pt x="116308" y="345043"/>
                  <a:pt x="168309" y="303165"/>
                </a:cubicBezTo>
                <a:cubicBezTo>
                  <a:pt x="207261" y="270326"/>
                  <a:pt x="244982" y="235730"/>
                  <a:pt x="280066" y="198830"/>
                </a:cubicBezTo>
                <a:cubicBezTo>
                  <a:pt x="340017" y="130341"/>
                  <a:pt x="373558" y="92250"/>
                  <a:pt x="391764" y="0"/>
                </a:cubicBezTo>
                <a:cubicBezTo>
                  <a:pt x="415459" y="50293"/>
                  <a:pt x="433080" y="103710"/>
                  <a:pt x="463026" y="150860"/>
                </a:cubicBezTo>
                <a:cubicBezTo>
                  <a:pt x="477892" y="176631"/>
                  <a:pt x="497133" y="199279"/>
                  <a:pt x="514695" y="223176"/>
                </a:cubicBezTo>
                <a:cubicBezTo>
                  <a:pt x="531084" y="248479"/>
                  <a:pt x="551967" y="269916"/>
                  <a:pt x="573826" y="290514"/>
                </a:cubicBezTo>
                <a:cubicBezTo>
                  <a:pt x="601428" y="320463"/>
                  <a:pt x="632331" y="346879"/>
                  <a:pt x="663919" y="372494"/>
                </a:cubicBezTo>
                <a:cubicBezTo>
                  <a:pt x="683043" y="387293"/>
                  <a:pt x="703867" y="400374"/>
                  <a:pt x="725745" y="410721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8404334" y="835652"/>
            <a:ext cx="91285" cy="106111"/>
          </a:xfrm>
          <a:custGeom>
            <a:avLst/>
            <a:gdLst/>
            <a:ahLst/>
            <a:cxnLst/>
            <a:rect l="l" t="t" r="r" b="b"/>
            <a:pathLst>
              <a:path w="182569" h="212223" extrusionOk="0">
                <a:moveTo>
                  <a:pt x="143403" y="55155"/>
                </a:moveTo>
                <a:cubicBezTo>
                  <a:pt x="155241" y="64995"/>
                  <a:pt x="169598" y="70735"/>
                  <a:pt x="182569" y="78798"/>
                </a:cubicBezTo>
                <a:cubicBezTo>
                  <a:pt x="141664" y="127119"/>
                  <a:pt x="126193" y="148752"/>
                  <a:pt x="112206" y="212223"/>
                </a:cubicBezTo>
                <a:cubicBezTo>
                  <a:pt x="93336" y="165718"/>
                  <a:pt x="51884" y="125831"/>
                  <a:pt x="6446" y="105174"/>
                </a:cubicBezTo>
                <a:cubicBezTo>
                  <a:pt x="4317" y="104159"/>
                  <a:pt x="2149" y="103164"/>
                  <a:pt x="0" y="102148"/>
                </a:cubicBezTo>
                <a:cubicBezTo>
                  <a:pt x="22328" y="90532"/>
                  <a:pt x="42195" y="74756"/>
                  <a:pt x="58291" y="55369"/>
                </a:cubicBezTo>
                <a:cubicBezTo>
                  <a:pt x="72649" y="38325"/>
                  <a:pt x="86753" y="20656"/>
                  <a:pt x="95524" y="0"/>
                </a:cubicBezTo>
                <a:cubicBezTo>
                  <a:pt x="106893" y="21691"/>
                  <a:pt x="124278" y="40082"/>
                  <a:pt x="143403" y="5515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8394117" y="1182023"/>
            <a:ext cx="99851" cy="114107"/>
          </a:xfrm>
          <a:custGeom>
            <a:avLst/>
            <a:gdLst/>
            <a:ahLst/>
            <a:cxnLst/>
            <a:rect l="l" t="t" r="r" b="b"/>
            <a:pathLst>
              <a:path w="199701" h="228213" extrusionOk="0">
                <a:moveTo>
                  <a:pt x="159480" y="66478"/>
                </a:moveTo>
                <a:cubicBezTo>
                  <a:pt x="170985" y="80789"/>
                  <a:pt x="186515" y="90981"/>
                  <a:pt x="199701" y="103554"/>
                </a:cubicBezTo>
                <a:cubicBezTo>
                  <a:pt x="184034" y="116967"/>
                  <a:pt x="165457" y="126475"/>
                  <a:pt x="150396" y="140591"/>
                </a:cubicBezTo>
                <a:cubicBezTo>
                  <a:pt x="124044" y="166264"/>
                  <a:pt x="103123" y="196956"/>
                  <a:pt x="83940" y="228213"/>
                </a:cubicBezTo>
                <a:cubicBezTo>
                  <a:pt x="83803" y="226515"/>
                  <a:pt x="83647" y="224816"/>
                  <a:pt x="83490" y="223118"/>
                </a:cubicBezTo>
                <a:cubicBezTo>
                  <a:pt x="80424" y="190298"/>
                  <a:pt x="70168" y="156151"/>
                  <a:pt x="47723" y="131063"/>
                </a:cubicBezTo>
                <a:cubicBezTo>
                  <a:pt x="34029" y="115424"/>
                  <a:pt x="15393" y="105506"/>
                  <a:pt x="0" y="91820"/>
                </a:cubicBezTo>
                <a:cubicBezTo>
                  <a:pt x="50184" y="74600"/>
                  <a:pt x="92144" y="46369"/>
                  <a:pt x="119512" y="0"/>
                </a:cubicBezTo>
                <a:cubicBezTo>
                  <a:pt x="130998" y="23136"/>
                  <a:pt x="142211" y="46974"/>
                  <a:pt x="159480" y="66478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  <a:moveTo>
                  <a:pt x="364489" y="155992"/>
                </a:moveTo>
                <a:cubicBezTo>
                  <a:pt x="386088" y="100888"/>
                  <a:pt x="433048" y="16601"/>
                  <a:pt x="498899" y="12052"/>
                </a:cubicBezTo>
                <a:cubicBezTo>
                  <a:pt x="553129" y="8806"/>
                  <a:pt x="581216" y="15834"/>
                  <a:pt x="621261" y="53402"/>
                </a:cubicBezTo>
                <a:cubicBezTo>
                  <a:pt x="647530" y="78305"/>
                  <a:pt x="658383" y="114428"/>
                  <a:pt x="659809" y="149837"/>
                </a:cubicBezTo>
                <a:cubicBezTo>
                  <a:pt x="663676" y="197217"/>
                  <a:pt x="648189" y="243847"/>
                  <a:pt x="627891" y="286160"/>
                </a:cubicBezTo>
                <a:cubicBezTo>
                  <a:pt x="622544" y="296167"/>
                  <a:pt x="617804" y="306549"/>
                  <a:pt x="611691" y="316111"/>
                </a:cubicBezTo>
                <a:cubicBezTo>
                  <a:pt x="608893" y="320767"/>
                  <a:pt x="597273" y="331613"/>
                  <a:pt x="593477" y="339801"/>
                </a:cubicBezTo>
                <a:cubicBezTo>
                  <a:pt x="587632" y="331684"/>
                  <a:pt x="580325" y="324031"/>
                  <a:pt x="570933" y="316325"/>
                </a:cubicBezTo>
                <a:cubicBezTo>
                  <a:pt x="562379" y="308512"/>
                  <a:pt x="554056" y="299914"/>
                  <a:pt x="543310" y="295115"/>
                </a:cubicBezTo>
                <a:cubicBezTo>
                  <a:pt x="537892" y="293759"/>
                  <a:pt x="529320" y="286124"/>
                  <a:pt x="523688" y="288461"/>
                </a:cubicBezTo>
                <a:cubicBezTo>
                  <a:pt x="517665" y="286749"/>
                  <a:pt x="510304" y="286374"/>
                  <a:pt x="506562" y="286017"/>
                </a:cubicBezTo>
                <a:cubicBezTo>
                  <a:pt x="495548" y="285536"/>
                  <a:pt x="484303" y="284893"/>
                  <a:pt x="473396" y="286606"/>
                </a:cubicBezTo>
                <a:cubicBezTo>
                  <a:pt x="471079" y="287123"/>
                  <a:pt x="466642" y="286142"/>
                  <a:pt x="463826" y="286927"/>
                </a:cubicBezTo>
                <a:cubicBezTo>
                  <a:pt x="445470" y="286249"/>
                  <a:pt x="427131" y="286802"/>
                  <a:pt x="409078" y="290299"/>
                </a:cubicBezTo>
                <a:cubicBezTo>
                  <a:pt x="394090" y="293813"/>
                  <a:pt x="379120" y="298968"/>
                  <a:pt x="364774" y="305640"/>
                </a:cubicBezTo>
                <a:cubicBezTo>
                  <a:pt x="364328" y="303909"/>
                  <a:pt x="363829" y="302215"/>
                  <a:pt x="363669" y="300698"/>
                </a:cubicBezTo>
                <a:cubicBezTo>
                  <a:pt x="360568" y="289835"/>
                  <a:pt x="355756" y="279417"/>
                  <a:pt x="354758" y="268054"/>
                </a:cubicBezTo>
                <a:cubicBezTo>
                  <a:pt x="350071" y="230682"/>
                  <a:pt x="351229" y="191598"/>
                  <a:pt x="364489" y="155992"/>
                </a:cubicBezTo>
                <a:close/>
                <a:moveTo>
                  <a:pt x="584674" y="547370"/>
                </a:moveTo>
                <a:cubicBezTo>
                  <a:pt x="554894" y="590219"/>
                  <a:pt x="504495" y="611482"/>
                  <a:pt x="452937" y="607362"/>
                </a:cubicBezTo>
                <a:cubicBezTo>
                  <a:pt x="424191" y="607023"/>
                  <a:pt x="396247" y="599602"/>
                  <a:pt x="370120" y="587721"/>
                </a:cubicBezTo>
                <a:cubicBezTo>
                  <a:pt x="340697" y="576340"/>
                  <a:pt x="313982" y="557717"/>
                  <a:pt x="295715" y="531708"/>
                </a:cubicBezTo>
                <a:cubicBezTo>
                  <a:pt x="287393" y="519007"/>
                  <a:pt x="283062" y="504290"/>
                  <a:pt x="278304" y="490019"/>
                </a:cubicBezTo>
                <a:cubicBezTo>
                  <a:pt x="274900" y="478710"/>
                  <a:pt x="271888" y="466990"/>
                  <a:pt x="272298" y="455074"/>
                </a:cubicBezTo>
                <a:cubicBezTo>
                  <a:pt x="273153" y="426978"/>
                  <a:pt x="280906" y="398347"/>
                  <a:pt x="296803" y="374996"/>
                </a:cubicBezTo>
                <a:cubicBezTo>
                  <a:pt x="310828" y="355320"/>
                  <a:pt x="328846" y="337999"/>
                  <a:pt x="350071" y="326154"/>
                </a:cubicBezTo>
                <a:cubicBezTo>
                  <a:pt x="398688" y="296292"/>
                  <a:pt x="434492" y="294687"/>
                  <a:pt x="489774" y="297862"/>
                </a:cubicBezTo>
                <a:cubicBezTo>
                  <a:pt x="501875" y="298576"/>
                  <a:pt x="514047" y="298558"/>
                  <a:pt x="526094" y="300056"/>
                </a:cubicBezTo>
                <a:cubicBezTo>
                  <a:pt x="532456" y="303214"/>
                  <a:pt x="539193" y="305658"/>
                  <a:pt x="545181" y="309493"/>
                </a:cubicBezTo>
                <a:cubicBezTo>
                  <a:pt x="554288" y="316164"/>
                  <a:pt x="562183" y="324335"/>
                  <a:pt x="570541" y="331862"/>
                </a:cubicBezTo>
                <a:cubicBezTo>
                  <a:pt x="592283" y="349362"/>
                  <a:pt x="599465" y="377137"/>
                  <a:pt x="604242" y="403431"/>
                </a:cubicBezTo>
                <a:cubicBezTo>
                  <a:pt x="606683" y="414830"/>
                  <a:pt x="607824" y="427299"/>
                  <a:pt x="608572" y="439090"/>
                </a:cubicBezTo>
                <a:cubicBezTo>
                  <a:pt x="610639" y="471985"/>
                  <a:pt x="602727" y="519168"/>
                  <a:pt x="584674" y="547370"/>
                </a:cubicBezTo>
                <a:close/>
                <a:moveTo>
                  <a:pt x="94938" y="388857"/>
                </a:moveTo>
                <a:cubicBezTo>
                  <a:pt x="71877" y="372588"/>
                  <a:pt x="49885" y="353072"/>
                  <a:pt x="35753" y="328348"/>
                </a:cubicBezTo>
                <a:cubicBezTo>
                  <a:pt x="12032" y="286802"/>
                  <a:pt x="1553" y="233090"/>
                  <a:pt x="24650" y="189082"/>
                </a:cubicBezTo>
                <a:cubicBezTo>
                  <a:pt x="42596" y="146983"/>
                  <a:pt x="86295" y="122812"/>
                  <a:pt x="130831" y="120689"/>
                </a:cubicBezTo>
                <a:cubicBezTo>
                  <a:pt x="161448" y="118210"/>
                  <a:pt x="193705" y="121206"/>
                  <a:pt x="222362" y="133230"/>
                </a:cubicBezTo>
                <a:cubicBezTo>
                  <a:pt x="236352" y="139313"/>
                  <a:pt x="248738" y="148143"/>
                  <a:pt x="260660" y="157865"/>
                </a:cubicBezTo>
                <a:cubicBezTo>
                  <a:pt x="271549" y="167391"/>
                  <a:pt x="278928" y="180003"/>
                  <a:pt x="288533" y="190706"/>
                </a:cubicBezTo>
                <a:cubicBezTo>
                  <a:pt x="297979" y="201516"/>
                  <a:pt x="305286" y="212683"/>
                  <a:pt x="313430" y="224688"/>
                </a:cubicBezTo>
                <a:cubicBezTo>
                  <a:pt x="320968" y="235409"/>
                  <a:pt x="329077" y="245809"/>
                  <a:pt x="335404" y="257333"/>
                </a:cubicBezTo>
                <a:cubicBezTo>
                  <a:pt x="342800" y="272906"/>
                  <a:pt x="348093" y="289353"/>
                  <a:pt x="352851" y="305961"/>
                </a:cubicBezTo>
                <a:cubicBezTo>
                  <a:pt x="353119" y="307477"/>
                  <a:pt x="353386" y="309332"/>
                  <a:pt x="353885" y="311063"/>
                </a:cubicBezTo>
                <a:cubicBezTo>
                  <a:pt x="318830" y="329775"/>
                  <a:pt x="288694" y="358032"/>
                  <a:pt x="273421" y="394583"/>
                </a:cubicBezTo>
                <a:cubicBezTo>
                  <a:pt x="268645" y="406677"/>
                  <a:pt x="264938" y="419379"/>
                  <a:pt x="262835" y="432294"/>
                </a:cubicBezTo>
                <a:cubicBezTo>
                  <a:pt x="261035" y="431866"/>
                  <a:pt x="259039" y="431973"/>
                  <a:pt x="257203" y="431990"/>
                </a:cubicBezTo>
                <a:cubicBezTo>
                  <a:pt x="246742" y="431776"/>
                  <a:pt x="236316" y="433596"/>
                  <a:pt x="225855" y="432775"/>
                </a:cubicBezTo>
                <a:cubicBezTo>
                  <a:pt x="179608" y="429422"/>
                  <a:pt x="133094" y="415793"/>
                  <a:pt x="94938" y="388857"/>
                </a:cubicBezTo>
                <a:close/>
                <a:moveTo>
                  <a:pt x="326244" y="619153"/>
                </a:moveTo>
                <a:cubicBezTo>
                  <a:pt x="314375" y="639239"/>
                  <a:pt x="298460" y="656221"/>
                  <a:pt x="282207" y="672758"/>
                </a:cubicBezTo>
                <a:cubicBezTo>
                  <a:pt x="262211" y="694771"/>
                  <a:pt x="238758" y="713287"/>
                  <a:pt x="213897" y="729467"/>
                </a:cubicBezTo>
                <a:cubicBezTo>
                  <a:pt x="200923" y="738154"/>
                  <a:pt x="187022" y="745646"/>
                  <a:pt x="172052" y="750213"/>
                </a:cubicBezTo>
                <a:cubicBezTo>
                  <a:pt x="154480" y="754869"/>
                  <a:pt x="135749" y="757295"/>
                  <a:pt x="117696" y="754352"/>
                </a:cubicBezTo>
                <a:cubicBezTo>
                  <a:pt x="78899" y="744540"/>
                  <a:pt x="52220" y="708720"/>
                  <a:pt x="44147" y="670689"/>
                </a:cubicBezTo>
                <a:cubicBezTo>
                  <a:pt x="39068" y="646196"/>
                  <a:pt x="38284" y="620366"/>
                  <a:pt x="44307" y="595963"/>
                </a:cubicBezTo>
                <a:cubicBezTo>
                  <a:pt x="51632" y="567724"/>
                  <a:pt x="64820" y="540485"/>
                  <a:pt x="82944" y="517580"/>
                </a:cubicBezTo>
                <a:cubicBezTo>
                  <a:pt x="107787" y="488289"/>
                  <a:pt x="141702" y="469077"/>
                  <a:pt x="177470" y="456215"/>
                </a:cubicBezTo>
                <a:cubicBezTo>
                  <a:pt x="195648" y="450150"/>
                  <a:pt x="214627" y="446547"/>
                  <a:pt x="233697" y="444852"/>
                </a:cubicBezTo>
                <a:cubicBezTo>
                  <a:pt x="240558" y="444620"/>
                  <a:pt x="253265" y="446796"/>
                  <a:pt x="261356" y="444584"/>
                </a:cubicBezTo>
                <a:cubicBezTo>
                  <a:pt x="260090" y="460818"/>
                  <a:pt x="261605" y="477158"/>
                  <a:pt x="267094" y="492784"/>
                </a:cubicBezTo>
                <a:cubicBezTo>
                  <a:pt x="273706" y="514262"/>
                  <a:pt x="281351" y="536257"/>
                  <a:pt x="297640" y="552437"/>
                </a:cubicBezTo>
                <a:cubicBezTo>
                  <a:pt x="310186" y="566957"/>
                  <a:pt x="325477" y="578445"/>
                  <a:pt x="342176" y="587525"/>
                </a:cubicBezTo>
                <a:cubicBezTo>
                  <a:pt x="337257" y="598282"/>
                  <a:pt x="332428" y="609092"/>
                  <a:pt x="326244" y="619153"/>
                </a:cubicBezTo>
                <a:close/>
                <a:moveTo>
                  <a:pt x="625414" y="644787"/>
                </a:moveTo>
                <a:cubicBezTo>
                  <a:pt x="634235" y="680839"/>
                  <a:pt x="639653" y="720262"/>
                  <a:pt x="625360" y="755654"/>
                </a:cubicBezTo>
                <a:cubicBezTo>
                  <a:pt x="617162" y="774331"/>
                  <a:pt x="602299" y="789173"/>
                  <a:pt x="588808" y="804193"/>
                </a:cubicBezTo>
                <a:cubicBezTo>
                  <a:pt x="566816" y="823298"/>
                  <a:pt x="537749" y="835749"/>
                  <a:pt x="508397" y="835196"/>
                </a:cubicBezTo>
                <a:cubicBezTo>
                  <a:pt x="493427" y="836070"/>
                  <a:pt x="478832" y="831771"/>
                  <a:pt x="465216" y="825902"/>
                </a:cubicBezTo>
                <a:cubicBezTo>
                  <a:pt x="447751" y="818678"/>
                  <a:pt x="432602" y="807404"/>
                  <a:pt x="419593" y="793775"/>
                </a:cubicBezTo>
                <a:cubicBezTo>
                  <a:pt x="409595" y="784695"/>
                  <a:pt x="400256" y="774848"/>
                  <a:pt x="392789" y="763538"/>
                </a:cubicBezTo>
                <a:cubicBezTo>
                  <a:pt x="382880" y="749000"/>
                  <a:pt x="372170" y="734693"/>
                  <a:pt x="365843" y="718121"/>
                </a:cubicBezTo>
                <a:cubicBezTo>
                  <a:pt x="355186" y="685263"/>
                  <a:pt x="350410" y="650335"/>
                  <a:pt x="351265" y="615603"/>
                </a:cubicBezTo>
                <a:cubicBezTo>
                  <a:pt x="351889" y="608236"/>
                  <a:pt x="353457" y="600993"/>
                  <a:pt x="354402" y="593644"/>
                </a:cubicBezTo>
                <a:cubicBezTo>
                  <a:pt x="358162" y="595374"/>
                  <a:pt x="361958" y="597015"/>
                  <a:pt x="365807" y="598549"/>
                </a:cubicBezTo>
                <a:cubicBezTo>
                  <a:pt x="398260" y="613766"/>
                  <a:pt x="433850" y="620295"/>
                  <a:pt x="469582" y="619349"/>
                </a:cubicBezTo>
                <a:cubicBezTo>
                  <a:pt x="512193" y="619224"/>
                  <a:pt x="554252" y="600280"/>
                  <a:pt x="582678" y="568652"/>
                </a:cubicBezTo>
                <a:cubicBezTo>
                  <a:pt x="583087" y="569865"/>
                  <a:pt x="583782" y="571042"/>
                  <a:pt x="584763" y="572059"/>
                </a:cubicBezTo>
                <a:cubicBezTo>
                  <a:pt x="602156" y="593876"/>
                  <a:pt x="619051" y="616994"/>
                  <a:pt x="625414" y="644787"/>
                </a:cubicBezTo>
                <a:close/>
                <a:moveTo>
                  <a:pt x="776005" y="574895"/>
                </a:moveTo>
                <a:cubicBezTo>
                  <a:pt x="724804" y="584849"/>
                  <a:pt x="672587" y="580158"/>
                  <a:pt x="621671" y="570400"/>
                </a:cubicBezTo>
                <a:cubicBezTo>
                  <a:pt x="611263" y="568545"/>
                  <a:pt x="600339" y="562979"/>
                  <a:pt x="589735" y="560143"/>
                </a:cubicBezTo>
                <a:cubicBezTo>
                  <a:pt x="592087" y="557075"/>
                  <a:pt x="594333" y="553935"/>
                  <a:pt x="596436" y="550671"/>
                </a:cubicBezTo>
                <a:cubicBezTo>
                  <a:pt x="610319" y="527641"/>
                  <a:pt x="615237" y="500473"/>
                  <a:pt x="619265" y="474232"/>
                </a:cubicBezTo>
                <a:cubicBezTo>
                  <a:pt x="622455" y="447421"/>
                  <a:pt x="619853" y="420092"/>
                  <a:pt x="614132" y="393798"/>
                </a:cubicBezTo>
                <a:cubicBezTo>
                  <a:pt x="610907" y="376316"/>
                  <a:pt x="606630" y="362117"/>
                  <a:pt x="599572" y="349433"/>
                </a:cubicBezTo>
                <a:cubicBezTo>
                  <a:pt x="600250" y="349237"/>
                  <a:pt x="600909" y="348934"/>
                  <a:pt x="601497" y="348470"/>
                </a:cubicBezTo>
                <a:cubicBezTo>
                  <a:pt x="628408" y="325726"/>
                  <a:pt x="698197" y="315719"/>
                  <a:pt x="732984" y="319393"/>
                </a:cubicBezTo>
                <a:cubicBezTo>
                  <a:pt x="802150" y="327938"/>
                  <a:pt x="871351" y="380473"/>
                  <a:pt x="878230" y="453254"/>
                </a:cubicBezTo>
                <a:cubicBezTo>
                  <a:pt x="888495" y="522414"/>
                  <a:pt x="838167" y="561748"/>
                  <a:pt x="776005" y="5748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650460" y="3911318"/>
            <a:ext cx="168314" cy="155595"/>
          </a:xfrm>
          <a:custGeom>
            <a:avLst/>
            <a:gdLst/>
            <a:ahLst/>
            <a:cxnLst/>
            <a:rect l="l" t="t" r="r" b="b"/>
            <a:pathLst>
              <a:path w="336627" h="311190" extrusionOk="0">
                <a:moveTo>
                  <a:pt x="336312" y="142416"/>
                </a:moveTo>
                <a:cubicBezTo>
                  <a:pt x="338361" y="175310"/>
                  <a:pt x="330449" y="222493"/>
                  <a:pt x="312395" y="250696"/>
                </a:cubicBezTo>
                <a:cubicBezTo>
                  <a:pt x="282633" y="293544"/>
                  <a:pt x="232216" y="314808"/>
                  <a:pt x="180676" y="310687"/>
                </a:cubicBezTo>
                <a:cubicBezTo>
                  <a:pt x="151930" y="310348"/>
                  <a:pt x="123986" y="302927"/>
                  <a:pt x="97860" y="291029"/>
                </a:cubicBezTo>
                <a:cubicBezTo>
                  <a:pt x="68419" y="279648"/>
                  <a:pt x="41722" y="261024"/>
                  <a:pt x="23455" y="235016"/>
                </a:cubicBezTo>
                <a:cubicBezTo>
                  <a:pt x="15132" y="222315"/>
                  <a:pt x="10802" y="207598"/>
                  <a:pt x="6043" y="193309"/>
                </a:cubicBezTo>
                <a:cubicBezTo>
                  <a:pt x="2639" y="181982"/>
                  <a:pt x="-372" y="170280"/>
                  <a:pt x="38" y="158363"/>
                </a:cubicBezTo>
                <a:cubicBezTo>
                  <a:pt x="875" y="130268"/>
                  <a:pt x="8645" y="101637"/>
                  <a:pt x="24542" y="78286"/>
                </a:cubicBezTo>
                <a:cubicBezTo>
                  <a:pt x="38568" y="58610"/>
                  <a:pt x="56585" y="41289"/>
                  <a:pt x="77811" y="29444"/>
                </a:cubicBezTo>
                <a:cubicBezTo>
                  <a:pt x="126428" y="-418"/>
                  <a:pt x="162213" y="-2023"/>
                  <a:pt x="217513" y="1152"/>
                </a:cubicBezTo>
                <a:cubicBezTo>
                  <a:pt x="229614" y="1865"/>
                  <a:pt x="241786" y="1830"/>
                  <a:pt x="253834" y="3346"/>
                </a:cubicBezTo>
                <a:cubicBezTo>
                  <a:pt x="260196" y="6503"/>
                  <a:pt x="266933" y="8947"/>
                  <a:pt x="272921" y="12783"/>
                </a:cubicBezTo>
                <a:cubicBezTo>
                  <a:pt x="282027" y="19472"/>
                  <a:pt x="289922" y="27624"/>
                  <a:pt x="298298" y="35170"/>
                </a:cubicBezTo>
                <a:cubicBezTo>
                  <a:pt x="320023" y="52670"/>
                  <a:pt x="327205" y="80444"/>
                  <a:pt x="331999" y="106738"/>
                </a:cubicBezTo>
                <a:cubicBezTo>
                  <a:pt x="334423" y="118155"/>
                  <a:pt x="335563" y="130624"/>
                  <a:pt x="336312" y="142416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690460" y="3768670"/>
            <a:ext cx="154070" cy="164193"/>
          </a:xfrm>
          <a:custGeom>
            <a:avLst/>
            <a:gdLst/>
            <a:ahLst/>
            <a:cxnLst/>
            <a:rect l="l" t="t" r="r" b="b"/>
            <a:pathLst>
              <a:path w="308141" h="328385" extrusionOk="0">
                <a:moveTo>
                  <a:pt x="307551" y="138458"/>
                </a:moveTo>
                <a:cubicBezTo>
                  <a:pt x="311401" y="185837"/>
                  <a:pt x="295914" y="232485"/>
                  <a:pt x="275633" y="274781"/>
                </a:cubicBezTo>
                <a:cubicBezTo>
                  <a:pt x="270286" y="284788"/>
                  <a:pt x="265546" y="295152"/>
                  <a:pt x="259433" y="304732"/>
                </a:cubicBezTo>
                <a:cubicBezTo>
                  <a:pt x="256635" y="309387"/>
                  <a:pt x="245051" y="320198"/>
                  <a:pt x="241237" y="328386"/>
                </a:cubicBezTo>
                <a:cubicBezTo>
                  <a:pt x="235410" y="320269"/>
                  <a:pt x="228067" y="312652"/>
                  <a:pt x="218675" y="304963"/>
                </a:cubicBezTo>
                <a:cubicBezTo>
                  <a:pt x="210121" y="297132"/>
                  <a:pt x="201780" y="288552"/>
                  <a:pt x="191052" y="283753"/>
                </a:cubicBezTo>
                <a:cubicBezTo>
                  <a:pt x="185616" y="282380"/>
                  <a:pt x="177044" y="274745"/>
                  <a:pt x="171413" y="277100"/>
                </a:cubicBezTo>
                <a:cubicBezTo>
                  <a:pt x="165407" y="275405"/>
                  <a:pt x="158029" y="275012"/>
                  <a:pt x="154286" y="274674"/>
                </a:cubicBezTo>
                <a:cubicBezTo>
                  <a:pt x="143272" y="274192"/>
                  <a:pt x="132027" y="273550"/>
                  <a:pt x="121120" y="275262"/>
                </a:cubicBezTo>
                <a:cubicBezTo>
                  <a:pt x="118803" y="275780"/>
                  <a:pt x="114330" y="274781"/>
                  <a:pt x="111514" y="275565"/>
                </a:cubicBezTo>
                <a:cubicBezTo>
                  <a:pt x="93158" y="274888"/>
                  <a:pt x="74838" y="275458"/>
                  <a:pt x="56820" y="278955"/>
                </a:cubicBezTo>
                <a:cubicBezTo>
                  <a:pt x="41832" y="282469"/>
                  <a:pt x="26862" y="287607"/>
                  <a:pt x="12498" y="294278"/>
                </a:cubicBezTo>
                <a:cubicBezTo>
                  <a:pt x="12053" y="292566"/>
                  <a:pt x="11554" y="290871"/>
                  <a:pt x="11393" y="289355"/>
                </a:cubicBezTo>
                <a:cubicBezTo>
                  <a:pt x="8292" y="278473"/>
                  <a:pt x="3480" y="268073"/>
                  <a:pt x="2482" y="256710"/>
                </a:cubicBezTo>
                <a:cubicBezTo>
                  <a:pt x="-2169" y="219320"/>
                  <a:pt x="-1011" y="180254"/>
                  <a:pt x="12249" y="144648"/>
                </a:cubicBezTo>
                <a:cubicBezTo>
                  <a:pt x="33848" y="89545"/>
                  <a:pt x="80808" y="5257"/>
                  <a:pt x="146658" y="708"/>
                </a:cubicBezTo>
                <a:cubicBezTo>
                  <a:pt x="200889" y="-2556"/>
                  <a:pt x="228976" y="4508"/>
                  <a:pt x="269039" y="42058"/>
                </a:cubicBezTo>
                <a:cubicBezTo>
                  <a:pt x="295272" y="66943"/>
                  <a:pt x="306125" y="103066"/>
                  <a:pt x="307551" y="138458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809225" y="3922309"/>
            <a:ext cx="144888" cy="130885"/>
          </a:xfrm>
          <a:custGeom>
            <a:avLst/>
            <a:gdLst/>
            <a:ahLst/>
            <a:cxnLst/>
            <a:rect l="l" t="t" r="r" b="b"/>
            <a:pathLst>
              <a:path w="289776" h="261770" extrusionOk="0">
                <a:moveTo>
                  <a:pt x="288441" y="134579"/>
                </a:moveTo>
                <a:cubicBezTo>
                  <a:pt x="298706" y="203757"/>
                  <a:pt x="248379" y="243091"/>
                  <a:pt x="186217" y="256238"/>
                </a:cubicBezTo>
                <a:cubicBezTo>
                  <a:pt x="134998" y="266192"/>
                  <a:pt x="82799" y="261501"/>
                  <a:pt x="31883" y="251743"/>
                </a:cubicBezTo>
                <a:cubicBezTo>
                  <a:pt x="21493" y="249888"/>
                  <a:pt x="10568" y="244322"/>
                  <a:pt x="0" y="241468"/>
                </a:cubicBezTo>
                <a:cubicBezTo>
                  <a:pt x="2335" y="238418"/>
                  <a:pt x="4562" y="235260"/>
                  <a:pt x="6665" y="232014"/>
                </a:cubicBezTo>
                <a:cubicBezTo>
                  <a:pt x="20548" y="208984"/>
                  <a:pt x="25467" y="181816"/>
                  <a:pt x="29495" y="155575"/>
                </a:cubicBezTo>
                <a:cubicBezTo>
                  <a:pt x="32685" y="128764"/>
                  <a:pt x="30083" y="101435"/>
                  <a:pt x="24362" y="75141"/>
                </a:cubicBezTo>
                <a:cubicBezTo>
                  <a:pt x="21136" y="57659"/>
                  <a:pt x="16895" y="43460"/>
                  <a:pt x="9820" y="30776"/>
                </a:cubicBezTo>
                <a:cubicBezTo>
                  <a:pt x="10497" y="30598"/>
                  <a:pt x="11138" y="30277"/>
                  <a:pt x="11709" y="29813"/>
                </a:cubicBezTo>
                <a:cubicBezTo>
                  <a:pt x="38619" y="7087"/>
                  <a:pt x="108408" y="-2921"/>
                  <a:pt x="143196" y="736"/>
                </a:cubicBezTo>
                <a:cubicBezTo>
                  <a:pt x="212361" y="9281"/>
                  <a:pt x="281562" y="61816"/>
                  <a:pt x="288441" y="13457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689915" y="4047315"/>
            <a:ext cx="141500" cy="133311"/>
          </a:xfrm>
          <a:custGeom>
            <a:avLst/>
            <a:gdLst/>
            <a:ahLst/>
            <a:cxnLst/>
            <a:rect l="l" t="t" r="r" b="b"/>
            <a:pathLst>
              <a:path w="283000" h="266621" extrusionOk="0">
                <a:moveTo>
                  <a:pt x="274246" y="76117"/>
                </a:moveTo>
                <a:cubicBezTo>
                  <a:pt x="283067" y="112187"/>
                  <a:pt x="288485" y="151592"/>
                  <a:pt x="274192" y="186984"/>
                </a:cubicBezTo>
                <a:cubicBezTo>
                  <a:pt x="265994" y="205679"/>
                  <a:pt x="251113" y="220521"/>
                  <a:pt x="237640" y="235505"/>
                </a:cubicBezTo>
                <a:cubicBezTo>
                  <a:pt x="215666" y="254610"/>
                  <a:pt x="186582" y="267062"/>
                  <a:pt x="157230" y="266509"/>
                </a:cubicBezTo>
                <a:cubicBezTo>
                  <a:pt x="142260" y="267383"/>
                  <a:pt x="127664" y="263101"/>
                  <a:pt x="114048" y="257215"/>
                </a:cubicBezTo>
                <a:cubicBezTo>
                  <a:pt x="96583" y="249990"/>
                  <a:pt x="81435" y="238716"/>
                  <a:pt x="68425" y="225087"/>
                </a:cubicBezTo>
                <a:cubicBezTo>
                  <a:pt x="58409" y="216025"/>
                  <a:pt x="49089" y="206161"/>
                  <a:pt x="41621" y="194851"/>
                </a:cubicBezTo>
                <a:cubicBezTo>
                  <a:pt x="31695" y="180312"/>
                  <a:pt x="21002" y="166006"/>
                  <a:pt x="14675" y="149434"/>
                </a:cubicBezTo>
                <a:cubicBezTo>
                  <a:pt x="4018" y="116575"/>
                  <a:pt x="-758" y="81647"/>
                  <a:pt x="97" y="46933"/>
                </a:cubicBezTo>
                <a:cubicBezTo>
                  <a:pt x="721" y="39566"/>
                  <a:pt x="2289" y="32324"/>
                  <a:pt x="3234" y="24992"/>
                </a:cubicBezTo>
                <a:cubicBezTo>
                  <a:pt x="6994" y="26722"/>
                  <a:pt x="10790" y="28345"/>
                  <a:pt x="14640" y="29880"/>
                </a:cubicBezTo>
                <a:cubicBezTo>
                  <a:pt x="47093" y="45078"/>
                  <a:pt x="82664" y="51625"/>
                  <a:pt x="118414" y="50679"/>
                </a:cubicBezTo>
                <a:cubicBezTo>
                  <a:pt x="161026" y="50555"/>
                  <a:pt x="203084" y="31628"/>
                  <a:pt x="231510" y="0"/>
                </a:cubicBezTo>
                <a:cubicBezTo>
                  <a:pt x="231920" y="1213"/>
                  <a:pt x="232615" y="2373"/>
                  <a:pt x="233613" y="3389"/>
                </a:cubicBezTo>
                <a:cubicBezTo>
                  <a:pt x="250989" y="25206"/>
                  <a:pt x="267884" y="48325"/>
                  <a:pt x="274246" y="76117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534366" y="3985299"/>
            <a:ext cx="151052" cy="155507"/>
          </a:xfrm>
          <a:custGeom>
            <a:avLst/>
            <a:gdLst/>
            <a:ahLst/>
            <a:cxnLst/>
            <a:rect l="l" t="t" r="r" b="b"/>
            <a:pathLst>
              <a:path w="302104" h="311015" extrusionOk="0">
                <a:moveTo>
                  <a:pt x="302105" y="142905"/>
                </a:moveTo>
                <a:cubicBezTo>
                  <a:pt x="297204" y="153626"/>
                  <a:pt x="292356" y="164454"/>
                  <a:pt x="286172" y="174515"/>
                </a:cubicBezTo>
                <a:cubicBezTo>
                  <a:pt x="274303" y="194601"/>
                  <a:pt x="258388" y="211584"/>
                  <a:pt x="242135" y="228120"/>
                </a:cubicBezTo>
                <a:cubicBezTo>
                  <a:pt x="222139" y="250133"/>
                  <a:pt x="198686" y="268649"/>
                  <a:pt x="173825" y="284847"/>
                </a:cubicBezTo>
                <a:cubicBezTo>
                  <a:pt x="160833" y="293534"/>
                  <a:pt x="146950" y="301008"/>
                  <a:pt x="131980" y="305593"/>
                </a:cubicBezTo>
                <a:cubicBezTo>
                  <a:pt x="114408" y="310249"/>
                  <a:pt x="95678" y="312675"/>
                  <a:pt x="77625" y="309731"/>
                </a:cubicBezTo>
                <a:cubicBezTo>
                  <a:pt x="38827" y="299920"/>
                  <a:pt x="12166" y="264100"/>
                  <a:pt x="4093" y="226068"/>
                </a:cubicBezTo>
                <a:cubicBezTo>
                  <a:pt x="-1004" y="201576"/>
                  <a:pt x="-1770" y="175728"/>
                  <a:pt x="4254" y="151343"/>
                </a:cubicBezTo>
                <a:cubicBezTo>
                  <a:pt x="11578" y="123122"/>
                  <a:pt x="24766" y="95865"/>
                  <a:pt x="42873" y="72960"/>
                </a:cubicBezTo>
                <a:cubicBezTo>
                  <a:pt x="67716" y="43669"/>
                  <a:pt x="101630" y="24457"/>
                  <a:pt x="137398" y="11595"/>
                </a:cubicBezTo>
                <a:cubicBezTo>
                  <a:pt x="155576" y="5530"/>
                  <a:pt x="174574" y="1927"/>
                  <a:pt x="193625" y="232"/>
                </a:cubicBezTo>
                <a:cubicBezTo>
                  <a:pt x="200468" y="0"/>
                  <a:pt x="213193" y="2194"/>
                  <a:pt x="221284" y="0"/>
                </a:cubicBezTo>
                <a:cubicBezTo>
                  <a:pt x="220001" y="16215"/>
                  <a:pt x="221551" y="32555"/>
                  <a:pt x="227040" y="48182"/>
                </a:cubicBezTo>
                <a:cubicBezTo>
                  <a:pt x="233652" y="69660"/>
                  <a:pt x="241298" y="91655"/>
                  <a:pt x="257586" y="107834"/>
                </a:cubicBezTo>
                <a:cubicBezTo>
                  <a:pt x="270097" y="122355"/>
                  <a:pt x="285388" y="133825"/>
                  <a:pt x="302105" y="142905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520201" y="3822934"/>
            <a:ext cx="171072" cy="156557"/>
          </a:xfrm>
          <a:custGeom>
            <a:avLst/>
            <a:gdLst/>
            <a:ahLst/>
            <a:cxnLst/>
            <a:rect l="l" t="t" r="r" b="b"/>
            <a:pathLst>
              <a:path w="342143" h="313115" extrusionOk="0">
                <a:moveTo>
                  <a:pt x="341110" y="186069"/>
                </a:moveTo>
                <a:cubicBezTo>
                  <a:pt x="341377" y="187586"/>
                  <a:pt x="341627" y="189459"/>
                  <a:pt x="342144" y="191171"/>
                </a:cubicBezTo>
                <a:cubicBezTo>
                  <a:pt x="307071" y="209866"/>
                  <a:pt x="276970" y="238140"/>
                  <a:pt x="261679" y="274709"/>
                </a:cubicBezTo>
                <a:cubicBezTo>
                  <a:pt x="256903" y="286804"/>
                  <a:pt x="253178" y="299505"/>
                  <a:pt x="251093" y="312402"/>
                </a:cubicBezTo>
                <a:cubicBezTo>
                  <a:pt x="249293" y="311974"/>
                  <a:pt x="247297" y="312099"/>
                  <a:pt x="245480" y="312117"/>
                </a:cubicBezTo>
                <a:cubicBezTo>
                  <a:pt x="235001" y="311903"/>
                  <a:pt x="224575" y="313722"/>
                  <a:pt x="214132" y="312902"/>
                </a:cubicBezTo>
                <a:cubicBezTo>
                  <a:pt x="167849" y="309512"/>
                  <a:pt x="121353" y="295884"/>
                  <a:pt x="83197" y="268965"/>
                </a:cubicBezTo>
                <a:cubicBezTo>
                  <a:pt x="60136" y="252679"/>
                  <a:pt x="38144" y="233181"/>
                  <a:pt x="24012" y="208457"/>
                </a:cubicBezTo>
                <a:cubicBezTo>
                  <a:pt x="291" y="166911"/>
                  <a:pt x="-10188" y="113199"/>
                  <a:pt x="12909" y="69191"/>
                </a:cubicBezTo>
                <a:cubicBezTo>
                  <a:pt x="30855" y="27092"/>
                  <a:pt x="74553" y="2938"/>
                  <a:pt x="119089" y="798"/>
                </a:cubicBezTo>
                <a:cubicBezTo>
                  <a:pt x="149707" y="-1664"/>
                  <a:pt x="181964" y="1315"/>
                  <a:pt x="210621" y="13338"/>
                </a:cubicBezTo>
                <a:cubicBezTo>
                  <a:pt x="224611" y="19421"/>
                  <a:pt x="236979" y="28251"/>
                  <a:pt x="248919" y="37973"/>
                </a:cubicBezTo>
                <a:cubicBezTo>
                  <a:pt x="259826" y="47481"/>
                  <a:pt x="267186" y="60093"/>
                  <a:pt x="276792" y="70814"/>
                </a:cubicBezTo>
                <a:cubicBezTo>
                  <a:pt x="286237" y="81624"/>
                  <a:pt x="293544" y="92791"/>
                  <a:pt x="301689" y="104797"/>
                </a:cubicBezTo>
                <a:cubicBezTo>
                  <a:pt x="309227" y="115518"/>
                  <a:pt x="317318" y="125935"/>
                  <a:pt x="323663" y="137441"/>
                </a:cubicBezTo>
                <a:cubicBezTo>
                  <a:pt x="331059" y="153014"/>
                  <a:pt x="336352" y="169462"/>
                  <a:pt x="341110" y="18606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/>
          <p:nvPr/>
        </p:nvSpPr>
        <p:spPr>
          <a:xfrm rot="1209253">
            <a:off x="1115" y="-197157"/>
            <a:ext cx="1300410" cy="1804259"/>
          </a:xfrm>
          <a:custGeom>
            <a:avLst/>
            <a:gdLst/>
            <a:ahLst/>
            <a:cxnLst/>
            <a:rect l="l" t="t" r="r" b="b"/>
            <a:pathLst>
              <a:path w="2597414" h="3609963" extrusionOk="0">
                <a:moveTo>
                  <a:pt x="2581008" y="1184923"/>
                </a:moveTo>
                <a:cubicBezTo>
                  <a:pt x="2554799" y="1027164"/>
                  <a:pt x="2495017" y="873593"/>
                  <a:pt x="2395886" y="747170"/>
                </a:cubicBezTo>
                <a:cubicBezTo>
                  <a:pt x="2373431" y="719156"/>
                  <a:pt x="2345923" y="695763"/>
                  <a:pt x="2317404" y="674103"/>
                </a:cubicBezTo>
                <a:cubicBezTo>
                  <a:pt x="2294155" y="655186"/>
                  <a:pt x="2269174" y="639086"/>
                  <a:pt x="2242676" y="625512"/>
                </a:cubicBezTo>
                <a:cubicBezTo>
                  <a:pt x="2236033" y="559087"/>
                  <a:pt x="2221016" y="493601"/>
                  <a:pt x="2197406" y="430931"/>
                </a:cubicBezTo>
                <a:cubicBezTo>
                  <a:pt x="2186576" y="398874"/>
                  <a:pt x="2174735" y="366745"/>
                  <a:pt x="2156035" y="338298"/>
                </a:cubicBezTo>
                <a:cubicBezTo>
                  <a:pt x="2127516" y="296782"/>
                  <a:pt x="2095892" y="256567"/>
                  <a:pt x="2058203" y="222921"/>
                </a:cubicBezTo>
                <a:cubicBezTo>
                  <a:pt x="2018060" y="191803"/>
                  <a:pt x="1976905" y="161623"/>
                  <a:pt x="1934379" y="133825"/>
                </a:cubicBezTo>
                <a:cubicBezTo>
                  <a:pt x="1876691" y="102346"/>
                  <a:pt x="1817125" y="72744"/>
                  <a:pt x="1754816" y="51589"/>
                </a:cubicBezTo>
                <a:cubicBezTo>
                  <a:pt x="1691640" y="32239"/>
                  <a:pt x="1626732" y="19171"/>
                  <a:pt x="1561968" y="6608"/>
                </a:cubicBezTo>
                <a:cubicBezTo>
                  <a:pt x="1513016" y="-179"/>
                  <a:pt x="1463558" y="-973"/>
                  <a:pt x="1414245" y="832"/>
                </a:cubicBezTo>
                <a:cubicBezTo>
                  <a:pt x="1362766" y="1193"/>
                  <a:pt x="1311143" y="1121"/>
                  <a:pt x="1260241" y="9568"/>
                </a:cubicBezTo>
                <a:cubicBezTo>
                  <a:pt x="1212011" y="14911"/>
                  <a:pt x="1163276" y="16716"/>
                  <a:pt x="1115118" y="23286"/>
                </a:cubicBezTo>
                <a:cubicBezTo>
                  <a:pt x="1016203" y="39965"/>
                  <a:pt x="917649" y="63358"/>
                  <a:pt x="827543" y="108627"/>
                </a:cubicBezTo>
                <a:cubicBezTo>
                  <a:pt x="797940" y="122923"/>
                  <a:pt x="769277" y="138952"/>
                  <a:pt x="740469" y="154691"/>
                </a:cubicBezTo>
                <a:cubicBezTo>
                  <a:pt x="707401" y="172164"/>
                  <a:pt x="675488" y="191947"/>
                  <a:pt x="652384" y="222055"/>
                </a:cubicBezTo>
                <a:cubicBezTo>
                  <a:pt x="652601" y="221766"/>
                  <a:pt x="652817" y="221549"/>
                  <a:pt x="653034" y="221333"/>
                </a:cubicBezTo>
                <a:cubicBezTo>
                  <a:pt x="653034" y="221333"/>
                  <a:pt x="653106" y="221260"/>
                  <a:pt x="653250" y="221260"/>
                </a:cubicBezTo>
                <a:cubicBezTo>
                  <a:pt x="650651" y="223643"/>
                  <a:pt x="649857" y="227542"/>
                  <a:pt x="651734" y="230719"/>
                </a:cubicBezTo>
                <a:cubicBezTo>
                  <a:pt x="655055" y="235989"/>
                  <a:pt x="660037" y="234834"/>
                  <a:pt x="664369" y="232091"/>
                </a:cubicBezTo>
                <a:cubicBezTo>
                  <a:pt x="665380" y="239527"/>
                  <a:pt x="667618" y="247686"/>
                  <a:pt x="667402" y="251513"/>
                </a:cubicBezTo>
                <a:cubicBezTo>
                  <a:pt x="671661" y="283209"/>
                  <a:pt x="676716" y="314760"/>
                  <a:pt x="681770" y="346312"/>
                </a:cubicBezTo>
                <a:cubicBezTo>
                  <a:pt x="684224" y="362413"/>
                  <a:pt x="687618" y="378369"/>
                  <a:pt x="690361" y="394398"/>
                </a:cubicBezTo>
                <a:cubicBezTo>
                  <a:pt x="692744" y="409632"/>
                  <a:pt x="711372" y="408838"/>
                  <a:pt x="721841" y="402556"/>
                </a:cubicBezTo>
                <a:cubicBezTo>
                  <a:pt x="747978" y="388838"/>
                  <a:pt x="771587" y="370860"/>
                  <a:pt x="797507" y="356709"/>
                </a:cubicBezTo>
                <a:cubicBezTo>
                  <a:pt x="842777" y="336204"/>
                  <a:pt x="889996" y="320103"/>
                  <a:pt x="936421" y="302270"/>
                </a:cubicBezTo>
                <a:cubicBezTo>
                  <a:pt x="1023856" y="270213"/>
                  <a:pt x="1114035" y="240610"/>
                  <a:pt x="1206957" y="229058"/>
                </a:cubicBezTo>
                <a:cubicBezTo>
                  <a:pt x="1302551" y="220683"/>
                  <a:pt x="1399516" y="215773"/>
                  <a:pt x="1495110" y="228697"/>
                </a:cubicBezTo>
                <a:cubicBezTo>
                  <a:pt x="1617490" y="245376"/>
                  <a:pt x="1692723" y="282053"/>
                  <a:pt x="1787378" y="361619"/>
                </a:cubicBezTo>
                <a:cubicBezTo>
                  <a:pt x="1825356" y="399380"/>
                  <a:pt x="1857485" y="443422"/>
                  <a:pt x="1882106" y="491219"/>
                </a:cubicBezTo>
                <a:cubicBezTo>
                  <a:pt x="1879651" y="490858"/>
                  <a:pt x="1877268" y="490497"/>
                  <a:pt x="1874813" y="489991"/>
                </a:cubicBezTo>
                <a:cubicBezTo>
                  <a:pt x="1828605" y="479089"/>
                  <a:pt x="1778787" y="482916"/>
                  <a:pt x="1731640" y="486453"/>
                </a:cubicBezTo>
                <a:cubicBezTo>
                  <a:pt x="1666153" y="494396"/>
                  <a:pt x="1600884" y="505009"/>
                  <a:pt x="1539080" y="528908"/>
                </a:cubicBezTo>
                <a:cubicBezTo>
                  <a:pt x="1507817" y="540821"/>
                  <a:pt x="1480237" y="559882"/>
                  <a:pt x="1451718" y="576993"/>
                </a:cubicBezTo>
                <a:cubicBezTo>
                  <a:pt x="1436844" y="585080"/>
                  <a:pt x="1422260" y="593744"/>
                  <a:pt x="1408397" y="603563"/>
                </a:cubicBezTo>
                <a:cubicBezTo>
                  <a:pt x="1343055" y="653237"/>
                  <a:pt x="1286161" y="716701"/>
                  <a:pt x="1252299" y="792007"/>
                </a:cubicBezTo>
                <a:cubicBezTo>
                  <a:pt x="1230206" y="837421"/>
                  <a:pt x="1215838" y="886156"/>
                  <a:pt x="1203708" y="935108"/>
                </a:cubicBezTo>
                <a:cubicBezTo>
                  <a:pt x="1193239" y="984638"/>
                  <a:pt x="1194683" y="1036623"/>
                  <a:pt x="1201614" y="1086585"/>
                </a:cubicBezTo>
                <a:cubicBezTo>
                  <a:pt x="1218726" y="1151061"/>
                  <a:pt x="1244068" y="1216186"/>
                  <a:pt x="1287750" y="1267448"/>
                </a:cubicBezTo>
                <a:cubicBezTo>
                  <a:pt x="1352008" y="1332212"/>
                  <a:pt x="1469118" y="1366219"/>
                  <a:pt x="1557058" y="1384774"/>
                </a:cubicBezTo>
                <a:cubicBezTo>
                  <a:pt x="1598863" y="1390911"/>
                  <a:pt x="1641244" y="1383980"/>
                  <a:pt x="1682976" y="1380298"/>
                </a:cubicBezTo>
                <a:cubicBezTo>
                  <a:pt x="1725791" y="1375244"/>
                  <a:pt x="1765863" y="1357121"/>
                  <a:pt x="1805862" y="1341959"/>
                </a:cubicBezTo>
                <a:cubicBezTo>
                  <a:pt x="1879290" y="1308530"/>
                  <a:pt x="1950913" y="1267593"/>
                  <a:pt x="2006291" y="1207955"/>
                </a:cubicBezTo>
                <a:cubicBezTo>
                  <a:pt x="2048023" y="1166295"/>
                  <a:pt x="2081235" y="1117632"/>
                  <a:pt x="2116180" y="1070412"/>
                </a:cubicBezTo>
                <a:cubicBezTo>
                  <a:pt x="2147732" y="1031280"/>
                  <a:pt x="2180800" y="992147"/>
                  <a:pt x="2198489" y="944422"/>
                </a:cubicBezTo>
                <a:cubicBezTo>
                  <a:pt x="2205492" y="926950"/>
                  <a:pt x="2211196" y="909116"/>
                  <a:pt x="2216178" y="890994"/>
                </a:cubicBezTo>
                <a:cubicBezTo>
                  <a:pt x="2216323" y="891283"/>
                  <a:pt x="2216395" y="891499"/>
                  <a:pt x="2216539" y="891716"/>
                </a:cubicBezTo>
                <a:cubicBezTo>
                  <a:pt x="2229030" y="918863"/>
                  <a:pt x="2241160" y="948610"/>
                  <a:pt x="2247297" y="978212"/>
                </a:cubicBezTo>
                <a:cubicBezTo>
                  <a:pt x="2253073" y="1009403"/>
                  <a:pt x="2255022" y="1041171"/>
                  <a:pt x="2257477" y="1072723"/>
                </a:cubicBezTo>
                <a:cubicBezTo>
                  <a:pt x="2270256" y="1210843"/>
                  <a:pt x="2269318" y="1351056"/>
                  <a:pt x="2248235" y="1488310"/>
                </a:cubicBezTo>
                <a:cubicBezTo>
                  <a:pt x="2221377" y="1619787"/>
                  <a:pt x="2163977" y="1742745"/>
                  <a:pt x="2086578" y="1852634"/>
                </a:cubicBezTo>
                <a:cubicBezTo>
                  <a:pt x="2065062" y="1887652"/>
                  <a:pt x="2043258" y="1922814"/>
                  <a:pt x="2017554" y="1954798"/>
                </a:cubicBezTo>
                <a:cubicBezTo>
                  <a:pt x="2008818" y="1920503"/>
                  <a:pt x="1993367" y="1887868"/>
                  <a:pt x="1975389" y="1857472"/>
                </a:cubicBezTo>
                <a:cubicBezTo>
                  <a:pt x="1939000" y="1786860"/>
                  <a:pt x="1881023" y="1731337"/>
                  <a:pt x="1820230" y="1681447"/>
                </a:cubicBezTo>
                <a:cubicBezTo>
                  <a:pt x="1797920" y="1664840"/>
                  <a:pt x="1773227" y="1651917"/>
                  <a:pt x="1749040" y="1638415"/>
                </a:cubicBezTo>
                <a:cubicBezTo>
                  <a:pt x="1714672" y="1618849"/>
                  <a:pt x="1680088" y="1599427"/>
                  <a:pt x="1641966" y="1588236"/>
                </a:cubicBezTo>
                <a:cubicBezTo>
                  <a:pt x="1588321" y="1571702"/>
                  <a:pt x="1534532" y="1554157"/>
                  <a:pt x="1478721" y="1546431"/>
                </a:cubicBezTo>
                <a:cubicBezTo>
                  <a:pt x="1423126" y="1540294"/>
                  <a:pt x="1365871" y="1540800"/>
                  <a:pt x="1310782" y="1551269"/>
                </a:cubicBezTo>
                <a:cubicBezTo>
                  <a:pt x="1216704" y="1571341"/>
                  <a:pt x="1137139" y="1602531"/>
                  <a:pt x="1072303" y="1677042"/>
                </a:cubicBezTo>
                <a:cubicBezTo>
                  <a:pt x="978875" y="1779928"/>
                  <a:pt x="1036419" y="1933138"/>
                  <a:pt x="1101472" y="2035808"/>
                </a:cubicBezTo>
                <a:cubicBezTo>
                  <a:pt x="1129919" y="2084760"/>
                  <a:pt x="1169557" y="2125697"/>
                  <a:pt x="1206957" y="2167863"/>
                </a:cubicBezTo>
                <a:cubicBezTo>
                  <a:pt x="1243346" y="2212049"/>
                  <a:pt x="1289988" y="2244829"/>
                  <a:pt x="1338507" y="2274286"/>
                </a:cubicBezTo>
                <a:cubicBezTo>
                  <a:pt x="1384282" y="2307210"/>
                  <a:pt x="1436483" y="2328437"/>
                  <a:pt x="1490995" y="2341938"/>
                </a:cubicBezTo>
                <a:cubicBezTo>
                  <a:pt x="1533593" y="2353346"/>
                  <a:pt x="1576841" y="2364393"/>
                  <a:pt x="1621028" y="2366053"/>
                </a:cubicBezTo>
                <a:cubicBezTo>
                  <a:pt x="1682110" y="2365765"/>
                  <a:pt x="1743625" y="2361721"/>
                  <a:pt x="1803912" y="2351469"/>
                </a:cubicBezTo>
                <a:cubicBezTo>
                  <a:pt x="1791638" y="2364104"/>
                  <a:pt x="1781747" y="2379555"/>
                  <a:pt x="1769545" y="2392190"/>
                </a:cubicBezTo>
                <a:cubicBezTo>
                  <a:pt x="1741098" y="2425619"/>
                  <a:pt x="1704853" y="2451322"/>
                  <a:pt x="1666876" y="2473416"/>
                </a:cubicBezTo>
                <a:cubicBezTo>
                  <a:pt x="1620017" y="2502368"/>
                  <a:pt x="1568971" y="2523523"/>
                  <a:pt x="1516193" y="2539046"/>
                </a:cubicBezTo>
                <a:cubicBezTo>
                  <a:pt x="1473667" y="2552042"/>
                  <a:pt x="1431574" y="2567060"/>
                  <a:pt x="1387892" y="2576013"/>
                </a:cubicBezTo>
                <a:cubicBezTo>
                  <a:pt x="1362839" y="2580417"/>
                  <a:pt x="1337713" y="2584027"/>
                  <a:pt x="1312515" y="2587348"/>
                </a:cubicBezTo>
                <a:cubicBezTo>
                  <a:pt x="1313525" y="2579840"/>
                  <a:pt x="1314247" y="2572258"/>
                  <a:pt x="1314320" y="2564750"/>
                </a:cubicBezTo>
                <a:cubicBezTo>
                  <a:pt x="1314969" y="2522007"/>
                  <a:pt x="1311576" y="2479336"/>
                  <a:pt x="1304139" y="2437315"/>
                </a:cubicBezTo>
                <a:cubicBezTo>
                  <a:pt x="1297713" y="2390746"/>
                  <a:pt x="1288255" y="2344682"/>
                  <a:pt x="1266595" y="2302517"/>
                </a:cubicBezTo>
                <a:cubicBezTo>
                  <a:pt x="1242624" y="2252626"/>
                  <a:pt x="1209340" y="2206995"/>
                  <a:pt x="1171651" y="2166563"/>
                </a:cubicBezTo>
                <a:cubicBezTo>
                  <a:pt x="1144576" y="2138405"/>
                  <a:pt x="1111508" y="2117250"/>
                  <a:pt x="1079090" y="2095879"/>
                </a:cubicBezTo>
                <a:cubicBezTo>
                  <a:pt x="1026600" y="2062666"/>
                  <a:pt x="969922" y="2028876"/>
                  <a:pt x="906747" y="2023461"/>
                </a:cubicBezTo>
                <a:cubicBezTo>
                  <a:pt x="858733" y="2021079"/>
                  <a:pt x="809854" y="2019779"/>
                  <a:pt x="762273" y="2027504"/>
                </a:cubicBezTo>
                <a:cubicBezTo>
                  <a:pt x="700181" y="2041367"/>
                  <a:pt x="639027" y="2071619"/>
                  <a:pt x="601194" y="2124326"/>
                </a:cubicBezTo>
                <a:cubicBezTo>
                  <a:pt x="509282" y="2240135"/>
                  <a:pt x="527621" y="2407352"/>
                  <a:pt x="591735" y="2532115"/>
                </a:cubicBezTo>
                <a:cubicBezTo>
                  <a:pt x="626825" y="2603160"/>
                  <a:pt x="681336" y="2662148"/>
                  <a:pt x="733465" y="2720992"/>
                </a:cubicBezTo>
                <a:cubicBezTo>
                  <a:pt x="808698" y="2802867"/>
                  <a:pt x="912090" y="2856801"/>
                  <a:pt x="1017358" y="2889436"/>
                </a:cubicBezTo>
                <a:cubicBezTo>
                  <a:pt x="1054542" y="2901133"/>
                  <a:pt x="1091797" y="2913262"/>
                  <a:pt x="1130280" y="2919110"/>
                </a:cubicBezTo>
                <a:cubicBezTo>
                  <a:pt x="1130064" y="2919183"/>
                  <a:pt x="1129847" y="2919183"/>
                  <a:pt x="1129703" y="2919327"/>
                </a:cubicBezTo>
                <a:cubicBezTo>
                  <a:pt x="1124937" y="2921998"/>
                  <a:pt x="1121977" y="2926691"/>
                  <a:pt x="1119233" y="2931240"/>
                </a:cubicBezTo>
                <a:cubicBezTo>
                  <a:pt x="1103205" y="2964597"/>
                  <a:pt x="1087826" y="2998748"/>
                  <a:pt x="1062267" y="3026184"/>
                </a:cubicBezTo>
                <a:cubicBezTo>
                  <a:pt x="959959" y="3135857"/>
                  <a:pt x="831947" y="3220909"/>
                  <a:pt x="694621" y="3280403"/>
                </a:cubicBezTo>
                <a:cubicBezTo>
                  <a:pt x="596573" y="3322568"/>
                  <a:pt x="498308" y="3365599"/>
                  <a:pt x="392750" y="3385454"/>
                </a:cubicBezTo>
                <a:cubicBezTo>
                  <a:pt x="325676" y="3400039"/>
                  <a:pt x="256941" y="3399895"/>
                  <a:pt x="188711" y="3401266"/>
                </a:cubicBezTo>
                <a:cubicBezTo>
                  <a:pt x="132900" y="3404010"/>
                  <a:pt x="77089" y="3398090"/>
                  <a:pt x="21639" y="3393036"/>
                </a:cubicBezTo>
                <a:cubicBezTo>
                  <a:pt x="-16483" y="3401194"/>
                  <a:pt x="7127" y="3481770"/>
                  <a:pt x="8282" y="3509856"/>
                </a:cubicBezTo>
                <a:cubicBezTo>
                  <a:pt x="19328" y="3583501"/>
                  <a:pt x="9148" y="3605378"/>
                  <a:pt x="94923" y="3609638"/>
                </a:cubicBezTo>
                <a:cubicBezTo>
                  <a:pt x="207339" y="3612742"/>
                  <a:pt x="319539" y="3593176"/>
                  <a:pt x="429573" y="3571588"/>
                </a:cubicBezTo>
                <a:cubicBezTo>
                  <a:pt x="466612" y="3562707"/>
                  <a:pt x="503795" y="3557148"/>
                  <a:pt x="541412" y="3549494"/>
                </a:cubicBezTo>
                <a:cubicBezTo>
                  <a:pt x="593540" y="3538231"/>
                  <a:pt x="644297" y="3521480"/>
                  <a:pt x="696065" y="3509134"/>
                </a:cubicBezTo>
                <a:cubicBezTo>
                  <a:pt x="775847" y="3484803"/>
                  <a:pt x="855484" y="3455634"/>
                  <a:pt x="926819" y="3411880"/>
                </a:cubicBezTo>
                <a:cubicBezTo>
                  <a:pt x="975915" y="3386249"/>
                  <a:pt x="1015192" y="3346972"/>
                  <a:pt x="1061329" y="3316936"/>
                </a:cubicBezTo>
                <a:cubicBezTo>
                  <a:pt x="1152807" y="3256937"/>
                  <a:pt x="1220964" y="3168852"/>
                  <a:pt x="1270710" y="3072393"/>
                </a:cubicBezTo>
                <a:cubicBezTo>
                  <a:pt x="1294392" y="3026689"/>
                  <a:pt x="1314031" y="2977810"/>
                  <a:pt x="1322045" y="2926764"/>
                </a:cubicBezTo>
                <a:cubicBezTo>
                  <a:pt x="1322623" y="2922360"/>
                  <a:pt x="1321323" y="2918172"/>
                  <a:pt x="1318868" y="2914778"/>
                </a:cubicBezTo>
                <a:cubicBezTo>
                  <a:pt x="1357207" y="2907847"/>
                  <a:pt x="1395112" y="2897956"/>
                  <a:pt x="1432512" y="2886187"/>
                </a:cubicBezTo>
                <a:cubicBezTo>
                  <a:pt x="1492728" y="2869220"/>
                  <a:pt x="1551210" y="2847921"/>
                  <a:pt x="1606371" y="2818102"/>
                </a:cubicBezTo>
                <a:cubicBezTo>
                  <a:pt x="1635035" y="2804961"/>
                  <a:pt x="1662616" y="2789510"/>
                  <a:pt x="1687597" y="2770160"/>
                </a:cubicBezTo>
                <a:cubicBezTo>
                  <a:pt x="1712434" y="2750738"/>
                  <a:pt x="1738065" y="2732400"/>
                  <a:pt x="1763263" y="2713483"/>
                </a:cubicBezTo>
                <a:cubicBezTo>
                  <a:pt x="1801024" y="2684242"/>
                  <a:pt x="1830699" y="2646409"/>
                  <a:pt x="1862828" y="2611391"/>
                </a:cubicBezTo>
                <a:cubicBezTo>
                  <a:pt x="1894091" y="2577024"/>
                  <a:pt x="1915535" y="2535653"/>
                  <a:pt x="1938639" y="2495726"/>
                </a:cubicBezTo>
                <a:cubicBezTo>
                  <a:pt x="1972429" y="2443380"/>
                  <a:pt x="2000154" y="2387714"/>
                  <a:pt x="2017987" y="2327931"/>
                </a:cubicBezTo>
                <a:cubicBezTo>
                  <a:pt x="2022319" y="2315441"/>
                  <a:pt x="2028312" y="2299918"/>
                  <a:pt x="2032716" y="2286416"/>
                </a:cubicBezTo>
                <a:cubicBezTo>
                  <a:pt x="2033727" y="2283095"/>
                  <a:pt x="2035316" y="2279340"/>
                  <a:pt x="2035388" y="2275658"/>
                </a:cubicBezTo>
                <a:cubicBezTo>
                  <a:pt x="2123906" y="2238980"/>
                  <a:pt x="2204554" y="2183891"/>
                  <a:pt x="2276394" y="2120932"/>
                </a:cubicBezTo>
                <a:cubicBezTo>
                  <a:pt x="2322458" y="2075518"/>
                  <a:pt x="2360507" y="2022523"/>
                  <a:pt x="2399351" y="1971044"/>
                </a:cubicBezTo>
                <a:cubicBezTo>
                  <a:pt x="2440000" y="1908518"/>
                  <a:pt x="2471769" y="1840288"/>
                  <a:pt x="2501804" y="1772203"/>
                </a:cubicBezTo>
                <a:cubicBezTo>
                  <a:pt x="2531551" y="1702457"/>
                  <a:pt x="2550106" y="1628668"/>
                  <a:pt x="2568879" y="1555384"/>
                </a:cubicBezTo>
                <a:cubicBezTo>
                  <a:pt x="2580792" y="1509176"/>
                  <a:pt x="2592127" y="1462534"/>
                  <a:pt x="2596170" y="1414882"/>
                </a:cubicBezTo>
                <a:cubicBezTo>
                  <a:pt x="2600430" y="1338133"/>
                  <a:pt x="2593354" y="1260878"/>
                  <a:pt x="2581008" y="1184923"/>
                </a:cubicBezTo>
                <a:close/>
                <a:moveTo>
                  <a:pt x="1828677" y="1061460"/>
                </a:moveTo>
                <a:cubicBezTo>
                  <a:pt x="1805140" y="1087741"/>
                  <a:pt x="1778931" y="1111061"/>
                  <a:pt x="1749690" y="1131566"/>
                </a:cubicBezTo>
                <a:cubicBezTo>
                  <a:pt x="1682110" y="1173515"/>
                  <a:pt x="1604999" y="1207088"/>
                  <a:pt x="1524063" y="1205861"/>
                </a:cubicBezTo>
                <a:cubicBezTo>
                  <a:pt x="1492800" y="1204850"/>
                  <a:pt x="1463342" y="1191998"/>
                  <a:pt x="1437277" y="1175609"/>
                </a:cubicBezTo>
                <a:cubicBezTo>
                  <a:pt x="1401321" y="1156331"/>
                  <a:pt x="1374391" y="1124707"/>
                  <a:pt x="1360817" y="1086224"/>
                </a:cubicBezTo>
                <a:cubicBezTo>
                  <a:pt x="1353813" y="1066008"/>
                  <a:pt x="1353019" y="1044348"/>
                  <a:pt x="1352586" y="1023193"/>
                </a:cubicBezTo>
                <a:cubicBezTo>
                  <a:pt x="1352369" y="995757"/>
                  <a:pt x="1354319" y="968898"/>
                  <a:pt x="1364210" y="942834"/>
                </a:cubicBezTo>
                <a:cubicBezTo>
                  <a:pt x="1380311" y="900380"/>
                  <a:pt x="1401033" y="858215"/>
                  <a:pt x="1436989" y="828829"/>
                </a:cubicBezTo>
                <a:cubicBezTo>
                  <a:pt x="1531066" y="743704"/>
                  <a:pt x="1606588" y="716340"/>
                  <a:pt x="1732939" y="710059"/>
                </a:cubicBezTo>
                <a:cubicBezTo>
                  <a:pt x="1801169" y="705222"/>
                  <a:pt x="1875319" y="697713"/>
                  <a:pt x="1938783" y="729264"/>
                </a:cubicBezTo>
                <a:cubicBezTo>
                  <a:pt x="1943188" y="814822"/>
                  <a:pt x="1937700" y="905073"/>
                  <a:pt x="1894091" y="980956"/>
                </a:cubicBezTo>
                <a:cubicBezTo>
                  <a:pt x="1876979" y="1011280"/>
                  <a:pt x="1851059" y="1035106"/>
                  <a:pt x="1828677" y="1061460"/>
                </a:cubicBezTo>
                <a:close/>
                <a:moveTo>
                  <a:pt x="1163998" y="2601067"/>
                </a:moveTo>
                <a:cubicBezTo>
                  <a:pt x="1141544" y="2601572"/>
                  <a:pt x="1118945" y="2601933"/>
                  <a:pt x="1096490" y="2600922"/>
                </a:cubicBezTo>
                <a:cubicBezTo>
                  <a:pt x="1023279" y="2598540"/>
                  <a:pt x="954833" y="2585543"/>
                  <a:pt x="894762" y="2540996"/>
                </a:cubicBezTo>
                <a:cubicBezTo>
                  <a:pt x="873535" y="2525473"/>
                  <a:pt x="856423" y="2505328"/>
                  <a:pt x="840828" y="2484318"/>
                </a:cubicBezTo>
                <a:cubicBezTo>
                  <a:pt x="818301" y="2455799"/>
                  <a:pt x="798662" y="2423236"/>
                  <a:pt x="797507" y="2385981"/>
                </a:cubicBezTo>
                <a:cubicBezTo>
                  <a:pt x="792164" y="2341000"/>
                  <a:pt x="809854" y="2294430"/>
                  <a:pt x="843860" y="2264034"/>
                </a:cubicBezTo>
                <a:cubicBezTo>
                  <a:pt x="897072" y="2217753"/>
                  <a:pt x="976276" y="2240930"/>
                  <a:pt x="1026167" y="2281218"/>
                </a:cubicBezTo>
                <a:cubicBezTo>
                  <a:pt x="1108331" y="2348220"/>
                  <a:pt x="1154901" y="2497964"/>
                  <a:pt x="1163998" y="2601067"/>
                </a:cubicBezTo>
                <a:close/>
                <a:moveTo>
                  <a:pt x="1388253" y="1829314"/>
                </a:moveTo>
                <a:cubicBezTo>
                  <a:pt x="1434317" y="1807437"/>
                  <a:pt x="1487746" y="1818772"/>
                  <a:pt x="1535254" y="1830397"/>
                </a:cubicBezTo>
                <a:cubicBezTo>
                  <a:pt x="1590198" y="1845775"/>
                  <a:pt x="1644349" y="1867580"/>
                  <a:pt x="1690774" y="1901587"/>
                </a:cubicBezTo>
                <a:cubicBezTo>
                  <a:pt x="1708680" y="1918265"/>
                  <a:pt x="1724636" y="1936893"/>
                  <a:pt x="1741387" y="1954726"/>
                </a:cubicBezTo>
                <a:cubicBezTo>
                  <a:pt x="1773299" y="1994653"/>
                  <a:pt x="1805212" y="2041295"/>
                  <a:pt x="1807378" y="2094001"/>
                </a:cubicBezTo>
                <a:cubicBezTo>
                  <a:pt x="1790266" y="2098911"/>
                  <a:pt x="1772938" y="2103243"/>
                  <a:pt x="1755538" y="2106853"/>
                </a:cubicBezTo>
                <a:cubicBezTo>
                  <a:pt x="1741026" y="2109452"/>
                  <a:pt x="1726369" y="2110968"/>
                  <a:pt x="1711640" y="2112124"/>
                </a:cubicBezTo>
                <a:cubicBezTo>
                  <a:pt x="1634024" y="2119127"/>
                  <a:pt x="1553520" y="2103026"/>
                  <a:pt x="1488540" y="2058767"/>
                </a:cubicBezTo>
                <a:cubicBezTo>
                  <a:pt x="1442692" y="2033136"/>
                  <a:pt x="1397567" y="1999274"/>
                  <a:pt x="1380455" y="1947217"/>
                </a:cubicBezTo>
                <a:cubicBezTo>
                  <a:pt x="1367026" y="1909240"/>
                  <a:pt x="1360600" y="1863031"/>
                  <a:pt x="1388253" y="18293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6" name="Google Shape;156;p4"/>
          <p:cNvGrpSpPr/>
          <p:nvPr/>
        </p:nvGrpSpPr>
        <p:grpSpPr>
          <a:xfrm rot="1199809">
            <a:off x="-23" y="-199749"/>
            <a:ext cx="1298829" cy="1805151"/>
            <a:chOff x="-50" y="-399168"/>
            <a:chExt cx="2597414" cy="3609963"/>
          </a:xfrm>
        </p:grpSpPr>
        <p:sp>
          <p:nvSpPr>
            <p:cNvPr id="157" name="Google Shape;157;p4"/>
            <p:cNvSpPr/>
            <p:nvPr/>
          </p:nvSpPr>
          <p:spPr>
            <a:xfrm>
              <a:off x="2266740" y="262660"/>
              <a:ext cx="3321" cy="3321"/>
            </a:xfrm>
            <a:custGeom>
              <a:avLst/>
              <a:gdLst/>
              <a:ahLst/>
              <a:cxnLst/>
              <a:rect l="l" t="t" r="r" b="b"/>
              <a:pathLst>
                <a:path w="3321" h="3321" extrusionOk="0">
                  <a:moveTo>
                    <a:pt x="1660" y="0"/>
                  </a:moveTo>
                  <a:cubicBezTo>
                    <a:pt x="722" y="0"/>
                    <a:pt x="0" y="722"/>
                    <a:pt x="0" y="1661"/>
                  </a:cubicBezTo>
                  <a:cubicBezTo>
                    <a:pt x="0" y="2599"/>
                    <a:pt x="722" y="3321"/>
                    <a:pt x="1660" y="3321"/>
                  </a:cubicBezTo>
                  <a:cubicBezTo>
                    <a:pt x="2599" y="3321"/>
                    <a:pt x="3321" y="2599"/>
                    <a:pt x="3321" y="1661"/>
                  </a:cubicBezTo>
                  <a:cubicBezTo>
                    <a:pt x="3321" y="722"/>
                    <a:pt x="2599" y="0"/>
                    <a:pt x="166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-50" y="-399168"/>
              <a:ext cx="2597414" cy="3609963"/>
            </a:xfrm>
            <a:custGeom>
              <a:avLst/>
              <a:gdLst/>
              <a:ahLst/>
              <a:cxnLst/>
              <a:rect l="l" t="t" r="r" b="b"/>
              <a:pathLst>
                <a:path w="2597414" h="3609963" extrusionOk="0">
                  <a:moveTo>
                    <a:pt x="2581008" y="1184923"/>
                  </a:moveTo>
                  <a:cubicBezTo>
                    <a:pt x="2554799" y="1027164"/>
                    <a:pt x="2495017" y="873593"/>
                    <a:pt x="2395886" y="747170"/>
                  </a:cubicBezTo>
                  <a:cubicBezTo>
                    <a:pt x="2373431" y="719156"/>
                    <a:pt x="2345923" y="695763"/>
                    <a:pt x="2317404" y="674103"/>
                  </a:cubicBezTo>
                  <a:cubicBezTo>
                    <a:pt x="2294155" y="655186"/>
                    <a:pt x="2269174" y="639086"/>
                    <a:pt x="2242676" y="625512"/>
                  </a:cubicBezTo>
                  <a:cubicBezTo>
                    <a:pt x="2236033" y="559087"/>
                    <a:pt x="2221016" y="493601"/>
                    <a:pt x="2197406" y="430931"/>
                  </a:cubicBezTo>
                  <a:cubicBezTo>
                    <a:pt x="2186576" y="398874"/>
                    <a:pt x="2174735" y="366745"/>
                    <a:pt x="2156035" y="338298"/>
                  </a:cubicBezTo>
                  <a:cubicBezTo>
                    <a:pt x="2127516" y="296782"/>
                    <a:pt x="2095892" y="256567"/>
                    <a:pt x="2058203" y="222921"/>
                  </a:cubicBezTo>
                  <a:cubicBezTo>
                    <a:pt x="2018060" y="191803"/>
                    <a:pt x="1976905" y="161623"/>
                    <a:pt x="1934379" y="133825"/>
                  </a:cubicBezTo>
                  <a:cubicBezTo>
                    <a:pt x="1876691" y="102346"/>
                    <a:pt x="1817125" y="72744"/>
                    <a:pt x="1754816" y="51589"/>
                  </a:cubicBezTo>
                  <a:cubicBezTo>
                    <a:pt x="1691640" y="32239"/>
                    <a:pt x="1626732" y="19171"/>
                    <a:pt x="1561968" y="6608"/>
                  </a:cubicBezTo>
                  <a:cubicBezTo>
                    <a:pt x="1513016" y="-179"/>
                    <a:pt x="1463558" y="-973"/>
                    <a:pt x="1414245" y="832"/>
                  </a:cubicBezTo>
                  <a:cubicBezTo>
                    <a:pt x="1362766" y="1193"/>
                    <a:pt x="1311143" y="1121"/>
                    <a:pt x="1260241" y="9568"/>
                  </a:cubicBezTo>
                  <a:cubicBezTo>
                    <a:pt x="1212011" y="14911"/>
                    <a:pt x="1163276" y="16716"/>
                    <a:pt x="1115118" y="23286"/>
                  </a:cubicBezTo>
                  <a:cubicBezTo>
                    <a:pt x="1016203" y="39965"/>
                    <a:pt x="917649" y="63358"/>
                    <a:pt x="827543" y="108627"/>
                  </a:cubicBezTo>
                  <a:cubicBezTo>
                    <a:pt x="797940" y="122923"/>
                    <a:pt x="769277" y="138952"/>
                    <a:pt x="740469" y="154691"/>
                  </a:cubicBezTo>
                  <a:cubicBezTo>
                    <a:pt x="707401" y="172164"/>
                    <a:pt x="675488" y="191947"/>
                    <a:pt x="652384" y="222055"/>
                  </a:cubicBezTo>
                  <a:cubicBezTo>
                    <a:pt x="652601" y="221766"/>
                    <a:pt x="652817" y="221549"/>
                    <a:pt x="653034" y="221333"/>
                  </a:cubicBezTo>
                  <a:cubicBezTo>
                    <a:pt x="653034" y="221333"/>
                    <a:pt x="653106" y="221260"/>
                    <a:pt x="653250" y="221260"/>
                  </a:cubicBezTo>
                  <a:cubicBezTo>
                    <a:pt x="650651" y="223643"/>
                    <a:pt x="649857" y="227542"/>
                    <a:pt x="651734" y="230719"/>
                  </a:cubicBezTo>
                  <a:cubicBezTo>
                    <a:pt x="655055" y="235989"/>
                    <a:pt x="660037" y="234834"/>
                    <a:pt x="664369" y="232091"/>
                  </a:cubicBezTo>
                  <a:cubicBezTo>
                    <a:pt x="665380" y="239527"/>
                    <a:pt x="667618" y="247686"/>
                    <a:pt x="667402" y="251513"/>
                  </a:cubicBezTo>
                  <a:cubicBezTo>
                    <a:pt x="671661" y="283209"/>
                    <a:pt x="676716" y="314760"/>
                    <a:pt x="681770" y="346312"/>
                  </a:cubicBezTo>
                  <a:cubicBezTo>
                    <a:pt x="684224" y="362413"/>
                    <a:pt x="687618" y="378369"/>
                    <a:pt x="690361" y="394398"/>
                  </a:cubicBezTo>
                  <a:cubicBezTo>
                    <a:pt x="692744" y="409632"/>
                    <a:pt x="711372" y="408838"/>
                    <a:pt x="721841" y="402556"/>
                  </a:cubicBezTo>
                  <a:cubicBezTo>
                    <a:pt x="747978" y="388838"/>
                    <a:pt x="771587" y="370860"/>
                    <a:pt x="797507" y="356709"/>
                  </a:cubicBezTo>
                  <a:cubicBezTo>
                    <a:pt x="842777" y="336204"/>
                    <a:pt x="889996" y="320103"/>
                    <a:pt x="936421" y="302270"/>
                  </a:cubicBezTo>
                  <a:cubicBezTo>
                    <a:pt x="1023856" y="270213"/>
                    <a:pt x="1114035" y="240610"/>
                    <a:pt x="1206957" y="229058"/>
                  </a:cubicBezTo>
                  <a:cubicBezTo>
                    <a:pt x="1302551" y="220683"/>
                    <a:pt x="1399516" y="215773"/>
                    <a:pt x="1495110" y="228697"/>
                  </a:cubicBezTo>
                  <a:cubicBezTo>
                    <a:pt x="1617490" y="245376"/>
                    <a:pt x="1692723" y="282053"/>
                    <a:pt x="1787378" y="361619"/>
                  </a:cubicBezTo>
                  <a:cubicBezTo>
                    <a:pt x="1825356" y="399380"/>
                    <a:pt x="1857485" y="443422"/>
                    <a:pt x="1882106" y="491219"/>
                  </a:cubicBezTo>
                  <a:cubicBezTo>
                    <a:pt x="1879651" y="490858"/>
                    <a:pt x="1877268" y="490497"/>
                    <a:pt x="1874813" y="489991"/>
                  </a:cubicBezTo>
                  <a:cubicBezTo>
                    <a:pt x="1828605" y="479089"/>
                    <a:pt x="1778787" y="482916"/>
                    <a:pt x="1731640" y="486453"/>
                  </a:cubicBezTo>
                  <a:cubicBezTo>
                    <a:pt x="1666153" y="494396"/>
                    <a:pt x="1600884" y="505009"/>
                    <a:pt x="1539080" y="528908"/>
                  </a:cubicBezTo>
                  <a:cubicBezTo>
                    <a:pt x="1507817" y="540821"/>
                    <a:pt x="1480237" y="559882"/>
                    <a:pt x="1451718" y="576993"/>
                  </a:cubicBezTo>
                  <a:cubicBezTo>
                    <a:pt x="1436844" y="585080"/>
                    <a:pt x="1422260" y="593744"/>
                    <a:pt x="1408397" y="603563"/>
                  </a:cubicBezTo>
                  <a:cubicBezTo>
                    <a:pt x="1343055" y="653237"/>
                    <a:pt x="1286161" y="716701"/>
                    <a:pt x="1252299" y="792007"/>
                  </a:cubicBezTo>
                  <a:cubicBezTo>
                    <a:pt x="1230206" y="837421"/>
                    <a:pt x="1215838" y="886156"/>
                    <a:pt x="1203708" y="935108"/>
                  </a:cubicBezTo>
                  <a:cubicBezTo>
                    <a:pt x="1193239" y="984638"/>
                    <a:pt x="1194683" y="1036623"/>
                    <a:pt x="1201614" y="1086585"/>
                  </a:cubicBezTo>
                  <a:cubicBezTo>
                    <a:pt x="1218726" y="1151061"/>
                    <a:pt x="1244068" y="1216186"/>
                    <a:pt x="1287750" y="1267448"/>
                  </a:cubicBezTo>
                  <a:cubicBezTo>
                    <a:pt x="1352008" y="1332212"/>
                    <a:pt x="1469118" y="1366219"/>
                    <a:pt x="1557058" y="1384774"/>
                  </a:cubicBezTo>
                  <a:cubicBezTo>
                    <a:pt x="1598863" y="1390911"/>
                    <a:pt x="1641244" y="1383980"/>
                    <a:pt x="1682976" y="1380298"/>
                  </a:cubicBezTo>
                  <a:cubicBezTo>
                    <a:pt x="1725791" y="1375244"/>
                    <a:pt x="1765863" y="1357121"/>
                    <a:pt x="1805862" y="1341959"/>
                  </a:cubicBezTo>
                  <a:cubicBezTo>
                    <a:pt x="1879290" y="1308530"/>
                    <a:pt x="1950913" y="1267593"/>
                    <a:pt x="2006291" y="1207955"/>
                  </a:cubicBezTo>
                  <a:cubicBezTo>
                    <a:pt x="2048023" y="1166295"/>
                    <a:pt x="2081235" y="1117632"/>
                    <a:pt x="2116180" y="1070412"/>
                  </a:cubicBezTo>
                  <a:cubicBezTo>
                    <a:pt x="2147732" y="1031280"/>
                    <a:pt x="2180800" y="992147"/>
                    <a:pt x="2198489" y="944422"/>
                  </a:cubicBezTo>
                  <a:cubicBezTo>
                    <a:pt x="2205492" y="926950"/>
                    <a:pt x="2211196" y="909116"/>
                    <a:pt x="2216178" y="890994"/>
                  </a:cubicBezTo>
                  <a:cubicBezTo>
                    <a:pt x="2216323" y="891283"/>
                    <a:pt x="2216395" y="891499"/>
                    <a:pt x="2216539" y="891716"/>
                  </a:cubicBezTo>
                  <a:cubicBezTo>
                    <a:pt x="2229030" y="918863"/>
                    <a:pt x="2241160" y="948610"/>
                    <a:pt x="2247297" y="978212"/>
                  </a:cubicBezTo>
                  <a:cubicBezTo>
                    <a:pt x="2253073" y="1009403"/>
                    <a:pt x="2255022" y="1041171"/>
                    <a:pt x="2257477" y="1072723"/>
                  </a:cubicBezTo>
                  <a:cubicBezTo>
                    <a:pt x="2270256" y="1210843"/>
                    <a:pt x="2269318" y="1351056"/>
                    <a:pt x="2248235" y="1488310"/>
                  </a:cubicBezTo>
                  <a:cubicBezTo>
                    <a:pt x="2221377" y="1619787"/>
                    <a:pt x="2163977" y="1742745"/>
                    <a:pt x="2086578" y="1852634"/>
                  </a:cubicBezTo>
                  <a:cubicBezTo>
                    <a:pt x="2065062" y="1887652"/>
                    <a:pt x="2043258" y="1922814"/>
                    <a:pt x="2017554" y="1954798"/>
                  </a:cubicBezTo>
                  <a:cubicBezTo>
                    <a:pt x="2008818" y="1920503"/>
                    <a:pt x="1993367" y="1887868"/>
                    <a:pt x="1975389" y="1857472"/>
                  </a:cubicBezTo>
                  <a:cubicBezTo>
                    <a:pt x="1939000" y="1786860"/>
                    <a:pt x="1881023" y="1731337"/>
                    <a:pt x="1820230" y="1681447"/>
                  </a:cubicBezTo>
                  <a:cubicBezTo>
                    <a:pt x="1797920" y="1664840"/>
                    <a:pt x="1773227" y="1651917"/>
                    <a:pt x="1749040" y="1638415"/>
                  </a:cubicBezTo>
                  <a:cubicBezTo>
                    <a:pt x="1714672" y="1618849"/>
                    <a:pt x="1680088" y="1599427"/>
                    <a:pt x="1641966" y="1588236"/>
                  </a:cubicBezTo>
                  <a:cubicBezTo>
                    <a:pt x="1588321" y="1571702"/>
                    <a:pt x="1534532" y="1554157"/>
                    <a:pt x="1478721" y="1546431"/>
                  </a:cubicBezTo>
                  <a:cubicBezTo>
                    <a:pt x="1423126" y="1540294"/>
                    <a:pt x="1365871" y="1540800"/>
                    <a:pt x="1310782" y="1551269"/>
                  </a:cubicBezTo>
                  <a:cubicBezTo>
                    <a:pt x="1216704" y="1571341"/>
                    <a:pt x="1137139" y="1602531"/>
                    <a:pt x="1072303" y="1677042"/>
                  </a:cubicBezTo>
                  <a:cubicBezTo>
                    <a:pt x="978875" y="1779928"/>
                    <a:pt x="1036419" y="1933138"/>
                    <a:pt x="1101472" y="2035808"/>
                  </a:cubicBezTo>
                  <a:cubicBezTo>
                    <a:pt x="1129919" y="2084760"/>
                    <a:pt x="1169557" y="2125697"/>
                    <a:pt x="1206957" y="2167863"/>
                  </a:cubicBezTo>
                  <a:cubicBezTo>
                    <a:pt x="1243346" y="2212049"/>
                    <a:pt x="1289988" y="2244829"/>
                    <a:pt x="1338507" y="2274286"/>
                  </a:cubicBezTo>
                  <a:cubicBezTo>
                    <a:pt x="1384282" y="2307210"/>
                    <a:pt x="1436483" y="2328437"/>
                    <a:pt x="1490995" y="2341938"/>
                  </a:cubicBezTo>
                  <a:cubicBezTo>
                    <a:pt x="1533593" y="2353346"/>
                    <a:pt x="1576841" y="2364393"/>
                    <a:pt x="1621028" y="2366053"/>
                  </a:cubicBezTo>
                  <a:cubicBezTo>
                    <a:pt x="1682110" y="2365765"/>
                    <a:pt x="1743625" y="2361721"/>
                    <a:pt x="1803912" y="2351469"/>
                  </a:cubicBezTo>
                  <a:cubicBezTo>
                    <a:pt x="1791638" y="2364104"/>
                    <a:pt x="1781747" y="2379555"/>
                    <a:pt x="1769545" y="2392190"/>
                  </a:cubicBezTo>
                  <a:cubicBezTo>
                    <a:pt x="1741098" y="2425619"/>
                    <a:pt x="1704853" y="2451322"/>
                    <a:pt x="1666876" y="2473416"/>
                  </a:cubicBezTo>
                  <a:cubicBezTo>
                    <a:pt x="1620017" y="2502368"/>
                    <a:pt x="1568971" y="2523523"/>
                    <a:pt x="1516193" y="2539046"/>
                  </a:cubicBezTo>
                  <a:cubicBezTo>
                    <a:pt x="1473667" y="2552042"/>
                    <a:pt x="1431574" y="2567060"/>
                    <a:pt x="1387892" y="2576013"/>
                  </a:cubicBezTo>
                  <a:cubicBezTo>
                    <a:pt x="1362839" y="2580417"/>
                    <a:pt x="1337713" y="2584027"/>
                    <a:pt x="1312515" y="2587348"/>
                  </a:cubicBezTo>
                  <a:cubicBezTo>
                    <a:pt x="1313525" y="2579840"/>
                    <a:pt x="1314247" y="2572258"/>
                    <a:pt x="1314320" y="2564750"/>
                  </a:cubicBezTo>
                  <a:cubicBezTo>
                    <a:pt x="1314969" y="2522007"/>
                    <a:pt x="1311576" y="2479336"/>
                    <a:pt x="1304139" y="2437315"/>
                  </a:cubicBezTo>
                  <a:cubicBezTo>
                    <a:pt x="1297713" y="2390746"/>
                    <a:pt x="1288255" y="2344682"/>
                    <a:pt x="1266595" y="2302517"/>
                  </a:cubicBezTo>
                  <a:cubicBezTo>
                    <a:pt x="1242624" y="2252626"/>
                    <a:pt x="1209340" y="2206995"/>
                    <a:pt x="1171651" y="2166563"/>
                  </a:cubicBezTo>
                  <a:cubicBezTo>
                    <a:pt x="1144576" y="2138405"/>
                    <a:pt x="1111508" y="2117250"/>
                    <a:pt x="1079090" y="2095879"/>
                  </a:cubicBezTo>
                  <a:cubicBezTo>
                    <a:pt x="1026600" y="2062666"/>
                    <a:pt x="969922" y="2028876"/>
                    <a:pt x="906747" y="2023461"/>
                  </a:cubicBezTo>
                  <a:cubicBezTo>
                    <a:pt x="858733" y="2021079"/>
                    <a:pt x="809854" y="2019779"/>
                    <a:pt x="762273" y="2027504"/>
                  </a:cubicBezTo>
                  <a:cubicBezTo>
                    <a:pt x="700181" y="2041367"/>
                    <a:pt x="639027" y="2071619"/>
                    <a:pt x="601194" y="2124326"/>
                  </a:cubicBezTo>
                  <a:cubicBezTo>
                    <a:pt x="509282" y="2240135"/>
                    <a:pt x="527621" y="2407352"/>
                    <a:pt x="591735" y="2532115"/>
                  </a:cubicBezTo>
                  <a:cubicBezTo>
                    <a:pt x="626825" y="2603160"/>
                    <a:pt x="681336" y="2662148"/>
                    <a:pt x="733465" y="2720992"/>
                  </a:cubicBezTo>
                  <a:cubicBezTo>
                    <a:pt x="808698" y="2802867"/>
                    <a:pt x="912090" y="2856801"/>
                    <a:pt x="1017358" y="2889436"/>
                  </a:cubicBezTo>
                  <a:cubicBezTo>
                    <a:pt x="1054542" y="2901133"/>
                    <a:pt x="1091797" y="2913262"/>
                    <a:pt x="1130280" y="2919110"/>
                  </a:cubicBezTo>
                  <a:cubicBezTo>
                    <a:pt x="1130064" y="2919183"/>
                    <a:pt x="1129847" y="2919183"/>
                    <a:pt x="1129703" y="2919327"/>
                  </a:cubicBezTo>
                  <a:cubicBezTo>
                    <a:pt x="1124937" y="2921998"/>
                    <a:pt x="1121977" y="2926691"/>
                    <a:pt x="1119233" y="2931240"/>
                  </a:cubicBezTo>
                  <a:cubicBezTo>
                    <a:pt x="1103205" y="2964597"/>
                    <a:pt x="1087826" y="2998748"/>
                    <a:pt x="1062267" y="3026184"/>
                  </a:cubicBezTo>
                  <a:cubicBezTo>
                    <a:pt x="959959" y="3135857"/>
                    <a:pt x="831947" y="3220909"/>
                    <a:pt x="694621" y="3280403"/>
                  </a:cubicBezTo>
                  <a:cubicBezTo>
                    <a:pt x="596573" y="3322568"/>
                    <a:pt x="498308" y="3365599"/>
                    <a:pt x="392750" y="3385454"/>
                  </a:cubicBezTo>
                  <a:cubicBezTo>
                    <a:pt x="325676" y="3400039"/>
                    <a:pt x="256941" y="3399895"/>
                    <a:pt x="188711" y="3401266"/>
                  </a:cubicBezTo>
                  <a:cubicBezTo>
                    <a:pt x="132900" y="3404010"/>
                    <a:pt x="77089" y="3398090"/>
                    <a:pt x="21639" y="3393036"/>
                  </a:cubicBezTo>
                  <a:cubicBezTo>
                    <a:pt x="-16483" y="3401194"/>
                    <a:pt x="7127" y="3481770"/>
                    <a:pt x="8282" y="3509856"/>
                  </a:cubicBezTo>
                  <a:cubicBezTo>
                    <a:pt x="19328" y="3583501"/>
                    <a:pt x="9148" y="3605378"/>
                    <a:pt x="94923" y="3609638"/>
                  </a:cubicBezTo>
                  <a:cubicBezTo>
                    <a:pt x="207339" y="3612742"/>
                    <a:pt x="319539" y="3593176"/>
                    <a:pt x="429573" y="3571588"/>
                  </a:cubicBezTo>
                  <a:cubicBezTo>
                    <a:pt x="466612" y="3562707"/>
                    <a:pt x="503795" y="3557148"/>
                    <a:pt x="541412" y="3549494"/>
                  </a:cubicBezTo>
                  <a:cubicBezTo>
                    <a:pt x="593540" y="3538231"/>
                    <a:pt x="644297" y="3521480"/>
                    <a:pt x="696065" y="3509134"/>
                  </a:cubicBezTo>
                  <a:cubicBezTo>
                    <a:pt x="775847" y="3484803"/>
                    <a:pt x="855484" y="3455634"/>
                    <a:pt x="926819" y="3411880"/>
                  </a:cubicBezTo>
                  <a:cubicBezTo>
                    <a:pt x="975915" y="3386249"/>
                    <a:pt x="1015192" y="3346972"/>
                    <a:pt x="1061329" y="3316936"/>
                  </a:cubicBezTo>
                  <a:cubicBezTo>
                    <a:pt x="1152807" y="3256937"/>
                    <a:pt x="1220964" y="3168852"/>
                    <a:pt x="1270710" y="3072393"/>
                  </a:cubicBezTo>
                  <a:cubicBezTo>
                    <a:pt x="1294392" y="3026689"/>
                    <a:pt x="1314031" y="2977810"/>
                    <a:pt x="1322045" y="2926764"/>
                  </a:cubicBezTo>
                  <a:cubicBezTo>
                    <a:pt x="1322623" y="2922360"/>
                    <a:pt x="1321323" y="2918172"/>
                    <a:pt x="1318868" y="2914778"/>
                  </a:cubicBezTo>
                  <a:cubicBezTo>
                    <a:pt x="1357207" y="2907847"/>
                    <a:pt x="1395112" y="2897956"/>
                    <a:pt x="1432512" y="2886187"/>
                  </a:cubicBezTo>
                  <a:cubicBezTo>
                    <a:pt x="1492728" y="2869220"/>
                    <a:pt x="1551210" y="2847921"/>
                    <a:pt x="1606371" y="2818102"/>
                  </a:cubicBezTo>
                  <a:cubicBezTo>
                    <a:pt x="1635035" y="2804961"/>
                    <a:pt x="1662616" y="2789510"/>
                    <a:pt x="1687597" y="2770160"/>
                  </a:cubicBezTo>
                  <a:cubicBezTo>
                    <a:pt x="1712434" y="2750738"/>
                    <a:pt x="1738065" y="2732400"/>
                    <a:pt x="1763263" y="2713483"/>
                  </a:cubicBezTo>
                  <a:cubicBezTo>
                    <a:pt x="1801024" y="2684242"/>
                    <a:pt x="1830699" y="2646409"/>
                    <a:pt x="1862828" y="2611391"/>
                  </a:cubicBezTo>
                  <a:cubicBezTo>
                    <a:pt x="1894091" y="2577024"/>
                    <a:pt x="1915535" y="2535653"/>
                    <a:pt x="1938639" y="2495726"/>
                  </a:cubicBezTo>
                  <a:cubicBezTo>
                    <a:pt x="1972429" y="2443380"/>
                    <a:pt x="2000154" y="2387714"/>
                    <a:pt x="2017987" y="2327931"/>
                  </a:cubicBezTo>
                  <a:cubicBezTo>
                    <a:pt x="2022319" y="2315441"/>
                    <a:pt x="2028312" y="2299918"/>
                    <a:pt x="2032716" y="2286416"/>
                  </a:cubicBezTo>
                  <a:cubicBezTo>
                    <a:pt x="2033727" y="2283095"/>
                    <a:pt x="2035316" y="2279340"/>
                    <a:pt x="2035388" y="2275658"/>
                  </a:cubicBezTo>
                  <a:cubicBezTo>
                    <a:pt x="2123906" y="2238980"/>
                    <a:pt x="2204554" y="2183891"/>
                    <a:pt x="2276394" y="2120932"/>
                  </a:cubicBezTo>
                  <a:cubicBezTo>
                    <a:pt x="2322458" y="2075518"/>
                    <a:pt x="2360507" y="2022523"/>
                    <a:pt x="2399351" y="1971044"/>
                  </a:cubicBezTo>
                  <a:cubicBezTo>
                    <a:pt x="2440000" y="1908518"/>
                    <a:pt x="2471769" y="1840288"/>
                    <a:pt x="2501804" y="1772203"/>
                  </a:cubicBezTo>
                  <a:cubicBezTo>
                    <a:pt x="2531551" y="1702457"/>
                    <a:pt x="2550106" y="1628668"/>
                    <a:pt x="2568879" y="1555384"/>
                  </a:cubicBezTo>
                  <a:cubicBezTo>
                    <a:pt x="2580792" y="1509176"/>
                    <a:pt x="2592127" y="1462534"/>
                    <a:pt x="2596170" y="1414882"/>
                  </a:cubicBezTo>
                  <a:cubicBezTo>
                    <a:pt x="2600430" y="1338133"/>
                    <a:pt x="2593354" y="1260878"/>
                    <a:pt x="2581008" y="1184923"/>
                  </a:cubicBezTo>
                  <a:close/>
                  <a:moveTo>
                    <a:pt x="2219355" y="741466"/>
                  </a:moveTo>
                  <a:cubicBezTo>
                    <a:pt x="2216178" y="781177"/>
                    <a:pt x="2205998" y="819371"/>
                    <a:pt x="2197045" y="858287"/>
                  </a:cubicBezTo>
                  <a:cubicBezTo>
                    <a:pt x="2188886" y="893593"/>
                    <a:pt x="2177912" y="928394"/>
                    <a:pt x="2161955" y="961028"/>
                  </a:cubicBezTo>
                  <a:cubicBezTo>
                    <a:pt x="2146793" y="990920"/>
                    <a:pt x="2124989" y="1016695"/>
                    <a:pt x="2104195" y="1042760"/>
                  </a:cubicBezTo>
                  <a:cubicBezTo>
                    <a:pt x="2039287" y="1129617"/>
                    <a:pt x="1975822" y="1223550"/>
                    <a:pt x="1876618" y="1275029"/>
                  </a:cubicBezTo>
                  <a:cubicBezTo>
                    <a:pt x="1822468" y="1308458"/>
                    <a:pt x="1762397" y="1333512"/>
                    <a:pt x="1700882" y="1350407"/>
                  </a:cubicBezTo>
                  <a:cubicBezTo>
                    <a:pt x="1663121" y="1356905"/>
                    <a:pt x="1624494" y="1359648"/>
                    <a:pt x="1586227" y="1360659"/>
                  </a:cubicBezTo>
                  <a:cubicBezTo>
                    <a:pt x="1533088" y="1357916"/>
                    <a:pt x="1482475" y="1337988"/>
                    <a:pt x="1432223" y="1321743"/>
                  </a:cubicBezTo>
                  <a:cubicBezTo>
                    <a:pt x="1386592" y="1304343"/>
                    <a:pt x="1338507" y="1282755"/>
                    <a:pt x="1304212" y="1246005"/>
                  </a:cubicBezTo>
                  <a:cubicBezTo>
                    <a:pt x="1268400" y="1201962"/>
                    <a:pt x="1247967" y="1148100"/>
                    <a:pt x="1230856" y="1094600"/>
                  </a:cubicBezTo>
                  <a:cubicBezTo>
                    <a:pt x="1218943" y="1037994"/>
                    <a:pt x="1219448" y="976985"/>
                    <a:pt x="1234538" y="920957"/>
                  </a:cubicBezTo>
                  <a:cubicBezTo>
                    <a:pt x="1262624" y="810995"/>
                    <a:pt x="1309482" y="721828"/>
                    <a:pt x="1396484" y="647172"/>
                  </a:cubicBezTo>
                  <a:cubicBezTo>
                    <a:pt x="1420743" y="624790"/>
                    <a:pt x="1449479" y="608834"/>
                    <a:pt x="1477782" y="592372"/>
                  </a:cubicBezTo>
                  <a:cubicBezTo>
                    <a:pt x="1498648" y="579231"/>
                    <a:pt x="1519442" y="565874"/>
                    <a:pt x="1542257" y="556344"/>
                  </a:cubicBezTo>
                  <a:cubicBezTo>
                    <a:pt x="1608465" y="529774"/>
                    <a:pt x="1679294" y="518872"/>
                    <a:pt x="1749834" y="511507"/>
                  </a:cubicBezTo>
                  <a:cubicBezTo>
                    <a:pt x="1778787" y="509991"/>
                    <a:pt x="1807811" y="509702"/>
                    <a:pt x="1836764" y="510208"/>
                  </a:cubicBezTo>
                  <a:cubicBezTo>
                    <a:pt x="1855680" y="512085"/>
                    <a:pt x="1873081" y="518294"/>
                    <a:pt x="1892647" y="519088"/>
                  </a:cubicBezTo>
                  <a:cubicBezTo>
                    <a:pt x="1893586" y="519160"/>
                    <a:pt x="1894524" y="519233"/>
                    <a:pt x="1895318" y="519160"/>
                  </a:cubicBezTo>
                  <a:cubicBezTo>
                    <a:pt x="1920444" y="575982"/>
                    <a:pt x="1935245" y="637281"/>
                    <a:pt x="1937339" y="699373"/>
                  </a:cubicBezTo>
                  <a:cubicBezTo>
                    <a:pt x="1868965" y="671359"/>
                    <a:pt x="1793443" y="679013"/>
                    <a:pt x="1721604" y="684356"/>
                  </a:cubicBezTo>
                  <a:cubicBezTo>
                    <a:pt x="1600018" y="690781"/>
                    <a:pt x="1517637" y="721033"/>
                    <a:pt x="1426664" y="802620"/>
                  </a:cubicBezTo>
                  <a:cubicBezTo>
                    <a:pt x="1377351" y="841464"/>
                    <a:pt x="1347676" y="899802"/>
                    <a:pt x="1331431" y="959440"/>
                  </a:cubicBezTo>
                  <a:cubicBezTo>
                    <a:pt x="1323128" y="1006731"/>
                    <a:pt x="1321468" y="1058572"/>
                    <a:pt x="1339012" y="1103986"/>
                  </a:cubicBezTo>
                  <a:cubicBezTo>
                    <a:pt x="1352947" y="1136115"/>
                    <a:pt x="1373380" y="1166584"/>
                    <a:pt x="1403488" y="1185428"/>
                  </a:cubicBezTo>
                  <a:cubicBezTo>
                    <a:pt x="1437999" y="1209760"/>
                    <a:pt x="1477349" y="1230409"/>
                    <a:pt x="1520308" y="1232359"/>
                  </a:cubicBezTo>
                  <a:cubicBezTo>
                    <a:pt x="1630342" y="1235896"/>
                    <a:pt x="1759798" y="1173010"/>
                    <a:pt x="1834742" y="1093878"/>
                  </a:cubicBezTo>
                  <a:cubicBezTo>
                    <a:pt x="1871564" y="1053084"/>
                    <a:pt x="1912358" y="1013879"/>
                    <a:pt x="1933296" y="961967"/>
                  </a:cubicBezTo>
                  <a:cubicBezTo>
                    <a:pt x="1969035" y="879731"/>
                    <a:pt x="1969180" y="788397"/>
                    <a:pt x="1963981" y="700384"/>
                  </a:cubicBezTo>
                  <a:cubicBezTo>
                    <a:pt x="1960443" y="603419"/>
                    <a:pt x="1929903" y="506814"/>
                    <a:pt x="1874164" y="427032"/>
                  </a:cubicBezTo>
                  <a:cubicBezTo>
                    <a:pt x="1850410" y="392737"/>
                    <a:pt x="1826872" y="357575"/>
                    <a:pt x="1793299" y="332016"/>
                  </a:cubicBezTo>
                  <a:cubicBezTo>
                    <a:pt x="1749762" y="298804"/>
                    <a:pt x="1705575" y="264220"/>
                    <a:pt x="1654601" y="243282"/>
                  </a:cubicBezTo>
                  <a:cubicBezTo>
                    <a:pt x="1525723" y="189709"/>
                    <a:pt x="1383199" y="189637"/>
                    <a:pt x="1246090" y="199023"/>
                  </a:cubicBezTo>
                  <a:cubicBezTo>
                    <a:pt x="1136056" y="205232"/>
                    <a:pt x="1030066" y="239888"/>
                    <a:pt x="927180" y="277505"/>
                  </a:cubicBezTo>
                  <a:cubicBezTo>
                    <a:pt x="882415" y="294544"/>
                    <a:pt x="837218" y="310789"/>
                    <a:pt x="793175" y="329634"/>
                  </a:cubicBezTo>
                  <a:cubicBezTo>
                    <a:pt x="764151" y="343424"/>
                    <a:pt x="738952" y="363857"/>
                    <a:pt x="710866" y="379308"/>
                  </a:cubicBezTo>
                  <a:cubicBezTo>
                    <a:pt x="699748" y="336348"/>
                    <a:pt x="691878" y="292523"/>
                    <a:pt x="682780" y="248480"/>
                  </a:cubicBezTo>
                  <a:cubicBezTo>
                    <a:pt x="680903" y="239744"/>
                    <a:pt x="679820" y="230574"/>
                    <a:pt x="675705" y="222560"/>
                  </a:cubicBezTo>
                  <a:cubicBezTo>
                    <a:pt x="683575" y="215918"/>
                    <a:pt x="691517" y="209347"/>
                    <a:pt x="700109" y="203499"/>
                  </a:cubicBezTo>
                  <a:cubicBezTo>
                    <a:pt x="785883" y="152814"/>
                    <a:pt x="876206" y="107400"/>
                    <a:pt x="972233" y="79892"/>
                  </a:cubicBezTo>
                  <a:cubicBezTo>
                    <a:pt x="1023929" y="68339"/>
                    <a:pt x="1073169" y="55416"/>
                    <a:pt x="1126165" y="48268"/>
                  </a:cubicBezTo>
                  <a:cubicBezTo>
                    <a:pt x="1174828" y="42058"/>
                    <a:pt x="1224069" y="40687"/>
                    <a:pt x="1272732" y="34694"/>
                  </a:cubicBezTo>
                  <a:cubicBezTo>
                    <a:pt x="1319518" y="27041"/>
                    <a:pt x="1366954" y="28124"/>
                    <a:pt x="1414173" y="27402"/>
                  </a:cubicBezTo>
                  <a:cubicBezTo>
                    <a:pt x="1468973" y="25597"/>
                    <a:pt x="1523413" y="26102"/>
                    <a:pt x="1577852" y="36355"/>
                  </a:cubicBezTo>
                  <a:cubicBezTo>
                    <a:pt x="1640017" y="50434"/>
                    <a:pt x="1703120" y="61553"/>
                    <a:pt x="1763480" y="82563"/>
                  </a:cubicBezTo>
                  <a:cubicBezTo>
                    <a:pt x="1814598" y="102490"/>
                    <a:pt x="1864128" y="126389"/>
                    <a:pt x="1912647" y="152092"/>
                  </a:cubicBezTo>
                  <a:cubicBezTo>
                    <a:pt x="1958205" y="180395"/>
                    <a:pt x="2001814" y="213102"/>
                    <a:pt x="2044124" y="246025"/>
                  </a:cubicBezTo>
                  <a:cubicBezTo>
                    <a:pt x="2080441" y="280393"/>
                    <a:pt x="2112426" y="319814"/>
                    <a:pt x="2139285" y="361980"/>
                  </a:cubicBezTo>
                  <a:cubicBezTo>
                    <a:pt x="2152353" y="384506"/>
                    <a:pt x="2161595" y="408838"/>
                    <a:pt x="2170114" y="433458"/>
                  </a:cubicBezTo>
                  <a:cubicBezTo>
                    <a:pt x="2191991" y="492518"/>
                    <a:pt x="2208020" y="553745"/>
                    <a:pt x="2215167" y="616343"/>
                  </a:cubicBezTo>
                  <a:cubicBezTo>
                    <a:pt x="2214590" y="617209"/>
                    <a:pt x="2214734" y="618364"/>
                    <a:pt x="2215528" y="619664"/>
                  </a:cubicBezTo>
                  <a:cubicBezTo>
                    <a:pt x="2216611" y="629700"/>
                    <a:pt x="2217478" y="639736"/>
                    <a:pt x="2218128" y="649771"/>
                  </a:cubicBezTo>
                  <a:cubicBezTo>
                    <a:pt x="2219861" y="680240"/>
                    <a:pt x="2220294" y="710853"/>
                    <a:pt x="2219355" y="741466"/>
                  </a:cubicBezTo>
                  <a:close/>
                  <a:moveTo>
                    <a:pt x="1938783" y="729264"/>
                  </a:moveTo>
                  <a:cubicBezTo>
                    <a:pt x="1943188" y="814822"/>
                    <a:pt x="1937700" y="905073"/>
                    <a:pt x="1894091" y="980956"/>
                  </a:cubicBezTo>
                  <a:cubicBezTo>
                    <a:pt x="1876979" y="1011280"/>
                    <a:pt x="1851059" y="1035106"/>
                    <a:pt x="1828677" y="1061460"/>
                  </a:cubicBezTo>
                  <a:cubicBezTo>
                    <a:pt x="1805140" y="1087741"/>
                    <a:pt x="1778931" y="1111061"/>
                    <a:pt x="1749690" y="1131566"/>
                  </a:cubicBezTo>
                  <a:cubicBezTo>
                    <a:pt x="1682110" y="1173515"/>
                    <a:pt x="1604999" y="1207088"/>
                    <a:pt x="1524063" y="1205861"/>
                  </a:cubicBezTo>
                  <a:cubicBezTo>
                    <a:pt x="1492800" y="1204850"/>
                    <a:pt x="1463342" y="1191998"/>
                    <a:pt x="1437277" y="1175609"/>
                  </a:cubicBezTo>
                  <a:cubicBezTo>
                    <a:pt x="1401321" y="1156331"/>
                    <a:pt x="1374391" y="1124707"/>
                    <a:pt x="1360817" y="1086224"/>
                  </a:cubicBezTo>
                  <a:cubicBezTo>
                    <a:pt x="1353813" y="1066008"/>
                    <a:pt x="1353019" y="1044348"/>
                    <a:pt x="1352586" y="1023193"/>
                  </a:cubicBezTo>
                  <a:cubicBezTo>
                    <a:pt x="1352369" y="995757"/>
                    <a:pt x="1354319" y="968898"/>
                    <a:pt x="1364210" y="942834"/>
                  </a:cubicBezTo>
                  <a:cubicBezTo>
                    <a:pt x="1380311" y="900380"/>
                    <a:pt x="1401033" y="858215"/>
                    <a:pt x="1436989" y="828829"/>
                  </a:cubicBezTo>
                  <a:cubicBezTo>
                    <a:pt x="1531066" y="743704"/>
                    <a:pt x="1606588" y="716340"/>
                    <a:pt x="1732939" y="710059"/>
                  </a:cubicBezTo>
                  <a:cubicBezTo>
                    <a:pt x="1801169" y="705222"/>
                    <a:pt x="1875319" y="697713"/>
                    <a:pt x="1938783" y="729264"/>
                  </a:cubicBezTo>
                  <a:close/>
                  <a:moveTo>
                    <a:pt x="1287750" y="2934995"/>
                  </a:moveTo>
                  <a:cubicBezTo>
                    <a:pt x="1275187" y="2990806"/>
                    <a:pt x="1251289" y="3043584"/>
                    <a:pt x="1222192" y="3092681"/>
                  </a:cubicBezTo>
                  <a:cubicBezTo>
                    <a:pt x="1190784" y="3144232"/>
                    <a:pt x="1156778" y="3196072"/>
                    <a:pt x="1110208" y="3236649"/>
                  </a:cubicBezTo>
                  <a:cubicBezTo>
                    <a:pt x="1070570" y="3273977"/>
                    <a:pt x="1023279" y="3301485"/>
                    <a:pt x="980753" y="3335275"/>
                  </a:cubicBezTo>
                  <a:cubicBezTo>
                    <a:pt x="924797" y="3381556"/>
                    <a:pt x="858589" y="3415707"/>
                    <a:pt x="790793" y="3441266"/>
                  </a:cubicBezTo>
                  <a:cubicBezTo>
                    <a:pt x="705740" y="3476138"/>
                    <a:pt x="615850" y="3497293"/>
                    <a:pt x="526755" y="3519170"/>
                  </a:cubicBezTo>
                  <a:cubicBezTo>
                    <a:pt x="431450" y="3536426"/>
                    <a:pt x="333979" y="3559602"/>
                    <a:pt x="237013" y="3569855"/>
                  </a:cubicBezTo>
                  <a:cubicBezTo>
                    <a:pt x="198458" y="3573682"/>
                    <a:pt x="162358" y="3577436"/>
                    <a:pt x="123081" y="3577797"/>
                  </a:cubicBezTo>
                  <a:cubicBezTo>
                    <a:pt x="98894" y="3576497"/>
                    <a:pt x="72685" y="3578664"/>
                    <a:pt x="50303" y="3568122"/>
                  </a:cubicBezTo>
                  <a:cubicBezTo>
                    <a:pt x="43227" y="3521264"/>
                    <a:pt x="33913" y="3474117"/>
                    <a:pt x="33480" y="3426609"/>
                  </a:cubicBezTo>
                  <a:cubicBezTo>
                    <a:pt x="90663" y="3434046"/>
                    <a:pt x="148568" y="3435778"/>
                    <a:pt x="206184" y="3433612"/>
                  </a:cubicBezTo>
                  <a:cubicBezTo>
                    <a:pt x="261778" y="3432168"/>
                    <a:pt x="317662" y="3432457"/>
                    <a:pt x="372534" y="3422349"/>
                  </a:cubicBezTo>
                  <a:cubicBezTo>
                    <a:pt x="484229" y="3404371"/>
                    <a:pt x="589064" y="3361773"/>
                    <a:pt x="691950" y="3316286"/>
                  </a:cubicBezTo>
                  <a:cubicBezTo>
                    <a:pt x="801984" y="3271450"/>
                    <a:pt x="903426" y="3207624"/>
                    <a:pt x="994904" y="3132102"/>
                  </a:cubicBezTo>
                  <a:cubicBezTo>
                    <a:pt x="1058007" y="3078241"/>
                    <a:pt x="1121038" y="3017015"/>
                    <a:pt x="1140749" y="2933478"/>
                  </a:cubicBezTo>
                  <a:cubicBezTo>
                    <a:pt x="1143637" y="2934489"/>
                    <a:pt x="1144648" y="2930157"/>
                    <a:pt x="1141977" y="2929507"/>
                  </a:cubicBezTo>
                  <a:cubicBezTo>
                    <a:pt x="1142049" y="2929580"/>
                    <a:pt x="1142049" y="2929507"/>
                    <a:pt x="1142049" y="2929507"/>
                  </a:cubicBezTo>
                  <a:cubicBezTo>
                    <a:pt x="1141977" y="2929507"/>
                    <a:pt x="1141977" y="2929435"/>
                    <a:pt x="1141904" y="2929363"/>
                  </a:cubicBezTo>
                  <a:lnTo>
                    <a:pt x="1141904" y="2929363"/>
                  </a:lnTo>
                  <a:cubicBezTo>
                    <a:pt x="1143132" y="2926330"/>
                    <a:pt x="1142626" y="2922865"/>
                    <a:pt x="1140605" y="2920627"/>
                  </a:cubicBezTo>
                  <a:cubicBezTo>
                    <a:pt x="1145659" y="2921276"/>
                    <a:pt x="1150785" y="2921782"/>
                    <a:pt x="1155911" y="2922143"/>
                  </a:cubicBezTo>
                  <a:cubicBezTo>
                    <a:pt x="1201326" y="2927125"/>
                    <a:pt x="1246379" y="2925464"/>
                    <a:pt x="1290854" y="2919327"/>
                  </a:cubicBezTo>
                  <a:cubicBezTo>
                    <a:pt x="1288977" y="2924165"/>
                    <a:pt x="1288183" y="2929868"/>
                    <a:pt x="1287750" y="2934995"/>
                  </a:cubicBezTo>
                  <a:close/>
                  <a:moveTo>
                    <a:pt x="1872792" y="2556735"/>
                  </a:moveTo>
                  <a:cubicBezTo>
                    <a:pt x="1853947" y="2584894"/>
                    <a:pt x="1829977" y="2609009"/>
                    <a:pt x="1807450" y="2634207"/>
                  </a:cubicBezTo>
                  <a:cubicBezTo>
                    <a:pt x="1777920" y="2669729"/>
                    <a:pt x="1742036" y="2698465"/>
                    <a:pt x="1704059" y="2724602"/>
                  </a:cubicBezTo>
                  <a:cubicBezTo>
                    <a:pt x="1676117" y="2745685"/>
                    <a:pt x="1648825" y="2768139"/>
                    <a:pt x="1617129" y="2783590"/>
                  </a:cubicBezTo>
                  <a:cubicBezTo>
                    <a:pt x="1564423" y="2810087"/>
                    <a:pt x="1511644" y="2836585"/>
                    <a:pt x="1454317" y="2851819"/>
                  </a:cubicBezTo>
                  <a:cubicBezTo>
                    <a:pt x="1390564" y="2871169"/>
                    <a:pt x="1328543" y="2890736"/>
                    <a:pt x="1261397" y="2896656"/>
                  </a:cubicBezTo>
                  <a:cubicBezTo>
                    <a:pt x="1210495" y="2899905"/>
                    <a:pt x="1159016" y="2898822"/>
                    <a:pt x="1108909" y="2888642"/>
                  </a:cubicBezTo>
                  <a:cubicBezTo>
                    <a:pt x="1071076" y="2879689"/>
                    <a:pt x="1034253" y="2866693"/>
                    <a:pt x="996998" y="2855357"/>
                  </a:cubicBezTo>
                  <a:cubicBezTo>
                    <a:pt x="892596" y="2818535"/>
                    <a:pt x="794691" y="2758897"/>
                    <a:pt x="724729" y="2672040"/>
                  </a:cubicBezTo>
                  <a:cubicBezTo>
                    <a:pt x="631374" y="2568504"/>
                    <a:pt x="564155" y="2458326"/>
                    <a:pt x="564660" y="2314213"/>
                  </a:cubicBezTo>
                  <a:cubicBezTo>
                    <a:pt x="562855" y="2228295"/>
                    <a:pt x="603865" y="2137105"/>
                    <a:pt x="676932" y="2089597"/>
                  </a:cubicBezTo>
                  <a:cubicBezTo>
                    <a:pt x="750432" y="2045194"/>
                    <a:pt x="815774" y="2046782"/>
                    <a:pt x="898299" y="2049670"/>
                  </a:cubicBezTo>
                  <a:cubicBezTo>
                    <a:pt x="954110" y="2052775"/>
                    <a:pt x="1004146" y="2081799"/>
                    <a:pt x="1051148" y="2109741"/>
                  </a:cubicBezTo>
                  <a:cubicBezTo>
                    <a:pt x="1090425" y="2135589"/>
                    <a:pt x="1131363" y="2160643"/>
                    <a:pt x="1162843" y="2196382"/>
                  </a:cubicBezTo>
                  <a:cubicBezTo>
                    <a:pt x="1204430" y="2244684"/>
                    <a:pt x="1240386" y="2298618"/>
                    <a:pt x="1261036" y="2359339"/>
                  </a:cubicBezTo>
                  <a:cubicBezTo>
                    <a:pt x="1276775" y="2418760"/>
                    <a:pt x="1286017" y="2480708"/>
                    <a:pt x="1287461" y="2542151"/>
                  </a:cubicBezTo>
                  <a:cubicBezTo>
                    <a:pt x="1288111" y="2558613"/>
                    <a:pt x="1287605" y="2575002"/>
                    <a:pt x="1284934" y="2591175"/>
                  </a:cubicBezTo>
                  <a:cubicBezTo>
                    <a:pt x="1253527" y="2594857"/>
                    <a:pt x="1222047" y="2597962"/>
                    <a:pt x="1190568" y="2600417"/>
                  </a:cubicBezTo>
                  <a:cubicBezTo>
                    <a:pt x="1180821" y="2486340"/>
                    <a:pt x="1127825" y="2318329"/>
                    <a:pt x="1029993" y="2251327"/>
                  </a:cubicBezTo>
                  <a:cubicBezTo>
                    <a:pt x="969200" y="2206851"/>
                    <a:pt x="874834" y="2192339"/>
                    <a:pt x="818662" y="2251615"/>
                  </a:cubicBezTo>
                  <a:cubicBezTo>
                    <a:pt x="781551" y="2288510"/>
                    <a:pt x="764728" y="2342011"/>
                    <a:pt x="771515" y="2393634"/>
                  </a:cubicBezTo>
                  <a:cubicBezTo>
                    <a:pt x="774042" y="2428363"/>
                    <a:pt x="789493" y="2460492"/>
                    <a:pt x="810359" y="2487928"/>
                  </a:cubicBezTo>
                  <a:cubicBezTo>
                    <a:pt x="833247" y="2520202"/>
                    <a:pt x="859022" y="2551393"/>
                    <a:pt x="893173" y="2572186"/>
                  </a:cubicBezTo>
                  <a:cubicBezTo>
                    <a:pt x="955554" y="2613990"/>
                    <a:pt x="1025228" y="2625109"/>
                    <a:pt x="1098873" y="2627636"/>
                  </a:cubicBezTo>
                  <a:cubicBezTo>
                    <a:pt x="1166453" y="2630236"/>
                    <a:pt x="1233816" y="2624315"/>
                    <a:pt x="1300746" y="2615290"/>
                  </a:cubicBezTo>
                  <a:cubicBezTo>
                    <a:pt x="1358290" y="2609009"/>
                    <a:pt x="1415473" y="2599478"/>
                    <a:pt x="1470345" y="2580634"/>
                  </a:cubicBezTo>
                  <a:cubicBezTo>
                    <a:pt x="1546806" y="2557457"/>
                    <a:pt x="1623627" y="2532909"/>
                    <a:pt x="1690557" y="2488000"/>
                  </a:cubicBezTo>
                  <a:cubicBezTo>
                    <a:pt x="1742686" y="2456376"/>
                    <a:pt x="1790266" y="2413273"/>
                    <a:pt x="1818208" y="2358328"/>
                  </a:cubicBezTo>
                  <a:cubicBezTo>
                    <a:pt x="1819147" y="2356306"/>
                    <a:pt x="1820591" y="2352191"/>
                    <a:pt x="1821024" y="2348509"/>
                  </a:cubicBezTo>
                  <a:cubicBezTo>
                    <a:pt x="1824778" y="2347787"/>
                    <a:pt x="1828605" y="2347137"/>
                    <a:pt x="1832359" y="2346343"/>
                  </a:cubicBezTo>
                  <a:cubicBezTo>
                    <a:pt x="1893586" y="2331397"/>
                    <a:pt x="1952140" y="2307426"/>
                    <a:pt x="2011128" y="2285622"/>
                  </a:cubicBezTo>
                  <a:cubicBezTo>
                    <a:pt x="1993945" y="2327426"/>
                    <a:pt x="1979721" y="2370458"/>
                    <a:pt x="1959577" y="2410962"/>
                  </a:cubicBezTo>
                  <a:cubicBezTo>
                    <a:pt x="1931491" y="2459842"/>
                    <a:pt x="1902322" y="2508505"/>
                    <a:pt x="1872792" y="2556735"/>
                  </a:cubicBezTo>
                  <a:close/>
                  <a:moveTo>
                    <a:pt x="1163998" y="2601067"/>
                  </a:moveTo>
                  <a:cubicBezTo>
                    <a:pt x="1141544" y="2601572"/>
                    <a:pt x="1118945" y="2601933"/>
                    <a:pt x="1096490" y="2600922"/>
                  </a:cubicBezTo>
                  <a:cubicBezTo>
                    <a:pt x="1023279" y="2598540"/>
                    <a:pt x="954833" y="2585543"/>
                    <a:pt x="894762" y="2540996"/>
                  </a:cubicBezTo>
                  <a:cubicBezTo>
                    <a:pt x="873535" y="2525473"/>
                    <a:pt x="856423" y="2505328"/>
                    <a:pt x="840828" y="2484318"/>
                  </a:cubicBezTo>
                  <a:cubicBezTo>
                    <a:pt x="818301" y="2455799"/>
                    <a:pt x="798662" y="2423236"/>
                    <a:pt x="797507" y="2385981"/>
                  </a:cubicBezTo>
                  <a:cubicBezTo>
                    <a:pt x="792164" y="2341000"/>
                    <a:pt x="809854" y="2294430"/>
                    <a:pt x="843860" y="2264034"/>
                  </a:cubicBezTo>
                  <a:cubicBezTo>
                    <a:pt x="897072" y="2217753"/>
                    <a:pt x="976276" y="2240930"/>
                    <a:pt x="1026167" y="2281218"/>
                  </a:cubicBezTo>
                  <a:cubicBezTo>
                    <a:pt x="1108331" y="2348220"/>
                    <a:pt x="1154901" y="2497964"/>
                    <a:pt x="1163998" y="2601067"/>
                  </a:cubicBezTo>
                  <a:close/>
                  <a:moveTo>
                    <a:pt x="2570250" y="1415748"/>
                  </a:moveTo>
                  <a:cubicBezTo>
                    <a:pt x="2561442" y="1495097"/>
                    <a:pt x="2537255" y="1572424"/>
                    <a:pt x="2516822" y="1649462"/>
                  </a:cubicBezTo>
                  <a:cubicBezTo>
                    <a:pt x="2498700" y="1714876"/>
                    <a:pt x="2472996" y="1777835"/>
                    <a:pt x="2442455" y="1838411"/>
                  </a:cubicBezTo>
                  <a:cubicBezTo>
                    <a:pt x="2421084" y="1879637"/>
                    <a:pt x="2400434" y="1925774"/>
                    <a:pt x="2372204" y="1963823"/>
                  </a:cubicBezTo>
                  <a:cubicBezTo>
                    <a:pt x="2338992" y="2006927"/>
                    <a:pt x="2306718" y="2051042"/>
                    <a:pt x="2269462" y="2090824"/>
                  </a:cubicBezTo>
                  <a:cubicBezTo>
                    <a:pt x="2208669" y="2149307"/>
                    <a:pt x="2137118" y="2195949"/>
                    <a:pt x="2062535" y="2234865"/>
                  </a:cubicBezTo>
                  <a:cubicBezTo>
                    <a:pt x="1986580" y="2268438"/>
                    <a:pt x="1908170" y="2297679"/>
                    <a:pt x="1827739" y="2319917"/>
                  </a:cubicBezTo>
                  <a:cubicBezTo>
                    <a:pt x="1756910" y="2333924"/>
                    <a:pt x="1684276" y="2340494"/>
                    <a:pt x="1612075" y="2338906"/>
                  </a:cubicBezTo>
                  <a:cubicBezTo>
                    <a:pt x="1575325" y="2336379"/>
                    <a:pt x="1539225" y="2327137"/>
                    <a:pt x="1503485" y="2317679"/>
                  </a:cubicBezTo>
                  <a:cubicBezTo>
                    <a:pt x="1464930" y="2306993"/>
                    <a:pt x="1425653" y="2296452"/>
                    <a:pt x="1390997" y="2275803"/>
                  </a:cubicBezTo>
                  <a:cubicBezTo>
                    <a:pt x="1351142" y="2250605"/>
                    <a:pt x="1309843" y="2226778"/>
                    <a:pt x="1273165" y="2196887"/>
                  </a:cubicBezTo>
                  <a:cubicBezTo>
                    <a:pt x="1241975" y="2169956"/>
                    <a:pt x="1215405" y="2136600"/>
                    <a:pt x="1187607" y="2106131"/>
                  </a:cubicBezTo>
                  <a:cubicBezTo>
                    <a:pt x="1128186" y="2039706"/>
                    <a:pt x="1080245" y="1958625"/>
                    <a:pt x="1056924" y="1872056"/>
                  </a:cubicBezTo>
                  <a:cubicBezTo>
                    <a:pt x="1039452" y="1786499"/>
                    <a:pt x="1053820" y="1720435"/>
                    <a:pt x="1122988" y="1663974"/>
                  </a:cubicBezTo>
                  <a:cubicBezTo>
                    <a:pt x="1164648" y="1626863"/>
                    <a:pt x="1215910" y="1601737"/>
                    <a:pt x="1270133" y="1589246"/>
                  </a:cubicBezTo>
                  <a:cubicBezTo>
                    <a:pt x="1322406" y="1572207"/>
                    <a:pt x="1377206" y="1567731"/>
                    <a:pt x="1431935" y="1569536"/>
                  </a:cubicBezTo>
                  <a:cubicBezTo>
                    <a:pt x="1503197" y="1570619"/>
                    <a:pt x="1571354" y="1594589"/>
                    <a:pt x="1638862" y="1615167"/>
                  </a:cubicBezTo>
                  <a:cubicBezTo>
                    <a:pt x="1675179" y="1626285"/>
                    <a:pt x="1707741" y="1645852"/>
                    <a:pt x="1740737" y="1664263"/>
                  </a:cubicBezTo>
                  <a:cubicBezTo>
                    <a:pt x="1762758" y="1676609"/>
                    <a:pt x="1785140" y="1688378"/>
                    <a:pt x="1805356" y="1703540"/>
                  </a:cubicBezTo>
                  <a:cubicBezTo>
                    <a:pt x="1844273" y="1736464"/>
                    <a:pt x="1882611" y="1770470"/>
                    <a:pt x="1914380" y="1810686"/>
                  </a:cubicBezTo>
                  <a:cubicBezTo>
                    <a:pt x="1944848" y="1854367"/>
                    <a:pt x="1973223" y="1900792"/>
                    <a:pt x="1989107" y="1951910"/>
                  </a:cubicBezTo>
                  <a:cubicBezTo>
                    <a:pt x="1991417" y="1958192"/>
                    <a:pt x="1992645" y="1964906"/>
                    <a:pt x="1995894" y="1970827"/>
                  </a:cubicBezTo>
                  <a:cubicBezTo>
                    <a:pt x="1996977" y="1972849"/>
                    <a:pt x="1998493" y="1974365"/>
                    <a:pt x="2000154" y="1975376"/>
                  </a:cubicBezTo>
                  <a:cubicBezTo>
                    <a:pt x="1987807" y="1989094"/>
                    <a:pt x="1974595" y="2001945"/>
                    <a:pt x="1960082" y="2013714"/>
                  </a:cubicBezTo>
                  <a:cubicBezTo>
                    <a:pt x="1922321" y="2043389"/>
                    <a:pt x="1878423" y="2068370"/>
                    <a:pt x="1833659" y="2086059"/>
                  </a:cubicBezTo>
                  <a:cubicBezTo>
                    <a:pt x="1828533" y="2026782"/>
                    <a:pt x="1792721" y="1973426"/>
                    <a:pt x="1754455" y="1929600"/>
                  </a:cubicBezTo>
                  <a:cubicBezTo>
                    <a:pt x="1736116" y="1910612"/>
                    <a:pt x="1719726" y="1889312"/>
                    <a:pt x="1698355" y="1873645"/>
                  </a:cubicBezTo>
                  <a:cubicBezTo>
                    <a:pt x="1664637" y="1851985"/>
                    <a:pt x="1628537" y="1833574"/>
                    <a:pt x="1590704" y="1820216"/>
                  </a:cubicBezTo>
                  <a:cubicBezTo>
                    <a:pt x="1533016" y="1798845"/>
                    <a:pt x="1414751" y="1767582"/>
                    <a:pt x="1365438" y="1815234"/>
                  </a:cubicBezTo>
                  <a:cubicBezTo>
                    <a:pt x="1323922" y="1871334"/>
                    <a:pt x="1343778" y="1951622"/>
                    <a:pt x="1381105" y="2004833"/>
                  </a:cubicBezTo>
                  <a:cubicBezTo>
                    <a:pt x="1405220" y="2038912"/>
                    <a:pt x="1440382" y="2061583"/>
                    <a:pt x="1475833" y="2082160"/>
                  </a:cubicBezTo>
                  <a:cubicBezTo>
                    <a:pt x="1532005" y="2119488"/>
                    <a:pt x="1599945" y="2139704"/>
                    <a:pt x="1667309" y="2140138"/>
                  </a:cubicBezTo>
                  <a:cubicBezTo>
                    <a:pt x="1795176" y="2142809"/>
                    <a:pt x="1923693" y="2092341"/>
                    <a:pt x="2013222" y="2000646"/>
                  </a:cubicBezTo>
                  <a:cubicBezTo>
                    <a:pt x="2045063" y="1967217"/>
                    <a:pt x="2070838" y="1928878"/>
                    <a:pt x="2094664" y="1889529"/>
                  </a:cubicBezTo>
                  <a:cubicBezTo>
                    <a:pt x="2123834" y="1843609"/>
                    <a:pt x="2155385" y="1799061"/>
                    <a:pt x="2181017" y="1750976"/>
                  </a:cubicBezTo>
                  <a:cubicBezTo>
                    <a:pt x="2225781" y="1666212"/>
                    <a:pt x="2258777" y="1574951"/>
                    <a:pt x="2276466" y="1480729"/>
                  </a:cubicBezTo>
                  <a:cubicBezTo>
                    <a:pt x="2293866" y="1350262"/>
                    <a:pt x="2296971" y="1217052"/>
                    <a:pt x="2283469" y="1085936"/>
                  </a:cubicBezTo>
                  <a:cubicBezTo>
                    <a:pt x="2277910" y="1032435"/>
                    <a:pt x="2277188" y="976840"/>
                    <a:pt x="2254445" y="927094"/>
                  </a:cubicBezTo>
                  <a:cubicBezTo>
                    <a:pt x="2245347" y="906878"/>
                    <a:pt x="2236683" y="885651"/>
                    <a:pt x="2222027" y="868828"/>
                  </a:cubicBezTo>
                  <a:cubicBezTo>
                    <a:pt x="2225637" y="854244"/>
                    <a:pt x="2228958" y="839515"/>
                    <a:pt x="2232279" y="824858"/>
                  </a:cubicBezTo>
                  <a:cubicBezTo>
                    <a:pt x="2239571" y="792151"/>
                    <a:pt x="2246647" y="759155"/>
                    <a:pt x="2246575" y="725510"/>
                  </a:cubicBezTo>
                  <a:cubicBezTo>
                    <a:pt x="2247297" y="697279"/>
                    <a:pt x="2246575" y="669049"/>
                    <a:pt x="2244264" y="640963"/>
                  </a:cubicBezTo>
                  <a:cubicBezTo>
                    <a:pt x="2247008" y="642696"/>
                    <a:pt x="2249174" y="644140"/>
                    <a:pt x="2250474" y="645151"/>
                  </a:cubicBezTo>
                  <a:cubicBezTo>
                    <a:pt x="2303252" y="684067"/>
                    <a:pt x="2356103" y="725943"/>
                    <a:pt x="2393647" y="780455"/>
                  </a:cubicBezTo>
                  <a:cubicBezTo>
                    <a:pt x="2521876" y="964350"/>
                    <a:pt x="2578842" y="1192937"/>
                    <a:pt x="2570250" y="1415748"/>
                  </a:cubicBezTo>
                  <a:close/>
                  <a:moveTo>
                    <a:pt x="1807378" y="2094001"/>
                  </a:moveTo>
                  <a:cubicBezTo>
                    <a:pt x="1790266" y="2098911"/>
                    <a:pt x="1772938" y="2103243"/>
                    <a:pt x="1755538" y="2106853"/>
                  </a:cubicBezTo>
                  <a:cubicBezTo>
                    <a:pt x="1741026" y="2109452"/>
                    <a:pt x="1726369" y="2110968"/>
                    <a:pt x="1711640" y="2112124"/>
                  </a:cubicBezTo>
                  <a:cubicBezTo>
                    <a:pt x="1634024" y="2119127"/>
                    <a:pt x="1553520" y="2103026"/>
                    <a:pt x="1488540" y="2058767"/>
                  </a:cubicBezTo>
                  <a:cubicBezTo>
                    <a:pt x="1442692" y="2033136"/>
                    <a:pt x="1397567" y="1999274"/>
                    <a:pt x="1380455" y="1947217"/>
                  </a:cubicBezTo>
                  <a:cubicBezTo>
                    <a:pt x="1367026" y="1909240"/>
                    <a:pt x="1360600" y="1863031"/>
                    <a:pt x="1388253" y="1829314"/>
                  </a:cubicBezTo>
                  <a:cubicBezTo>
                    <a:pt x="1434317" y="1807437"/>
                    <a:pt x="1487746" y="1818772"/>
                    <a:pt x="1535254" y="1830397"/>
                  </a:cubicBezTo>
                  <a:cubicBezTo>
                    <a:pt x="1590198" y="1845775"/>
                    <a:pt x="1644349" y="1867580"/>
                    <a:pt x="1690774" y="1901587"/>
                  </a:cubicBezTo>
                  <a:cubicBezTo>
                    <a:pt x="1708680" y="1918265"/>
                    <a:pt x="1724636" y="1936893"/>
                    <a:pt x="1741387" y="1954726"/>
                  </a:cubicBezTo>
                  <a:cubicBezTo>
                    <a:pt x="1773299" y="1994653"/>
                    <a:pt x="1805212" y="2041295"/>
                    <a:pt x="1807378" y="209400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" name="Google Shape;159;p4"/>
          <p:cNvSpPr/>
          <p:nvPr/>
        </p:nvSpPr>
        <p:spPr>
          <a:xfrm rot="1209253">
            <a:off x="523770" y="-126113"/>
            <a:ext cx="772973" cy="666803"/>
          </a:xfrm>
          <a:custGeom>
            <a:avLst/>
            <a:gdLst/>
            <a:ahLst/>
            <a:cxnLst/>
            <a:rect l="l" t="t" r="r" b="b"/>
            <a:pathLst>
              <a:path w="1543921" h="1334140" extrusionOk="0">
                <a:moveTo>
                  <a:pt x="1542279" y="623180"/>
                </a:moveTo>
                <a:cubicBezTo>
                  <a:pt x="1543939" y="653793"/>
                  <a:pt x="1544372" y="684334"/>
                  <a:pt x="1543434" y="714947"/>
                </a:cubicBezTo>
                <a:cubicBezTo>
                  <a:pt x="1540257" y="754658"/>
                  <a:pt x="1530077" y="792852"/>
                  <a:pt x="1521124" y="831768"/>
                </a:cubicBezTo>
                <a:cubicBezTo>
                  <a:pt x="1512965" y="867074"/>
                  <a:pt x="1501991" y="901875"/>
                  <a:pt x="1486034" y="934509"/>
                </a:cubicBezTo>
                <a:cubicBezTo>
                  <a:pt x="1470872" y="964401"/>
                  <a:pt x="1449067" y="990176"/>
                  <a:pt x="1428274" y="1016241"/>
                </a:cubicBezTo>
                <a:cubicBezTo>
                  <a:pt x="1363365" y="1103098"/>
                  <a:pt x="1299901" y="1197031"/>
                  <a:pt x="1200769" y="1248510"/>
                </a:cubicBezTo>
                <a:cubicBezTo>
                  <a:pt x="1146619" y="1281939"/>
                  <a:pt x="1086548" y="1306993"/>
                  <a:pt x="1025033" y="1323888"/>
                </a:cubicBezTo>
                <a:cubicBezTo>
                  <a:pt x="987272" y="1330386"/>
                  <a:pt x="948645" y="1333202"/>
                  <a:pt x="910306" y="1334140"/>
                </a:cubicBezTo>
                <a:cubicBezTo>
                  <a:pt x="857166" y="1331324"/>
                  <a:pt x="806554" y="1311469"/>
                  <a:pt x="756302" y="1295224"/>
                </a:cubicBezTo>
                <a:cubicBezTo>
                  <a:pt x="710671" y="1277824"/>
                  <a:pt x="662586" y="1256308"/>
                  <a:pt x="628362" y="1219485"/>
                </a:cubicBezTo>
                <a:cubicBezTo>
                  <a:pt x="592551" y="1175443"/>
                  <a:pt x="572118" y="1121509"/>
                  <a:pt x="555007" y="1068008"/>
                </a:cubicBezTo>
                <a:cubicBezTo>
                  <a:pt x="543093" y="1011403"/>
                  <a:pt x="543599" y="950394"/>
                  <a:pt x="558689" y="894366"/>
                </a:cubicBezTo>
                <a:cubicBezTo>
                  <a:pt x="586775" y="784404"/>
                  <a:pt x="633633" y="695236"/>
                  <a:pt x="720635" y="620581"/>
                </a:cubicBezTo>
                <a:cubicBezTo>
                  <a:pt x="744894" y="598199"/>
                  <a:pt x="773630" y="582242"/>
                  <a:pt x="801933" y="565781"/>
                </a:cubicBezTo>
                <a:cubicBezTo>
                  <a:pt x="822799" y="552712"/>
                  <a:pt x="843665" y="539355"/>
                  <a:pt x="866408" y="529753"/>
                </a:cubicBezTo>
                <a:cubicBezTo>
                  <a:pt x="932616" y="503183"/>
                  <a:pt x="1003445" y="492208"/>
                  <a:pt x="1073985" y="484916"/>
                </a:cubicBezTo>
                <a:cubicBezTo>
                  <a:pt x="1102937" y="483400"/>
                  <a:pt x="1131962" y="483111"/>
                  <a:pt x="1160915" y="483616"/>
                </a:cubicBezTo>
                <a:cubicBezTo>
                  <a:pt x="1179831" y="485494"/>
                  <a:pt x="1197304" y="491703"/>
                  <a:pt x="1216798" y="492497"/>
                </a:cubicBezTo>
                <a:cubicBezTo>
                  <a:pt x="1217736" y="492569"/>
                  <a:pt x="1218675" y="492641"/>
                  <a:pt x="1219469" y="492497"/>
                </a:cubicBezTo>
                <a:cubicBezTo>
                  <a:pt x="1244595" y="549319"/>
                  <a:pt x="1259396" y="610617"/>
                  <a:pt x="1261562" y="672710"/>
                </a:cubicBezTo>
                <a:cubicBezTo>
                  <a:pt x="1193261" y="644696"/>
                  <a:pt x="1117666" y="652349"/>
                  <a:pt x="1045827" y="657692"/>
                </a:cubicBezTo>
                <a:cubicBezTo>
                  <a:pt x="924241" y="664118"/>
                  <a:pt x="841860" y="694370"/>
                  <a:pt x="750815" y="775957"/>
                </a:cubicBezTo>
                <a:cubicBezTo>
                  <a:pt x="701502" y="814801"/>
                  <a:pt x="671827" y="873139"/>
                  <a:pt x="655582" y="932777"/>
                </a:cubicBezTo>
                <a:cubicBezTo>
                  <a:pt x="647279" y="980068"/>
                  <a:pt x="645618" y="1031908"/>
                  <a:pt x="663235" y="1077322"/>
                </a:cubicBezTo>
                <a:cubicBezTo>
                  <a:pt x="677170" y="1109452"/>
                  <a:pt x="697603" y="1139920"/>
                  <a:pt x="727711" y="1158765"/>
                </a:cubicBezTo>
                <a:cubicBezTo>
                  <a:pt x="762222" y="1183168"/>
                  <a:pt x="801572" y="1203746"/>
                  <a:pt x="844531" y="1205695"/>
                </a:cubicBezTo>
                <a:cubicBezTo>
                  <a:pt x="954565" y="1209233"/>
                  <a:pt x="1084021" y="1146346"/>
                  <a:pt x="1158965" y="1067286"/>
                </a:cubicBezTo>
                <a:cubicBezTo>
                  <a:pt x="1195788" y="1026493"/>
                  <a:pt x="1236581" y="987288"/>
                  <a:pt x="1257519" y="935448"/>
                </a:cubicBezTo>
                <a:cubicBezTo>
                  <a:pt x="1293258" y="853139"/>
                  <a:pt x="1293403" y="761805"/>
                  <a:pt x="1288204" y="673865"/>
                </a:cubicBezTo>
                <a:cubicBezTo>
                  <a:pt x="1284667" y="576900"/>
                  <a:pt x="1254126" y="480295"/>
                  <a:pt x="1198387" y="400513"/>
                </a:cubicBezTo>
                <a:cubicBezTo>
                  <a:pt x="1174633" y="366218"/>
                  <a:pt x="1151095" y="331056"/>
                  <a:pt x="1117594" y="305497"/>
                </a:cubicBezTo>
                <a:cubicBezTo>
                  <a:pt x="1074057" y="272285"/>
                  <a:pt x="1029870" y="237701"/>
                  <a:pt x="978897" y="216763"/>
                </a:cubicBezTo>
                <a:cubicBezTo>
                  <a:pt x="850018" y="163190"/>
                  <a:pt x="707494" y="163190"/>
                  <a:pt x="570385" y="172504"/>
                </a:cubicBezTo>
                <a:cubicBezTo>
                  <a:pt x="460351" y="178713"/>
                  <a:pt x="354361" y="213369"/>
                  <a:pt x="251475" y="250914"/>
                </a:cubicBezTo>
                <a:cubicBezTo>
                  <a:pt x="206710" y="267953"/>
                  <a:pt x="161585" y="284198"/>
                  <a:pt x="117543" y="303042"/>
                </a:cubicBezTo>
                <a:cubicBezTo>
                  <a:pt x="88590" y="316905"/>
                  <a:pt x="63320" y="337266"/>
                  <a:pt x="35234" y="352716"/>
                </a:cubicBezTo>
                <a:cubicBezTo>
                  <a:pt x="24115" y="309757"/>
                  <a:pt x="16173" y="265931"/>
                  <a:pt x="7076" y="221889"/>
                </a:cubicBezTo>
                <a:cubicBezTo>
                  <a:pt x="5198" y="213153"/>
                  <a:pt x="4115" y="203983"/>
                  <a:pt x="0" y="195969"/>
                </a:cubicBezTo>
                <a:cubicBezTo>
                  <a:pt x="7870" y="189326"/>
                  <a:pt x="15812" y="182684"/>
                  <a:pt x="24404" y="176908"/>
                </a:cubicBezTo>
                <a:cubicBezTo>
                  <a:pt x="110178" y="126223"/>
                  <a:pt x="200501" y="80809"/>
                  <a:pt x="296528" y="53300"/>
                </a:cubicBezTo>
                <a:cubicBezTo>
                  <a:pt x="348224" y="41676"/>
                  <a:pt x="397465" y="28824"/>
                  <a:pt x="450460" y="21676"/>
                </a:cubicBezTo>
                <a:cubicBezTo>
                  <a:pt x="499123" y="15467"/>
                  <a:pt x="548364" y="14095"/>
                  <a:pt x="597027" y="8103"/>
                </a:cubicBezTo>
                <a:cubicBezTo>
                  <a:pt x="643886" y="449"/>
                  <a:pt x="691249" y="1532"/>
                  <a:pt x="738468" y="810"/>
                </a:cubicBezTo>
                <a:cubicBezTo>
                  <a:pt x="793269" y="-995"/>
                  <a:pt x="847708" y="-489"/>
                  <a:pt x="902147" y="9763"/>
                </a:cubicBezTo>
                <a:cubicBezTo>
                  <a:pt x="964312" y="23842"/>
                  <a:pt x="1027416" y="34961"/>
                  <a:pt x="1087775" y="55972"/>
                </a:cubicBezTo>
                <a:cubicBezTo>
                  <a:pt x="1138893" y="75899"/>
                  <a:pt x="1188423" y="99798"/>
                  <a:pt x="1236942" y="125501"/>
                </a:cubicBezTo>
                <a:cubicBezTo>
                  <a:pt x="1282500" y="153804"/>
                  <a:pt x="1326110" y="186511"/>
                  <a:pt x="1368419" y="219434"/>
                </a:cubicBezTo>
                <a:cubicBezTo>
                  <a:pt x="1404736" y="253802"/>
                  <a:pt x="1436721" y="293223"/>
                  <a:pt x="1463580" y="335388"/>
                </a:cubicBezTo>
                <a:cubicBezTo>
                  <a:pt x="1476648" y="357915"/>
                  <a:pt x="1485890" y="382247"/>
                  <a:pt x="1494337" y="406867"/>
                </a:cubicBezTo>
                <a:cubicBezTo>
                  <a:pt x="1516214" y="465927"/>
                  <a:pt x="1532243" y="527153"/>
                  <a:pt x="1539391" y="589751"/>
                </a:cubicBezTo>
                <a:cubicBezTo>
                  <a:pt x="1538813" y="590618"/>
                  <a:pt x="1538957" y="591773"/>
                  <a:pt x="1539751" y="593145"/>
                </a:cubicBezTo>
                <a:cubicBezTo>
                  <a:pt x="1540834" y="603108"/>
                  <a:pt x="1541629" y="613144"/>
                  <a:pt x="1542279" y="62318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"/>
          <p:cNvSpPr/>
          <p:nvPr/>
        </p:nvSpPr>
        <p:spPr>
          <a:xfrm rot="1209253">
            <a:off x="563934" y="219200"/>
            <a:ext cx="761469" cy="848784"/>
          </a:xfrm>
          <a:custGeom>
            <a:avLst/>
            <a:gdLst/>
            <a:ahLst/>
            <a:cxnLst/>
            <a:rect l="l" t="t" r="r" b="b"/>
            <a:pathLst>
              <a:path w="1520944" h="1698247" extrusionOk="0">
                <a:moveTo>
                  <a:pt x="1219964" y="22527"/>
                </a:moveTo>
                <a:cubicBezTo>
                  <a:pt x="1219964" y="21588"/>
                  <a:pt x="1219242" y="20866"/>
                  <a:pt x="1218303" y="20866"/>
                </a:cubicBezTo>
                <a:cubicBezTo>
                  <a:pt x="1217437" y="20866"/>
                  <a:pt x="1216643" y="21588"/>
                  <a:pt x="1216643" y="22527"/>
                </a:cubicBezTo>
                <a:cubicBezTo>
                  <a:pt x="1216643" y="23393"/>
                  <a:pt x="1217364" y="24187"/>
                  <a:pt x="1218303" y="24187"/>
                </a:cubicBezTo>
                <a:cubicBezTo>
                  <a:pt x="1219242" y="24187"/>
                  <a:pt x="1219964" y="23393"/>
                  <a:pt x="1219964" y="22527"/>
                </a:cubicBezTo>
                <a:close/>
                <a:moveTo>
                  <a:pt x="1343282" y="139564"/>
                </a:moveTo>
                <a:cubicBezTo>
                  <a:pt x="1471727" y="323387"/>
                  <a:pt x="1528694" y="551974"/>
                  <a:pt x="1520102" y="774785"/>
                </a:cubicBezTo>
                <a:cubicBezTo>
                  <a:pt x="1511293" y="854134"/>
                  <a:pt x="1487106" y="931389"/>
                  <a:pt x="1466673" y="1008499"/>
                </a:cubicBezTo>
                <a:cubicBezTo>
                  <a:pt x="1448551" y="1073913"/>
                  <a:pt x="1422848" y="1136944"/>
                  <a:pt x="1392307" y="1197520"/>
                </a:cubicBezTo>
                <a:cubicBezTo>
                  <a:pt x="1370935" y="1238747"/>
                  <a:pt x="1350286" y="1284883"/>
                  <a:pt x="1322055" y="1322933"/>
                </a:cubicBezTo>
                <a:cubicBezTo>
                  <a:pt x="1288843" y="1366037"/>
                  <a:pt x="1256570" y="1410151"/>
                  <a:pt x="1219314" y="1449934"/>
                </a:cubicBezTo>
                <a:cubicBezTo>
                  <a:pt x="1158593" y="1508416"/>
                  <a:pt x="1086970" y="1555058"/>
                  <a:pt x="1012387" y="1593974"/>
                </a:cubicBezTo>
                <a:cubicBezTo>
                  <a:pt x="936432" y="1627547"/>
                  <a:pt x="858022" y="1656789"/>
                  <a:pt x="777590" y="1679026"/>
                </a:cubicBezTo>
                <a:cubicBezTo>
                  <a:pt x="706761" y="1693033"/>
                  <a:pt x="634127" y="1699604"/>
                  <a:pt x="561855" y="1698015"/>
                </a:cubicBezTo>
                <a:cubicBezTo>
                  <a:pt x="525177" y="1695488"/>
                  <a:pt x="489004" y="1686246"/>
                  <a:pt x="453265" y="1676860"/>
                </a:cubicBezTo>
                <a:cubicBezTo>
                  <a:pt x="414710" y="1666175"/>
                  <a:pt x="375360" y="1655561"/>
                  <a:pt x="340776" y="1634984"/>
                </a:cubicBezTo>
                <a:cubicBezTo>
                  <a:pt x="300921" y="1609714"/>
                  <a:pt x="259623" y="1585888"/>
                  <a:pt x="223017" y="1556069"/>
                </a:cubicBezTo>
                <a:cubicBezTo>
                  <a:pt x="191826" y="1529066"/>
                  <a:pt x="165256" y="1495781"/>
                  <a:pt x="137459" y="1465240"/>
                </a:cubicBezTo>
                <a:cubicBezTo>
                  <a:pt x="78038" y="1398816"/>
                  <a:pt x="30097" y="1317734"/>
                  <a:pt x="6776" y="1231166"/>
                </a:cubicBezTo>
                <a:cubicBezTo>
                  <a:pt x="-10697" y="1145608"/>
                  <a:pt x="3671" y="1079617"/>
                  <a:pt x="72839" y="1023083"/>
                </a:cubicBezTo>
                <a:cubicBezTo>
                  <a:pt x="114499" y="985972"/>
                  <a:pt x="165762" y="960846"/>
                  <a:pt x="219984" y="948356"/>
                </a:cubicBezTo>
                <a:cubicBezTo>
                  <a:pt x="272258" y="931316"/>
                  <a:pt x="327058" y="926840"/>
                  <a:pt x="381786" y="928645"/>
                </a:cubicBezTo>
                <a:cubicBezTo>
                  <a:pt x="453120" y="929800"/>
                  <a:pt x="521206" y="953699"/>
                  <a:pt x="588713" y="974348"/>
                </a:cubicBezTo>
                <a:cubicBezTo>
                  <a:pt x="625030" y="985467"/>
                  <a:pt x="657665" y="1005033"/>
                  <a:pt x="690588" y="1023444"/>
                </a:cubicBezTo>
                <a:cubicBezTo>
                  <a:pt x="712610" y="1035718"/>
                  <a:pt x="734992" y="1047559"/>
                  <a:pt x="755208" y="1062722"/>
                </a:cubicBezTo>
                <a:cubicBezTo>
                  <a:pt x="794124" y="1095645"/>
                  <a:pt x="832463" y="1129652"/>
                  <a:pt x="864231" y="1169867"/>
                </a:cubicBezTo>
                <a:cubicBezTo>
                  <a:pt x="894700" y="1213549"/>
                  <a:pt x="923075" y="1259974"/>
                  <a:pt x="938959" y="1311092"/>
                </a:cubicBezTo>
                <a:cubicBezTo>
                  <a:pt x="941269" y="1317373"/>
                  <a:pt x="942497" y="1324088"/>
                  <a:pt x="945745" y="1330008"/>
                </a:cubicBezTo>
                <a:cubicBezTo>
                  <a:pt x="946828" y="1332030"/>
                  <a:pt x="948273" y="1333546"/>
                  <a:pt x="950005" y="1334557"/>
                </a:cubicBezTo>
                <a:cubicBezTo>
                  <a:pt x="937659" y="1348203"/>
                  <a:pt x="924446" y="1361127"/>
                  <a:pt x="909934" y="1372896"/>
                </a:cubicBezTo>
                <a:cubicBezTo>
                  <a:pt x="872101" y="1402570"/>
                  <a:pt x="828275" y="1427552"/>
                  <a:pt x="783438" y="1445241"/>
                </a:cubicBezTo>
                <a:cubicBezTo>
                  <a:pt x="778312" y="1385964"/>
                  <a:pt x="742501" y="1332608"/>
                  <a:pt x="704307" y="1288782"/>
                </a:cubicBezTo>
                <a:cubicBezTo>
                  <a:pt x="685968" y="1269793"/>
                  <a:pt x="669578" y="1248494"/>
                  <a:pt x="648134" y="1232826"/>
                </a:cubicBezTo>
                <a:cubicBezTo>
                  <a:pt x="614417" y="1211166"/>
                  <a:pt x="578316" y="1192755"/>
                  <a:pt x="540483" y="1179398"/>
                </a:cubicBezTo>
                <a:cubicBezTo>
                  <a:pt x="482795" y="1158026"/>
                  <a:pt x="364530" y="1126764"/>
                  <a:pt x="315217" y="1174344"/>
                </a:cubicBezTo>
                <a:cubicBezTo>
                  <a:pt x="273702" y="1230444"/>
                  <a:pt x="293557" y="1310731"/>
                  <a:pt x="330812" y="1363943"/>
                </a:cubicBezTo>
                <a:cubicBezTo>
                  <a:pt x="354927" y="1398021"/>
                  <a:pt x="390089" y="1420692"/>
                  <a:pt x="425540" y="1441270"/>
                </a:cubicBezTo>
                <a:cubicBezTo>
                  <a:pt x="481712" y="1478597"/>
                  <a:pt x="549580" y="1498814"/>
                  <a:pt x="617016" y="1499247"/>
                </a:cubicBezTo>
                <a:cubicBezTo>
                  <a:pt x="744883" y="1501918"/>
                  <a:pt x="873328" y="1451450"/>
                  <a:pt x="962929" y="1359755"/>
                </a:cubicBezTo>
                <a:cubicBezTo>
                  <a:pt x="994770" y="1326326"/>
                  <a:pt x="1020618" y="1287988"/>
                  <a:pt x="1044372" y="1248638"/>
                </a:cubicBezTo>
                <a:cubicBezTo>
                  <a:pt x="1073469" y="1202647"/>
                  <a:pt x="1105092" y="1158171"/>
                  <a:pt x="1130652" y="1110085"/>
                </a:cubicBezTo>
                <a:cubicBezTo>
                  <a:pt x="1175416" y="1025394"/>
                  <a:pt x="1208412" y="934060"/>
                  <a:pt x="1226173" y="839838"/>
                </a:cubicBezTo>
                <a:cubicBezTo>
                  <a:pt x="1243573" y="709372"/>
                  <a:pt x="1246606" y="576089"/>
                  <a:pt x="1233176" y="445045"/>
                </a:cubicBezTo>
                <a:cubicBezTo>
                  <a:pt x="1227545" y="391616"/>
                  <a:pt x="1226895" y="335950"/>
                  <a:pt x="1204152" y="286203"/>
                </a:cubicBezTo>
                <a:cubicBezTo>
                  <a:pt x="1195054" y="265987"/>
                  <a:pt x="1186390" y="244760"/>
                  <a:pt x="1171734" y="227937"/>
                </a:cubicBezTo>
                <a:cubicBezTo>
                  <a:pt x="1175344" y="213353"/>
                  <a:pt x="1178665" y="198624"/>
                  <a:pt x="1181986" y="183967"/>
                </a:cubicBezTo>
                <a:cubicBezTo>
                  <a:pt x="1189278" y="151260"/>
                  <a:pt x="1196354" y="118265"/>
                  <a:pt x="1196210" y="84547"/>
                </a:cubicBezTo>
                <a:cubicBezTo>
                  <a:pt x="1196932" y="56317"/>
                  <a:pt x="1196210" y="28086"/>
                  <a:pt x="1193899" y="0"/>
                </a:cubicBezTo>
                <a:cubicBezTo>
                  <a:pt x="1196643" y="1733"/>
                  <a:pt x="1198809" y="3177"/>
                  <a:pt x="1200109" y="4188"/>
                </a:cubicBezTo>
                <a:cubicBezTo>
                  <a:pt x="1252959" y="43176"/>
                  <a:pt x="1305738" y="85052"/>
                  <a:pt x="1343282" y="139564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/>
          <p:nvPr/>
        </p:nvSpPr>
        <p:spPr>
          <a:xfrm rot="1209253">
            <a:off x="168564" y="803658"/>
            <a:ext cx="724030" cy="424760"/>
          </a:xfrm>
          <a:custGeom>
            <a:avLst/>
            <a:gdLst/>
            <a:ahLst/>
            <a:cxnLst/>
            <a:rect l="l" t="t" r="r" b="b"/>
            <a:pathLst>
              <a:path w="1446164" h="849861" extrusionOk="0">
                <a:moveTo>
                  <a:pt x="1446164" y="237123"/>
                </a:moveTo>
                <a:cubicBezTo>
                  <a:pt x="1428981" y="278927"/>
                  <a:pt x="1414757" y="321958"/>
                  <a:pt x="1394685" y="362463"/>
                </a:cubicBezTo>
                <a:cubicBezTo>
                  <a:pt x="1366671" y="411560"/>
                  <a:pt x="1337502" y="460150"/>
                  <a:pt x="1307972" y="508380"/>
                </a:cubicBezTo>
                <a:cubicBezTo>
                  <a:pt x="1289056" y="536539"/>
                  <a:pt x="1265157" y="560654"/>
                  <a:pt x="1242631" y="585852"/>
                </a:cubicBezTo>
                <a:cubicBezTo>
                  <a:pt x="1213101" y="621375"/>
                  <a:pt x="1177217" y="650110"/>
                  <a:pt x="1139312" y="676247"/>
                </a:cubicBezTo>
                <a:cubicBezTo>
                  <a:pt x="1111370" y="697330"/>
                  <a:pt x="1084078" y="719784"/>
                  <a:pt x="1052382" y="735235"/>
                </a:cubicBezTo>
                <a:cubicBezTo>
                  <a:pt x="999675" y="761733"/>
                  <a:pt x="946897" y="788230"/>
                  <a:pt x="889569" y="803465"/>
                </a:cubicBezTo>
                <a:cubicBezTo>
                  <a:pt x="825816" y="822814"/>
                  <a:pt x="763796" y="842381"/>
                  <a:pt x="696649" y="848229"/>
                </a:cubicBezTo>
                <a:cubicBezTo>
                  <a:pt x="645748" y="851478"/>
                  <a:pt x="594269" y="850395"/>
                  <a:pt x="544161" y="840215"/>
                </a:cubicBezTo>
                <a:cubicBezTo>
                  <a:pt x="506328" y="831190"/>
                  <a:pt x="469506" y="818266"/>
                  <a:pt x="432323" y="806858"/>
                </a:cubicBezTo>
                <a:cubicBezTo>
                  <a:pt x="327920" y="770036"/>
                  <a:pt x="230016" y="710398"/>
                  <a:pt x="160054" y="623541"/>
                </a:cubicBezTo>
                <a:cubicBezTo>
                  <a:pt x="66771" y="519933"/>
                  <a:pt x="-520" y="409827"/>
                  <a:pt x="57" y="265714"/>
                </a:cubicBezTo>
                <a:cubicBezTo>
                  <a:pt x="-1748" y="179867"/>
                  <a:pt x="39262" y="88606"/>
                  <a:pt x="112329" y="41170"/>
                </a:cubicBezTo>
                <a:cubicBezTo>
                  <a:pt x="185830" y="-3233"/>
                  <a:pt x="251171" y="-1645"/>
                  <a:pt x="333696" y="1243"/>
                </a:cubicBezTo>
                <a:cubicBezTo>
                  <a:pt x="389435" y="4348"/>
                  <a:pt x="439543" y="33372"/>
                  <a:pt x="486545" y="61242"/>
                </a:cubicBezTo>
                <a:cubicBezTo>
                  <a:pt x="525822" y="87090"/>
                  <a:pt x="566760" y="112143"/>
                  <a:pt x="598240" y="147883"/>
                </a:cubicBezTo>
                <a:cubicBezTo>
                  <a:pt x="639827" y="196185"/>
                  <a:pt x="675783" y="250119"/>
                  <a:pt x="696360" y="310767"/>
                </a:cubicBezTo>
                <a:cubicBezTo>
                  <a:pt x="712100" y="370188"/>
                  <a:pt x="721342" y="432137"/>
                  <a:pt x="722786" y="493579"/>
                </a:cubicBezTo>
                <a:cubicBezTo>
                  <a:pt x="723436" y="510041"/>
                  <a:pt x="723075" y="526431"/>
                  <a:pt x="720331" y="542676"/>
                </a:cubicBezTo>
                <a:cubicBezTo>
                  <a:pt x="688852" y="546358"/>
                  <a:pt x="657300" y="549463"/>
                  <a:pt x="625820" y="551918"/>
                </a:cubicBezTo>
                <a:cubicBezTo>
                  <a:pt x="616073" y="437840"/>
                  <a:pt x="563078" y="269830"/>
                  <a:pt x="465246" y="202827"/>
                </a:cubicBezTo>
                <a:cubicBezTo>
                  <a:pt x="404453" y="158352"/>
                  <a:pt x="310087" y="143839"/>
                  <a:pt x="253843" y="203116"/>
                </a:cubicBezTo>
                <a:cubicBezTo>
                  <a:pt x="216731" y="240011"/>
                  <a:pt x="199909" y="293511"/>
                  <a:pt x="206696" y="345135"/>
                </a:cubicBezTo>
                <a:cubicBezTo>
                  <a:pt x="209223" y="379863"/>
                  <a:pt x="224673" y="411993"/>
                  <a:pt x="245539" y="439429"/>
                </a:cubicBezTo>
                <a:cubicBezTo>
                  <a:pt x="268427" y="471703"/>
                  <a:pt x="294131" y="502893"/>
                  <a:pt x="328354" y="523687"/>
                </a:cubicBezTo>
                <a:cubicBezTo>
                  <a:pt x="390735" y="565491"/>
                  <a:pt x="460409" y="576610"/>
                  <a:pt x="534126" y="579137"/>
                </a:cubicBezTo>
                <a:cubicBezTo>
                  <a:pt x="601705" y="581736"/>
                  <a:pt x="669069" y="575816"/>
                  <a:pt x="735999" y="566863"/>
                </a:cubicBezTo>
                <a:cubicBezTo>
                  <a:pt x="793470" y="560582"/>
                  <a:pt x="850725" y="551051"/>
                  <a:pt x="905598" y="532207"/>
                </a:cubicBezTo>
                <a:cubicBezTo>
                  <a:pt x="982058" y="509030"/>
                  <a:pt x="1058880" y="484482"/>
                  <a:pt x="1125810" y="439573"/>
                </a:cubicBezTo>
                <a:cubicBezTo>
                  <a:pt x="1177939" y="407950"/>
                  <a:pt x="1225519" y="364846"/>
                  <a:pt x="1253461" y="309901"/>
                </a:cubicBezTo>
                <a:cubicBezTo>
                  <a:pt x="1254399" y="307879"/>
                  <a:pt x="1255843" y="303836"/>
                  <a:pt x="1256277" y="300154"/>
                </a:cubicBezTo>
                <a:cubicBezTo>
                  <a:pt x="1260031" y="299432"/>
                  <a:pt x="1263786" y="298710"/>
                  <a:pt x="1267540" y="297916"/>
                </a:cubicBezTo>
                <a:cubicBezTo>
                  <a:pt x="1328549" y="282898"/>
                  <a:pt x="1387104" y="258927"/>
                  <a:pt x="1446164" y="237123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 rot="1209253">
            <a:off x="-210894" y="1108659"/>
            <a:ext cx="629476" cy="329031"/>
          </a:xfrm>
          <a:custGeom>
            <a:avLst/>
            <a:gdLst/>
            <a:ahLst/>
            <a:cxnLst/>
            <a:rect l="l" t="t" r="r" b="b"/>
            <a:pathLst>
              <a:path w="1257302" h="658325" extrusionOk="0">
                <a:moveTo>
                  <a:pt x="1257303" y="0"/>
                </a:moveTo>
                <a:cubicBezTo>
                  <a:pt x="1255497" y="4837"/>
                  <a:pt x="1254775" y="10541"/>
                  <a:pt x="1254270" y="15595"/>
                </a:cubicBezTo>
                <a:cubicBezTo>
                  <a:pt x="1241707" y="71406"/>
                  <a:pt x="1217809" y="124185"/>
                  <a:pt x="1188712" y="173282"/>
                </a:cubicBezTo>
                <a:cubicBezTo>
                  <a:pt x="1157305" y="224833"/>
                  <a:pt x="1123298" y="276673"/>
                  <a:pt x="1076729" y="317177"/>
                </a:cubicBezTo>
                <a:cubicBezTo>
                  <a:pt x="1037090" y="354505"/>
                  <a:pt x="989799" y="382086"/>
                  <a:pt x="947273" y="415804"/>
                </a:cubicBezTo>
                <a:cubicBezTo>
                  <a:pt x="891317" y="462084"/>
                  <a:pt x="825109" y="496235"/>
                  <a:pt x="757313" y="521794"/>
                </a:cubicBezTo>
                <a:cubicBezTo>
                  <a:pt x="672260" y="556667"/>
                  <a:pt x="582371" y="577822"/>
                  <a:pt x="493275" y="599699"/>
                </a:cubicBezTo>
                <a:cubicBezTo>
                  <a:pt x="397970" y="616955"/>
                  <a:pt x="300499" y="640131"/>
                  <a:pt x="203534" y="650383"/>
                </a:cubicBezTo>
                <a:cubicBezTo>
                  <a:pt x="164979" y="654210"/>
                  <a:pt x="128878" y="657892"/>
                  <a:pt x="89601" y="658326"/>
                </a:cubicBezTo>
                <a:cubicBezTo>
                  <a:pt x="65414" y="657026"/>
                  <a:pt x="39205" y="659192"/>
                  <a:pt x="16823" y="648651"/>
                </a:cubicBezTo>
                <a:cubicBezTo>
                  <a:pt x="9747" y="601793"/>
                  <a:pt x="433" y="554573"/>
                  <a:pt x="0" y="507137"/>
                </a:cubicBezTo>
                <a:cubicBezTo>
                  <a:pt x="57183" y="514574"/>
                  <a:pt x="115088" y="516307"/>
                  <a:pt x="172776" y="514141"/>
                </a:cubicBezTo>
                <a:cubicBezTo>
                  <a:pt x="228299" y="512697"/>
                  <a:pt x="284254" y="512986"/>
                  <a:pt x="339127" y="502878"/>
                </a:cubicBezTo>
                <a:cubicBezTo>
                  <a:pt x="450821" y="484900"/>
                  <a:pt x="555656" y="442301"/>
                  <a:pt x="658542" y="396815"/>
                </a:cubicBezTo>
                <a:cubicBezTo>
                  <a:pt x="768576" y="351978"/>
                  <a:pt x="870018" y="288153"/>
                  <a:pt x="961496" y="212631"/>
                </a:cubicBezTo>
                <a:cubicBezTo>
                  <a:pt x="1024600" y="158769"/>
                  <a:pt x="1087631" y="97543"/>
                  <a:pt x="1107342" y="14007"/>
                </a:cubicBezTo>
                <a:cubicBezTo>
                  <a:pt x="1110302" y="15090"/>
                  <a:pt x="1111240" y="10686"/>
                  <a:pt x="1108641" y="10036"/>
                </a:cubicBezTo>
                <a:lnTo>
                  <a:pt x="1108641" y="10036"/>
                </a:lnTo>
                <a:lnTo>
                  <a:pt x="1108569" y="9964"/>
                </a:lnTo>
                <a:lnTo>
                  <a:pt x="1108569" y="9964"/>
                </a:lnTo>
                <a:cubicBezTo>
                  <a:pt x="1109796" y="6931"/>
                  <a:pt x="1109291" y="3538"/>
                  <a:pt x="1107342" y="1300"/>
                </a:cubicBezTo>
                <a:cubicBezTo>
                  <a:pt x="1112396" y="1877"/>
                  <a:pt x="1117522" y="2455"/>
                  <a:pt x="1122648" y="2744"/>
                </a:cubicBezTo>
                <a:cubicBezTo>
                  <a:pt x="1167774" y="7726"/>
                  <a:pt x="1212827" y="6137"/>
                  <a:pt x="1257303" y="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"/>
          <p:cNvSpPr txBox="1">
            <a:spLocks noGrp="1"/>
          </p:cNvSpPr>
          <p:nvPr>
            <p:ph type="ctrTitle"/>
          </p:nvPr>
        </p:nvSpPr>
        <p:spPr>
          <a:xfrm>
            <a:off x="855300" y="1836575"/>
            <a:ext cx="7433400" cy="1115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3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534450" y="1279125"/>
            <a:ext cx="51375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534450" y="2139275"/>
            <a:ext cx="7433400" cy="248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" name="Google Shape;168;p5"/>
          <p:cNvSpPr/>
          <p:nvPr/>
        </p:nvSpPr>
        <p:spPr>
          <a:xfrm>
            <a:off x="7126157" y="2273002"/>
            <a:ext cx="2492737" cy="3350003"/>
          </a:xfrm>
          <a:custGeom>
            <a:avLst/>
            <a:gdLst/>
            <a:ahLst/>
            <a:cxnLst/>
            <a:rect l="l" t="t" r="r" b="b"/>
            <a:pathLst>
              <a:path w="4985474" h="6700005" extrusionOk="0">
                <a:moveTo>
                  <a:pt x="4849713" y="502200"/>
                </a:moveTo>
                <a:cubicBezTo>
                  <a:pt x="4715105" y="346086"/>
                  <a:pt x="4491697" y="268632"/>
                  <a:pt x="4288915" y="301061"/>
                </a:cubicBezTo>
                <a:cubicBezTo>
                  <a:pt x="4183238" y="318750"/>
                  <a:pt x="4080239" y="353189"/>
                  <a:pt x="3983134" y="398616"/>
                </a:cubicBezTo>
                <a:cubicBezTo>
                  <a:pt x="3913888" y="432653"/>
                  <a:pt x="3860849" y="490810"/>
                  <a:pt x="3814507" y="551246"/>
                </a:cubicBezTo>
                <a:cubicBezTo>
                  <a:pt x="3785308" y="398750"/>
                  <a:pt x="3704276" y="244646"/>
                  <a:pt x="3570874" y="159688"/>
                </a:cubicBezTo>
                <a:cubicBezTo>
                  <a:pt x="3431310" y="64545"/>
                  <a:pt x="3258128" y="63741"/>
                  <a:pt x="3101823" y="114528"/>
                </a:cubicBezTo>
                <a:cubicBezTo>
                  <a:pt x="2939490" y="165584"/>
                  <a:pt x="2733761" y="275333"/>
                  <a:pt x="2667194" y="440157"/>
                </a:cubicBezTo>
                <a:cubicBezTo>
                  <a:pt x="2616833" y="245182"/>
                  <a:pt x="2495084" y="46053"/>
                  <a:pt x="2282123" y="9738"/>
                </a:cubicBezTo>
                <a:cubicBezTo>
                  <a:pt x="1969511" y="-42658"/>
                  <a:pt x="1567430" y="119889"/>
                  <a:pt x="1425456" y="412954"/>
                </a:cubicBezTo>
                <a:cubicBezTo>
                  <a:pt x="1406972" y="364981"/>
                  <a:pt x="1381792" y="319420"/>
                  <a:pt x="1346834" y="281363"/>
                </a:cubicBezTo>
                <a:cubicBezTo>
                  <a:pt x="1299554" y="232853"/>
                  <a:pt x="1252944" y="180994"/>
                  <a:pt x="1195618" y="144143"/>
                </a:cubicBezTo>
                <a:cubicBezTo>
                  <a:pt x="1135078" y="106488"/>
                  <a:pt x="1060877" y="106622"/>
                  <a:pt x="992568" y="116941"/>
                </a:cubicBezTo>
                <a:cubicBezTo>
                  <a:pt x="852603" y="136907"/>
                  <a:pt x="744113" y="253624"/>
                  <a:pt x="683439" y="375299"/>
                </a:cubicBezTo>
                <a:cubicBezTo>
                  <a:pt x="620756" y="505148"/>
                  <a:pt x="573744" y="644110"/>
                  <a:pt x="560217" y="788298"/>
                </a:cubicBezTo>
                <a:cubicBezTo>
                  <a:pt x="553654" y="943206"/>
                  <a:pt x="569056" y="1098918"/>
                  <a:pt x="599326" y="1250609"/>
                </a:cubicBezTo>
                <a:cubicBezTo>
                  <a:pt x="634418" y="1426422"/>
                  <a:pt x="689868" y="1598616"/>
                  <a:pt x="768490" y="1759957"/>
                </a:cubicBezTo>
                <a:cubicBezTo>
                  <a:pt x="831307" y="1887260"/>
                  <a:pt x="909393" y="2006523"/>
                  <a:pt x="983594" y="2127394"/>
                </a:cubicBezTo>
                <a:cubicBezTo>
                  <a:pt x="1098647" y="2303608"/>
                  <a:pt x="1232317" y="2470577"/>
                  <a:pt x="1387685" y="2612888"/>
                </a:cubicBezTo>
                <a:cubicBezTo>
                  <a:pt x="1526579" y="2741666"/>
                  <a:pt x="1686769" y="2844446"/>
                  <a:pt x="1851780" y="2936507"/>
                </a:cubicBezTo>
                <a:cubicBezTo>
                  <a:pt x="1891560" y="2957813"/>
                  <a:pt x="1932009" y="2978182"/>
                  <a:pt x="1972994" y="2997344"/>
                </a:cubicBezTo>
                <a:cubicBezTo>
                  <a:pt x="1993888" y="3008600"/>
                  <a:pt x="2014916" y="3019589"/>
                  <a:pt x="2036346" y="3030041"/>
                </a:cubicBezTo>
                <a:cubicBezTo>
                  <a:pt x="2079073" y="3052822"/>
                  <a:pt x="2121665" y="3075602"/>
                  <a:pt x="2166802" y="3093425"/>
                </a:cubicBezTo>
                <a:cubicBezTo>
                  <a:pt x="2195063" y="3105887"/>
                  <a:pt x="2223726" y="3118751"/>
                  <a:pt x="2252656" y="3130812"/>
                </a:cubicBezTo>
                <a:cubicBezTo>
                  <a:pt x="2228012" y="3195937"/>
                  <a:pt x="2255737" y="3273525"/>
                  <a:pt x="2285471" y="3333157"/>
                </a:cubicBezTo>
                <a:cubicBezTo>
                  <a:pt x="2323376" y="3397344"/>
                  <a:pt x="2337841" y="3388098"/>
                  <a:pt x="2315473" y="3466222"/>
                </a:cubicBezTo>
                <a:cubicBezTo>
                  <a:pt x="2266586" y="3646457"/>
                  <a:pt x="2221717" y="3828299"/>
                  <a:pt x="2161846" y="4005318"/>
                </a:cubicBezTo>
                <a:cubicBezTo>
                  <a:pt x="2060991" y="4296239"/>
                  <a:pt x="1932678" y="4575905"/>
                  <a:pt x="1791374" y="4849137"/>
                </a:cubicBezTo>
                <a:cubicBezTo>
                  <a:pt x="1779320" y="4565988"/>
                  <a:pt x="1658106" y="4301198"/>
                  <a:pt x="1514792" y="4061331"/>
                </a:cubicBezTo>
                <a:cubicBezTo>
                  <a:pt x="1443671" y="3932420"/>
                  <a:pt x="1374023" y="3802303"/>
                  <a:pt x="1275043" y="3692018"/>
                </a:cubicBezTo>
                <a:cubicBezTo>
                  <a:pt x="1104674" y="3459254"/>
                  <a:pt x="883944" y="3270443"/>
                  <a:pt x="651830" y="3101465"/>
                </a:cubicBezTo>
                <a:cubicBezTo>
                  <a:pt x="571601" y="3045451"/>
                  <a:pt x="492310" y="2987964"/>
                  <a:pt x="409001" y="2936641"/>
                </a:cubicBezTo>
                <a:cubicBezTo>
                  <a:pt x="356095" y="2904614"/>
                  <a:pt x="301047" y="2875803"/>
                  <a:pt x="253231" y="2836406"/>
                </a:cubicBezTo>
                <a:cubicBezTo>
                  <a:pt x="231399" y="2818047"/>
                  <a:pt x="206353" y="2804111"/>
                  <a:pt x="180636" y="2791783"/>
                </a:cubicBezTo>
                <a:cubicBezTo>
                  <a:pt x="161081" y="2781197"/>
                  <a:pt x="138580" y="2772754"/>
                  <a:pt x="117016" y="2783073"/>
                </a:cubicBezTo>
                <a:cubicBezTo>
                  <a:pt x="22322" y="2843910"/>
                  <a:pt x="18438" y="3054027"/>
                  <a:pt x="10267" y="3158684"/>
                </a:cubicBezTo>
                <a:cubicBezTo>
                  <a:pt x="-11698" y="3409673"/>
                  <a:pt x="490" y="3663207"/>
                  <a:pt x="57414" y="3908970"/>
                </a:cubicBezTo>
                <a:cubicBezTo>
                  <a:pt x="77906" y="4010008"/>
                  <a:pt x="93309" y="4112655"/>
                  <a:pt x="125320" y="4211013"/>
                </a:cubicBezTo>
                <a:cubicBezTo>
                  <a:pt x="154652" y="4303208"/>
                  <a:pt x="197780" y="4390042"/>
                  <a:pt x="240105" y="4476742"/>
                </a:cubicBezTo>
                <a:cubicBezTo>
                  <a:pt x="276402" y="4553794"/>
                  <a:pt x="314306" y="4631784"/>
                  <a:pt x="364801" y="4701064"/>
                </a:cubicBezTo>
                <a:cubicBezTo>
                  <a:pt x="430565" y="4787898"/>
                  <a:pt x="494587" y="4876340"/>
                  <a:pt x="562092" y="4961834"/>
                </a:cubicBezTo>
                <a:cubicBezTo>
                  <a:pt x="683975" y="5108702"/>
                  <a:pt x="819520" y="5245922"/>
                  <a:pt x="977165" y="5354465"/>
                </a:cubicBezTo>
                <a:cubicBezTo>
                  <a:pt x="1130256" y="5450277"/>
                  <a:pt x="1287232" y="5545553"/>
                  <a:pt x="1460279" y="5600495"/>
                </a:cubicBezTo>
                <a:cubicBezTo>
                  <a:pt x="1443269" y="5694565"/>
                  <a:pt x="1383801" y="5769071"/>
                  <a:pt x="1338262" y="5854029"/>
                </a:cubicBezTo>
                <a:cubicBezTo>
                  <a:pt x="1252006" y="6006123"/>
                  <a:pt x="1168295" y="6159825"/>
                  <a:pt x="1065564" y="6301735"/>
                </a:cubicBezTo>
                <a:cubicBezTo>
                  <a:pt x="1012927" y="6380126"/>
                  <a:pt x="957343" y="6456776"/>
                  <a:pt x="899080" y="6531149"/>
                </a:cubicBezTo>
                <a:cubicBezTo>
                  <a:pt x="885552" y="6549775"/>
                  <a:pt x="864524" y="6567999"/>
                  <a:pt x="867068" y="6593058"/>
                </a:cubicBezTo>
                <a:cubicBezTo>
                  <a:pt x="878185" y="6655102"/>
                  <a:pt x="973817" y="6684716"/>
                  <a:pt x="1027392" y="6699323"/>
                </a:cubicBezTo>
                <a:cubicBezTo>
                  <a:pt x="1172179" y="6715671"/>
                  <a:pt x="1387953" y="6434398"/>
                  <a:pt x="1462958" y="6322103"/>
                </a:cubicBezTo>
                <a:cubicBezTo>
                  <a:pt x="1647391" y="6080495"/>
                  <a:pt x="1774900" y="5803510"/>
                  <a:pt x="1889149" y="5523577"/>
                </a:cubicBezTo>
                <a:cubicBezTo>
                  <a:pt x="1952769" y="5348434"/>
                  <a:pt x="2015452" y="5172890"/>
                  <a:pt x="2081484" y="4998685"/>
                </a:cubicBezTo>
                <a:cubicBezTo>
                  <a:pt x="2362753" y="5126525"/>
                  <a:pt x="2665453" y="5207731"/>
                  <a:pt x="2975519" y="5214163"/>
                </a:cubicBezTo>
                <a:cubicBezTo>
                  <a:pt x="3144147" y="5217915"/>
                  <a:pt x="3315052" y="5234933"/>
                  <a:pt x="3482340" y="5207731"/>
                </a:cubicBezTo>
                <a:cubicBezTo>
                  <a:pt x="3699320" y="5168736"/>
                  <a:pt x="3903977" y="5081365"/>
                  <a:pt x="4103277" y="4989707"/>
                </a:cubicBezTo>
                <a:cubicBezTo>
                  <a:pt x="4245921" y="4913593"/>
                  <a:pt x="4383475" y="4827563"/>
                  <a:pt x="4521029" y="4742739"/>
                </a:cubicBezTo>
                <a:cubicBezTo>
                  <a:pt x="4568309" y="4715938"/>
                  <a:pt x="4590811" y="4688199"/>
                  <a:pt x="4566702" y="4634196"/>
                </a:cubicBezTo>
                <a:cubicBezTo>
                  <a:pt x="4533485" y="4556876"/>
                  <a:pt x="4459418" y="4509573"/>
                  <a:pt x="4392047" y="4464414"/>
                </a:cubicBezTo>
                <a:cubicBezTo>
                  <a:pt x="4311417" y="4408400"/>
                  <a:pt x="4217124" y="4379590"/>
                  <a:pt x="4128189" y="4340058"/>
                </a:cubicBezTo>
                <a:cubicBezTo>
                  <a:pt x="4072605" y="4314330"/>
                  <a:pt x="4015681" y="4291683"/>
                  <a:pt x="3957150" y="4273861"/>
                </a:cubicBezTo>
                <a:cubicBezTo>
                  <a:pt x="3736956" y="4208467"/>
                  <a:pt x="3504574" y="4193057"/>
                  <a:pt x="3276076" y="4205787"/>
                </a:cubicBezTo>
                <a:cubicBezTo>
                  <a:pt x="3155934" y="4216105"/>
                  <a:pt x="3037399" y="4241298"/>
                  <a:pt x="2919667" y="4266491"/>
                </a:cubicBezTo>
                <a:cubicBezTo>
                  <a:pt x="2824705" y="4290745"/>
                  <a:pt x="2735637" y="4333224"/>
                  <a:pt x="2645362" y="4370343"/>
                </a:cubicBezTo>
                <a:cubicBezTo>
                  <a:pt x="2517586" y="4423543"/>
                  <a:pt x="2402533" y="4502069"/>
                  <a:pt x="2296454" y="4590109"/>
                </a:cubicBezTo>
                <a:cubicBezTo>
                  <a:pt x="2342663" y="4483576"/>
                  <a:pt x="2387532" y="4376909"/>
                  <a:pt x="2420213" y="4265285"/>
                </a:cubicBezTo>
                <a:cubicBezTo>
                  <a:pt x="2489057" y="4081566"/>
                  <a:pt x="2525220" y="3888199"/>
                  <a:pt x="2547454" y="3692956"/>
                </a:cubicBezTo>
                <a:cubicBezTo>
                  <a:pt x="2557633" y="3640292"/>
                  <a:pt x="2560981" y="3586825"/>
                  <a:pt x="2567946" y="3533894"/>
                </a:cubicBezTo>
                <a:cubicBezTo>
                  <a:pt x="2582545" y="3505083"/>
                  <a:pt x="2610271" y="3486457"/>
                  <a:pt x="2636924" y="3468768"/>
                </a:cubicBezTo>
                <a:cubicBezTo>
                  <a:pt x="2712465" y="3420527"/>
                  <a:pt x="2768451" y="3348299"/>
                  <a:pt x="2810776" y="3270309"/>
                </a:cubicBezTo>
                <a:cubicBezTo>
                  <a:pt x="2841983" y="3216976"/>
                  <a:pt x="2864619" y="3159220"/>
                  <a:pt x="2883236" y="3100527"/>
                </a:cubicBezTo>
                <a:cubicBezTo>
                  <a:pt x="2888460" y="3086188"/>
                  <a:pt x="2894085" y="3065016"/>
                  <a:pt x="2889799" y="3049471"/>
                </a:cubicBezTo>
                <a:cubicBezTo>
                  <a:pt x="2982886" y="3021599"/>
                  <a:pt x="3074767" y="2989706"/>
                  <a:pt x="3165711" y="2955669"/>
                </a:cubicBezTo>
                <a:cubicBezTo>
                  <a:pt x="3267236" y="2911850"/>
                  <a:pt x="3364207" y="2857579"/>
                  <a:pt x="3461848" y="2805585"/>
                </a:cubicBezTo>
                <a:cubicBezTo>
                  <a:pt x="3560694" y="2749304"/>
                  <a:pt x="3661817" y="2696908"/>
                  <a:pt x="3758520" y="2636875"/>
                </a:cubicBezTo>
                <a:cubicBezTo>
                  <a:pt x="3861251" y="2580326"/>
                  <a:pt x="3961570" y="2520158"/>
                  <a:pt x="4053720" y="2447260"/>
                </a:cubicBezTo>
                <a:cubicBezTo>
                  <a:pt x="4128725" y="2395803"/>
                  <a:pt x="4203730" y="2343675"/>
                  <a:pt x="4268289" y="2279086"/>
                </a:cubicBezTo>
                <a:cubicBezTo>
                  <a:pt x="4371689" y="2185284"/>
                  <a:pt x="4464373" y="2080895"/>
                  <a:pt x="4543397" y="1965652"/>
                </a:cubicBezTo>
                <a:cubicBezTo>
                  <a:pt x="4629385" y="1852687"/>
                  <a:pt x="4705729" y="1733424"/>
                  <a:pt x="4771761" y="1607997"/>
                </a:cubicBezTo>
                <a:cubicBezTo>
                  <a:pt x="4877438" y="1430308"/>
                  <a:pt x="4967712" y="1237343"/>
                  <a:pt x="4983249" y="1028432"/>
                </a:cubicBezTo>
                <a:cubicBezTo>
                  <a:pt x="4993161" y="844847"/>
                  <a:pt x="4973605" y="647460"/>
                  <a:pt x="4849713" y="502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9" name="Google Shape;169;p5"/>
          <p:cNvGrpSpPr/>
          <p:nvPr/>
        </p:nvGrpSpPr>
        <p:grpSpPr>
          <a:xfrm>
            <a:off x="7126157" y="2273002"/>
            <a:ext cx="2492737" cy="3350003"/>
            <a:chOff x="14252314" y="4546003"/>
            <a:chExt cx="4985474" cy="6700005"/>
          </a:xfrm>
        </p:grpSpPr>
        <p:sp>
          <p:nvSpPr>
            <p:cNvPr id="170" name="Google Shape;170;p5"/>
            <p:cNvSpPr/>
            <p:nvPr/>
          </p:nvSpPr>
          <p:spPr>
            <a:xfrm>
              <a:off x="15426502" y="5253765"/>
              <a:ext cx="3041462" cy="1667538"/>
            </a:xfrm>
            <a:custGeom>
              <a:avLst/>
              <a:gdLst/>
              <a:ahLst/>
              <a:cxnLst/>
              <a:rect l="l" t="t" r="r" b="b"/>
              <a:pathLst>
                <a:path w="3041462" h="1667538" extrusionOk="0">
                  <a:moveTo>
                    <a:pt x="3041463" y="833769"/>
                  </a:moveTo>
                  <a:cubicBezTo>
                    <a:pt x="3041463" y="1294247"/>
                    <a:pt x="2360608" y="1667539"/>
                    <a:pt x="1520731" y="1667539"/>
                  </a:cubicBezTo>
                  <a:cubicBezTo>
                    <a:pt x="680855" y="1667539"/>
                    <a:pt x="0" y="1294247"/>
                    <a:pt x="0" y="833769"/>
                  </a:cubicBezTo>
                  <a:cubicBezTo>
                    <a:pt x="0" y="373291"/>
                    <a:pt x="680855" y="0"/>
                    <a:pt x="1520731" y="0"/>
                  </a:cubicBezTo>
                  <a:cubicBezTo>
                    <a:pt x="2360608" y="0"/>
                    <a:pt x="3041463" y="373291"/>
                    <a:pt x="3041463" y="8337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1" name="Google Shape;171;p5"/>
            <p:cNvGrpSpPr/>
            <p:nvPr/>
          </p:nvGrpSpPr>
          <p:grpSpPr>
            <a:xfrm>
              <a:off x="14252314" y="4546003"/>
              <a:ext cx="4985474" cy="6700005"/>
              <a:chOff x="14252314" y="4546003"/>
              <a:chExt cx="4985474" cy="6700005"/>
            </a:xfrm>
          </p:grpSpPr>
          <p:grpSp>
            <p:nvGrpSpPr>
              <p:cNvPr id="172" name="Google Shape;172;p5"/>
              <p:cNvGrpSpPr/>
              <p:nvPr/>
            </p:nvGrpSpPr>
            <p:grpSpPr>
              <a:xfrm>
                <a:off x="14252314" y="4546003"/>
                <a:ext cx="4985474" cy="6700005"/>
                <a:chOff x="14252314" y="4546003"/>
                <a:chExt cx="4985474" cy="6700005"/>
              </a:xfrm>
            </p:grpSpPr>
            <p:sp>
              <p:nvSpPr>
                <p:cNvPr id="173" name="Google Shape;173;p5"/>
                <p:cNvSpPr/>
                <p:nvPr/>
              </p:nvSpPr>
              <p:spPr>
                <a:xfrm>
                  <a:off x="14252314" y="4546003"/>
                  <a:ext cx="4985474" cy="670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474" h="6700005" extrusionOk="0">
                      <a:moveTo>
                        <a:pt x="4849713" y="502200"/>
                      </a:moveTo>
                      <a:cubicBezTo>
                        <a:pt x="4715105" y="346086"/>
                        <a:pt x="4491697" y="268632"/>
                        <a:pt x="4288915" y="301061"/>
                      </a:cubicBezTo>
                      <a:cubicBezTo>
                        <a:pt x="4183238" y="318750"/>
                        <a:pt x="4080239" y="353189"/>
                        <a:pt x="3983134" y="398616"/>
                      </a:cubicBezTo>
                      <a:cubicBezTo>
                        <a:pt x="3913888" y="432653"/>
                        <a:pt x="3860849" y="490810"/>
                        <a:pt x="3814507" y="551246"/>
                      </a:cubicBezTo>
                      <a:cubicBezTo>
                        <a:pt x="3785308" y="398750"/>
                        <a:pt x="3704276" y="244646"/>
                        <a:pt x="3570874" y="159688"/>
                      </a:cubicBezTo>
                      <a:cubicBezTo>
                        <a:pt x="3431310" y="64545"/>
                        <a:pt x="3258128" y="63741"/>
                        <a:pt x="3101823" y="114528"/>
                      </a:cubicBezTo>
                      <a:cubicBezTo>
                        <a:pt x="2939490" y="165584"/>
                        <a:pt x="2733761" y="275333"/>
                        <a:pt x="2667194" y="440157"/>
                      </a:cubicBezTo>
                      <a:cubicBezTo>
                        <a:pt x="2616833" y="245182"/>
                        <a:pt x="2495084" y="46053"/>
                        <a:pt x="2282123" y="9738"/>
                      </a:cubicBezTo>
                      <a:cubicBezTo>
                        <a:pt x="1969511" y="-42658"/>
                        <a:pt x="1567430" y="119889"/>
                        <a:pt x="1425456" y="412954"/>
                      </a:cubicBezTo>
                      <a:cubicBezTo>
                        <a:pt x="1406972" y="364981"/>
                        <a:pt x="1381792" y="319420"/>
                        <a:pt x="1346834" y="281363"/>
                      </a:cubicBezTo>
                      <a:cubicBezTo>
                        <a:pt x="1299554" y="232853"/>
                        <a:pt x="1252944" y="180994"/>
                        <a:pt x="1195618" y="144143"/>
                      </a:cubicBezTo>
                      <a:cubicBezTo>
                        <a:pt x="1135078" y="106488"/>
                        <a:pt x="1060877" y="106622"/>
                        <a:pt x="992568" y="116941"/>
                      </a:cubicBezTo>
                      <a:cubicBezTo>
                        <a:pt x="852603" y="136907"/>
                        <a:pt x="744113" y="253624"/>
                        <a:pt x="683439" y="375299"/>
                      </a:cubicBezTo>
                      <a:cubicBezTo>
                        <a:pt x="620756" y="505148"/>
                        <a:pt x="573744" y="644110"/>
                        <a:pt x="560217" y="788298"/>
                      </a:cubicBezTo>
                      <a:cubicBezTo>
                        <a:pt x="553654" y="943206"/>
                        <a:pt x="569056" y="1098918"/>
                        <a:pt x="599326" y="1250609"/>
                      </a:cubicBezTo>
                      <a:cubicBezTo>
                        <a:pt x="634418" y="1426422"/>
                        <a:pt x="689868" y="1598616"/>
                        <a:pt x="768490" y="1759957"/>
                      </a:cubicBezTo>
                      <a:cubicBezTo>
                        <a:pt x="831307" y="1887260"/>
                        <a:pt x="909393" y="2006523"/>
                        <a:pt x="983594" y="2127394"/>
                      </a:cubicBezTo>
                      <a:cubicBezTo>
                        <a:pt x="1098647" y="2303608"/>
                        <a:pt x="1232317" y="2470577"/>
                        <a:pt x="1387685" y="2612888"/>
                      </a:cubicBezTo>
                      <a:cubicBezTo>
                        <a:pt x="1526579" y="2741666"/>
                        <a:pt x="1686769" y="2844446"/>
                        <a:pt x="1851780" y="2936507"/>
                      </a:cubicBezTo>
                      <a:cubicBezTo>
                        <a:pt x="1891560" y="2957813"/>
                        <a:pt x="1932009" y="2978182"/>
                        <a:pt x="1972994" y="2997344"/>
                      </a:cubicBezTo>
                      <a:cubicBezTo>
                        <a:pt x="1993888" y="3008600"/>
                        <a:pt x="2014916" y="3019589"/>
                        <a:pt x="2036346" y="3030041"/>
                      </a:cubicBezTo>
                      <a:cubicBezTo>
                        <a:pt x="2079073" y="3052822"/>
                        <a:pt x="2121665" y="3075602"/>
                        <a:pt x="2166802" y="3093425"/>
                      </a:cubicBezTo>
                      <a:cubicBezTo>
                        <a:pt x="2195063" y="3105887"/>
                        <a:pt x="2223726" y="3118751"/>
                        <a:pt x="2252656" y="3130812"/>
                      </a:cubicBezTo>
                      <a:cubicBezTo>
                        <a:pt x="2228012" y="3195937"/>
                        <a:pt x="2255737" y="3273525"/>
                        <a:pt x="2285471" y="3333157"/>
                      </a:cubicBezTo>
                      <a:cubicBezTo>
                        <a:pt x="2323376" y="3397344"/>
                        <a:pt x="2337841" y="3388098"/>
                        <a:pt x="2315473" y="3466222"/>
                      </a:cubicBezTo>
                      <a:cubicBezTo>
                        <a:pt x="2266586" y="3646457"/>
                        <a:pt x="2221717" y="3828299"/>
                        <a:pt x="2161846" y="4005318"/>
                      </a:cubicBezTo>
                      <a:cubicBezTo>
                        <a:pt x="2060991" y="4296239"/>
                        <a:pt x="1932678" y="4575905"/>
                        <a:pt x="1791374" y="4849137"/>
                      </a:cubicBezTo>
                      <a:cubicBezTo>
                        <a:pt x="1779320" y="4565988"/>
                        <a:pt x="1658106" y="4301198"/>
                        <a:pt x="1514792" y="4061331"/>
                      </a:cubicBezTo>
                      <a:cubicBezTo>
                        <a:pt x="1443671" y="3932420"/>
                        <a:pt x="1374023" y="3802303"/>
                        <a:pt x="1275043" y="3692018"/>
                      </a:cubicBezTo>
                      <a:cubicBezTo>
                        <a:pt x="1104674" y="3459254"/>
                        <a:pt x="883944" y="3270443"/>
                        <a:pt x="651830" y="3101465"/>
                      </a:cubicBezTo>
                      <a:cubicBezTo>
                        <a:pt x="571601" y="3045451"/>
                        <a:pt x="492310" y="2987964"/>
                        <a:pt x="409001" y="2936641"/>
                      </a:cubicBezTo>
                      <a:cubicBezTo>
                        <a:pt x="356095" y="2904614"/>
                        <a:pt x="301047" y="2875803"/>
                        <a:pt x="253231" y="2836406"/>
                      </a:cubicBezTo>
                      <a:cubicBezTo>
                        <a:pt x="231399" y="2818047"/>
                        <a:pt x="206353" y="2804111"/>
                        <a:pt x="180636" y="2791783"/>
                      </a:cubicBezTo>
                      <a:cubicBezTo>
                        <a:pt x="161081" y="2781197"/>
                        <a:pt x="138580" y="2772754"/>
                        <a:pt x="117016" y="2783073"/>
                      </a:cubicBezTo>
                      <a:cubicBezTo>
                        <a:pt x="22322" y="2843910"/>
                        <a:pt x="18438" y="3054027"/>
                        <a:pt x="10267" y="3158684"/>
                      </a:cubicBezTo>
                      <a:cubicBezTo>
                        <a:pt x="-11698" y="3409673"/>
                        <a:pt x="490" y="3663207"/>
                        <a:pt x="57414" y="3908970"/>
                      </a:cubicBezTo>
                      <a:cubicBezTo>
                        <a:pt x="77906" y="4010008"/>
                        <a:pt x="93309" y="4112655"/>
                        <a:pt x="125320" y="4211013"/>
                      </a:cubicBezTo>
                      <a:cubicBezTo>
                        <a:pt x="154652" y="4303208"/>
                        <a:pt x="197780" y="4390042"/>
                        <a:pt x="240105" y="4476742"/>
                      </a:cubicBezTo>
                      <a:cubicBezTo>
                        <a:pt x="276402" y="4553794"/>
                        <a:pt x="314306" y="4631784"/>
                        <a:pt x="364801" y="4701064"/>
                      </a:cubicBezTo>
                      <a:cubicBezTo>
                        <a:pt x="430565" y="4787898"/>
                        <a:pt x="494587" y="4876340"/>
                        <a:pt x="562092" y="4961834"/>
                      </a:cubicBezTo>
                      <a:cubicBezTo>
                        <a:pt x="683975" y="5108702"/>
                        <a:pt x="819520" y="5245922"/>
                        <a:pt x="977165" y="5354465"/>
                      </a:cubicBezTo>
                      <a:cubicBezTo>
                        <a:pt x="1130256" y="5450277"/>
                        <a:pt x="1287232" y="5545553"/>
                        <a:pt x="1460279" y="5600495"/>
                      </a:cubicBezTo>
                      <a:cubicBezTo>
                        <a:pt x="1443269" y="5694565"/>
                        <a:pt x="1383801" y="5769071"/>
                        <a:pt x="1338262" y="5854029"/>
                      </a:cubicBezTo>
                      <a:cubicBezTo>
                        <a:pt x="1252006" y="6006123"/>
                        <a:pt x="1168295" y="6159825"/>
                        <a:pt x="1065564" y="6301735"/>
                      </a:cubicBezTo>
                      <a:cubicBezTo>
                        <a:pt x="1012927" y="6380126"/>
                        <a:pt x="957343" y="6456776"/>
                        <a:pt x="899080" y="6531149"/>
                      </a:cubicBezTo>
                      <a:cubicBezTo>
                        <a:pt x="885552" y="6549775"/>
                        <a:pt x="864524" y="6567999"/>
                        <a:pt x="867068" y="6593058"/>
                      </a:cubicBezTo>
                      <a:cubicBezTo>
                        <a:pt x="878185" y="6655102"/>
                        <a:pt x="973817" y="6684716"/>
                        <a:pt x="1027392" y="6699323"/>
                      </a:cubicBezTo>
                      <a:cubicBezTo>
                        <a:pt x="1172179" y="6715671"/>
                        <a:pt x="1387953" y="6434398"/>
                        <a:pt x="1462958" y="6322103"/>
                      </a:cubicBezTo>
                      <a:cubicBezTo>
                        <a:pt x="1647391" y="6080495"/>
                        <a:pt x="1774900" y="5803510"/>
                        <a:pt x="1889149" y="5523577"/>
                      </a:cubicBezTo>
                      <a:cubicBezTo>
                        <a:pt x="1952769" y="5348434"/>
                        <a:pt x="2015452" y="5172890"/>
                        <a:pt x="2081484" y="4998685"/>
                      </a:cubicBezTo>
                      <a:cubicBezTo>
                        <a:pt x="2362753" y="5126525"/>
                        <a:pt x="2665453" y="5207731"/>
                        <a:pt x="2975519" y="5214163"/>
                      </a:cubicBezTo>
                      <a:cubicBezTo>
                        <a:pt x="3144147" y="5217915"/>
                        <a:pt x="3315052" y="5234933"/>
                        <a:pt x="3482340" y="5207731"/>
                      </a:cubicBezTo>
                      <a:cubicBezTo>
                        <a:pt x="3699320" y="5168736"/>
                        <a:pt x="3903977" y="5081365"/>
                        <a:pt x="4103277" y="4989707"/>
                      </a:cubicBezTo>
                      <a:cubicBezTo>
                        <a:pt x="4245921" y="4913593"/>
                        <a:pt x="4383475" y="4827563"/>
                        <a:pt x="4521029" y="4742739"/>
                      </a:cubicBezTo>
                      <a:cubicBezTo>
                        <a:pt x="4568309" y="4715938"/>
                        <a:pt x="4590811" y="4688199"/>
                        <a:pt x="4566702" y="4634196"/>
                      </a:cubicBezTo>
                      <a:cubicBezTo>
                        <a:pt x="4533485" y="4556876"/>
                        <a:pt x="4459418" y="4509573"/>
                        <a:pt x="4392047" y="4464414"/>
                      </a:cubicBezTo>
                      <a:cubicBezTo>
                        <a:pt x="4311417" y="4408400"/>
                        <a:pt x="4217124" y="4379590"/>
                        <a:pt x="4128189" y="4340058"/>
                      </a:cubicBezTo>
                      <a:cubicBezTo>
                        <a:pt x="4072605" y="4314330"/>
                        <a:pt x="4015681" y="4291683"/>
                        <a:pt x="3957150" y="4273861"/>
                      </a:cubicBezTo>
                      <a:cubicBezTo>
                        <a:pt x="3736956" y="4208467"/>
                        <a:pt x="3504574" y="4193057"/>
                        <a:pt x="3276076" y="4205787"/>
                      </a:cubicBezTo>
                      <a:cubicBezTo>
                        <a:pt x="3155934" y="4216105"/>
                        <a:pt x="3037399" y="4241298"/>
                        <a:pt x="2919667" y="4266491"/>
                      </a:cubicBezTo>
                      <a:cubicBezTo>
                        <a:pt x="2824705" y="4290745"/>
                        <a:pt x="2735637" y="4333224"/>
                        <a:pt x="2645362" y="4370343"/>
                      </a:cubicBezTo>
                      <a:cubicBezTo>
                        <a:pt x="2517586" y="4423543"/>
                        <a:pt x="2402533" y="4502069"/>
                        <a:pt x="2296454" y="4590109"/>
                      </a:cubicBezTo>
                      <a:cubicBezTo>
                        <a:pt x="2342663" y="4483576"/>
                        <a:pt x="2387532" y="4376909"/>
                        <a:pt x="2420213" y="4265285"/>
                      </a:cubicBezTo>
                      <a:cubicBezTo>
                        <a:pt x="2489057" y="4081566"/>
                        <a:pt x="2525220" y="3888199"/>
                        <a:pt x="2547454" y="3692956"/>
                      </a:cubicBezTo>
                      <a:cubicBezTo>
                        <a:pt x="2557633" y="3640292"/>
                        <a:pt x="2560981" y="3586825"/>
                        <a:pt x="2567946" y="3533894"/>
                      </a:cubicBezTo>
                      <a:cubicBezTo>
                        <a:pt x="2582545" y="3505083"/>
                        <a:pt x="2610271" y="3486457"/>
                        <a:pt x="2636924" y="3468768"/>
                      </a:cubicBezTo>
                      <a:cubicBezTo>
                        <a:pt x="2712465" y="3420527"/>
                        <a:pt x="2768451" y="3348299"/>
                        <a:pt x="2810776" y="3270309"/>
                      </a:cubicBezTo>
                      <a:cubicBezTo>
                        <a:pt x="2841983" y="3216976"/>
                        <a:pt x="2864619" y="3159220"/>
                        <a:pt x="2883236" y="3100527"/>
                      </a:cubicBezTo>
                      <a:cubicBezTo>
                        <a:pt x="2888460" y="3086188"/>
                        <a:pt x="2894085" y="3065016"/>
                        <a:pt x="2889799" y="3049471"/>
                      </a:cubicBezTo>
                      <a:cubicBezTo>
                        <a:pt x="2982886" y="3021599"/>
                        <a:pt x="3074767" y="2989706"/>
                        <a:pt x="3165711" y="2955669"/>
                      </a:cubicBezTo>
                      <a:cubicBezTo>
                        <a:pt x="3267236" y="2911850"/>
                        <a:pt x="3364207" y="2857579"/>
                        <a:pt x="3461848" y="2805585"/>
                      </a:cubicBezTo>
                      <a:cubicBezTo>
                        <a:pt x="3560694" y="2749304"/>
                        <a:pt x="3661817" y="2696908"/>
                        <a:pt x="3758520" y="2636875"/>
                      </a:cubicBezTo>
                      <a:cubicBezTo>
                        <a:pt x="3861251" y="2580326"/>
                        <a:pt x="3961570" y="2520158"/>
                        <a:pt x="4053720" y="2447260"/>
                      </a:cubicBezTo>
                      <a:cubicBezTo>
                        <a:pt x="4128725" y="2395803"/>
                        <a:pt x="4203730" y="2343675"/>
                        <a:pt x="4268289" y="2279086"/>
                      </a:cubicBezTo>
                      <a:cubicBezTo>
                        <a:pt x="4371689" y="2185284"/>
                        <a:pt x="4464373" y="2080895"/>
                        <a:pt x="4543397" y="1965652"/>
                      </a:cubicBezTo>
                      <a:cubicBezTo>
                        <a:pt x="4629385" y="1852687"/>
                        <a:pt x="4705729" y="1733424"/>
                        <a:pt x="4771761" y="1607997"/>
                      </a:cubicBezTo>
                      <a:cubicBezTo>
                        <a:pt x="4877438" y="1430308"/>
                        <a:pt x="4967712" y="1237343"/>
                        <a:pt x="4983249" y="1028432"/>
                      </a:cubicBezTo>
                      <a:cubicBezTo>
                        <a:pt x="4993161" y="844847"/>
                        <a:pt x="4973605" y="647460"/>
                        <a:pt x="4849713" y="502200"/>
                      </a:cubicBezTo>
                      <a:close/>
                      <a:moveTo>
                        <a:pt x="2720903" y="3300996"/>
                      </a:moveTo>
                      <a:cubicBezTo>
                        <a:pt x="2684472" y="3356875"/>
                        <a:pt x="2634513" y="3399086"/>
                        <a:pt x="2578393" y="3434865"/>
                      </a:cubicBezTo>
                      <a:cubicBezTo>
                        <a:pt x="2504460" y="3489271"/>
                        <a:pt x="2505397" y="3521297"/>
                        <a:pt x="2498566" y="3605988"/>
                      </a:cubicBezTo>
                      <a:cubicBezTo>
                        <a:pt x="2488119" y="3672319"/>
                        <a:pt x="2480083" y="3738919"/>
                        <a:pt x="2471913" y="3805519"/>
                      </a:cubicBezTo>
                      <a:cubicBezTo>
                        <a:pt x="2449277" y="3936842"/>
                        <a:pt x="2424900" y="4068567"/>
                        <a:pt x="2380567" y="4194799"/>
                      </a:cubicBezTo>
                      <a:cubicBezTo>
                        <a:pt x="2358601" y="4253760"/>
                        <a:pt x="2337305" y="4322772"/>
                        <a:pt x="2317081" y="4384280"/>
                      </a:cubicBezTo>
                      <a:cubicBezTo>
                        <a:pt x="2295517" y="4441097"/>
                        <a:pt x="2268997" y="4495503"/>
                        <a:pt x="2245825" y="4551650"/>
                      </a:cubicBezTo>
                      <a:cubicBezTo>
                        <a:pt x="2233637" y="4586893"/>
                        <a:pt x="2212743" y="4623610"/>
                        <a:pt x="2217297" y="4661801"/>
                      </a:cubicBezTo>
                      <a:cubicBezTo>
                        <a:pt x="2221181" y="4688467"/>
                        <a:pt x="2253460" y="4698920"/>
                        <a:pt x="2274756" y="4685117"/>
                      </a:cubicBezTo>
                      <a:cubicBezTo>
                        <a:pt x="2361548" y="4617714"/>
                        <a:pt x="2444589" y="4544012"/>
                        <a:pt x="2541293" y="4490544"/>
                      </a:cubicBezTo>
                      <a:cubicBezTo>
                        <a:pt x="2665319" y="4422872"/>
                        <a:pt x="2799793" y="4365653"/>
                        <a:pt x="2935204" y="4325452"/>
                      </a:cubicBezTo>
                      <a:cubicBezTo>
                        <a:pt x="3097135" y="4290209"/>
                        <a:pt x="3261075" y="4256977"/>
                        <a:pt x="3427694" y="4263543"/>
                      </a:cubicBezTo>
                      <a:cubicBezTo>
                        <a:pt x="3670657" y="4261399"/>
                        <a:pt x="3916567" y="4303476"/>
                        <a:pt x="4136091" y="4410276"/>
                      </a:cubicBezTo>
                      <a:cubicBezTo>
                        <a:pt x="4225964" y="4445385"/>
                        <a:pt x="4316104" y="4481164"/>
                        <a:pt x="4394056" y="4539321"/>
                      </a:cubicBezTo>
                      <a:cubicBezTo>
                        <a:pt x="4416826" y="4555804"/>
                        <a:pt x="4441604" y="4573224"/>
                        <a:pt x="4463302" y="4593459"/>
                      </a:cubicBezTo>
                      <a:cubicBezTo>
                        <a:pt x="4323471" y="4589171"/>
                        <a:pt x="4187792" y="4610611"/>
                        <a:pt x="4045550" y="4604983"/>
                      </a:cubicBezTo>
                      <a:cubicBezTo>
                        <a:pt x="3915094" y="4598551"/>
                        <a:pt x="3788924" y="4607797"/>
                        <a:pt x="3658067" y="4617044"/>
                      </a:cubicBezTo>
                      <a:cubicBezTo>
                        <a:pt x="3562569" y="4624414"/>
                        <a:pt x="3466402" y="4624950"/>
                        <a:pt x="3371038" y="4633526"/>
                      </a:cubicBezTo>
                      <a:cubicBezTo>
                        <a:pt x="3147362" y="4660997"/>
                        <a:pt x="2926498" y="4708166"/>
                        <a:pt x="2705902" y="4753325"/>
                      </a:cubicBezTo>
                      <a:cubicBezTo>
                        <a:pt x="2612816" y="4770612"/>
                        <a:pt x="2516916" y="4775570"/>
                        <a:pt x="2427311" y="4808266"/>
                      </a:cubicBezTo>
                      <a:cubicBezTo>
                        <a:pt x="2423695" y="4804916"/>
                        <a:pt x="2421552" y="4809874"/>
                        <a:pt x="2418471" y="4811215"/>
                      </a:cubicBezTo>
                      <a:cubicBezTo>
                        <a:pt x="2413248" y="4814430"/>
                        <a:pt x="2416864" y="4823543"/>
                        <a:pt x="2422088" y="4824615"/>
                      </a:cubicBezTo>
                      <a:cubicBezTo>
                        <a:pt x="2457849" y="4830377"/>
                        <a:pt x="2494147" y="4819389"/>
                        <a:pt x="2530042" y="4817513"/>
                      </a:cubicBezTo>
                      <a:cubicBezTo>
                        <a:pt x="2650586" y="4810545"/>
                        <a:pt x="2769523" y="4791650"/>
                        <a:pt x="2887790" y="4767127"/>
                      </a:cubicBezTo>
                      <a:cubicBezTo>
                        <a:pt x="3041283" y="4739925"/>
                        <a:pt x="3195044" y="4713258"/>
                        <a:pt x="3349608" y="4692488"/>
                      </a:cubicBezTo>
                      <a:cubicBezTo>
                        <a:pt x="3454615" y="4681633"/>
                        <a:pt x="3560426" y="4683375"/>
                        <a:pt x="3665701" y="4675067"/>
                      </a:cubicBezTo>
                      <a:cubicBezTo>
                        <a:pt x="3757449" y="4669439"/>
                        <a:pt x="3851607" y="4661935"/>
                        <a:pt x="3944024" y="4662203"/>
                      </a:cubicBezTo>
                      <a:cubicBezTo>
                        <a:pt x="4113456" y="4672655"/>
                        <a:pt x="4278869" y="4655368"/>
                        <a:pt x="4448971" y="4653359"/>
                      </a:cubicBezTo>
                      <a:cubicBezTo>
                        <a:pt x="4467722" y="4651751"/>
                        <a:pt x="4490090" y="4658987"/>
                        <a:pt x="4509109" y="4655905"/>
                      </a:cubicBezTo>
                      <a:cubicBezTo>
                        <a:pt x="4511386" y="4661399"/>
                        <a:pt x="4513395" y="4667027"/>
                        <a:pt x="4515002" y="4672923"/>
                      </a:cubicBezTo>
                      <a:cubicBezTo>
                        <a:pt x="4373965" y="4765385"/>
                        <a:pt x="4227973" y="4851416"/>
                        <a:pt x="4080507" y="4933158"/>
                      </a:cubicBezTo>
                      <a:cubicBezTo>
                        <a:pt x="3875046" y="5027362"/>
                        <a:pt x="3664094" y="5118216"/>
                        <a:pt x="3439480" y="5153191"/>
                      </a:cubicBezTo>
                      <a:cubicBezTo>
                        <a:pt x="3340366" y="5166324"/>
                        <a:pt x="3240181" y="5159891"/>
                        <a:pt x="3140531" y="5158954"/>
                      </a:cubicBezTo>
                      <a:cubicBezTo>
                        <a:pt x="2939892" y="5154799"/>
                        <a:pt x="2737779" y="5144615"/>
                        <a:pt x="2541293" y="5096642"/>
                      </a:cubicBezTo>
                      <a:cubicBezTo>
                        <a:pt x="2434276" y="5069305"/>
                        <a:pt x="2329269" y="5033794"/>
                        <a:pt x="2226137" y="4994397"/>
                      </a:cubicBezTo>
                      <a:cubicBezTo>
                        <a:pt x="2174972" y="4980461"/>
                        <a:pt x="2067822" y="4895905"/>
                        <a:pt x="2030989" y="4961299"/>
                      </a:cubicBezTo>
                      <a:cubicBezTo>
                        <a:pt x="1967101" y="5127731"/>
                        <a:pt x="1906427" y="5295235"/>
                        <a:pt x="1846556" y="5463141"/>
                      </a:cubicBezTo>
                      <a:cubicBezTo>
                        <a:pt x="1766596" y="5666156"/>
                        <a:pt x="1679536" y="5864347"/>
                        <a:pt x="1570109" y="6054096"/>
                      </a:cubicBezTo>
                      <a:cubicBezTo>
                        <a:pt x="1526311" y="6127530"/>
                        <a:pt x="1477290" y="6197614"/>
                        <a:pt x="1427331" y="6267028"/>
                      </a:cubicBezTo>
                      <a:cubicBezTo>
                        <a:pt x="1353531" y="6375168"/>
                        <a:pt x="1274106" y="6480897"/>
                        <a:pt x="1173117" y="6565319"/>
                      </a:cubicBezTo>
                      <a:cubicBezTo>
                        <a:pt x="1077619" y="6645186"/>
                        <a:pt x="1040116" y="6667028"/>
                        <a:pt x="930823" y="6589574"/>
                      </a:cubicBezTo>
                      <a:cubicBezTo>
                        <a:pt x="1087664" y="6387497"/>
                        <a:pt x="1233389" y="6175503"/>
                        <a:pt x="1353397" y="5949172"/>
                      </a:cubicBezTo>
                      <a:cubicBezTo>
                        <a:pt x="1390498" y="5870378"/>
                        <a:pt x="1571850" y="5629707"/>
                        <a:pt x="1506890" y="5557480"/>
                      </a:cubicBezTo>
                      <a:cubicBezTo>
                        <a:pt x="1487201" y="5540461"/>
                        <a:pt x="1459476" y="5538183"/>
                        <a:pt x="1436037" y="5528133"/>
                      </a:cubicBezTo>
                      <a:cubicBezTo>
                        <a:pt x="1382997" y="5510042"/>
                        <a:pt x="1332101" y="5486324"/>
                        <a:pt x="1282410" y="5460595"/>
                      </a:cubicBezTo>
                      <a:cubicBezTo>
                        <a:pt x="1077351" y="5357144"/>
                        <a:pt x="882873" y="5229037"/>
                        <a:pt x="728175" y="5057513"/>
                      </a:cubicBezTo>
                      <a:cubicBezTo>
                        <a:pt x="649553" y="4974833"/>
                        <a:pt x="577495" y="4886659"/>
                        <a:pt x="511329" y="4793794"/>
                      </a:cubicBezTo>
                      <a:cubicBezTo>
                        <a:pt x="445834" y="4708166"/>
                        <a:pt x="377525" y="4623744"/>
                        <a:pt x="331317" y="4525653"/>
                      </a:cubicBezTo>
                      <a:cubicBezTo>
                        <a:pt x="279750" y="4415904"/>
                        <a:pt x="220416" y="4308300"/>
                        <a:pt x="183181" y="4191181"/>
                      </a:cubicBezTo>
                      <a:cubicBezTo>
                        <a:pt x="147018" y="4077278"/>
                        <a:pt x="131079" y="3958417"/>
                        <a:pt x="106167" y="3841834"/>
                      </a:cubicBezTo>
                      <a:cubicBezTo>
                        <a:pt x="62771" y="3638819"/>
                        <a:pt x="52458" y="3429371"/>
                        <a:pt x="67325" y="3222604"/>
                      </a:cubicBezTo>
                      <a:cubicBezTo>
                        <a:pt x="78978" y="3100527"/>
                        <a:pt x="70004" y="2964915"/>
                        <a:pt x="131481" y="2854094"/>
                      </a:cubicBezTo>
                      <a:cubicBezTo>
                        <a:pt x="133356" y="2857043"/>
                        <a:pt x="135231" y="2859857"/>
                        <a:pt x="136973" y="2862805"/>
                      </a:cubicBezTo>
                      <a:cubicBezTo>
                        <a:pt x="217603" y="2980996"/>
                        <a:pt x="274393" y="3110845"/>
                        <a:pt x="339353" y="3238014"/>
                      </a:cubicBezTo>
                      <a:cubicBezTo>
                        <a:pt x="382347" y="3318818"/>
                        <a:pt x="434985" y="3393860"/>
                        <a:pt x="479184" y="3473994"/>
                      </a:cubicBezTo>
                      <a:cubicBezTo>
                        <a:pt x="516285" y="3540326"/>
                        <a:pt x="548564" y="3609204"/>
                        <a:pt x="586870" y="3674731"/>
                      </a:cubicBezTo>
                      <a:cubicBezTo>
                        <a:pt x="668840" y="3804715"/>
                        <a:pt x="739024" y="3941130"/>
                        <a:pt x="816440" y="4073659"/>
                      </a:cubicBezTo>
                      <a:cubicBezTo>
                        <a:pt x="910866" y="4226558"/>
                        <a:pt x="1008373" y="4377580"/>
                        <a:pt x="1106281" y="4528334"/>
                      </a:cubicBezTo>
                      <a:cubicBezTo>
                        <a:pt x="1239416" y="4740595"/>
                        <a:pt x="1358353" y="4961834"/>
                        <a:pt x="1495773" y="5171282"/>
                      </a:cubicBezTo>
                      <a:cubicBezTo>
                        <a:pt x="1521489" y="5203309"/>
                        <a:pt x="1566894" y="5165922"/>
                        <a:pt x="1544393" y="5134699"/>
                      </a:cubicBezTo>
                      <a:cubicBezTo>
                        <a:pt x="1495237" y="5060193"/>
                        <a:pt x="1448627" y="4983677"/>
                        <a:pt x="1404026" y="4906223"/>
                      </a:cubicBezTo>
                      <a:cubicBezTo>
                        <a:pt x="1291384" y="4723040"/>
                        <a:pt x="1187314" y="4534765"/>
                        <a:pt x="1066234" y="4357211"/>
                      </a:cubicBezTo>
                      <a:cubicBezTo>
                        <a:pt x="988014" y="4234732"/>
                        <a:pt x="907116" y="4112789"/>
                        <a:pt x="833048" y="3987630"/>
                      </a:cubicBezTo>
                      <a:cubicBezTo>
                        <a:pt x="782152" y="3898115"/>
                        <a:pt x="735675" y="3806189"/>
                        <a:pt x="679019" y="3720025"/>
                      </a:cubicBezTo>
                      <a:cubicBezTo>
                        <a:pt x="597183" y="3591515"/>
                        <a:pt x="535036" y="3451616"/>
                        <a:pt x="449048" y="3325519"/>
                      </a:cubicBezTo>
                      <a:cubicBezTo>
                        <a:pt x="348327" y="3177847"/>
                        <a:pt x="285778" y="3006590"/>
                        <a:pt x="174341" y="2865887"/>
                      </a:cubicBezTo>
                      <a:cubicBezTo>
                        <a:pt x="169787" y="2860661"/>
                        <a:pt x="165368" y="2855033"/>
                        <a:pt x="160814" y="2849404"/>
                      </a:cubicBezTo>
                      <a:cubicBezTo>
                        <a:pt x="196575" y="2867495"/>
                        <a:pt x="227113" y="2893760"/>
                        <a:pt x="259794" y="2916942"/>
                      </a:cubicBezTo>
                      <a:cubicBezTo>
                        <a:pt x="557002" y="3094765"/>
                        <a:pt x="841352" y="3300728"/>
                        <a:pt x="1082441" y="3551314"/>
                      </a:cubicBezTo>
                      <a:cubicBezTo>
                        <a:pt x="1165348" y="3647931"/>
                        <a:pt x="1244104" y="3748567"/>
                        <a:pt x="1321386" y="3849740"/>
                      </a:cubicBezTo>
                      <a:cubicBezTo>
                        <a:pt x="1376166" y="3927328"/>
                        <a:pt x="1416080" y="4014028"/>
                        <a:pt x="1464565" y="4095502"/>
                      </a:cubicBezTo>
                      <a:cubicBezTo>
                        <a:pt x="1570376" y="4271583"/>
                        <a:pt x="1661186" y="4461466"/>
                        <a:pt x="1707261" y="4663007"/>
                      </a:cubicBezTo>
                      <a:cubicBezTo>
                        <a:pt x="1719449" y="4733359"/>
                        <a:pt x="1730432" y="4803845"/>
                        <a:pt x="1731772" y="4875402"/>
                      </a:cubicBezTo>
                      <a:cubicBezTo>
                        <a:pt x="1735522" y="4910645"/>
                        <a:pt x="1723601" y="4950980"/>
                        <a:pt x="1740879" y="4983275"/>
                      </a:cubicBezTo>
                      <a:cubicBezTo>
                        <a:pt x="1767533" y="5013158"/>
                        <a:pt x="1798071" y="4985687"/>
                        <a:pt x="1807179" y="4956876"/>
                      </a:cubicBezTo>
                      <a:cubicBezTo>
                        <a:pt x="1824992" y="4919355"/>
                        <a:pt x="1843342" y="4881968"/>
                        <a:pt x="1861825" y="4844850"/>
                      </a:cubicBezTo>
                      <a:cubicBezTo>
                        <a:pt x="2058178" y="4467362"/>
                        <a:pt x="2223994" y="4072722"/>
                        <a:pt x="2326456" y="3658919"/>
                      </a:cubicBezTo>
                      <a:cubicBezTo>
                        <a:pt x="2339180" y="3612554"/>
                        <a:pt x="2351770" y="3566054"/>
                        <a:pt x="2363825" y="3519556"/>
                      </a:cubicBezTo>
                      <a:cubicBezTo>
                        <a:pt x="2373334" y="3475468"/>
                        <a:pt x="2391148" y="3429907"/>
                        <a:pt x="2381773" y="3384614"/>
                      </a:cubicBezTo>
                      <a:cubicBezTo>
                        <a:pt x="2367173" y="3350443"/>
                        <a:pt x="2334894" y="3324982"/>
                        <a:pt x="2319223" y="3288935"/>
                      </a:cubicBezTo>
                      <a:cubicBezTo>
                        <a:pt x="2299937" y="3250075"/>
                        <a:pt x="2287212" y="3207327"/>
                        <a:pt x="2283596" y="3163910"/>
                      </a:cubicBezTo>
                      <a:cubicBezTo>
                        <a:pt x="2283060" y="3159890"/>
                        <a:pt x="2283328" y="3151984"/>
                        <a:pt x="2283462" y="3143006"/>
                      </a:cubicBezTo>
                      <a:cubicBezTo>
                        <a:pt x="2333957" y="3162436"/>
                        <a:pt x="2385791" y="3177713"/>
                        <a:pt x="2439768" y="3181331"/>
                      </a:cubicBezTo>
                      <a:cubicBezTo>
                        <a:pt x="2453563" y="3184413"/>
                        <a:pt x="2467895" y="3180527"/>
                        <a:pt x="2476868" y="3172085"/>
                      </a:cubicBezTo>
                      <a:cubicBezTo>
                        <a:pt x="2597413" y="3150912"/>
                        <a:pt x="2711528" y="3100795"/>
                        <a:pt x="2829259" y="3067294"/>
                      </a:cubicBezTo>
                      <a:cubicBezTo>
                        <a:pt x="2824437" y="3082302"/>
                        <a:pt x="2821357" y="3098785"/>
                        <a:pt x="2815865" y="3110309"/>
                      </a:cubicBezTo>
                      <a:cubicBezTo>
                        <a:pt x="2793364" y="3178249"/>
                        <a:pt x="2760147" y="3241632"/>
                        <a:pt x="2720903" y="3300996"/>
                      </a:cubicBezTo>
                      <a:close/>
                      <a:moveTo>
                        <a:pt x="4865785" y="1278482"/>
                      </a:moveTo>
                      <a:cubicBezTo>
                        <a:pt x="4824666" y="1395869"/>
                        <a:pt x="4760644" y="1502938"/>
                        <a:pt x="4699837" y="1610945"/>
                      </a:cubicBezTo>
                      <a:cubicBezTo>
                        <a:pt x="4607285" y="1783943"/>
                        <a:pt x="4490090" y="1943809"/>
                        <a:pt x="4364858" y="2096037"/>
                      </a:cubicBezTo>
                      <a:cubicBezTo>
                        <a:pt x="4305389" y="2160761"/>
                        <a:pt x="4241501" y="2221196"/>
                        <a:pt x="4176541" y="2280426"/>
                      </a:cubicBezTo>
                      <a:cubicBezTo>
                        <a:pt x="4090954" y="2352252"/>
                        <a:pt x="3995858" y="2411615"/>
                        <a:pt x="3906522" y="2478751"/>
                      </a:cubicBezTo>
                      <a:cubicBezTo>
                        <a:pt x="3662219" y="2626289"/>
                        <a:pt x="3415372" y="2768868"/>
                        <a:pt x="3158211" y="2893089"/>
                      </a:cubicBezTo>
                      <a:cubicBezTo>
                        <a:pt x="2951812" y="2973760"/>
                        <a:pt x="2736842" y="3029773"/>
                        <a:pt x="2526961" y="3099991"/>
                      </a:cubicBezTo>
                      <a:cubicBezTo>
                        <a:pt x="2500843" y="3107361"/>
                        <a:pt x="2474458" y="3110443"/>
                        <a:pt x="2448072" y="3117277"/>
                      </a:cubicBezTo>
                      <a:cubicBezTo>
                        <a:pt x="2445259" y="3116741"/>
                        <a:pt x="2442580" y="3116071"/>
                        <a:pt x="2439902" y="3115535"/>
                      </a:cubicBezTo>
                      <a:cubicBezTo>
                        <a:pt x="2402399" y="3107763"/>
                        <a:pt x="2364762" y="3101197"/>
                        <a:pt x="2327126" y="3094497"/>
                      </a:cubicBezTo>
                      <a:cubicBezTo>
                        <a:pt x="2300472" y="3086590"/>
                        <a:pt x="2274220" y="3077746"/>
                        <a:pt x="2248236" y="3068366"/>
                      </a:cubicBezTo>
                      <a:cubicBezTo>
                        <a:pt x="2157292" y="3029773"/>
                        <a:pt x="2064741" y="2994530"/>
                        <a:pt x="1976744" y="2949371"/>
                      </a:cubicBezTo>
                      <a:cubicBezTo>
                        <a:pt x="1809724" y="2862805"/>
                        <a:pt x="1647391" y="2762838"/>
                        <a:pt x="1502336" y="2642637"/>
                      </a:cubicBezTo>
                      <a:cubicBezTo>
                        <a:pt x="1310001" y="2481699"/>
                        <a:pt x="1150481" y="2285250"/>
                        <a:pt x="1016811" y="2073524"/>
                      </a:cubicBezTo>
                      <a:cubicBezTo>
                        <a:pt x="935243" y="1938449"/>
                        <a:pt x="847915" y="1805786"/>
                        <a:pt x="786706" y="1659722"/>
                      </a:cubicBezTo>
                      <a:cubicBezTo>
                        <a:pt x="700450" y="1459789"/>
                        <a:pt x="647812" y="1244713"/>
                        <a:pt x="626114" y="1028030"/>
                      </a:cubicBezTo>
                      <a:cubicBezTo>
                        <a:pt x="605889" y="835735"/>
                        <a:pt x="621292" y="667025"/>
                        <a:pt x="699378" y="488264"/>
                      </a:cubicBezTo>
                      <a:cubicBezTo>
                        <a:pt x="751212" y="351178"/>
                        <a:pt x="847246" y="200827"/>
                        <a:pt x="1003283" y="176974"/>
                      </a:cubicBezTo>
                      <a:cubicBezTo>
                        <a:pt x="1075342" y="163708"/>
                        <a:pt x="1154097" y="173758"/>
                        <a:pt x="1206601" y="229101"/>
                      </a:cubicBezTo>
                      <a:cubicBezTo>
                        <a:pt x="1325002" y="332284"/>
                        <a:pt x="1365451" y="394864"/>
                        <a:pt x="1403892" y="547091"/>
                      </a:cubicBezTo>
                      <a:cubicBezTo>
                        <a:pt x="1410990" y="566656"/>
                        <a:pt x="1439519" y="572016"/>
                        <a:pt x="1453449" y="556740"/>
                      </a:cubicBezTo>
                      <a:cubicBezTo>
                        <a:pt x="1467378" y="542937"/>
                        <a:pt x="1461083" y="521899"/>
                        <a:pt x="1462958" y="504478"/>
                      </a:cubicBezTo>
                      <a:cubicBezTo>
                        <a:pt x="1478361" y="392318"/>
                        <a:pt x="1564617" y="305483"/>
                        <a:pt x="1649802" y="238214"/>
                      </a:cubicBezTo>
                      <a:cubicBezTo>
                        <a:pt x="1824859" y="98984"/>
                        <a:pt x="2105994" y="16572"/>
                        <a:pt x="2324179" y="84780"/>
                      </a:cubicBezTo>
                      <a:cubicBezTo>
                        <a:pt x="2464546" y="128733"/>
                        <a:pt x="2543436" y="266622"/>
                        <a:pt x="2591117" y="397678"/>
                      </a:cubicBezTo>
                      <a:cubicBezTo>
                        <a:pt x="2602234" y="432117"/>
                        <a:pt x="2611476" y="466957"/>
                        <a:pt x="2619378" y="502334"/>
                      </a:cubicBezTo>
                      <a:cubicBezTo>
                        <a:pt x="2624468" y="524713"/>
                        <a:pt x="2627013" y="559822"/>
                        <a:pt x="2657283" y="559554"/>
                      </a:cubicBezTo>
                      <a:cubicBezTo>
                        <a:pt x="2678847" y="560090"/>
                        <a:pt x="2687821" y="537577"/>
                        <a:pt x="2696661" y="521631"/>
                      </a:cubicBezTo>
                      <a:cubicBezTo>
                        <a:pt x="2716082" y="482100"/>
                        <a:pt x="2731618" y="440559"/>
                        <a:pt x="2755459" y="403306"/>
                      </a:cubicBezTo>
                      <a:cubicBezTo>
                        <a:pt x="2861538" y="270240"/>
                        <a:pt x="3027085" y="192116"/>
                        <a:pt x="3190222" y="154461"/>
                      </a:cubicBezTo>
                      <a:cubicBezTo>
                        <a:pt x="3383226" y="106756"/>
                        <a:pt x="3590428" y="190106"/>
                        <a:pt x="3682578" y="369537"/>
                      </a:cubicBezTo>
                      <a:cubicBezTo>
                        <a:pt x="3706686" y="412954"/>
                        <a:pt x="3729188" y="457577"/>
                        <a:pt x="3742314" y="505550"/>
                      </a:cubicBezTo>
                      <a:cubicBezTo>
                        <a:pt x="3755842" y="548700"/>
                        <a:pt x="3756779" y="594797"/>
                        <a:pt x="3768298" y="638080"/>
                      </a:cubicBezTo>
                      <a:cubicBezTo>
                        <a:pt x="3777004" y="659386"/>
                        <a:pt x="3805533" y="661798"/>
                        <a:pt x="3820935" y="646522"/>
                      </a:cubicBezTo>
                      <a:cubicBezTo>
                        <a:pt x="3846384" y="612753"/>
                        <a:pt x="3869421" y="576840"/>
                        <a:pt x="3897950" y="545349"/>
                      </a:cubicBezTo>
                      <a:cubicBezTo>
                        <a:pt x="3963713" y="460659"/>
                        <a:pt x="4068051" y="424612"/>
                        <a:pt x="4166897" y="392988"/>
                      </a:cubicBezTo>
                      <a:cubicBezTo>
                        <a:pt x="4341820" y="333088"/>
                        <a:pt x="4507769" y="343004"/>
                        <a:pt x="4671308" y="432653"/>
                      </a:cubicBezTo>
                      <a:cubicBezTo>
                        <a:pt x="4828149" y="517745"/>
                        <a:pt x="4915744" y="691011"/>
                        <a:pt x="4921236" y="866020"/>
                      </a:cubicBezTo>
                      <a:cubicBezTo>
                        <a:pt x="4932620" y="1006187"/>
                        <a:pt x="4913735" y="1146221"/>
                        <a:pt x="4865785" y="1278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174;p5"/>
                <p:cNvSpPr/>
                <p:nvPr/>
              </p:nvSpPr>
              <p:spPr>
                <a:xfrm>
                  <a:off x="16098664" y="5614447"/>
                  <a:ext cx="770641" cy="8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641" h="841274" extrusionOk="0">
                      <a:moveTo>
                        <a:pt x="749188" y="347660"/>
                      </a:moveTo>
                      <a:cubicBezTo>
                        <a:pt x="717444" y="263104"/>
                        <a:pt x="611232" y="129905"/>
                        <a:pt x="509439" y="125750"/>
                      </a:cubicBezTo>
                      <a:cubicBezTo>
                        <a:pt x="490687" y="118246"/>
                        <a:pt x="470195" y="115298"/>
                        <a:pt x="457605" y="125214"/>
                      </a:cubicBezTo>
                      <a:cubicBezTo>
                        <a:pt x="446622" y="123606"/>
                        <a:pt x="435505" y="122534"/>
                        <a:pt x="424388" y="121998"/>
                      </a:cubicBezTo>
                      <a:cubicBezTo>
                        <a:pt x="392511" y="103640"/>
                        <a:pt x="359830" y="86220"/>
                        <a:pt x="335052" y="58213"/>
                      </a:cubicBezTo>
                      <a:cubicBezTo>
                        <a:pt x="314023" y="39318"/>
                        <a:pt x="303710" y="-13881"/>
                        <a:pt x="267011" y="3405"/>
                      </a:cubicBezTo>
                      <a:cubicBezTo>
                        <a:pt x="239554" y="20022"/>
                        <a:pt x="260582" y="50039"/>
                        <a:pt x="275449" y="67593"/>
                      </a:cubicBezTo>
                      <a:cubicBezTo>
                        <a:pt x="293531" y="92116"/>
                        <a:pt x="316568" y="112082"/>
                        <a:pt x="342418" y="128297"/>
                      </a:cubicBezTo>
                      <a:cubicBezTo>
                        <a:pt x="305853" y="135399"/>
                        <a:pt x="270226" y="148129"/>
                        <a:pt x="237277" y="165281"/>
                      </a:cubicBezTo>
                      <a:cubicBezTo>
                        <a:pt x="237679" y="156571"/>
                        <a:pt x="233928" y="147593"/>
                        <a:pt x="224017" y="141563"/>
                      </a:cubicBezTo>
                      <a:cubicBezTo>
                        <a:pt x="192810" y="121596"/>
                        <a:pt x="163477" y="96136"/>
                        <a:pt x="146735" y="62501"/>
                      </a:cubicBezTo>
                      <a:cubicBezTo>
                        <a:pt x="143922" y="56069"/>
                        <a:pt x="141243" y="48699"/>
                        <a:pt x="135484" y="44410"/>
                      </a:cubicBezTo>
                      <a:cubicBezTo>
                        <a:pt x="128921" y="39586"/>
                        <a:pt x="119947" y="39050"/>
                        <a:pt x="113250" y="44142"/>
                      </a:cubicBezTo>
                      <a:cubicBezTo>
                        <a:pt x="76819" y="85817"/>
                        <a:pt x="160263" y="168498"/>
                        <a:pt x="195756" y="188866"/>
                      </a:cubicBezTo>
                      <a:cubicBezTo>
                        <a:pt x="197363" y="189804"/>
                        <a:pt x="198971" y="190474"/>
                        <a:pt x="200444" y="191010"/>
                      </a:cubicBezTo>
                      <a:cubicBezTo>
                        <a:pt x="190265" y="199854"/>
                        <a:pt x="180621" y="209369"/>
                        <a:pt x="171246" y="219285"/>
                      </a:cubicBezTo>
                      <a:cubicBezTo>
                        <a:pt x="168567" y="214729"/>
                        <a:pt x="164415" y="210843"/>
                        <a:pt x="158387" y="208163"/>
                      </a:cubicBezTo>
                      <a:cubicBezTo>
                        <a:pt x="123430" y="194092"/>
                        <a:pt x="86731" y="183774"/>
                        <a:pt x="53112" y="166488"/>
                      </a:cubicBezTo>
                      <a:cubicBezTo>
                        <a:pt x="41192" y="161127"/>
                        <a:pt x="31414" y="150943"/>
                        <a:pt x="18422" y="148397"/>
                      </a:cubicBezTo>
                      <a:cubicBezTo>
                        <a:pt x="10386" y="147325"/>
                        <a:pt x="2216" y="152551"/>
                        <a:pt x="207" y="160457"/>
                      </a:cubicBezTo>
                      <a:cubicBezTo>
                        <a:pt x="-5285" y="209771"/>
                        <a:pt x="100125" y="240859"/>
                        <a:pt x="136823" y="258548"/>
                      </a:cubicBezTo>
                      <a:cubicBezTo>
                        <a:pt x="136957" y="258548"/>
                        <a:pt x="137091" y="258548"/>
                        <a:pt x="137091" y="258682"/>
                      </a:cubicBezTo>
                      <a:cubicBezTo>
                        <a:pt x="113652" y="288431"/>
                        <a:pt x="92624" y="320189"/>
                        <a:pt x="72935" y="351948"/>
                      </a:cubicBezTo>
                      <a:cubicBezTo>
                        <a:pt x="73" y="479922"/>
                        <a:pt x="56461" y="642200"/>
                        <a:pt x="154637" y="740156"/>
                      </a:cubicBezTo>
                      <a:cubicBezTo>
                        <a:pt x="187988" y="770441"/>
                        <a:pt x="230580" y="787861"/>
                        <a:pt x="273038" y="801128"/>
                      </a:cubicBezTo>
                      <a:cubicBezTo>
                        <a:pt x="316970" y="814662"/>
                        <a:pt x="360366" y="832083"/>
                        <a:pt x="405905" y="838783"/>
                      </a:cubicBezTo>
                      <a:cubicBezTo>
                        <a:pt x="478365" y="846823"/>
                        <a:pt x="557255" y="836371"/>
                        <a:pt x="617795" y="793222"/>
                      </a:cubicBezTo>
                      <a:cubicBezTo>
                        <a:pt x="741553" y="688699"/>
                        <a:pt x="807451" y="503372"/>
                        <a:pt x="749188" y="347660"/>
                      </a:cubicBezTo>
                      <a:close/>
                      <a:moveTo>
                        <a:pt x="120349" y="379955"/>
                      </a:moveTo>
                      <a:cubicBezTo>
                        <a:pt x="177139" y="279988"/>
                        <a:pt x="235804" y="208163"/>
                        <a:pt x="325140" y="178682"/>
                      </a:cubicBezTo>
                      <a:cubicBezTo>
                        <a:pt x="337864" y="186588"/>
                        <a:pt x="350856" y="194494"/>
                        <a:pt x="361839" y="204813"/>
                      </a:cubicBezTo>
                      <a:cubicBezTo>
                        <a:pt x="478901" y="310139"/>
                        <a:pt x="418629" y="524813"/>
                        <a:pt x="365054" y="651178"/>
                      </a:cubicBezTo>
                      <a:cubicBezTo>
                        <a:pt x="346436" y="690307"/>
                        <a:pt x="304112" y="738146"/>
                        <a:pt x="255492" y="716974"/>
                      </a:cubicBezTo>
                      <a:cubicBezTo>
                        <a:pt x="245715" y="714695"/>
                        <a:pt x="237545" y="716438"/>
                        <a:pt x="231250" y="720592"/>
                      </a:cubicBezTo>
                      <a:cubicBezTo>
                        <a:pt x="217722" y="713623"/>
                        <a:pt x="204864" y="705583"/>
                        <a:pt x="193211" y="695399"/>
                      </a:cubicBezTo>
                      <a:cubicBezTo>
                        <a:pt x="115259" y="614461"/>
                        <a:pt x="64497" y="486488"/>
                        <a:pt x="120349" y="379955"/>
                      </a:cubicBezTo>
                      <a:close/>
                      <a:moveTo>
                        <a:pt x="469927" y="780357"/>
                      </a:moveTo>
                      <a:cubicBezTo>
                        <a:pt x="428272" y="784243"/>
                        <a:pt x="387689" y="775399"/>
                        <a:pt x="348312" y="762669"/>
                      </a:cubicBezTo>
                      <a:cubicBezTo>
                        <a:pt x="450774" y="696873"/>
                        <a:pt x="483991" y="482200"/>
                        <a:pt x="483053" y="380089"/>
                      </a:cubicBezTo>
                      <a:cubicBezTo>
                        <a:pt x="484660" y="299955"/>
                        <a:pt x="451310" y="210039"/>
                        <a:pt x="382198" y="166488"/>
                      </a:cubicBezTo>
                      <a:cubicBezTo>
                        <a:pt x="393582" y="165148"/>
                        <a:pt x="405503" y="164477"/>
                        <a:pt x="417691" y="164210"/>
                      </a:cubicBezTo>
                      <a:cubicBezTo>
                        <a:pt x="419433" y="164477"/>
                        <a:pt x="421040" y="164879"/>
                        <a:pt x="422781" y="165148"/>
                      </a:cubicBezTo>
                      <a:cubicBezTo>
                        <a:pt x="424388" y="165683"/>
                        <a:pt x="425995" y="166219"/>
                        <a:pt x="427603" y="166755"/>
                      </a:cubicBezTo>
                      <a:cubicBezTo>
                        <a:pt x="433496" y="169302"/>
                        <a:pt x="440059" y="170240"/>
                        <a:pt x="446086" y="169704"/>
                      </a:cubicBezTo>
                      <a:cubicBezTo>
                        <a:pt x="447292" y="169972"/>
                        <a:pt x="448497" y="170106"/>
                        <a:pt x="449702" y="170508"/>
                      </a:cubicBezTo>
                      <a:cubicBezTo>
                        <a:pt x="459078" y="171580"/>
                        <a:pt x="468052" y="174126"/>
                        <a:pt x="476892" y="177074"/>
                      </a:cubicBezTo>
                      <a:cubicBezTo>
                        <a:pt x="483723" y="181764"/>
                        <a:pt x="492161" y="184042"/>
                        <a:pt x="501135" y="185650"/>
                      </a:cubicBezTo>
                      <a:cubicBezTo>
                        <a:pt x="507430" y="187928"/>
                        <a:pt x="513591" y="190206"/>
                        <a:pt x="520020" y="192082"/>
                      </a:cubicBezTo>
                      <a:cubicBezTo>
                        <a:pt x="520020" y="192082"/>
                        <a:pt x="520020" y="192082"/>
                        <a:pt x="520020" y="191948"/>
                      </a:cubicBezTo>
                      <a:cubicBezTo>
                        <a:pt x="523234" y="192484"/>
                        <a:pt x="526181" y="192350"/>
                        <a:pt x="528994" y="191814"/>
                      </a:cubicBezTo>
                      <a:cubicBezTo>
                        <a:pt x="531137" y="192618"/>
                        <a:pt x="533414" y="193288"/>
                        <a:pt x="535289" y="194360"/>
                      </a:cubicBezTo>
                      <a:cubicBezTo>
                        <a:pt x="627438" y="237777"/>
                        <a:pt x="701372" y="342970"/>
                        <a:pt x="708604" y="446019"/>
                      </a:cubicBezTo>
                      <a:cubicBezTo>
                        <a:pt x="717177" y="533255"/>
                        <a:pt x="683022" y="616605"/>
                        <a:pt x="634135" y="687225"/>
                      </a:cubicBezTo>
                      <a:cubicBezTo>
                        <a:pt x="599043" y="745248"/>
                        <a:pt x="536896" y="777677"/>
                        <a:pt x="469927" y="7803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" name="Google Shape;175;p5"/>
                <p:cNvSpPr/>
                <p:nvPr/>
              </p:nvSpPr>
              <p:spPr>
                <a:xfrm>
                  <a:off x="17104855" y="5752141"/>
                  <a:ext cx="817780" cy="75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780" h="754165" extrusionOk="0">
                      <a:moveTo>
                        <a:pt x="769764" y="360451"/>
                      </a:moveTo>
                      <a:cubicBezTo>
                        <a:pt x="745924" y="355359"/>
                        <a:pt x="722484" y="348391"/>
                        <a:pt x="699447" y="340619"/>
                      </a:cubicBezTo>
                      <a:cubicBezTo>
                        <a:pt x="692081" y="338609"/>
                        <a:pt x="684178" y="334723"/>
                        <a:pt x="676142" y="331775"/>
                      </a:cubicBezTo>
                      <a:cubicBezTo>
                        <a:pt x="669043" y="284471"/>
                        <a:pt x="653640" y="237034"/>
                        <a:pt x="629799" y="194823"/>
                      </a:cubicBezTo>
                      <a:cubicBezTo>
                        <a:pt x="658730" y="205275"/>
                        <a:pt x="690607" y="209697"/>
                        <a:pt x="720341" y="213718"/>
                      </a:cubicBezTo>
                      <a:cubicBezTo>
                        <a:pt x="741102" y="213182"/>
                        <a:pt x="770836" y="218006"/>
                        <a:pt x="784498" y="198843"/>
                      </a:cubicBezTo>
                      <a:cubicBezTo>
                        <a:pt x="796284" y="181021"/>
                        <a:pt x="777265" y="155426"/>
                        <a:pt x="756772" y="162126"/>
                      </a:cubicBezTo>
                      <a:cubicBezTo>
                        <a:pt x="712573" y="176197"/>
                        <a:pt x="664891" y="166414"/>
                        <a:pt x="620022" y="160652"/>
                      </a:cubicBezTo>
                      <a:cubicBezTo>
                        <a:pt x="616405" y="159848"/>
                        <a:pt x="611584" y="159312"/>
                        <a:pt x="606896" y="159446"/>
                      </a:cubicBezTo>
                      <a:cubicBezTo>
                        <a:pt x="595913" y="144706"/>
                        <a:pt x="583724" y="130903"/>
                        <a:pt x="570197" y="118441"/>
                      </a:cubicBezTo>
                      <a:cubicBezTo>
                        <a:pt x="604485" y="100485"/>
                        <a:pt x="634621" y="73952"/>
                        <a:pt x="653774" y="39915"/>
                      </a:cubicBezTo>
                      <a:cubicBezTo>
                        <a:pt x="670115" y="12042"/>
                        <a:pt x="630469" y="-15294"/>
                        <a:pt x="610378" y="10032"/>
                      </a:cubicBezTo>
                      <a:cubicBezTo>
                        <a:pt x="591761" y="43533"/>
                        <a:pt x="564973" y="70602"/>
                        <a:pt x="531757" y="88826"/>
                      </a:cubicBezTo>
                      <a:cubicBezTo>
                        <a:pt x="530551" y="88022"/>
                        <a:pt x="529346" y="87084"/>
                        <a:pt x="528006" y="86414"/>
                      </a:cubicBezTo>
                      <a:cubicBezTo>
                        <a:pt x="472690" y="58542"/>
                        <a:pt x="414293" y="47017"/>
                        <a:pt x="352146" y="45275"/>
                      </a:cubicBezTo>
                      <a:cubicBezTo>
                        <a:pt x="331787" y="43533"/>
                        <a:pt x="298571" y="38039"/>
                        <a:pt x="283168" y="53583"/>
                      </a:cubicBezTo>
                      <a:cubicBezTo>
                        <a:pt x="259863" y="61356"/>
                        <a:pt x="231468" y="79178"/>
                        <a:pt x="217270" y="96331"/>
                      </a:cubicBezTo>
                      <a:cubicBezTo>
                        <a:pt x="66858" y="174857"/>
                        <a:pt x="-41364" y="360183"/>
                        <a:pt x="15292" y="526080"/>
                      </a:cubicBezTo>
                      <a:cubicBezTo>
                        <a:pt x="50250" y="650703"/>
                        <a:pt x="138381" y="704304"/>
                        <a:pt x="256514" y="739681"/>
                      </a:cubicBezTo>
                      <a:cubicBezTo>
                        <a:pt x="391122" y="779078"/>
                        <a:pt x="545418" y="739145"/>
                        <a:pt x="611048" y="607152"/>
                      </a:cubicBezTo>
                      <a:cubicBezTo>
                        <a:pt x="649756" y="535460"/>
                        <a:pt x="681767" y="454790"/>
                        <a:pt x="679892" y="372378"/>
                      </a:cubicBezTo>
                      <a:cubicBezTo>
                        <a:pt x="684044" y="374924"/>
                        <a:pt x="687526" y="376666"/>
                        <a:pt x="689669" y="377202"/>
                      </a:cubicBezTo>
                      <a:cubicBezTo>
                        <a:pt x="721145" y="393148"/>
                        <a:pt x="754362" y="408291"/>
                        <a:pt x="789453" y="413785"/>
                      </a:cubicBezTo>
                      <a:cubicBezTo>
                        <a:pt x="802847" y="415393"/>
                        <a:pt x="815839" y="406146"/>
                        <a:pt x="817580" y="392344"/>
                      </a:cubicBezTo>
                      <a:cubicBezTo>
                        <a:pt x="820527" y="363533"/>
                        <a:pt x="790257" y="362997"/>
                        <a:pt x="769764" y="360451"/>
                      </a:cubicBezTo>
                      <a:close/>
                      <a:moveTo>
                        <a:pt x="105298" y="583165"/>
                      </a:moveTo>
                      <a:cubicBezTo>
                        <a:pt x="77439" y="533450"/>
                        <a:pt x="53598" y="477034"/>
                        <a:pt x="56143" y="419011"/>
                      </a:cubicBezTo>
                      <a:cubicBezTo>
                        <a:pt x="67662" y="316632"/>
                        <a:pt x="121103" y="220686"/>
                        <a:pt x="205082" y="160384"/>
                      </a:cubicBezTo>
                      <a:cubicBezTo>
                        <a:pt x="231334" y="139078"/>
                        <a:pt x="255175" y="124605"/>
                        <a:pt x="280087" y="115761"/>
                      </a:cubicBezTo>
                      <a:cubicBezTo>
                        <a:pt x="287320" y="118709"/>
                        <a:pt x="295356" y="120719"/>
                        <a:pt x="301517" y="122997"/>
                      </a:cubicBezTo>
                      <a:cubicBezTo>
                        <a:pt x="433312" y="166414"/>
                        <a:pt x="402774" y="336867"/>
                        <a:pt x="384291" y="443533"/>
                      </a:cubicBezTo>
                      <a:cubicBezTo>
                        <a:pt x="371031" y="512679"/>
                        <a:pt x="352280" y="583031"/>
                        <a:pt x="302857" y="635694"/>
                      </a:cubicBezTo>
                      <a:cubicBezTo>
                        <a:pt x="298571" y="639848"/>
                        <a:pt x="293883" y="644673"/>
                        <a:pt x="288927" y="648827"/>
                      </a:cubicBezTo>
                      <a:cubicBezTo>
                        <a:pt x="288659" y="648961"/>
                        <a:pt x="288391" y="648961"/>
                        <a:pt x="288124" y="649095"/>
                      </a:cubicBezTo>
                      <a:cubicBezTo>
                        <a:pt x="285981" y="649631"/>
                        <a:pt x="284105" y="651105"/>
                        <a:pt x="282900" y="652847"/>
                      </a:cubicBezTo>
                      <a:cubicBezTo>
                        <a:pt x="275399" y="654321"/>
                        <a:pt x="268167" y="656599"/>
                        <a:pt x="260934" y="658877"/>
                      </a:cubicBezTo>
                      <a:cubicBezTo>
                        <a:pt x="259997" y="658743"/>
                        <a:pt x="259193" y="658743"/>
                        <a:pt x="258255" y="658475"/>
                      </a:cubicBezTo>
                      <a:cubicBezTo>
                        <a:pt x="246603" y="657001"/>
                        <a:pt x="237629" y="661289"/>
                        <a:pt x="231870" y="668391"/>
                      </a:cubicBezTo>
                      <a:cubicBezTo>
                        <a:pt x="231736" y="668391"/>
                        <a:pt x="231468" y="668525"/>
                        <a:pt x="231334" y="668525"/>
                      </a:cubicBezTo>
                      <a:cubicBezTo>
                        <a:pt x="182045" y="650569"/>
                        <a:pt x="137042" y="622294"/>
                        <a:pt x="105298" y="583165"/>
                      </a:cubicBezTo>
                      <a:close/>
                      <a:moveTo>
                        <a:pt x="596851" y="490167"/>
                      </a:moveTo>
                      <a:cubicBezTo>
                        <a:pt x="565777" y="588123"/>
                        <a:pt x="496933" y="689296"/>
                        <a:pt x="384291" y="691976"/>
                      </a:cubicBezTo>
                      <a:cubicBezTo>
                        <a:pt x="367683" y="692780"/>
                        <a:pt x="350405" y="692244"/>
                        <a:pt x="333127" y="690770"/>
                      </a:cubicBezTo>
                      <a:cubicBezTo>
                        <a:pt x="339690" y="684874"/>
                        <a:pt x="345851" y="678575"/>
                        <a:pt x="351476" y="672277"/>
                      </a:cubicBezTo>
                      <a:cubicBezTo>
                        <a:pt x="433580" y="578743"/>
                        <a:pt x="447510" y="447554"/>
                        <a:pt x="457555" y="328156"/>
                      </a:cubicBezTo>
                      <a:cubicBezTo>
                        <a:pt x="463716" y="245610"/>
                        <a:pt x="441215" y="153952"/>
                        <a:pt x="377460" y="106783"/>
                      </a:cubicBezTo>
                      <a:cubicBezTo>
                        <a:pt x="383889" y="107453"/>
                        <a:pt x="390318" y="108257"/>
                        <a:pt x="397149" y="109329"/>
                      </a:cubicBezTo>
                      <a:cubicBezTo>
                        <a:pt x="490504" y="118843"/>
                        <a:pt x="554526" y="166280"/>
                        <a:pt x="590421" y="253115"/>
                      </a:cubicBezTo>
                      <a:cubicBezTo>
                        <a:pt x="626451" y="326549"/>
                        <a:pt x="627121" y="414589"/>
                        <a:pt x="596851" y="49016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176;p5"/>
                <p:cNvSpPr/>
                <p:nvPr/>
              </p:nvSpPr>
              <p:spPr>
                <a:xfrm>
                  <a:off x="16837458" y="6295238"/>
                  <a:ext cx="141518" cy="400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518" h="400857" extrusionOk="0">
                      <a:moveTo>
                        <a:pt x="1018" y="365428"/>
                      </a:moveTo>
                      <a:cubicBezTo>
                        <a:pt x="-3536" y="381241"/>
                        <a:pt x="7715" y="398661"/>
                        <a:pt x="24323" y="400537"/>
                      </a:cubicBezTo>
                      <a:cubicBezTo>
                        <a:pt x="39324" y="402949"/>
                        <a:pt x="53789" y="391425"/>
                        <a:pt x="55798" y="376551"/>
                      </a:cubicBezTo>
                      <a:cubicBezTo>
                        <a:pt x="65174" y="320671"/>
                        <a:pt x="73344" y="270018"/>
                        <a:pt x="88881" y="214138"/>
                      </a:cubicBezTo>
                      <a:cubicBezTo>
                        <a:pt x="103614" y="146601"/>
                        <a:pt x="130804" y="80671"/>
                        <a:pt x="141519" y="12865"/>
                      </a:cubicBezTo>
                      <a:cubicBezTo>
                        <a:pt x="140447" y="3753"/>
                        <a:pt x="130000" y="-2813"/>
                        <a:pt x="121428" y="1207"/>
                      </a:cubicBezTo>
                      <a:cubicBezTo>
                        <a:pt x="106829" y="7907"/>
                        <a:pt x="102141" y="25328"/>
                        <a:pt x="95578" y="38728"/>
                      </a:cubicBezTo>
                      <a:cubicBezTo>
                        <a:pt x="67585" y="112028"/>
                        <a:pt x="45351" y="187606"/>
                        <a:pt x="24323" y="263184"/>
                      </a:cubicBezTo>
                      <a:cubicBezTo>
                        <a:pt x="15349" y="296953"/>
                        <a:pt x="8652" y="331391"/>
                        <a:pt x="1018" y="365428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" name="Google Shape;177;p5"/>
                <p:cNvSpPr/>
                <p:nvPr/>
              </p:nvSpPr>
              <p:spPr>
                <a:xfrm>
                  <a:off x="16566205" y="6607689"/>
                  <a:ext cx="629969" cy="326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969" h="326713" extrusionOk="0">
                      <a:moveTo>
                        <a:pt x="573230" y="107249"/>
                      </a:moveTo>
                      <a:cubicBezTo>
                        <a:pt x="522467" y="214586"/>
                        <a:pt x="394154" y="295926"/>
                        <a:pt x="275486" y="255859"/>
                      </a:cubicBezTo>
                      <a:cubicBezTo>
                        <a:pt x="161102" y="218338"/>
                        <a:pt x="77659" y="134184"/>
                        <a:pt x="42433" y="18941"/>
                      </a:cubicBezTo>
                      <a:cubicBezTo>
                        <a:pt x="40290" y="7953"/>
                        <a:pt x="31049" y="-1428"/>
                        <a:pt x="18191" y="180"/>
                      </a:cubicBezTo>
                      <a:cubicBezTo>
                        <a:pt x="-3239" y="3262"/>
                        <a:pt x="-2302" y="27651"/>
                        <a:pt x="3725" y="43463"/>
                      </a:cubicBezTo>
                      <a:cubicBezTo>
                        <a:pt x="31986" y="184837"/>
                        <a:pt x="152397" y="288154"/>
                        <a:pt x="288745" y="322057"/>
                      </a:cubicBezTo>
                      <a:cubicBezTo>
                        <a:pt x="427371" y="348455"/>
                        <a:pt x="568810" y="259477"/>
                        <a:pt x="627073" y="134854"/>
                      </a:cubicBezTo>
                      <a:cubicBezTo>
                        <a:pt x="642609" y="100951"/>
                        <a:pt x="591445" y="75222"/>
                        <a:pt x="573230" y="1072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8" name="Google Shape;178;p5"/>
              <p:cNvSpPr/>
              <p:nvPr/>
            </p:nvSpPr>
            <p:spPr>
              <a:xfrm>
                <a:off x="14870083" y="4606393"/>
                <a:ext cx="4306543" cy="3056752"/>
              </a:xfrm>
              <a:custGeom>
                <a:avLst/>
                <a:gdLst/>
                <a:ahLst/>
                <a:cxnLst/>
                <a:rect l="l" t="t" r="r" b="b"/>
                <a:pathLst>
                  <a:path w="4306543" h="3056752" extrusionOk="0">
                    <a:moveTo>
                      <a:pt x="1846241" y="1801543"/>
                    </a:moveTo>
                    <a:cubicBezTo>
                      <a:pt x="1970000" y="1696886"/>
                      <a:pt x="2036031" y="1511425"/>
                      <a:pt x="1977634" y="1355713"/>
                    </a:cubicBezTo>
                    <a:cubicBezTo>
                      <a:pt x="1945891" y="1271157"/>
                      <a:pt x="1839678" y="1137958"/>
                      <a:pt x="1737885" y="1133804"/>
                    </a:cubicBezTo>
                    <a:cubicBezTo>
                      <a:pt x="1719134" y="1126300"/>
                      <a:pt x="1698374" y="1123217"/>
                      <a:pt x="1685918" y="1133268"/>
                    </a:cubicBezTo>
                    <a:cubicBezTo>
                      <a:pt x="1674935" y="1131660"/>
                      <a:pt x="1663818" y="1130588"/>
                      <a:pt x="1652701" y="1130052"/>
                    </a:cubicBezTo>
                    <a:cubicBezTo>
                      <a:pt x="1620824" y="1111827"/>
                      <a:pt x="1588143" y="1094273"/>
                      <a:pt x="1563364" y="1066400"/>
                    </a:cubicBezTo>
                    <a:cubicBezTo>
                      <a:pt x="1542336" y="1047505"/>
                      <a:pt x="1532023" y="994306"/>
                      <a:pt x="1495324" y="1011459"/>
                    </a:cubicBezTo>
                    <a:cubicBezTo>
                      <a:pt x="1468001" y="1028075"/>
                      <a:pt x="1488895" y="1058092"/>
                      <a:pt x="1503762" y="1075646"/>
                    </a:cubicBezTo>
                    <a:cubicBezTo>
                      <a:pt x="1521844" y="1100169"/>
                      <a:pt x="1544881" y="1120269"/>
                      <a:pt x="1570597" y="1136484"/>
                    </a:cubicBezTo>
                    <a:cubicBezTo>
                      <a:pt x="1534032" y="1143586"/>
                      <a:pt x="1498538" y="1156182"/>
                      <a:pt x="1465590" y="1173335"/>
                    </a:cubicBezTo>
                    <a:cubicBezTo>
                      <a:pt x="1465992" y="1164625"/>
                      <a:pt x="1462241" y="1155646"/>
                      <a:pt x="1452196" y="1149616"/>
                    </a:cubicBezTo>
                    <a:cubicBezTo>
                      <a:pt x="1420988" y="1129650"/>
                      <a:pt x="1391656" y="1104189"/>
                      <a:pt x="1374914" y="1070554"/>
                    </a:cubicBezTo>
                    <a:cubicBezTo>
                      <a:pt x="1372101" y="1064122"/>
                      <a:pt x="1369422" y="1056618"/>
                      <a:pt x="1363663" y="1052464"/>
                    </a:cubicBezTo>
                    <a:cubicBezTo>
                      <a:pt x="1357100" y="1047639"/>
                      <a:pt x="1348126" y="1047103"/>
                      <a:pt x="1341429" y="1052196"/>
                    </a:cubicBezTo>
                    <a:cubicBezTo>
                      <a:pt x="1304998" y="1093871"/>
                      <a:pt x="1388441" y="1176551"/>
                      <a:pt x="1423935" y="1196919"/>
                    </a:cubicBezTo>
                    <a:cubicBezTo>
                      <a:pt x="1425542" y="1197857"/>
                      <a:pt x="1427016" y="1198527"/>
                      <a:pt x="1428489" y="1199197"/>
                    </a:cubicBezTo>
                    <a:cubicBezTo>
                      <a:pt x="1418309" y="1208042"/>
                      <a:pt x="1408666" y="1217422"/>
                      <a:pt x="1399290" y="1227204"/>
                    </a:cubicBezTo>
                    <a:cubicBezTo>
                      <a:pt x="1396612" y="1222782"/>
                      <a:pt x="1392460" y="1218896"/>
                      <a:pt x="1386432" y="1216216"/>
                    </a:cubicBezTo>
                    <a:cubicBezTo>
                      <a:pt x="1351475" y="1202011"/>
                      <a:pt x="1314909" y="1191827"/>
                      <a:pt x="1281157" y="1174541"/>
                    </a:cubicBezTo>
                    <a:cubicBezTo>
                      <a:pt x="1269237" y="1169181"/>
                      <a:pt x="1259459" y="1158996"/>
                      <a:pt x="1246467" y="1156450"/>
                    </a:cubicBezTo>
                    <a:cubicBezTo>
                      <a:pt x="1238431" y="1155378"/>
                      <a:pt x="1230261" y="1160604"/>
                      <a:pt x="1228252" y="1168511"/>
                    </a:cubicBezTo>
                    <a:cubicBezTo>
                      <a:pt x="1222760" y="1217690"/>
                      <a:pt x="1328035" y="1248913"/>
                      <a:pt x="1364868" y="1266601"/>
                    </a:cubicBezTo>
                    <a:cubicBezTo>
                      <a:pt x="1365002" y="1266601"/>
                      <a:pt x="1365002" y="1266601"/>
                      <a:pt x="1365136" y="1266735"/>
                    </a:cubicBezTo>
                    <a:cubicBezTo>
                      <a:pt x="1341697" y="1296484"/>
                      <a:pt x="1320803" y="1328243"/>
                      <a:pt x="1301114" y="1360001"/>
                    </a:cubicBezTo>
                    <a:cubicBezTo>
                      <a:pt x="1228252" y="1488109"/>
                      <a:pt x="1284639" y="1650253"/>
                      <a:pt x="1382816" y="1748209"/>
                    </a:cubicBezTo>
                    <a:cubicBezTo>
                      <a:pt x="1416301" y="1778628"/>
                      <a:pt x="1458759" y="1795780"/>
                      <a:pt x="1501217" y="1809181"/>
                    </a:cubicBezTo>
                    <a:cubicBezTo>
                      <a:pt x="1545149" y="1822715"/>
                      <a:pt x="1588545" y="1840136"/>
                      <a:pt x="1634084" y="1846836"/>
                    </a:cubicBezTo>
                    <a:cubicBezTo>
                      <a:pt x="1706946" y="1855010"/>
                      <a:pt x="1785969" y="1844692"/>
                      <a:pt x="1846241" y="1801543"/>
                    </a:cubicBezTo>
                    <a:close/>
                    <a:moveTo>
                      <a:pt x="2108894" y="1701710"/>
                    </a:moveTo>
                    <a:cubicBezTo>
                      <a:pt x="2107822" y="1692598"/>
                      <a:pt x="2097375" y="1686032"/>
                      <a:pt x="2088803" y="1690052"/>
                    </a:cubicBezTo>
                    <a:cubicBezTo>
                      <a:pt x="2074204" y="1696752"/>
                      <a:pt x="2069516" y="1714172"/>
                      <a:pt x="2062953" y="1727573"/>
                    </a:cubicBezTo>
                    <a:cubicBezTo>
                      <a:pt x="2034826" y="1800873"/>
                      <a:pt x="2012726" y="1876451"/>
                      <a:pt x="1991698" y="1952029"/>
                    </a:cubicBezTo>
                    <a:cubicBezTo>
                      <a:pt x="1982858" y="1985797"/>
                      <a:pt x="1976161" y="2020236"/>
                      <a:pt x="1968527" y="2054273"/>
                    </a:cubicBezTo>
                    <a:cubicBezTo>
                      <a:pt x="1963973" y="2070220"/>
                      <a:pt x="1975223" y="2087640"/>
                      <a:pt x="1991832" y="2089382"/>
                    </a:cubicBezTo>
                    <a:cubicBezTo>
                      <a:pt x="2006833" y="2091794"/>
                      <a:pt x="2021298" y="2080270"/>
                      <a:pt x="2023307" y="2065396"/>
                    </a:cubicBezTo>
                    <a:cubicBezTo>
                      <a:pt x="2032549" y="2009516"/>
                      <a:pt x="2040853" y="1958863"/>
                      <a:pt x="2056390" y="1902983"/>
                    </a:cubicBezTo>
                    <a:cubicBezTo>
                      <a:pt x="2070855" y="1835312"/>
                      <a:pt x="2098179" y="1769516"/>
                      <a:pt x="2108894" y="1701710"/>
                    </a:cubicBezTo>
                    <a:close/>
                    <a:moveTo>
                      <a:pt x="2323328" y="2136015"/>
                    </a:moveTo>
                    <a:cubicBezTo>
                      <a:pt x="2338731" y="2102247"/>
                      <a:pt x="2287567" y="2076518"/>
                      <a:pt x="2269351" y="2108545"/>
                    </a:cubicBezTo>
                    <a:cubicBezTo>
                      <a:pt x="2218589" y="2215881"/>
                      <a:pt x="2090276" y="2297221"/>
                      <a:pt x="1971607" y="2257154"/>
                    </a:cubicBezTo>
                    <a:cubicBezTo>
                      <a:pt x="1857224" y="2219633"/>
                      <a:pt x="1773781" y="2135479"/>
                      <a:pt x="1738555" y="2020102"/>
                    </a:cubicBezTo>
                    <a:cubicBezTo>
                      <a:pt x="1736412" y="2008980"/>
                      <a:pt x="1727171" y="1999734"/>
                      <a:pt x="1714446" y="2001342"/>
                    </a:cubicBezTo>
                    <a:cubicBezTo>
                      <a:pt x="1693016" y="2004424"/>
                      <a:pt x="1693954" y="2028812"/>
                      <a:pt x="1699981" y="2044625"/>
                    </a:cubicBezTo>
                    <a:cubicBezTo>
                      <a:pt x="1728242" y="2186133"/>
                      <a:pt x="1848518" y="2289315"/>
                      <a:pt x="1985001" y="2323352"/>
                    </a:cubicBezTo>
                    <a:cubicBezTo>
                      <a:pt x="2123627" y="2349617"/>
                      <a:pt x="2265065" y="2260638"/>
                      <a:pt x="2323328" y="2136015"/>
                    </a:cubicBezTo>
                    <a:close/>
                    <a:moveTo>
                      <a:pt x="3052353" y="1537824"/>
                    </a:moveTo>
                    <a:cubicBezTo>
                      <a:pt x="3055299" y="1509147"/>
                      <a:pt x="3025029" y="1508745"/>
                      <a:pt x="3004537" y="1506199"/>
                    </a:cubicBezTo>
                    <a:cubicBezTo>
                      <a:pt x="2980696" y="1501107"/>
                      <a:pt x="2957391" y="1494005"/>
                      <a:pt x="2934219" y="1486367"/>
                    </a:cubicBezTo>
                    <a:cubicBezTo>
                      <a:pt x="2926853" y="1484357"/>
                      <a:pt x="2918950" y="1480337"/>
                      <a:pt x="2910914" y="1477388"/>
                    </a:cubicBezTo>
                    <a:cubicBezTo>
                      <a:pt x="2903949" y="1430219"/>
                      <a:pt x="2888546" y="1382782"/>
                      <a:pt x="2864839" y="1340705"/>
                    </a:cubicBezTo>
                    <a:cubicBezTo>
                      <a:pt x="2893636" y="1351023"/>
                      <a:pt x="2925513" y="1355311"/>
                      <a:pt x="2955113" y="1359331"/>
                    </a:cubicBezTo>
                    <a:cubicBezTo>
                      <a:pt x="2975874" y="1358795"/>
                      <a:pt x="3005608" y="1363620"/>
                      <a:pt x="3019270" y="1344457"/>
                    </a:cubicBezTo>
                    <a:cubicBezTo>
                      <a:pt x="3031056" y="1326635"/>
                      <a:pt x="3012037" y="1301040"/>
                      <a:pt x="2991545" y="1307606"/>
                    </a:cubicBezTo>
                    <a:cubicBezTo>
                      <a:pt x="2947211" y="1321676"/>
                      <a:pt x="2899663" y="1311894"/>
                      <a:pt x="2854794" y="1306132"/>
                    </a:cubicBezTo>
                    <a:cubicBezTo>
                      <a:pt x="2851312" y="1305328"/>
                      <a:pt x="2846490" y="1304792"/>
                      <a:pt x="2841802" y="1304926"/>
                    </a:cubicBezTo>
                    <a:cubicBezTo>
                      <a:pt x="2830819" y="1290052"/>
                      <a:pt x="2818631" y="1276249"/>
                      <a:pt x="2805103" y="1263787"/>
                    </a:cubicBezTo>
                    <a:cubicBezTo>
                      <a:pt x="2839391" y="1245831"/>
                      <a:pt x="2869393" y="1219298"/>
                      <a:pt x="2888546" y="1185261"/>
                    </a:cubicBezTo>
                    <a:cubicBezTo>
                      <a:pt x="2904887" y="1157388"/>
                      <a:pt x="2865241" y="1130052"/>
                      <a:pt x="2845151" y="1155378"/>
                    </a:cubicBezTo>
                    <a:cubicBezTo>
                      <a:pt x="2826533" y="1188879"/>
                      <a:pt x="2799879" y="1216082"/>
                      <a:pt x="2766663" y="1234172"/>
                    </a:cubicBezTo>
                    <a:cubicBezTo>
                      <a:pt x="2765323" y="1233234"/>
                      <a:pt x="2763984" y="1232430"/>
                      <a:pt x="2762779" y="1231626"/>
                    </a:cubicBezTo>
                    <a:cubicBezTo>
                      <a:pt x="2707462" y="1203753"/>
                      <a:pt x="2649065" y="1192229"/>
                      <a:pt x="2586918" y="1190487"/>
                    </a:cubicBezTo>
                    <a:cubicBezTo>
                      <a:pt x="2566560" y="1188745"/>
                      <a:pt x="2533209" y="1183117"/>
                      <a:pt x="2517806" y="1198795"/>
                    </a:cubicBezTo>
                    <a:cubicBezTo>
                      <a:pt x="2494635" y="1206568"/>
                      <a:pt x="2466374" y="1224390"/>
                      <a:pt x="2452176" y="1241408"/>
                    </a:cubicBezTo>
                    <a:cubicBezTo>
                      <a:pt x="2301630" y="1319934"/>
                      <a:pt x="2193408" y="1505395"/>
                      <a:pt x="2250064" y="1671425"/>
                    </a:cubicBezTo>
                    <a:cubicBezTo>
                      <a:pt x="2285156" y="1796049"/>
                      <a:pt x="2373153" y="1849650"/>
                      <a:pt x="2491286" y="1885027"/>
                    </a:cubicBezTo>
                    <a:cubicBezTo>
                      <a:pt x="2625894" y="1924424"/>
                      <a:pt x="2780191" y="1884491"/>
                      <a:pt x="2845820" y="1752497"/>
                    </a:cubicBezTo>
                    <a:cubicBezTo>
                      <a:pt x="2884394" y="1680806"/>
                      <a:pt x="2916539" y="1600270"/>
                      <a:pt x="2914664" y="1517589"/>
                    </a:cubicBezTo>
                    <a:cubicBezTo>
                      <a:pt x="2918816" y="1520136"/>
                      <a:pt x="2922433" y="1521878"/>
                      <a:pt x="2924576" y="1522414"/>
                    </a:cubicBezTo>
                    <a:cubicBezTo>
                      <a:pt x="2956051" y="1538360"/>
                      <a:pt x="2989267" y="1553502"/>
                      <a:pt x="3024360" y="1558996"/>
                    </a:cubicBezTo>
                    <a:cubicBezTo>
                      <a:pt x="3037619" y="1560873"/>
                      <a:pt x="3050477" y="1551626"/>
                      <a:pt x="3052353" y="1537824"/>
                    </a:cubicBezTo>
                    <a:close/>
                    <a:moveTo>
                      <a:pt x="4303199" y="805629"/>
                    </a:moveTo>
                    <a:cubicBezTo>
                      <a:pt x="4314851" y="945663"/>
                      <a:pt x="4295966" y="1085830"/>
                      <a:pt x="4248016" y="1218092"/>
                    </a:cubicBezTo>
                    <a:cubicBezTo>
                      <a:pt x="4206897" y="1335479"/>
                      <a:pt x="4142875" y="1442548"/>
                      <a:pt x="4082067" y="1550554"/>
                    </a:cubicBezTo>
                    <a:cubicBezTo>
                      <a:pt x="3989516" y="1723553"/>
                      <a:pt x="3872321" y="1883419"/>
                      <a:pt x="3747088" y="2035647"/>
                    </a:cubicBezTo>
                    <a:cubicBezTo>
                      <a:pt x="3687620" y="2100370"/>
                      <a:pt x="3623732" y="2160806"/>
                      <a:pt x="3558772" y="2220035"/>
                    </a:cubicBezTo>
                    <a:cubicBezTo>
                      <a:pt x="3473185" y="2291861"/>
                      <a:pt x="3378089" y="2351225"/>
                      <a:pt x="3288753" y="2418361"/>
                    </a:cubicBezTo>
                    <a:cubicBezTo>
                      <a:pt x="3044450" y="2565898"/>
                      <a:pt x="2797603" y="2708612"/>
                      <a:pt x="2540308" y="2832699"/>
                    </a:cubicBezTo>
                    <a:cubicBezTo>
                      <a:pt x="2333909" y="2913369"/>
                      <a:pt x="2118939" y="2969383"/>
                      <a:pt x="1909058" y="3039600"/>
                    </a:cubicBezTo>
                    <a:cubicBezTo>
                      <a:pt x="1882940" y="3046971"/>
                      <a:pt x="1856554" y="3049919"/>
                      <a:pt x="1830035" y="3056753"/>
                    </a:cubicBezTo>
                    <a:cubicBezTo>
                      <a:pt x="1827222" y="3056217"/>
                      <a:pt x="1824543" y="3055547"/>
                      <a:pt x="1821865" y="3055011"/>
                    </a:cubicBezTo>
                    <a:cubicBezTo>
                      <a:pt x="1784496" y="3047238"/>
                      <a:pt x="1746725" y="3040672"/>
                      <a:pt x="1709089" y="3033972"/>
                    </a:cubicBezTo>
                    <a:cubicBezTo>
                      <a:pt x="1684310" y="3026602"/>
                      <a:pt x="1659666" y="3018562"/>
                      <a:pt x="1635289" y="3009986"/>
                    </a:cubicBezTo>
                    <a:cubicBezTo>
                      <a:pt x="1542604" y="2970589"/>
                      <a:pt x="1448312" y="2934810"/>
                      <a:pt x="1358707" y="2888847"/>
                    </a:cubicBezTo>
                    <a:cubicBezTo>
                      <a:pt x="1191687" y="2802280"/>
                      <a:pt x="1029354" y="2702314"/>
                      <a:pt x="884299" y="2582113"/>
                    </a:cubicBezTo>
                    <a:cubicBezTo>
                      <a:pt x="692098" y="2421174"/>
                      <a:pt x="532444" y="2224726"/>
                      <a:pt x="398774" y="2013000"/>
                    </a:cubicBezTo>
                    <a:cubicBezTo>
                      <a:pt x="317206" y="1877925"/>
                      <a:pt x="229878" y="1745261"/>
                      <a:pt x="168669" y="1599332"/>
                    </a:cubicBezTo>
                    <a:cubicBezTo>
                      <a:pt x="82413" y="1399264"/>
                      <a:pt x="29775" y="1184323"/>
                      <a:pt x="8077" y="967639"/>
                    </a:cubicBezTo>
                    <a:cubicBezTo>
                      <a:pt x="-12148" y="775345"/>
                      <a:pt x="3255" y="606634"/>
                      <a:pt x="81207" y="427874"/>
                    </a:cubicBezTo>
                    <a:cubicBezTo>
                      <a:pt x="132907" y="290788"/>
                      <a:pt x="229075" y="140436"/>
                      <a:pt x="385112" y="116584"/>
                    </a:cubicBezTo>
                    <a:cubicBezTo>
                      <a:pt x="457171" y="103317"/>
                      <a:pt x="535926" y="113368"/>
                      <a:pt x="588430" y="168711"/>
                    </a:cubicBezTo>
                    <a:cubicBezTo>
                      <a:pt x="706831" y="271894"/>
                      <a:pt x="747281" y="334473"/>
                      <a:pt x="785721" y="486701"/>
                    </a:cubicBezTo>
                    <a:cubicBezTo>
                      <a:pt x="792819" y="506266"/>
                      <a:pt x="821348" y="511492"/>
                      <a:pt x="835278" y="496349"/>
                    </a:cubicBezTo>
                    <a:cubicBezTo>
                      <a:pt x="849341" y="482547"/>
                      <a:pt x="842912" y="461508"/>
                      <a:pt x="844787" y="444088"/>
                    </a:cubicBezTo>
                    <a:cubicBezTo>
                      <a:pt x="860190" y="331927"/>
                      <a:pt x="946446" y="245093"/>
                      <a:pt x="1031497" y="177823"/>
                    </a:cubicBezTo>
                    <a:cubicBezTo>
                      <a:pt x="1206554" y="38594"/>
                      <a:pt x="1487689" y="-43818"/>
                      <a:pt x="1706008" y="24389"/>
                    </a:cubicBezTo>
                    <a:cubicBezTo>
                      <a:pt x="1846777" y="68342"/>
                      <a:pt x="1925666" y="206232"/>
                      <a:pt x="1973348" y="337287"/>
                    </a:cubicBezTo>
                    <a:cubicBezTo>
                      <a:pt x="1984465" y="371726"/>
                      <a:pt x="1993707" y="406701"/>
                      <a:pt x="2001609" y="441944"/>
                    </a:cubicBezTo>
                    <a:cubicBezTo>
                      <a:pt x="2006699" y="464323"/>
                      <a:pt x="2009244" y="499431"/>
                      <a:pt x="2039514" y="499163"/>
                    </a:cubicBezTo>
                    <a:cubicBezTo>
                      <a:pt x="2061212" y="499699"/>
                      <a:pt x="2070052" y="477321"/>
                      <a:pt x="2078891" y="461240"/>
                    </a:cubicBezTo>
                    <a:cubicBezTo>
                      <a:pt x="2098312" y="421709"/>
                      <a:pt x="2113849" y="380034"/>
                      <a:pt x="2137556" y="342915"/>
                    </a:cubicBezTo>
                    <a:cubicBezTo>
                      <a:pt x="2243769" y="209850"/>
                      <a:pt x="2409183" y="131726"/>
                      <a:pt x="2572453" y="94071"/>
                    </a:cubicBezTo>
                    <a:cubicBezTo>
                      <a:pt x="2765457" y="46366"/>
                      <a:pt x="2972659" y="129716"/>
                      <a:pt x="3064675" y="309147"/>
                    </a:cubicBezTo>
                    <a:cubicBezTo>
                      <a:pt x="3088784" y="352430"/>
                      <a:pt x="3111285" y="397187"/>
                      <a:pt x="3124411" y="445160"/>
                    </a:cubicBezTo>
                    <a:cubicBezTo>
                      <a:pt x="3138073" y="488309"/>
                      <a:pt x="3138876" y="534406"/>
                      <a:pt x="3150395" y="577689"/>
                    </a:cubicBezTo>
                    <a:cubicBezTo>
                      <a:pt x="3159101" y="598996"/>
                      <a:pt x="3187629" y="601408"/>
                      <a:pt x="3203033" y="586132"/>
                    </a:cubicBezTo>
                    <a:cubicBezTo>
                      <a:pt x="3228615" y="552363"/>
                      <a:pt x="3251518" y="516450"/>
                      <a:pt x="3280047" y="484959"/>
                    </a:cubicBezTo>
                    <a:cubicBezTo>
                      <a:pt x="3345811" y="400269"/>
                      <a:pt x="3450148" y="364222"/>
                      <a:pt x="3548994" y="332597"/>
                    </a:cubicBezTo>
                    <a:cubicBezTo>
                      <a:pt x="3723917" y="272698"/>
                      <a:pt x="3890000" y="282614"/>
                      <a:pt x="4053404" y="372262"/>
                    </a:cubicBezTo>
                    <a:cubicBezTo>
                      <a:pt x="4210112" y="457488"/>
                      <a:pt x="4297841" y="630621"/>
                      <a:pt x="4303199" y="805629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5"/>
              <p:cNvSpPr/>
              <p:nvPr/>
            </p:nvSpPr>
            <p:spPr>
              <a:xfrm>
                <a:off x="14313134" y="7395541"/>
                <a:ext cx="4454180" cy="3788396"/>
              </a:xfrm>
              <a:custGeom>
                <a:avLst/>
                <a:gdLst/>
                <a:ahLst/>
                <a:cxnLst/>
                <a:rect l="l" t="t" r="r" b="b"/>
                <a:pathLst>
                  <a:path w="4454180" h="3788396" extrusionOk="0">
                    <a:moveTo>
                      <a:pt x="4448422" y="1806634"/>
                    </a:moveTo>
                    <a:cubicBezTo>
                      <a:pt x="4450699" y="1811994"/>
                      <a:pt x="4452708" y="1817757"/>
                      <a:pt x="4454181" y="1823653"/>
                    </a:cubicBezTo>
                    <a:cubicBezTo>
                      <a:pt x="4313144" y="1916115"/>
                      <a:pt x="4167152" y="2002145"/>
                      <a:pt x="4019686" y="2083887"/>
                    </a:cubicBezTo>
                    <a:cubicBezTo>
                      <a:pt x="3814226" y="2177958"/>
                      <a:pt x="3603273" y="2268812"/>
                      <a:pt x="3378660" y="2303921"/>
                    </a:cubicBezTo>
                    <a:cubicBezTo>
                      <a:pt x="3279545" y="2317053"/>
                      <a:pt x="3179360" y="2310621"/>
                      <a:pt x="3079710" y="2309683"/>
                    </a:cubicBezTo>
                    <a:cubicBezTo>
                      <a:pt x="2879071" y="2305529"/>
                      <a:pt x="2676959" y="2295345"/>
                      <a:pt x="2480472" y="2247372"/>
                    </a:cubicBezTo>
                    <a:cubicBezTo>
                      <a:pt x="2373321" y="2220169"/>
                      <a:pt x="2268448" y="2184524"/>
                      <a:pt x="2165316" y="2145127"/>
                    </a:cubicBezTo>
                    <a:cubicBezTo>
                      <a:pt x="2114151" y="2131190"/>
                      <a:pt x="2007001" y="2046768"/>
                      <a:pt x="1970168" y="2112028"/>
                    </a:cubicBezTo>
                    <a:cubicBezTo>
                      <a:pt x="1906280" y="2278460"/>
                      <a:pt x="1845740" y="2445965"/>
                      <a:pt x="1785736" y="2613871"/>
                    </a:cubicBezTo>
                    <a:cubicBezTo>
                      <a:pt x="1705775" y="2816886"/>
                      <a:pt x="1618715" y="3015077"/>
                      <a:pt x="1509288" y="3204826"/>
                    </a:cubicBezTo>
                    <a:cubicBezTo>
                      <a:pt x="1465490" y="3278260"/>
                      <a:pt x="1416469" y="3348344"/>
                      <a:pt x="1366510" y="3417757"/>
                    </a:cubicBezTo>
                    <a:cubicBezTo>
                      <a:pt x="1292710" y="3525898"/>
                      <a:pt x="1213285" y="3631761"/>
                      <a:pt x="1112296" y="3716049"/>
                    </a:cubicBezTo>
                    <a:cubicBezTo>
                      <a:pt x="1016798" y="3795915"/>
                      <a:pt x="979295" y="3817758"/>
                      <a:pt x="870002" y="3740170"/>
                    </a:cubicBezTo>
                    <a:cubicBezTo>
                      <a:pt x="1026843" y="3538093"/>
                      <a:pt x="1172568" y="3326099"/>
                      <a:pt x="1292576" y="3099767"/>
                    </a:cubicBezTo>
                    <a:cubicBezTo>
                      <a:pt x="1329677" y="3020973"/>
                      <a:pt x="1511029" y="2780303"/>
                      <a:pt x="1446069" y="2708075"/>
                    </a:cubicBezTo>
                    <a:cubicBezTo>
                      <a:pt x="1426380" y="2691057"/>
                      <a:pt x="1398521" y="2688779"/>
                      <a:pt x="1375216" y="2678729"/>
                    </a:cubicBezTo>
                    <a:cubicBezTo>
                      <a:pt x="1322176" y="2660638"/>
                      <a:pt x="1271280" y="2636920"/>
                      <a:pt x="1221589" y="2611191"/>
                    </a:cubicBezTo>
                    <a:cubicBezTo>
                      <a:pt x="1016530" y="2507740"/>
                      <a:pt x="822052" y="2379633"/>
                      <a:pt x="667354" y="2208109"/>
                    </a:cubicBezTo>
                    <a:cubicBezTo>
                      <a:pt x="588732" y="2125428"/>
                      <a:pt x="516674" y="2037254"/>
                      <a:pt x="450508" y="1944390"/>
                    </a:cubicBezTo>
                    <a:cubicBezTo>
                      <a:pt x="385013" y="1858895"/>
                      <a:pt x="316704" y="1774339"/>
                      <a:pt x="270496" y="1676383"/>
                    </a:cubicBezTo>
                    <a:cubicBezTo>
                      <a:pt x="218930" y="1566634"/>
                      <a:pt x="159595" y="1459029"/>
                      <a:pt x="122226" y="1341910"/>
                    </a:cubicBezTo>
                    <a:cubicBezTo>
                      <a:pt x="86063" y="1228007"/>
                      <a:pt x="70125" y="1109146"/>
                      <a:pt x="45212" y="992563"/>
                    </a:cubicBezTo>
                    <a:cubicBezTo>
                      <a:pt x="1950" y="789548"/>
                      <a:pt x="-8497" y="580101"/>
                      <a:pt x="6370" y="373334"/>
                    </a:cubicBezTo>
                    <a:cubicBezTo>
                      <a:pt x="18023" y="251122"/>
                      <a:pt x="8915" y="115511"/>
                      <a:pt x="70392" y="4556"/>
                    </a:cubicBezTo>
                    <a:cubicBezTo>
                      <a:pt x="72268" y="7504"/>
                      <a:pt x="74143" y="10452"/>
                      <a:pt x="76018" y="13534"/>
                    </a:cubicBezTo>
                    <a:cubicBezTo>
                      <a:pt x="156648" y="131591"/>
                      <a:pt x="213438" y="261575"/>
                      <a:pt x="278398" y="388744"/>
                    </a:cubicBezTo>
                    <a:cubicBezTo>
                      <a:pt x="321392" y="469548"/>
                      <a:pt x="374030" y="544590"/>
                      <a:pt x="418229" y="624724"/>
                    </a:cubicBezTo>
                    <a:cubicBezTo>
                      <a:pt x="455464" y="690922"/>
                      <a:pt x="487609" y="759799"/>
                      <a:pt x="525915" y="825461"/>
                    </a:cubicBezTo>
                    <a:cubicBezTo>
                      <a:pt x="607885" y="955444"/>
                      <a:pt x="678069" y="1091860"/>
                      <a:pt x="755485" y="1224389"/>
                    </a:cubicBezTo>
                    <a:cubicBezTo>
                      <a:pt x="849911" y="1377287"/>
                      <a:pt x="947418" y="1528309"/>
                      <a:pt x="1045327" y="1679063"/>
                    </a:cubicBezTo>
                    <a:cubicBezTo>
                      <a:pt x="1178461" y="1891324"/>
                      <a:pt x="1297398" y="2112564"/>
                      <a:pt x="1434818" y="2322012"/>
                    </a:cubicBezTo>
                    <a:cubicBezTo>
                      <a:pt x="1460534" y="2354038"/>
                      <a:pt x="1505939" y="2316651"/>
                      <a:pt x="1483438" y="2285428"/>
                    </a:cubicBezTo>
                    <a:cubicBezTo>
                      <a:pt x="1434282" y="2210923"/>
                      <a:pt x="1387672" y="2134407"/>
                      <a:pt x="1343071" y="2056953"/>
                    </a:cubicBezTo>
                    <a:cubicBezTo>
                      <a:pt x="1230429" y="1873770"/>
                      <a:pt x="1126493" y="1685495"/>
                      <a:pt x="1005279" y="1507941"/>
                    </a:cubicBezTo>
                    <a:cubicBezTo>
                      <a:pt x="927059" y="1385461"/>
                      <a:pt x="846295" y="1263518"/>
                      <a:pt x="772093" y="1138359"/>
                    </a:cubicBezTo>
                    <a:cubicBezTo>
                      <a:pt x="721197" y="1048845"/>
                      <a:pt x="674720" y="956918"/>
                      <a:pt x="618065" y="870754"/>
                    </a:cubicBezTo>
                    <a:cubicBezTo>
                      <a:pt x="536229" y="742245"/>
                      <a:pt x="474081" y="602211"/>
                      <a:pt x="388093" y="476248"/>
                    </a:cubicBezTo>
                    <a:cubicBezTo>
                      <a:pt x="287372" y="328576"/>
                      <a:pt x="224823" y="157320"/>
                      <a:pt x="113387" y="16616"/>
                    </a:cubicBezTo>
                    <a:cubicBezTo>
                      <a:pt x="108833" y="11256"/>
                      <a:pt x="104279" y="5628"/>
                      <a:pt x="99725" y="0"/>
                    </a:cubicBezTo>
                    <a:cubicBezTo>
                      <a:pt x="135486" y="18091"/>
                      <a:pt x="166024" y="44489"/>
                      <a:pt x="198839" y="67672"/>
                    </a:cubicBezTo>
                    <a:cubicBezTo>
                      <a:pt x="496047" y="245494"/>
                      <a:pt x="780397" y="451458"/>
                      <a:pt x="1021486" y="702044"/>
                    </a:cubicBezTo>
                    <a:cubicBezTo>
                      <a:pt x="1104393" y="798660"/>
                      <a:pt x="1183149" y="899297"/>
                      <a:pt x="1260431" y="1000469"/>
                    </a:cubicBezTo>
                    <a:cubicBezTo>
                      <a:pt x="1315212" y="1078058"/>
                      <a:pt x="1355259" y="1164892"/>
                      <a:pt x="1403611" y="1246232"/>
                    </a:cubicBezTo>
                    <a:cubicBezTo>
                      <a:pt x="1509422" y="1422446"/>
                      <a:pt x="1600232" y="1612195"/>
                      <a:pt x="1646306" y="1813736"/>
                    </a:cubicBezTo>
                    <a:cubicBezTo>
                      <a:pt x="1658495" y="1884088"/>
                      <a:pt x="1669477" y="1954574"/>
                      <a:pt x="1670817" y="2026132"/>
                    </a:cubicBezTo>
                    <a:cubicBezTo>
                      <a:pt x="1674567" y="2061375"/>
                      <a:pt x="1662647" y="2101710"/>
                      <a:pt x="1679925" y="2134005"/>
                    </a:cubicBezTo>
                    <a:cubicBezTo>
                      <a:pt x="1706578" y="2163887"/>
                      <a:pt x="1736982" y="2136417"/>
                      <a:pt x="1746224" y="2107606"/>
                    </a:cubicBezTo>
                    <a:cubicBezTo>
                      <a:pt x="1764038" y="2070085"/>
                      <a:pt x="1782387" y="2032698"/>
                      <a:pt x="1800871" y="1995579"/>
                    </a:cubicBezTo>
                    <a:cubicBezTo>
                      <a:pt x="1997223" y="1618092"/>
                      <a:pt x="2163039" y="1223451"/>
                      <a:pt x="2265501" y="809649"/>
                    </a:cubicBezTo>
                    <a:cubicBezTo>
                      <a:pt x="2278225" y="763149"/>
                      <a:pt x="2290816" y="716784"/>
                      <a:pt x="2302870" y="670285"/>
                    </a:cubicBezTo>
                    <a:cubicBezTo>
                      <a:pt x="2312379" y="626332"/>
                      <a:pt x="2330193" y="580637"/>
                      <a:pt x="2320818" y="535344"/>
                    </a:cubicBezTo>
                    <a:cubicBezTo>
                      <a:pt x="2306218" y="501173"/>
                      <a:pt x="2273939" y="475712"/>
                      <a:pt x="2258269" y="439665"/>
                    </a:cubicBezTo>
                    <a:cubicBezTo>
                      <a:pt x="2238982" y="400804"/>
                      <a:pt x="2226257" y="357923"/>
                      <a:pt x="2222641" y="314640"/>
                    </a:cubicBezTo>
                    <a:cubicBezTo>
                      <a:pt x="2222105" y="310754"/>
                      <a:pt x="2222373" y="302714"/>
                      <a:pt x="2222507" y="293870"/>
                    </a:cubicBezTo>
                    <a:cubicBezTo>
                      <a:pt x="2273002" y="313300"/>
                      <a:pt x="2324836" y="328442"/>
                      <a:pt x="2378813" y="332060"/>
                    </a:cubicBezTo>
                    <a:cubicBezTo>
                      <a:pt x="2392608" y="335142"/>
                      <a:pt x="2406806" y="331256"/>
                      <a:pt x="2415914" y="322948"/>
                    </a:cubicBezTo>
                    <a:cubicBezTo>
                      <a:pt x="2536458" y="301776"/>
                      <a:pt x="2650573" y="251524"/>
                      <a:pt x="2768304" y="218024"/>
                    </a:cubicBezTo>
                    <a:cubicBezTo>
                      <a:pt x="2763483" y="233032"/>
                      <a:pt x="2760402" y="249514"/>
                      <a:pt x="2754910" y="261173"/>
                    </a:cubicBezTo>
                    <a:cubicBezTo>
                      <a:pt x="2732543" y="328844"/>
                      <a:pt x="2699326" y="392228"/>
                      <a:pt x="2660082" y="451592"/>
                    </a:cubicBezTo>
                    <a:cubicBezTo>
                      <a:pt x="2623651" y="507605"/>
                      <a:pt x="2573692" y="549816"/>
                      <a:pt x="2517572" y="585461"/>
                    </a:cubicBezTo>
                    <a:cubicBezTo>
                      <a:pt x="2443505" y="639867"/>
                      <a:pt x="2444576" y="671893"/>
                      <a:pt x="2437745" y="756583"/>
                    </a:cubicBezTo>
                    <a:cubicBezTo>
                      <a:pt x="2427298" y="822915"/>
                      <a:pt x="2419262" y="889515"/>
                      <a:pt x="2411092" y="956114"/>
                    </a:cubicBezTo>
                    <a:cubicBezTo>
                      <a:pt x="2388456" y="1087438"/>
                      <a:pt x="2364080" y="1219163"/>
                      <a:pt x="2319746" y="1345395"/>
                    </a:cubicBezTo>
                    <a:cubicBezTo>
                      <a:pt x="2297780" y="1404356"/>
                      <a:pt x="2276484" y="1473368"/>
                      <a:pt x="2256260" y="1534875"/>
                    </a:cubicBezTo>
                    <a:cubicBezTo>
                      <a:pt x="2234696" y="1591559"/>
                      <a:pt x="2208176" y="1646098"/>
                      <a:pt x="2185005" y="1702246"/>
                    </a:cubicBezTo>
                    <a:cubicBezTo>
                      <a:pt x="2172816" y="1737488"/>
                      <a:pt x="2151922" y="1774205"/>
                      <a:pt x="2156476" y="1812397"/>
                    </a:cubicBezTo>
                    <a:cubicBezTo>
                      <a:pt x="2160226" y="1839063"/>
                      <a:pt x="2192639" y="1849515"/>
                      <a:pt x="2213935" y="1835713"/>
                    </a:cubicBezTo>
                    <a:cubicBezTo>
                      <a:pt x="2300727" y="1768309"/>
                      <a:pt x="2383768" y="1694607"/>
                      <a:pt x="2480472" y="1641140"/>
                    </a:cubicBezTo>
                    <a:cubicBezTo>
                      <a:pt x="2604498" y="1573468"/>
                      <a:pt x="2738972" y="1516249"/>
                      <a:pt x="2874383" y="1476048"/>
                    </a:cubicBezTo>
                    <a:cubicBezTo>
                      <a:pt x="3036314" y="1440805"/>
                      <a:pt x="3200388" y="1407572"/>
                      <a:pt x="3366873" y="1414138"/>
                    </a:cubicBezTo>
                    <a:cubicBezTo>
                      <a:pt x="3609836" y="1411994"/>
                      <a:pt x="3855746" y="1454071"/>
                      <a:pt x="4075270" y="1560872"/>
                    </a:cubicBezTo>
                    <a:cubicBezTo>
                      <a:pt x="4165143" y="1595981"/>
                      <a:pt x="4255283" y="1631760"/>
                      <a:pt x="4333235" y="1689917"/>
                    </a:cubicBezTo>
                    <a:cubicBezTo>
                      <a:pt x="4356005" y="1706400"/>
                      <a:pt x="4380917" y="1723820"/>
                      <a:pt x="4402481" y="1744055"/>
                    </a:cubicBezTo>
                    <a:cubicBezTo>
                      <a:pt x="4262650" y="1739632"/>
                      <a:pt x="4126971" y="1761341"/>
                      <a:pt x="3984729" y="1755579"/>
                    </a:cubicBezTo>
                    <a:cubicBezTo>
                      <a:pt x="3854273" y="1749147"/>
                      <a:pt x="3728104" y="1758393"/>
                      <a:pt x="3597246" y="1767773"/>
                    </a:cubicBezTo>
                    <a:cubicBezTo>
                      <a:pt x="3501749" y="1775143"/>
                      <a:pt x="3405715" y="1775679"/>
                      <a:pt x="3310217" y="1784256"/>
                    </a:cubicBezTo>
                    <a:cubicBezTo>
                      <a:pt x="3086675" y="1811726"/>
                      <a:pt x="2865677" y="1858895"/>
                      <a:pt x="2645081" y="1904055"/>
                    </a:cubicBezTo>
                    <a:cubicBezTo>
                      <a:pt x="2551995" y="1921341"/>
                      <a:pt x="2456095" y="1926299"/>
                      <a:pt x="2366491" y="1958996"/>
                    </a:cubicBezTo>
                    <a:cubicBezTo>
                      <a:pt x="2362874" y="1955780"/>
                      <a:pt x="2360731" y="1960604"/>
                      <a:pt x="2357651" y="1961944"/>
                    </a:cubicBezTo>
                    <a:cubicBezTo>
                      <a:pt x="2352427" y="1965160"/>
                      <a:pt x="2356043" y="1974272"/>
                      <a:pt x="2361267" y="1975344"/>
                    </a:cubicBezTo>
                    <a:cubicBezTo>
                      <a:pt x="2397028" y="1981107"/>
                      <a:pt x="2433326" y="1970118"/>
                      <a:pt x="2469221" y="1968242"/>
                    </a:cubicBezTo>
                    <a:cubicBezTo>
                      <a:pt x="2589765" y="1961274"/>
                      <a:pt x="2708836" y="1942245"/>
                      <a:pt x="2826969" y="1917723"/>
                    </a:cubicBezTo>
                    <a:cubicBezTo>
                      <a:pt x="2980462" y="1890520"/>
                      <a:pt x="3134357" y="1863854"/>
                      <a:pt x="3288787" y="1843083"/>
                    </a:cubicBezTo>
                    <a:cubicBezTo>
                      <a:pt x="3393928" y="1832363"/>
                      <a:pt x="3499605" y="1833971"/>
                      <a:pt x="3604880" y="1825663"/>
                    </a:cubicBezTo>
                    <a:cubicBezTo>
                      <a:pt x="3696628" y="1820034"/>
                      <a:pt x="3790786" y="1812397"/>
                      <a:pt x="3883203" y="1812799"/>
                    </a:cubicBezTo>
                    <a:cubicBezTo>
                      <a:pt x="4052635" y="1823251"/>
                      <a:pt x="4218183" y="1805964"/>
                      <a:pt x="4388150" y="1803954"/>
                    </a:cubicBezTo>
                    <a:cubicBezTo>
                      <a:pt x="4407035" y="1802346"/>
                      <a:pt x="4429402" y="1809716"/>
                      <a:pt x="4448422" y="1806634"/>
                    </a:cubicBezTo>
                    <a:close/>
                  </a:path>
                </a:pathLst>
              </a:custGeom>
              <a:solidFill>
                <a:srgbClr val="FFCC4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5"/>
              <p:cNvSpPr/>
              <p:nvPr/>
            </p:nvSpPr>
            <p:spPr>
              <a:xfrm>
                <a:off x="16195198" y="5793128"/>
                <a:ext cx="332594" cy="543488"/>
              </a:xfrm>
              <a:custGeom>
                <a:avLst/>
                <a:gdLst/>
                <a:ahLst/>
                <a:cxnLst/>
                <a:rect l="l" t="t" r="r" b="b"/>
                <a:pathLst>
                  <a:path w="332594" h="543488" extrusionOk="0">
                    <a:moveTo>
                      <a:pt x="265305" y="26131"/>
                    </a:moveTo>
                    <a:cubicBezTo>
                      <a:pt x="382367" y="131323"/>
                      <a:pt x="322095" y="345997"/>
                      <a:pt x="268520" y="472496"/>
                    </a:cubicBezTo>
                    <a:cubicBezTo>
                      <a:pt x="249902" y="511625"/>
                      <a:pt x="207578" y="559464"/>
                      <a:pt x="158958" y="538292"/>
                    </a:cubicBezTo>
                    <a:cubicBezTo>
                      <a:pt x="149181" y="536014"/>
                      <a:pt x="140877" y="537756"/>
                      <a:pt x="134448" y="542044"/>
                    </a:cubicBezTo>
                    <a:cubicBezTo>
                      <a:pt x="121054" y="535076"/>
                      <a:pt x="108196" y="526902"/>
                      <a:pt x="96543" y="516717"/>
                    </a:cubicBezTo>
                    <a:cubicBezTo>
                      <a:pt x="18591" y="435779"/>
                      <a:pt x="-32171" y="307806"/>
                      <a:pt x="23547" y="201273"/>
                    </a:cubicBezTo>
                    <a:cubicBezTo>
                      <a:pt x="80203" y="101441"/>
                      <a:pt x="139002" y="29481"/>
                      <a:pt x="228204" y="0"/>
                    </a:cubicBezTo>
                    <a:cubicBezTo>
                      <a:pt x="241330" y="8040"/>
                      <a:pt x="254322" y="15812"/>
                      <a:pt x="265305" y="26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5"/>
              <p:cNvSpPr/>
              <p:nvPr/>
            </p:nvSpPr>
            <p:spPr>
              <a:xfrm>
                <a:off x="17160813" y="5867902"/>
                <a:ext cx="345006" cy="552898"/>
              </a:xfrm>
              <a:custGeom>
                <a:avLst/>
                <a:gdLst/>
                <a:ahLst/>
                <a:cxnLst/>
                <a:rect l="l" t="t" r="r" b="b"/>
                <a:pathLst>
                  <a:path w="345006" h="552898" extrusionOk="0">
                    <a:moveTo>
                      <a:pt x="245427" y="7370"/>
                    </a:moveTo>
                    <a:cubicBezTo>
                      <a:pt x="377222" y="50787"/>
                      <a:pt x="346684" y="221240"/>
                      <a:pt x="328201" y="327906"/>
                    </a:cubicBezTo>
                    <a:cubicBezTo>
                      <a:pt x="314941" y="397052"/>
                      <a:pt x="296189" y="467404"/>
                      <a:pt x="246766" y="520067"/>
                    </a:cubicBezTo>
                    <a:cubicBezTo>
                      <a:pt x="242480" y="524221"/>
                      <a:pt x="237792" y="529045"/>
                      <a:pt x="232837" y="533334"/>
                    </a:cubicBezTo>
                    <a:cubicBezTo>
                      <a:pt x="232569" y="533334"/>
                      <a:pt x="232301" y="533468"/>
                      <a:pt x="232167" y="533468"/>
                    </a:cubicBezTo>
                    <a:cubicBezTo>
                      <a:pt x="230024" y="534004"/>
                      <a:pt x="228149" y="535478"/>
                      <a:pt x="226943" y="537220"/>
                    </a:cubicBezTo>
                    <a:cubicBezTo>
                      <a:pt x="219309" y="538828"/>
                      <a:pt x="211809" y="540972"/>
                      <a:pt x="204442" y="543384"/>
                    </a:cubicBezTo>
                    <a:cubicBezTo>
                      <a:pt x="203772" y="543250"/>
                      <a:pt x="203103" y="543116"/>
                      <a:pt x="202299" y="542848"/>
                    </a:cubicBezTo>
                    <a:cubicBezTo>
                      <a:pt x="190646" y="541240"/>
                      <a:pt x="181539" y="545662"/>
                      <a:pt x="175779" y="552764"/>
                    </a:cubicBezTo>
                    <a:cubicBezTo>
                      <a:pt x="175645" y="552764"/>
                      <a:pt x="175511" y="552898"/>
                      <a:pt x="175378" y="552898"/>
                    </a:cubicBezTo>
                    <a:cubicBezTo>
                      <a:pt x="126088" y="534942"/>
                      <a:pt x="81085" y="506533"/>
                      <a:pt x="49342" y="467404"/>
                    </a:cubicBezTo>
                    <a:cubicBezTo>
                      <a:pt x="21483" y="417689"/>
                      <a:pt x="-2358" y="361273"/>
                      <a:pt x="187" y="303250"/>
                    </a:cubicBezTo>
                    <a:cubicBezTo>
                      <a:pt x="11705" y="200871"/>
                      <a:pt x="65146" y="104925"/>
                      <a:pt x="149126" y="44623"/>
                    </a:cubicBezTo>
                    <a:cubicBezTo>
                      <a:pt x="175243" y="23317"/>
                      <a:pt x="199218" y="8844"/>
                      <a:pt x="223997" y="0"/>
                    </a:cubicBezTo>
                    <a:cubicBezTo>
                      <a:pt x="231230" y="2948"/>
                      <a:pt x="239266" y="4958"/>
                      <a:pt x="245427" y="73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2" name="Google Shape;182;p5"/>
          <p:cNvSpPr/>
          <p:nvPr/>
        </p:nvSpPr>
        <p:spPr>
          <a:xfrm rot="-4985326">
            <a:off x="6368719" y="-913040"/>
            <a:ext cx="1520069" cy="2288731"/>
          </a:xfrm>
          <a:custGeom>
            <a:avLst/>
            <a:gdLst/>
            <a:ahLst/>
            <a:cxnLst/>
            <a:rect l="l" t="t" r="r" b="b"/>
            <a:pathLst>
              <a:path w="3048533" h="4567368" extrusionOk="0">
                <a:moveTo>
                  <a:pt x="2924635" y="2774320"/>
                </a:moveTo>
                <a:cubicBezTo>
                  <a:pt x="2776359" y="2764638"/>
                  <a:pt x="2621879" y="2770758"/>
                  <a:pt x="2481268" y="2713758"/>
                </a:cubicBezTo>
                <a:cubicBezTo>
                  <a:pt x="2433637" y="2685258"/>
                  <a:pt x="2385003" y="2664979"/>
                  <a:pt x="2337828" y="2634287"/>
                </a:cubicBezTo>
                <a:cubicBezTo>
                  <a:pt x="2364198" y="2620128"/>
                  <a:pt x="2399967" y="2616566"/>
                  <a:pt x="2430352" y="2614191"/>
                </a:cubicBezTo>
                <a:cubicBezTo>
                  <a:pt x="2530176" y="2607066"/>
                  <a:pt x="2632828" y="2620037"/>
                  <a:pt x="2732013" y="2633465"/>
                </a:cubicBezTo>
                <a:cubicBezTo>
                  <a:pt x="2787674" y="2640225"/>
                  <a:pt x="2842878" y="2650729"/>
                  <a:pt x="2897808" y="2661599"/>
                </a:cubicBezTo>
                <a:cubicBezTo>
                  <a:pt x="2924270" y="2663883"/>
                  <a:pt x="2960495" y="2684527"/>
                  <a:pt x="2987321" y="2672744"/>
                </a:cubicBezTo>
                <a:cubicBezTo>
                  <a:pt x="3109318" y="2603230"/>
                  <a:pt x="3019531" y="1996144"/>
                  <a:pt x="2970167" y="1873009"/>
                </a:cubicBezTo>
                <a:cubicBezTo>
                  <a:pt x="2959309" y="1822586"/>
                  <a:pt x="2898173" y="1824596"/>
                  <a:pt x="2847623" y="1826514"/>
                </a:cubicBezTo>
                <a:cubicBezTo>
                  <a:pt x="2832019" y="1827154"/>
                  <a:pt x="2817329" y="1827702"/>
                  <a:pt x="2805558" y="1826788"/>
                </a:cubicBezTo>
                <a:cubicBezTo>
                  <a:pt x="2792145" y="1826788"/>
                  <a:pt x="2778732" y="1826971"/>
                  <a:pt x="2765410" y="1827062"/>
                </a:cubicBezTo>
                <a:cubicBezTo>
                  <a:pt x="2691135" y="1827884"/>
                  <a:pt x="2617773" y="1828706"/>
                  <a:pt x="2545597" y="1803678"/>
                </a:cubicBezTo>
                <a:cubicBezTo>
                  <a:pt x="2521142" y="1791894"/>
                  <a:pt x="2500247" y="1771889"/>
                  <a:pt x="2485556" y="1749144"/>
                </a:cubicBezTo>
                <a:cubicBezTo>
                  <a:pt x="2474150" y="1721466"/>
                  <a:pt x="2509554" y="1700822"/>
                  <a:pt x="2527895" y="1685476"/>
                </a:cubicBezTo>
                <a:cubicBezTo>
                  <a:pt x="2611841" y="1632313"/>
                  <a:pt x="2712851" y="1619067"/>
                  <a:pt x="2807839" y="1596870"/>
                </a:cubicBezTo>
                <a:cubicBezTo>
                  <a:pt x="2837586" y="1590841"/>
                  <a:pt x="2873354" y="1584173"/>
                  <a:pt x="2905929" y="1585269"/>
                </a:cubicBezTo>
                <a:cubicBezTo>
                  <a:pt x="2934855" y="1589014"/>
                  <a:pt x="2943888" y="1568096"/>
                  <a:pt x="2945622" y="1543341"/>
                </a:cubicBezTo>
                <a:cubicBezTo>
                  <a:pt x="2952739" y="1494563"/>
                  <a:pt x="2943888" y="1446423"/>
                  <a:pt x="2928558" y="1400111"/>
                </a:cubicBezTo>
                <a:cubicBezTo>
                  <a:pt x="2916514" y="1352885"/>
                  <a:pt x="2910035" y="1304654"/>
                  <a:pt x="2898812" y="1257337"/>
                </a:cubicBezTo>
                <a:cubicBezTo>
                  <a:pt x="2879924" y="1141784"/>
                  <a:pt x="2849174" y="1024131"/>
                  <a:pt x="2804645" y="915338"/>
                </a:cubicBezTo>
                <a:cubicBezTo>
                  <a:pt x="2786031" y="870030"/>
                  <a:pt x="2762490" y="827006"/>
                  <a:pt x="2746430" y="780785"/>
                </a:cubicBezTo>
                <a:cubicBezTo>
                  <a:pt x="2734568" y="739040"/>
                  <a:pt x="2685843" y="759958"/>
                  <a:pt x="2660111" y="775761"/>
                </a:cubicBezTo>
                <a:cubicBezTo>
                  <a:pt x="2603629" y="807458"/>
                  <a:pt x="2548060" y="840799"/>
                  <a:pt x="2489754" y="869299"/>
                </a:cubicBezTo>
                <a:cubicBezTo>
                  <a:pt x="2367483" y="937078"/>
                  <a:pt x="2245943" y="1009241"/>
                  <a:pt x="2110624" y="1048155"/>
                </a:cubicBezTo>
                <a:cubicBezTo>
                  <a:pt x="2103324" y="1008328"/>
                  <a:pt x="2137998" y="973890"/>
                  <a:pt x="2161357" y="945208"/>
                </a:cubicBezTo>
                <a:cubicBezTo>
                  <a:pt x="2224135" y="879804"/>
                  <a:pt x="2287460" y="813030"/>
                  <a:pt x="2363104" y="762242"/>
                </a:cubicBezTo>
                <a:cubicBezTo>
                  <a:pt x="2428527" y="718122"/>
                  <a:pt x="2501342" y="686607"/>
                  <a:pt x="2568226" y="644953"/>
                </a:cubicBezTo>
                <a:cubicBezTo>
                  <a:pt x="2582186" y="637920"/>
                  <a:pt x="2590672" y="621021"/>
                  <a:pt x="2582278" y="606679"/>
                </a:cubicBezTo>
                <a:cubicBezTo>
                  <a:pt x="2560561" y="575439"/>
                  <a:pt x="2517036" y="572881"/>
                  <a:pt x="2485921" y="554429"/>
                </a:cubicBezTo>
                <a:cubicBezTo>
                  <a:pt x="2434002" y="530953"/>
                  <a:pt x="2398051" y="486833"/>
                  <a:pt x="2361644" y="444906"/>
                </a:cubicBezTo>
                <a:cubicBezTo>
                  <a:pt x="2320856" y="401242"/>
                  <a:pt x="2280525" y="360045"/>
                  <a:pt x="2241837" y="313824"/>
                </a:cubicBezTo>
                <a:cubicBezTo>
                  <a:pt x="2201871" y="259382"/>
                  <a:pt x="2157069" y="208959"/>
                  <a:pt x="2111810" y="158901"/>
                </a:cubicBezTo>
                <a:cubicBezTo>
                  <a:pt x="2065183" y="101536"/>
                  <a:pt x="2001402" y="63171"/>
                  <a:pt x="1951125" y="9733"/>
                </a:cubicBezTo>
                <a:cubicBezTo>
                  <a:pt x="1943278" y="142"/>
                  <a:pt x="1929044" y="-3512"/>
                  <a:pt x="1918641" y="4070"/>
                </a:cubicBezTo>
                <a:cubicBezTo>
                  <a:pt x="1911707" y="9002"/>
                  <a:pt x="1910064" y="17680"/>
                  <a:pt x="1908513" y="25536"/>
                </a:cubicBezTo>
                <a:cubicBezTo>
                  <a:pt x="1905776" y="38781"/>
                  <a:pt x="1900301" y="52757"/>
                  <a:pt x="1894187" y="65089"/>
                </a:cubicBezTo>
                <a:cubicBezTo>
                  <a:pt x="1888348" y="63810"/>
                  <a:pt x="1882143" y="64997"/>
                  <a:pt x="1877215" y="68925"/>
                </a:cubicBezTo>
                <a:cubicBezTo>
                  <a:pt x="1859514" y="83906"/>
                  <a:pt x="1844367" y="101536"/>
                  <a:pt x="1829311" y="119166"/>
                </a:cubicBezTo>
                <a:cubicBezTo>
                  <a:pt x="1803580" y="150954"/>
                  <a:pt x="1778213" y="183382"/>
                  <a:pt x="1747007" y="209964"/>
                </a:cubicBezTo>
                <a:cubicBezTo>
                  <a:pt x="1677477" y="265593"/>
                  <a:pt x="1598275" y="308891"/>
                  <a:pt x="1520259" y="351459"/>
                </a:cubicBezTo>
                <a:cubicBezTo>
                  <a:pt x="1465785" y="376761"/>
                  <a:pt x="1407204" y="406723"/>
                  <a:pt x="1353825" y="437050"/>
                </a:cubicBezTo>
                <a:cubicBezTo>
                  <a:pt x="1269605" y="472035"/>
                  <a:pt x="1333751" y="518896"/>
                  <a:pt x="1379557" y="551506"/>
                </a:cubicBezTo>
                <a:cubicBezTo>
                  <a:pt x="1434396" y="592429"/>
                  <a:pt x="1482300" y="644953"/>
                  <a:pt x="1529292" y="695833"/>
                </a:cubicBezTo>
                <a:cubicBezTo>
                  <a:pt x="1563419" y="733833"/>
                  <a:pt x="1592070" y="776035"/>
                  <a:pt x="1616706" y="820612"/>
                </a:cubicBezTo>
                <a:cubicBezTo>
                  <a:pt x="1646544" y="870761"/>
                  <a:pt x="1673462" y="919448"/>
                  <a:pt x="1685506" y="977818"/>
                </a:cubicBezTo>
                <a:cubicBezTo>
                  <a:pt x="1696182" y="1026871"/>
                  <a:pt x="1704030" y="1131736"/>
                  <a:pt x="1627200" y="1118857"/>
                </a:cubicBezTo>
                <a:cubicBezTo>
                  <a:pt x="1576102" y="1112097"/>
                  <a:pt x="1542797" y="1072179"/>
                  <a:pt x="1507393" y="1039020"/>
                </a:cubicBezTo>
                <a:cubicBezTo>
                  <a:pt x="1455839" y="993895"/>
                  <a:pt x="1416147" y="937626"/>
                  <a:pt x="1371710" y="885833"/>
                </a:cubicBezTo>
                <a:cubicBezTo>
                  <a:pt x="1326543" y="831573"/>
                  <a:pt x="1283200" y="780145"/>
                  <a:pt x="1247340" y="718304"/>
                </a:cubicBezTo>
                <a:cubicBezTo>
                  <a:pt x="1226627" y="687429"/>
                  <a:pt x="1209929" y="654271"/>
                  <a:pt x="1191498" y="622117"/>
                </a:cubicBezTo>
                <a:cubicBezTo>
                  <a:pt x="1182464" y="608050"/>
                  <a:pt x="1176807" y="587588"/>
                  <a:pt x="1157919" y="584665"/>
                </a:cubicBezTo>
                <a:cubicBezTo>
                  <a:pt x="1120690" y="582929"/>
                  <a:pt x="1085469" y="610151"/>
                  <a:pt x="1050795" y="622391"/>
                </a:cubicBezTo>
                <a:cubicBezTo>
                  <a:pt x="996504" y="648973"/>
                  <a:pt x="945497" y="677655"/>
                  <a:pt x="891205" y="705424"/>
                </a:cubicBezTo>
                <a:cubicBezTo>
                  <a:pt x="835088" y="736482"/>
                  <a:pt x="784629" y="776218"/>
                  <a:pt x="731432" y="811751"/>
                </a:cubicBezTo>
                <a:cubicBezTo>
                  <a:pt x="658435" y="859434"/>
                  <a:pt x="594289" y="918443"/>
                  <a:pt x="530051" y="977087"/>
                </a:cubicBezTo>
                <a:cubicBezTo>
                  <a:pt x="491271" y="1011068"/>
                  <a:pt x="451032" y="1043587"/>
                  <a:pt x="415993" y="1081496"/>
                </a:cubicBezTo>
                <a:cubicBezTo>
                  <a:pt x="402671" y="1093006"/>
                  <a:pt x="392360" y="1111732"/>
                  <a:pt x="401850" y="1128722"/>
                </a:cubicBezTo>
                <a:cubicBezTo>
                  <a:pt x="409332" y="1143155"/>
                  <a:pt x="424205" y="1151284"/>
                  <a:pt x="438531" y="1157587"/>
                </a:cubicBezTo>
                <a:cubicBezTo>
                  <a:pt x="476855" y="1173207"/>
                  <a:pt x="514813" y="1182068"/>
                  <a:pt x="553228" y="1198967"/>
                </a:cubicBezTo>
                <a:cubicBezTo>
                  <a:pt x="676411" y="1255419"/>
                  <a:pt x="791838" y="1326577"/>
                  <a:pt x="911553" y="1389698"/>
                </a:cubicBezTo>
                <a:cubicBezTo>
                  <a:pt x="1002070" y="1444779"/>
                  <a:pt x="1095506" y="1502875"/>
                  <a:pt x="1165584" y="1584539"/>
                </a:cubicBezTo>
                <a:cubicBezTo>
                  <a:pt x="1197246" y="1620712"/>
                  <a:pt x="1226080" y="1661635"/>
                  <a:pt x="1235661" y="1709683"/>
                </a:cubicBezTo>
                <a:cubicBezTo>
                  <a:pt x="1239585" y="1721558"/>
                  <a:pt x="1237395" y="1733341"/>
                  <a:pt x="1225441" y="1739096"/>
                </a:cubicBezTo>
                <a:cubicBezTo>
                  <a:pt x="1219693" y="1742567"/>
                  <a:pt x="1209929" y="1746404"/>
                  <a:pt x="1202173" y="1745764"/>
                </a:cubicBezTo>
                <a:cubicBezTo>
                  <a:pt x="1180274" y="1743207"/>
                  <a:pt x="1160748" y="1731058"/>
                  <a:pt x="1139578" y="1721283"/>
                </a:cubicBezTo>
                <a:cubicBezTo>
                  <a:pt x="1086473" y="1694793"/>
                  <a:pt x="1034280" y="1666659"/>
                  <a:pt x="985007" y="1633409"/>
                </a:cubicBezTo>
                <a:cubicBezTo>
                  <a:pt x="919218" y="1590111"/>
                  <a:pt x="850509" y="1551745"/>
                  <a:pt x="786819" y="1505341"/>
                </a:cubicBezTo>
                <a:cubicBezTo>
                  <a:pt x="738732" y="1471909"/>
                  <a:pt x="684258" y="1449620"/>
                  <a:pt x="635806" y="1416919"/>
                </a:cubicBezTo>
                <a:cubicBezTo>
                  <a:pt x="569652" y="1366130"/>
                  <a:pt x="498297" y="1322010"/>
                  <a:pt x="424205" y="1283827"/>
                </a:cubicBezTo>
                <a:cubicBezTo>
                  <a:pt x="374385" y="1273323"/>
                  <a:pt x="313341" y="1322741"/>
                  <a:pt x="280127" y="1356356"/>
                </a:cubicBezTo>
                <a:cubicBezTo>
                  <a:pt x="87870" y="1568736"/>
                  <a:pt x="25002" y="1769971"/>
                  <a:pt x="9855" y="2051408"/>
                </a:cubicBezTo>
                <a:cubicBezTo>
                  <a:pt x="5110" y="2126769"/>
                  <a:pt x="-547" y="2157187"/>
                  <a:pt x="81574" y="2179201"/>
                </a:cubicBezTo>
                <a:cubicBezTo>
                  <a:pt x="194264" y="2206422"/>
                  <a:pt x="310147" y="2214461"/>
                  <a:pt x="423749" y="2236292"/>
                </a:cubicBezTo>
                <a:cubicBezTo>
                  <a:pt x="486253" y="2243874"/>
                  <a:pt x="545928" y="2262691"/>
                  <a:pt x="605512" y="2282239"/>
                </a:cubicBezTo>
                <a:cubicBezTo>
                  <a:pt x="660351" y="2297677"/>
                  <a:pt x="717107" y="2304071"/>
                  <a:pt x="771946" y="2319417"/>
                </a:cubicBezTo>
                <a:cubicBezTo>
                  <a:pt x="840563" y="2341614"/>
                  <a:pt x="908177" y="2360340"/>
                  <a:pt x="974057" y="2391489"/>
                </a:cubicBezTo>
                <a:cubicBezTo>
                  <a:pt x="980809" y="2395234"/>
                  <a:pt x="987835" y="2398706"/>
                  <a:pt x="993858" y="2403547"/>
                </a:cubicBezTo>
                <a:cubicBezTo>
                  <a:pt x="998694" y="2410855"/>
                  <a:pt x="999880" y="2419898"/>
                  <a:pt x="1001978" y="2428211"/>
                </a:cubicBezTo>
                <a:cubicBezTo>
                  <a:pt x="1004533" y="2440999"/>
                  <a:pt x="1004807" y="2451869"/>
                  <a:pt x="997872" y="2464383"/>
                </a:cubicBezTo>
                <a:cubicBezTo>
                  <a:pt x="982999" y="2498638"/>
                  <a:pt x="941117" y="2503754"/>
                  <a:pt x="907812" y="2506311"/>
                </a:cubicBezTo>
                <a:cubicBezTo>
                  <a:pt x="821584" y="2512523"/>
                  <a:pt x="734809" y="2508595"/>
                  <a:pt x="650223" y="2489960"/>
                </a:cubicBezTo>
                <a:cubicBezTo>
                  <a:pt x="596205" y="2479821"/>
                  <a:pt x="536986" y="2463927"/>
                  <a:pt x="481691" y="2451595"/>
                </a:cubicBezTo>
                <a:cubicBezTo>
                  <a:pt x="388893" y="2434970"/>
                  <a:pt x="295821" y="2420446"/>
                  <a:pt x="202841" y="2405191"/>
                </a:cubicBezTo>
                <a:cubicBezTo>
                  <a:pt x="173825" y="2398980"/>
                  <a:pt x="143622" y="2392312"/>
                  <a:pt x="113876" y="2388018"/>
                </a:cubicBezTo>
                <a:cubicBezTo>
                  <a:pt x="91520" y="2382537"/>
                  <a:pt x="69165" y="2387013"/>
                  <a:pt x="50459" y="2400624"/>
                </a:cubicBezTo>
                <a:cubicBezTo>
                  <a:pt x="-11223" y="2445110"/>
                  <a:pt x="2646" y="2607523"/>
                  <a:pt x="0" y="2678133"/>
                </a:cubicBezTo>
                <a:cubicBezTo>
                  <a:pt x="2099" y="2832143"/>
                  <a:pt x="51828" y="2981676"/>
                  <a:pt x="127198" y="3115041"/>
                </a:cubicBezTo>
                <a:cubicBezTo>
                  <a:pt x="137235" y="3133950"/>
                  <a:pt x="148184" y="3152310"/>
                  <a:pt x="158952" y="3170854"/>
                </a:cubicBezTo>
                <a:cubicBezTo>
                  <a:pt x="168532" y="3189945"/>
                  <a:pt x="181581" y="3208397"/>
                  <a:pt x="203571" y="3213603"/>
                </a:cubicBezTo>
                <a:cubicBezTo>
                  <a:pt x="254943" y="3226027"/>
                  <a:pt x="308322" y="3217166"/>
                  <a:pt x="360150" y="3211594"/>
                </a:cubicBezTo>
                <a:cubicBezTo>
                  <a:pt x="423932" y="3203556"/>
                  <a:pt x="487530" y="3193233"/>
                  <a:pt x="550034" y="3178161"/>
                </a:cubicBezTo>
                <a:cubicBezTo>
                  <a:pt x="614363" y="3160897"/>
                  <a:pt x="680517" y="3150666"/>
                  <a:pt x="742929" y="3126825"/>
                </a:cubicBezTo>
                <a:cubicBezTo>
                  <a:pt x="805068" y="3109743"/>
                  <a:pt x="871496" y="3104445"/>
                  <a:pt x="935733" y="3098690"/>
                </a:cubicBezTo>
                <a:cubicBezTo>
                  <a:pt x="931080" y="3118147"/>
                  <a:pt x="903797" y="3125729"/>
                  <a:pt x="888285" y="3136690"/>
                </a:cubicBezTo>
                <a:cubicBezTo>
                  <a:pt x="823135" y="3167017"/>
                  <a:pt x="756160" y="3196157"/>
                  <a:pt x="683984" y="3205382"/>
                </a:cubicBezTo>
                <a:cubicBezTo>
                  <a:pt x="641920" y="3211594"/>
                  <a:pt x="600494" y="3222099"/>
                  <a:pt x="558794" y="3230320"/>
                </a:cubicBezTo>
                <a:cubicBezTo>
                  <a:pt x="485888" y="3243017"/>
                  <a:pt x="413438" y="3243200"/>
                  <a:pt x="339711" y="3251786"/>
                </a:cubicBezTo>
                <a:cubicBezTo>
                  <a:pt x="311516" y="3255714"/>
                  <a:pt x="284142" y="3263479"/>
                  <a:pt x="256585" y="3270421"/>
                </a:cubicBezTo>
                <a:cubicBezTo>
                  <a:pt x="223554" y="3277728"/>
                  <a:pt x="233956" y="3316002"/>
                  <a:pt x="245180" y="3338017"/>
                </a:cubicBezTo>
                <a:cubicBezTo>
                  <a:pt x="287883" y="3425070"/>
                  <a:pt x="339620" y="3507738"/>
                  <a:pt x="394733" y="3587483"/>
                </a:cubicBezTo>
                <a:cubicBezTo>
                  <a:pt x="412434" y="3613699"/>
                  <a:pt x="432782" y="3638271"/>
                  <a:pt x="456963" y="3658824"/>
                </a:cubicBezTo>
                <a:cubicBezTo>
                  <a:pt x="533975" y="3723040"/>
                  <a:pt x="643836" y="3755468"/>
                  <a:pt x="740740" y="3721305"/>
                </a:cubicBezTo>
                <a:cubicBezTo>
                  <a:pt x="782531" y="3707694"/>
                  <a:pt x="820215" y="3685040"/>
                  <a:pt x="858630" y="3664305"/>
                </a:cubicBezTo>
                <a:cubicBezTo>
                  <a:pt x="951793" y="3624386"/>
                  <a:pt x="1040120" y="3574603"/>
                  <a:pt x="1126074" y="3521074"/>
                </a:cubicBezTo>
                <a:cubicBezTo>
                  <a:pt x="1127716" y="3518242"/>
                  <a:pt x="1129267" y="3515502"/>
                  <a:pt x="1130910" y="3512762"/>
                </a:cubicBezTo>
                <a:cubicBezTo>
                  <a:pt x="1152992" y="3506642"/>
                  <a:pt x="1174343" y="3497416"/>
                  <a:pt x="1195877" y="3490017"/>
                </a:cubicBezTo>
                <a:cubicBezTo>
                  <a:pt x="1198706" y="3488738"/>
                  <a:pt x="1201900" y="3487824"/>
                  <a:pt x="1205185" y="3486819"/>
                </a:cubicBezTo>
                <a:cubicBezTo>
                  <a:pt x="1174617" y="3562911"/>
                  <a:pt x="1144414" y="3639093"/>
                  <a:pt x="1107551" y="3712536"/>
                </a:cubicBezTo>
                <a:cubicBezTo>
                  <a:pt x="1053077" y="3817766"/>
                  <a:pt x="997234" y="3922357"/>
                  <a:pt x="938015" y="4024939"/>
                </a:cubicBezTo>
                <a:cubicBezTo>
                  <a:pt x="886187" y="4110165"/>
                  <a:pt x="829614" y="4189179"/>
                  <a:pt x="774683" y="4273583"/>
                </a:cubicBezTo>
                <a:cubicBezTo>
                  <a:pt x="733349" y="4334419"/>
                  <a:pt x="689824" y="4393612"/>
                  <a:pt x="645478" y="4452164"/>
                </a:cubicBezTo>
                <a:cubicBezTo>
                  <a:pt x="569835" y="4530996"/>
                  <a:pt x="686357" y="4555751"/>
                  <a:pt x="747036" y="4566438"/>
                </a:cubicBezTo>
                <a:cubicBezTo>
                  <a:pt x="777603" y="4572376"/>
                  <a:pt x="801236" y="4548626"/>
                  <a:pt x="823865" y="4531361"/>
                </a:cubicBezTo>
                <a:cubicBezTo>
                  <a:pt x="872773" y="4494092"/>
                  <a:pt x="908816" y="4443669"/>
                  <a:pt x="944858" y="4394434"/>
                </a:cubicBezTo>
                <a:cubicBezTo>
                  <a:pt x="1128902" y="4127977"/>
                  <a:pt x="1241409" y="3820506"/>
                  <a:pt x="1362220" y="3522079"/>
                </a:cubicBezTo>
                <a:cubicBezTo>
                  <a:pt x="1363862" y="3517968"/>
                  <a:pt x="1365322" y="3513767"/>
                  <a:pt x="1366965" y="3509656"/>
                </a:cubicBezTo>
                <a:cubicBezTo>
                  <a:pt x="1382477" y="3532310"/>
                  <a:pt x="1404376" y="3551127"/>
                  <a:pt x="1423355" y="3570218"/>
                </a:cubicBezTo>
                <a:cubicBezTo>
                  <a:pt x="1446805" y="3594242"/>
                  <a:pt x="1467883" y="3623473"/>
                  <a:pt x="1497174" y="3640281"/>
                </a:cubicBezTo>
                <a:cubicBezTo>
                  <a:pt x="1498360" y="3640646"/>
                  <a:pt x="1499546" y="3640737"/>
                  <a:pt x="1500732" y="3640920"/>
                </a:cubicBezTo>
                <a:cubicBezTo>
                  <a:pt x="1519985" y="3664853"/>
                  <a:pt x="1537231" y="3690338"/>
                  <a:pt x="1552743" y="3716098"/>
                </a:cubicBezTo>
                <a:cubicBezTo>
                  <a:pt x="1591158" y="3791276"/>
                  <a:pt x="1619535" y="3871204"/>
                  <a:pt x="1656855" y="3947021"/>
                </a:cubicBezTo>
                <a:cubicBezTo>
                  <a:pt x="1687514" y="4003929"/>
                  <a:pt x="1691803" y="4073718"/>
                  <a:pt x="1732225" y="4124871"/>
                </a:cubicBezTo>
                <a:cubicBezTo>
                  <a:pt x="1753303" y="4146703"/>
                  <a:pt x="1783231" y="4150996"/>
                  <a:pt x="1813525" y="4150814"/>
                </a:cubicBezTo>
                <a:cubicBezTo>
                  <a:pt x="1829858" y="4150814"/>
                  <a:pt x="1846100" y="4149535"/>
                  <a:pt x="1861065" y="4149169"/>
                </a:cubicBezTo>
                <a:cubicBezTo>
                  <a:pt x="1940541" y="4148713"/>
                  <a:pt x="2012169" y="4113636"/>
                  <a:pt x="2084436" y="4084862"/>
                </a:cubicBezTo>
                <a:cubicBezTo>
                  <a:pt x="2125589" y="4067963"/>
                  <a:pt x="2167745" y="4050242"/>
                  <a:pt x="2201050" y="4020006"/>
                </a:cubicBezTo>
                <a:cubicBezTo>
                  <a:pt x="2230614" y="3992054"/>
                  <a:pt x="2252330" y="3957160"/>
                  <a:pt x="2278609" y="3926285"/>
                </a:cubicBezTo>
                <a:cubicBezTo>
                  <a:pt x="2294668" y="3906280"/>
                  <a:pt x="2316020" y="3889564"/>
                  <a:pt x="2328156" y="3866910"/>
                </a:cubicBezTo>
                <a:cubicBezTo>
                  <a:pt x="2339106" y="3831103"/>
                  <a:pt x="2288738" y="3811920"/>
                  <a:pt x="2268390" y="3790088"/>
                </a:cubicBezTo>
                <a:cubicBezTo>
                  <a:pt x="2250596" y="3775016"/>
                  <a:pt x="2232073" y="3761040"/>
                  <a:pt x="2213915" y="3746425"/>
                </a:cubicBezTo>
                <a:cubicBezTo>
                  <a:pt x="2193750" y="3727882"/>
                  <a:pt x="2177234" y="3705685"/>
                  <a:pt x="2156247" y="3687963"/>
                </a:cubicBezTo>
                <a:cubicBezTo>
                  <a:pt x="2089181" y="3627675"/>
                  <a:pt x="2029871" y="3558983"/>
                  <a:pt x="1961254" y="3500430"/>
                </a:cubicBezTo>
                <a:cubicBezTo>
                  <a:pt x="1918094" y="3464805"/>
                  <a:pt x="1872197" y="3432103"/>
                  <a:pt x="1834421" y="3390449"/>
                </a:cubicBezTo>
                <a:cubicBezTo>
                  <a:pt x="1813982" y="3367065"/>
                  <a:pt x="1799382" y="3341214"/>
                  <a:pt x="1781315" y="3315089"/>
                </a:cubicBezTo>
                <a:cubicBezTo>
                  <a:pt x="1823836" y="3326416"/>
                  <a:pt x="1862160" y="3348704"/>
                  <a:pt x="1902126" y="3368435"/>
                </a:cubicBezTo>
                <a:cubicBezTo>
                  <a:pt x="1941818" y="3391637"/>
                  <a:pt x="1976674" y="3422238"/>
                  <a:pt x="2015545" y="3446536"/>
                </a:cubicBezTo>
                <a:cubicBezTo>
                  <a:pt x="2078232" y="3484536"/>
                  <a:pt x="2144750" y="3519430"/>
                  <a:pt x="2192472" y="3576704"/>
                </a:cubicBezTo>
                <a:cubicBezTo>
                  <a:pt x="2231800" y="3622194"/>
                  <a:pt x="2267203" y="3670608"/>
                  <a:pt x="2304432" y="3717742"/>
                </a:cubicBezTo>
                <a:cubicBezTo>
                  <a:pt x="2328704" y="3752180"/>
                  <a:pt x="2357811" y="3788718"/>
                  <a:pt x="2404347" y="3770083"/>
                </a:cubicBezTo>
                <a:cubicBezTo>
                  <a:pt x="2445682" y="3756290"/>
                  <a:pt x="2481268" y="3729434"/>
                  <a:pt x="2518770" y="3707785"/>
                </a:cubicBezTo>
                <a:cubicBezTo>
                  <a:pt x="2557641" y="3683853"/>
                  <a:pt x="2596330" y="3659463"/>
                  <a:pt x="2631551" y="3630324"/>
                </a:cubicBezTo>
                <a:cubicBezTo>
                  <a:pt x="2699347" y="3572228"/>
                  <a:pt x="2755464" y="3501343"/>
                  <a:pt x="2809847" y="3430916"/>
                </a:cubicBezTo>
                <a:cubicBezTo>
                  <a:pt x="2860671" y="3357930"/>
                  <a:pt x="2910857" y="3284031"/>
                  <a:pt x="2946169" y="3202094"/>
                </a:cubicBezTo>
                <a:cubicBezTo>
                  <a:pt x="2985040" y="3105907"/>
                  <a:pt x="3011593" y="2998758"/>
                  <a:pt x="3020535" y="2895354"/>
                </a:cubicBezTo>
                <a:cubicBezTo>
                  <a:pt x="3025097" y="2790671"/>
                  <a:pt x="3037872" y="2779984"/>
                  <a:pt x="2924635" y="27743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5"/>
          <p:cNvSpPr/>
          <p:nvPr/>
        </p:nvSpPr>
        <p:spPr>
          <a:xfrm rot="-4985326">
            <a:off x="6265102" y="-821169"/>
            <a:ext cx="1520069" cy="2079996"/>
          </a:xfrm>
          <a:custGeom>
            <a:avLst/>
            <a:gdLst/>
            <a:ahLst/>
            <a:cxnLst/>
            <a:rect l="l" t="t" r="r" b="b"/>
            <a:pathLst>
              <a:path w="3048533" h="4150818" extrusionOk="0">
                <a:moveTo>
                  <a:pt x="1732225" y="4124871"/>
                </a:moveTo>
                <a:cubicBezTo>
                  <a:pt x="1691803" y="4073718"/>
                  <a:pt x="1687514" y="4003929"/>
                  <a:pt x="1656855" y="3947021"/>
                </a:cubicBezTo>
                <a:cubicBezTo>
                  <a:pt x="1619535" y="3871204"/>
                  <a:pt x="1591158" y="3791276"/>
                  <a:pt x="1552743" y="3716098"/>
                </a:cubicBezTo>
                <a:cubicBezTo>
                  <a:pt x="1522084" y="3665218"/>
                  <a:pt x="1484399" y="3615252"/>
                  <a:pt x="1438776" y="3576156"/>
                </a:cubicBezTo>
                <a:cubicBezTo>
                  <a:pt x="1441331" y="3564463"/>
                  <a:pt x="1443886" y="3552863"/>
                  <a:pt x="1446441" y="3541170"/>
                </a:cubicBezTo>
                <a:cubicBezTo>
                  <a:pt x="1447262" y="3537334"/>
                  <a:pt x="1448083" y="3533497"/>
                  <a:pt x="1448995" y="3529661"/>
                </a:cubicBezTo>
                <a:cubicBezTo>
                  <a:pt x="1463139" y="3540896"/>
                  <a:pt x="1475548" y="3552132"/>
                  <a:pt x="1483578" y="3558892"/>
                </a:cubicBezTo>
                <a:cubicBezTo>
                  <a:pt x="1536866" y="3612968"/>
                  <a:pt x="1583584" y="3674627"/>
                  <a:pt x="1614243" y="3744415"/>
                </a:cubicBezTo>
                <a:cubicBezTo>
                  <a:pt x="1641982" y="3816761"/>
                  <a:pt x="1676564" y="3886002"/>
                  <a:pt x="1707497" y="3957069"/>
                </a:cubicBezTo>
                <a:cubicBezTo>
                  <a:pt x="1726841" y="3999636"/>
                  <a:pt x="1733958" y="4047410"/>
                  <a:pt x="1757226" y="4087968"/>
                </a:cubicBezTo>
                <a:cubicBezTo>
                  <a:pt x="1771004" y="4111718"/>
                  <a:pt x="1809967" y="4109708"/>
                  <a:pt x="1841173" y="4107698"/>
                </a:cubicBezTo>
                <a:cubicBezTo>
                  <a:pt x="1850207" y="4107150"/>
                  <a:pt x="1858692" y="4106511"/>
                  <a:pt x="1865627" y="4106602"/>
                </a:cubicBezTo>
                <a:cubicBezTo>
                  <a:pt x="1926671" y="4105141"/>
                  <a:pt x="1982332" y="4081117"/>
                  <a:pt x="2037718" y="4057823"/>
                </a:cubicBezTo>
                <a:cubicBezTo>
                  <a:pt x="2076407" y="4042295"/>
                  <a:pt x="2115917" y="4027771"/>
                  <a:pt x="2151320" y="4005391"/>
                </a:cubicBezTo>
                <a:cubicBezTo>
                  <a:pt x="2204882" y="3965747"/>
                  <a:pt x="2235997" y="3903266"/>
                  <a:pt x="2283628" y="3857319"/>
                </a:cubicBezTo>
                <a:cubicBezTo>
                  <a:pt x="2242202" y="3821237"/>
                  <a:pt x="2192929" y="3789814"/>
                  <a:pt x="2157069" y="3748435"/>
                </a:cubicBezTo>
                <a:cubicBezTo>
                  <a:pt x="2097485" y="3689608"/>
                  <a:pt x="2036349" y="3632425"/>
                  <a:pt x="1977769" y="3572411"/>
                </a:cubicBezTo>
                <a:cubicBezTo>
                  <a:pt x="1920649" y="3515228"/>
                  <a:pt x="1849020" y="3473666"/>
                  <a:pt x="1796645" y="3411550"/>
                </a:cubicBezTo>
                <a:cubicBezTo>
                  <a:pt x="1775476" y="3385334"/>
                  <a:pt x="1758595" y="3356103"/>
                  <a:pt x="1739524" y="3328334"/>
                </a:cubicBezTo>
                <a:cubicBezTo>
                  <a:pt x="1725107" y="3310522"/>
                  <a:pt x="1718811" y="3285676"/>
                  <a:pt x="1746185" y="3276358"/>
                </a:cubicBezTo>
                <a:cubicBezTo>
                  <a:pt x="1796462" y="3260373"/>
                  <a:pt x="1843819" y="3295450"/>
                  <a:pt x="1888348" y="3314084"/>
                </a:cubicBezTo>
                <a:cubicBezTo>
                  <a:pt x="1938351" y="3335824"/>
                  <a:pt x="1980050" y="3371449"/>
                  <a:pt x="2024579" y="3402142"/>
                </a:cubicBezTo>
                <a:cubicBezTo>
                  <a:pt x="2057884" y="3424339"/>
                  <a:pt x="2093470" y="3442791"/>
                  <a:pt x="2126775" y="3465079"/>
                </a:cubicBezTo>
                <a:cubicBezTo>
                  <a:pt x="2177508" y="3496868"/>
                  <a:pt x="2219025" y="3540074"/>
                  <a:pt x="2255524" y="3587026"/>
                </a:cubicBezTo>
                <a:cubicBezTo>
                  <a:pt x="2291110" y="3630141"/>
                  <a:pt x="2323685" y="3675632"/>
                  <a:pt x="2358724" y="3719113"/>
                </a:cubicBezTo>
                <a:cubicBezTo>
                  <a:pt x="2371681" y="3738934"/>
                  <a:pt x="2391116" y="3731535"/>
                  <a:pt x="2408909" y="3723131"/>
                </a:cubicBezTo>
                <a:cubicBezTo>
                  <a:pt x="2435280" y="3709430"/>
                  <a:pt x="2460463" y="3693718"/>
                  <a:pt x="2485830" y="3678281"/>
                </a:cubicBezTo>
                <a:cubicBezTo>
                  <a:pt x="2531818" y="3650146"/>
                  <a:pt x="2577898" y="3621646"/>
                  <a:pt x="2618411" y="3585838"/>
                </a:cubicBezTo>
                <a:cubicBezTo>
                  <a:pt x="2673798" y="3534959"/>
                  <a:pt x="2720699" y="3475584"/>
                  <a:pt x="2767417" y="3416848"/>
                </a:cubicBezTo>
                <a:cubicBezTo>
                  <a:pt x="2827183" y="3333815"/>
                  <a:pt x="2883300" y="3249868"/>
                  <a:pt x="2920346" y="3154320"/>
                </a:cubicBezTo>
                <a:cubicBezTo>
                  <a:pt x="2954016" y="3046988"/>
                  <a:pt x="2983763" y="2936642"/>
                  <a:pt x="2980204" y="2823008"/>
                </a:cubicBezTo>
                <a:cubicBezTo>
                  <a:pt x="2902827" y="2810585"/>
                  <a:pt x="2824446" y="2814147"/>
                  <a:pt x="2746521" y="2807753"/>
                </a:cubicBezTo>
                <a:cubicBezTo>
                  <a:pt x="2657556" y="2803369"/>
                  <a:pt x="2568317" y="2789575"/>
                  <a:pt x="2483732" y="2760893"/>
                </a:cubicBezTo>
                <a:cubicBezTo>
                  <a:pt x="2448967" y="2748196"/>
                  <a:pt x="2419129" y="2725633"/>
                  <a:pt x="2385824" y="2709739"/>
                </a:cubicBezTo>
                <a:cubicBezTo>
                  <a:pt x="2353431" y="2691926"/>
                  <a:pt x="2314013" y="2677768"/>
                  <a:pt x="2291110" y="2647898"/>
                </a:cubicBezTo>
                <a:cubicBezTo>
                  <a:pt x="2273864" y="2587061"/>
                  <a:pt x="2383816" y="2575460"/>
                  <a:pt x="2424604" y="2572446"/>
                </a:cubicBezTo>
                <a:cubicBezTo>
                  <a:pt x="2516033" y="2565504"/>
                  <a:pt x="2607097" y="2574090"/>
                  <a:pt x="2697705" y="2586604"/>
                </a:cubicBezTo>
                <a:cubicBezTo>
                  <a:pt x="2789134" y="2597109"/>
                  <a:pt x="2879833" y="2613460"/>
                  <a:pt x="2969346" y="2634561"/>
                </a:cubicBezTo>
                <a:cubicBezTo>
                  <a:pt x="2973360" y="2632186"/>
                  <a:pt x="2978835" y="2624513"/>
                  <a:pt x="2980021" y="2621042"/>
                </a:cubicBezTo>
                <a:cubicBezTo>
                  <a:pt x="3021082" y="2499186"/>
                  <a:pt x="3005571" y="2367283"/>
                  <a:pt x="2995533" y="2242230"/>
                </a:cubicBezTo>
                <a:cubicBezTo>
                  <a:pt x="2980843" y="2119644"/>
                  <a:pt x="2969163" y="1992673"/>
                  <a:pt x="2926551" y="1876206"/>
                </a:cubicBezTo>
                <a:cubicBezTo>
                  <a:pt x="2906933" y="1867803"/>
                  <a:pt x="2885034" y="1868442"/>
                  <a:pt x="2863500" y="1868990"/>
                </a:cubicBezTo>
                <a:cubicBezTo>
                  <a:pt x="2854831" y="1869173"/>
                  <a:pt x="2846163" y="1869447"/>
                  <a:pt x="2837677" y="1869081"/>
                </a:cubicBezTo>
                <a:cubicBezTo>
                  <a:pt x="2812858" y="1868442"/>
                  <a:pt x="2787948" y="1868899"/>
                  <a:pt x="2762946" y="1869447"/>
                </a:cubicBezTo>
                <a:cubicBezTo>
                  <a:pt x="2710662" y="1870452"/>
                  <a:pt x="2658377" y="1871548"/>
                  <a:pt x="2607005" y="1862139"/>
                </a:cubicBezTo>
                <a:cubicBezTo>
                  <a:pt x="2575617" y="1855105"/>
                  <a:pt x="2542220" y="1851360"/>
                  <a:pt x="2514025" y="1834918"/>
                </a:cubicBezTo>
                <a:cubicBezTo>
                  <a:pt x="2439842" y="1786230"/>
                  <a:pt x="2406537" y="1723293"/>
                  <a:pt x="2490028" y="1661635"/>
                </a:cubicBezTo>
                <a:cubicBezTo>
                  <a:pt x="2566675" y="1605365"/>
                  <a:pt x="2663578" y="1587462"/>
                  <a:pt x="2754460" y="1566543"/>
                </a:cubicBezTo>
                <a:cubicBezTo>
                  <a:pt x="2803277" y="1555490"/>
                  <a:pt x="2852550" y="1542793"/>
                  <a:pt x="2902918" y="1543433"/>
                </a:cubicBezTo>
                <a:cubicBezTo>
                  <a:pt x="2912864" y="1490269"/>
                  <a:pt x="2895801" y="1439481"/>
                  <a:pt x="2882114" y="1388784"/>
                </a:cubicBezTo>
                <a:cubicBezTo>
                  <a:pt x="2876456" y="1364577"/>
                  <a:pt x="2872989" y="1339914"/>
                  <a:pt x="2868609" y="1318265"/>
                </a:cubicBezTo>
                <a:cubicBezTo>
                  <a:pt x="2846984" y="1207828"/>
                  <a:pt x="2825997" y="1097390"/>
                  <a:pt x="2788677" y="990972"/>
                </a:cubicBezTo>
                <a:cubicBezTo>
                  <a:pt x="2766687" y="924563"/>
                  <a:pt x="2731375" y="863818"/>
                  <a:pt x="2707742" y="798141"/>
                </a:cubicBezTo>
                <a:cubicBezTo>
                  <a:pt x="2659107" y="817780"/>
                  <a:pt x="2615765" y="848381"/>
                  <a:pt x="2569229" y="872405"/>
                </a:cubicBezTo>
                <a:cubicBezTo>
                  <a:pt x="2533096" y="891314"/>
                  <a:pt x="2500430" y="906568"/>
                  <a:pt x="2465573" y="925660"/>
                </a:cubicBezTo>
                <a:cubicBezTo>
                  <a:pt x="2385733" y="970054"/>
                  <a:pt x="2305527" y="1013991"/>
                  <a:pt x="2219573" y="1045506"/>
                </a:cubicBezTo>
                <a:cubicBezTo>
                  <a:pt x="2181979" y="1058568"/>
                  <a:pt x="2144385" y="1077934"/>
                  <a:pt x="2104602" y="1081587"/>
                </a:cubicBezTo>
                <a:cubicBezTo>
                  <a:pt x="2050219" y="1066881"/>
                  <a:pt x="2080695" y="991520"/>
                  <a:pt x="2104146" y="960645"/>
                </a:cubicBezTo>
                <a:cubicBezTo>
                  <a:pt x="2161357" y="887477"/>
                  <a:pt x="2230248" y="823078"/>
                  <a:pt x="2300782" y="762881"/>
                </a:cubicBezTo>
                <a:cubicBezTo>
                  <a:pt x="2372228" y="705972"/>
                  <a:pt x="2455627" y="667881"/>
                  <a:pt x="2532731" y="619925"/>
                </a:cubicBezTo>
                <a:cubicBezTo>
                  <a:pt x="2402248" y="576170"/>
                  <a:pt x="2373323" y="516978"/>
                  <a:pt x="2284631" y="424444"/>
                </a:cubicBezTo>
                <a:cubicBezTo>
                  <a:pt x="2209444" y="346709"/>
                  <a:pt x="2147670" y="256641"/>
                  <a:pt x="2073304" y="178997"/>
                </a:cubicBezTo>
                <a:cubicBezTo>
                  <a:pt x="2031787" y="129396"/>
                  <a:pt x="1977313" y="96877"/>
                  <a:pt x="1932876" y="51296"/>
                </a:cubicBezTo>
                <a:cubicBezTo>
                  <a:pt x="1920649" y="83723"/>
                  <a:pt x="1898020" y="110396"/>
                  <a:pt x="1872379" y="133142"/>
                </a:cubicBezTo>
                <a:cubicBezTo>
                  <a:pt x="1846192" y="164017"/>
                  <a:pt x="1822559" y="197084"/>
                  <a:pt x="1792904" y="224853"/>
                </a:cubicBezTo>
                <a:cubicBezTo>
                  <a:pt x="1748193" y="269064"/>
                  <a:pt x="1692715" y="299757"/>
                  <a:pt x="1639518" y="332459"/>
                </a:cubicBezTo>
                <a:cubicBezTo>
                  <a:pt x="1550005" y="388819"/>
                  <a:pt x="1451459" y="428281"/>
                  <a:pt x="1360030" y="481535"/>
                </a:cubicBezTo>
                <a:cubicBezTo>
                  <a:pt x="1377641" y="498982"/>
                  <a:pt x="1398810" y="512228"/>
                  <a:pt x="1418154" y="527665"/>
                </a:cubicBezTo>
                <a:cubicBezTo>
                  <a:pt x="1470895" y="569593"/>
                  <a:pt x="1516974" y="619376"/>
                  <a:pt x="1562232" y="669160"/>
                </a:cubicBezTo>
                <a:cubicBezTo>
                  <a:pt x="1618623" y="732280"/>
                  <a:pt x="1660687" y="806910"/>
                  <a:pt x="1698372" y="882362"/>
                </a:cubicBezTo>
                <a:cubicBezTo>
                  <a:pt x="1726932" y="949866"/>
                  <a:pt x="1748467" y="1028972"/>
                  <a:pt x="1724560" y="1100953"/>
                </a:cubicBezTo>
                <a:cubicBezTo>
                  <a:pt x="1695179" y="1183529"/>
                  <a:pt x="1599096" y="1171106"/>
                  <a:pt x="1540972" y="1127078"/>
                </a:cubicBezTo>
                <a:cubicBezTo>
                  <a:pt x="1474362" y="1070534"/>
                  <a:pt x="1414048" y="1007323"/>
                  <a:pt x="1360669" y="938083"/>
                </a:cubicBezTo>
                <a:cubicBezTo>
                  <a:pt x="1276266" y="843448"/>
                  <a:pt x="1204820" y="739314"/>
                  <a:pt x="1145874" y="627141"/>
                </a:cubicBezTo>
                <a:cubicBezTo>
                  <a:pt x="1061927" y="659660"/>
                  <a:pt x="984277" y="704694"/>
                  <a:pt x="905348" y="745617"/>
                </a:cubicBezTo>
                <a:cubicBezTo>
                  <a:pt x="829705" y="791564"/>
                  <a:pt x="760996" y="842443"/>
                  <a:pt x="689277" y="893506"/>
                </a:cubicBezTo>
                <a:cubicBezTo>
                  <a:pt x="647759" y="925660"/>
                  <a:pt x="609801" y="961924"/>
                  <a:pt x="570747" y="996910"/>
                </a:cubicBezTo>
                <a:cubicBezTo>
                  <a:pt x="528226" y="1035092"/>
                  <a:pt x="483059" y="1070626"/>
                  <a:pt x="444279" y="1112828"/>
                </a:cubicBezTo>
                <a:cubicBezTo>
                  <a:pt x="487257" y="1134294"/>
                  <a:pt x="535161" y="1142150"/>
                  <a:pt x="578229" y="1163433"/>
                </a:cubicBezTo>
                <a:cubicBezTo>
                  <a:pt x="675042" y="1209106"/>
                  <a:pt x="765559" y="1260808"/>
                  <a:pt x="858356" y="1312967"/>
                </a:cubicBezTo>
                <a:cubicBezTo>
                  <a:pt x="995682" y="1385861"/>
                  <a:pt x="1135655" y="1469077"/>
                  <a:pt x="1229365" y="1596322"/>
                </a:cubicBezTo>
                <a:cubicBezTo>
                  <a:pt x="1256191" y="1635053"/>
                  <a:pt x="1304005" y="1719183"/>
                  <a:pt x="1264769" y="1761019"/>
                </a:cubicBezTo>
                <a:cubicBezTo>
                  <a:pt x="1225898" y="1802947"/>
                  <a:pt x="1173248" y="1787875"/>
                  <a:pt x="1129541" y="1763303"/>
                </a:cubicBezTo>
                <a:cubicBezTo>
                  <a:pt x="1043131" y="1723293"/>
                  <a:pt x="964659" y="1669856"/>
                  <a:pt x="884270" y="1619524"/>
                </a:cubicBezTo>
                <a:cubicBezTo>
                  <a:pt x="824504" y="1586457"/>
                  <a:pt x="772037" y="1542245"/>
                  <a:pt x="712362" y="1509178"/>
                </a:cubicBezTo>
                <a:cubicBezTo>
                  <a:pt x="674768" y="1488899"/>
                  <a:pt x="636445" y="1469625"/>
                  <a:pt x="601680" y="1444414"/>
                </a:cubicBezTo>
                <a:cubicBezTo>
                  <a:pt x="542826" y="1397645"/>
                  <a:pt x="476946" y="1361015"/>
                  <a:pt x="411704" y="1324111"/>
                </a:cubicBezTo>
                <a:cubicBezTo>
                  <a:pt x="410701" y="1323928"/>
                  <a:pt x="409697" y="1323928"/>
                  <a:pt x="408693" y="1323746"/>
                </a:cubicBezTo>
                <a:lnTo>
                  <a:pt x="404587" y="1324385"/>
                </a:lnTo>
                <a:cubicBezTo>
                  <a:pt x="400937" y="1325299"/>
                  <a:pt x="397288" y="1326395"/>
                  <a:pt x="396375" y="1326851"/>
                </a:cubicBezTo>
                <a:cubicBezTo>
                  <a:pt x="329583" y="1352520"/>
                  <a:pt x="284142" y="1411529"/>
                  <a:pt x="243628" y="1467890"/>
                </a:cubicBezTo>
                <a:cubicBezTo>
                  <a:pt x="175376" y="1558140"/>
                  <a:pt x="122544" y="1659990"/>
                  <a:pt x="92798" y="1769149"/>
                </a:cubicBezTo>
                <a:cubicBezTo>
                  <a:pt x="63873" y="1881322"/>
                  <a:pt x="52832" y="1999889"/>
                  <a:pt x="50186" y="2114620"/>
                </a:cubicBezTo>
                <a:cubicBezTo>
                  <a:pt x="54474" y="2142115"/>
                  <a:pt x="217258" y="2160567"/>
                  <a:pt x="250016" y="2167783"/>
                </a:cubicBezTo>
                <a:cubicBezTo>
                  <a:pt x="296278" y="2172533"/>
                  <a:pt x="342448" y="2177283"/>
                  <a:pt x="387889" y="2187148"/>
                </a:cubicBezTo>
                <a:cubicBezTo>
                  <a:pt x="456324" y="2198110"/>
                  <a:pt x="524941" y="2208706"/>
                  <a:pt x="590183" y="2233187"/>
                </a:cubicBezTo>
                <a:cubicBezTo>
                  <a:pt x="658618" y="2256389"/>
                  <a:pt x="731615" y="2261595"/>
                  <a:pt x="800324" y="2283610"/>
                </a:cubicBezTo>
                <a:cubicBezTo>
                  <a:pt x="843301" y="2297494"/>
                  <a:pt x="886278" y="2311653"/>
                  <a:pt x="928890" y="2326451"/>
                </a:cubicBezTo>
                <a:cubicBezTo>
                  <a:pt x="963746" y="2341614"/>
                  <a:pt x="1006450" y="2351297"/>
                  <a:pt x="1030630" y="2382263"/>
                </a:cubicBezTo>
                <a:cubicBezTo>
                  <a:pt x="1050339" y="2419167"/>
                  <a:pt x="1052347" y="2466941"/>
                  <a:pt x="1024790" y="2500465"/>
                </a:cubicBezTo>
                <a:cubicBezTo>
                  <a:pt x="976703" y="2562672"/>
                  <a:pt x="884362" y="2546869"/>
                  <a:pt x="814558" y="2550980"/>
                </a:cubicBezTo>
                <a:cubicBezTo>
                  <a:pt x="700500" y="2551254"/>
                  <a:pt x="588997" y="2519648"/>
                  <a:pt x="478862" y="2493979"/>
                </a:cubicBezTo>
                <a:cubicBezTo>
                  <a:pt x="373198" y="2473701"/>
                  <a:pt x="262699" y="2460547"/>
                  <a:pt x="157948" y="2438715"/>
                </a:cubicBezTo>
                <a:cubicBezTo>
                  <a:pt x="96630" y="2427480"/>
                  <a:pt x="63873" y="2409850"/>
                  <a:pt x="52102" y="2488499"/>
                </a:cubicBezTo>
                <a:cubicBezTo>
                  <a:pt x="29838" y="2636936"/>
                  <a:pt x="40878" y="2792224"/>
                  <a:pt x="89239" y="2934176"/>
                </a:cubicBezTo>
                <a:cubicBezTo>
                  <a:pt x="119624" y="3016205"/>
                  <a:pt x="161506" y="3092844"/>
                  <a:pt x="206035" y="3167748"/>
                </a:cubicBezTo>
                <a:cubicBezTo>
                  <a:pt x="223189" y="3178527"/>
                  <a:pt x="245180" y="3177796"/>
                  <a:pt x="266075" y="3177065"/>
                </a:cubicBezTo>
                <a:cubicBezTo>
                  <a:pt x="272188" y="3176882"/>
                  <a:pt x="278302" y="3176608"/>
                  <a:pt x="284142" y="3176700"/>
                </a:cubicBezTo>
                <a:cubicBezTo>
                  <a:pt x="318359" y="3174142"/>
                  <a:pt x="352485" y="3170123"/>
                  <a:pt x="386429" y="3165373"/>
                </a:cubicBezTo>
                <a:cubicBezTo>
                  <a:pt x="460065" y="3155599"/>
                  <a:pt x="527314" y="3141166"/>
                  <a:pt x="597756" y="3122531"/>
                </a:cubicBezTo>
                <a:cubicBezTo>
                  <a:pt x="646391" y="3112484"/>
                  <a:pt x="694660" y="3100243"/>
                  <a:pt x="740831" y="3082979"/>
                </a:cubicBezTo>
                <a:cubicBezTo>
                  <a:pt x="770577" y="3074210"/>
                  <a:pt x="801784" y="3072017"/>
                  <a:pt x="832260" y="3067450"/>
                </a:cubicBezTo>
                <a:cubicBezTo>
                  <a:pt x="867481" y="3061604"/>
                  <a:pt x="903158" y="3058224"/>
                  <a:pt x="938745" y="3056214"/>
                </a:cubicBezTo>
                <a:cubicBezTo>
                  <a:pt x="945406" y="3055849"/>
                  <a:pt x="952797" y="3056945"/>
                  <a:pt x="958636" y="3060325"/>
                </a:cubicBezTo>
                <a:cubicBezTo>
                  <a:pt x="1023239" y="3121253"/>
                  <a:pt x="918944" y="3171767"/>
                  <a:pt x="869580" y="3191863"/>
                </a:cubicBezTo>
                <a:cubicBezTo>
                  <a:pt x="800689" y="3223286"/>
                  <a:pt x="727600" y="3244204"/>
                  <a:pt x="652778" y="3253613"/>
                </a:cubicBezTo>
                <a:cubicBezTo>
                  <a:pt x="606972" y="3262382"/>
                  <a:pt x="561805" y="3275171"/>
                  <a:pt x="515178" y="3278825"/>
                </a:cubicBezTo>
                <a:cubicBezTo>
                  <a:pt x="436341" y="3289603"/>
                  <a:pt x="355405" y="3284488"/>
                  <a:pt x="278758" y="3308421"/>
                </a:cubicBezTo>
                <a:cubicBezTo>
                  <a:pt x="311881" y="3383142"/>
                  <a:pt x="357413" y="3453844"/>
                  <a:pt x="401211" y="3522170"/>
                </a:cubicBezTo>
                <a:cubicBezTo>
                  <a:pt x="426213" y="3558617"/>
                  <a:pt x="449846" y="3596892"/>
                  <a:pt x="483698" y="3626031"/>
                </a:cubicBezTo>
                <a:cubicBezTo>
                  <a:pt x="540818" y="3673074"/>
                  <a:pt x="618652" y="3702853"/>
                  <a:pt x="693018" y="3690064"/>
                </a:cubicBezTo>
                <a:cubicBezTo>
                  <a:pt x="749956" y="3679925"/>
                  <a:pt x="798772" y="3647680"/>
                  <a:pt x="849323" y="3621738"/>
                </a:cubicBezTo>
                <a:cubicBezTo>
                  <a:pt x="890658" y="3603377"/>
                  <a:pt x="935277" y="3582276"/>
                  <a:pt x="973875" y="3561815"/>
                </a:cubicBezTo>
                <a:cubicBezTo>
                  <a:pt x="1022326" y="3535872"/>
                  <a:pt x="1069410" y="3507190"/>
                  <a:pt x="1115307" y="3477046"/>
                </a:cubicBezTo>
                <a:cubicBezTo>
                  <a:pt x="1131001" y="3467271"/>
                  <a:pt x="1148064" y="3453296"/>
                  <a:pt x="1167226" y="3454392"/>
                </a:cubicBezTo>
                <a:cubicBezTo>
                  <a:pt x="1164306" y="3458776"/>
                  <a:pt x="1161477" y="3463161"/>
                  <a:pt x="1158649" y="3467546"/>
                </a:cubicBezTo>
                <a:cubicBezTo>
                  <a:pt x="1149250" y="3482252"/>
                  <a:pt x="1140217" y="3497050"/>
                  <a:pt x="1131275" y="3512122"/>
                </a:cubicBezTo>
                <a:cubicBezTo>
                  <a:pt x="1129541" y="3515045"/>
                  <a:pt x="1127807" y="3518060"/>
                  <a:pt x="1126074" y="3521074"/>
                </a:cubicBezTo>
                <a:cubicBezTo>
                  <a:pt x="1040120" y="3574603"/>
                  <a:pt x="951793" y="3624386"/>
                  <a:pt x="858630" y="3664305"/>
                </a:cubicBezTo>
                <a:cubicBezTo>
                  <a:pt x="820215" y="3685040"/>
                  <a:pt x="782531" y="3707694"/>
                  <a:pt x="740740" y="3721305"/>
                </a:cubicBezTo>
                <a:cubicBezTo>
                  <a:pt x="643836" y="3755468"/>
                  <a:pt x="533975" y="3723040"/>
                  <a:pt x="456963" y="3658824"/>
                </a:cubicBezTo>
                <a:cubicBezTo>
                  <a:pt x="432782" y="3638271"/>
                  <a:pt x="412434" y="3613699"/>
                  <a:pt x="394733" y="3587483"/>
                </a:cubicBezTo>
                <a:cubicBezTo>
                  <a:pt x="339620" y="3507738"/>
                  <a:pt x="287883" y="3425070"/>
                  <a:pt x="245180" y="3338017"/>
                </a:cubicBezTo>
                <a:cubicBezTo>
                  <a:pt x="233956" y="3316002"/>
                  <a:pt x="223554" y="3277728"/>
                  <a:pt x="256585" y="3270421"/>
                </a:cubicBezTo>
                <a:cubicBezTo>
                  <a:pt x="284142" y="3263479"/>
                  <a:pt x="311516" y="3255714"/>
                  <a:pt x="339711" y="3251786"/>
                </a:cubicBezTo>
                <a:cubicBezTo>
                  <a:pt x="413438" y="3243200"/>
                  <a:pt x="485888" y="3243017"/>
                  <a:pt x="558794" y="3230320"/>
                </a:cubicBezTo>
                <a:cubicBezTo>
                  <a:pt x="600494" y="3222099"/>
                  <a:pt x="641920" y="3211594"/>
                  <a:pt x="683984" y="3205382"/>
                </a:cubicBezTo>
                <a:cubicBezTo>
                  <a:pt x="756160" y="3196157"/>
                  <a:pt x="823135" y="3167017"/>
                  <a:pt x="888285" y="3136690"/>
                </a:cubicBezTo>
                <a:cubicBezTo>
                  <a:pt x="903797" y="3125729"/>
                  <a:pt x="931080" y="3118147"/>
                  <a:pt x="935733" y="3098690"/>
                </a:cubicBezTo>
                <a:cubicBezTo>
                  <a:pt x="871496" y="3104445"/>
                  <a:pt x="805068" y="3109743"/>
                  <a:pt x="742929" y="3126825"/>
                </a:cubicBezTo>
                <a:cubicBezTo>
                  <a:pt x="680517" y="3150666"/>
                  <a:pt x="614363" y="3160897"/>
                  <a:pt x="550034" y="3178161"/>
                </a:cubicBezTo>
                <a:cubicBezTo>
                  <a:pt x="487530" y="3193233"/>
                  <a:pt x="423932" y="3203556"/>
                  <a:pt x="360150" y="3211594"/>
                </a:cubicBezTo>
                <a:cubicBezTo>
                  <a:pt x="308322" y="3217166"/>
                  <a:pt x="254943" y="3226027"/>
                  <a:pt x="203571" y="3213603"/>
                </a:cubicBezTo>
                <a:cubicBezTo>
                  <a:pt x="181581" y="3208397"/>
                  <a:pt x="168532" y="3189945"/>
                  <a:pt x="158952" y="3170854"/>
                </a:cubicBezTo>
                <a:cubicBezTo>
                  <a:pt x="148184" y="3152310"/>
                  <a:pt x="137235" y="3133950"/>
                  <a:pt x="127198" y="3115041"/>
                </a:cubicBezTo>
                <a:cubicBezTo>
                  <a:pt x="51828" y="2981676"/>
                  <a:pt x="2099" y="2832143"/>
                  <a:pt x="0" y="2678133"/>
                </a:cubicBezTo>
                <a:cubicBezTo>
                  <a:pt x="2646" y="2607523"/>
                  <a:pt x="-11223" y="2445110"/>
                  <a:pt x="50459" y="2400624"/>
                </a:cubicBezTo>
                <a:cubicBezTo>
                  <a:pt x="69165" y="2387013"/>
                  <a:pt x="91520" y="2382537"/>
                  <a:pt x="113876" y="2388018"/>
                </a:cubicBezTo>
                <a:cubicBezTo>
                  <a:pt x="143622" y="2392312"/>
                  <a:pt x="173825" y="2398980"/>
                  <a:pt x="202841" y="2405191"/>
                </a:cubicBezTo>
                <a:cubicBezTo>
                  <a:pt x="295821" y="2420446"/>
                  <a:pt x="388893" y="2434970"/>
                  <a:pt x="481691" y="2451595"/>
                </a:cubicBezTo>
                <a:cubicBezTo>
                  <a:pt x="536986" y="2463927"/>
                  <a:pt x="596205" y="2479821"/>
                  <a:pt x="650223" y="2489960"/>
                </a:cubicBezTo>
                <a:cubicBezTo>
                  <a:pt x="734809" y="2508595"/>
                  <a:pt x="821584" y="2512523"/>
                  <a:pt x="907812" y="2506311"/>
                </a:cubicBezTo>
                <a:cubicBezTo>
                  <a:pt x="941117" y="2503754"/>
                  <a:pt x="982999" y="2498638"/>
                  <a:pt x="997872" y="2464383"/>
                </a:cubicBezTo>
                <a:cubicBezTo>
                  <a:pt x="1004807" y="2451869"/>
                  <a:pt x="1004533" y="2440999"/>
                  <a:pt x="1001978" y="2428211"/>
                </a:cubicBezTo>
                <a:cubicBezTo>
                  <a:pt x="999880" y="2419898"/>
                  <a:pt x="998694" y="2410855"/>
                  <a:pt x="993858" y="2403547"/>
                </a:cubicBezTo>
                <a:cubicBezTo>
                  <a:pt x="987835" y="2398706"/>
                  <a:pt x="980809" y="2395234"/>
                  <a:pt x="974057" y="2391489"/>
                </a:cubicBezTo>
                <a:cubicBezTo>
                  <a:pt x="908177" y="2360340"/>
                  <a:pt x="840563" y="2341614"/>
                  <a:pt x="771946" y="2319417"/>
                </a:cubicBezTo>
                <a:cubicBezTo>
                  <a:pt x="717107" y="2304071"/>
                  <a:pt x="660351" y="2297677"/>
                  <a:pt x="605512" y="2282239"/>
                </a:cubicBezTo>
                <a:cubicBezTo>
                  <a:pt x="545928" y="2262691"/>
                  <a:pt x="486253" y="2243874"/>
                  <a:pt x="423749" y="2236292"/>
                </a:cubicBezTo>
                <a:cubicBezTo>
                  <a:pt x="310147" y="2214461"/>
                  <a:pt x="194264" y="2206422"/>
                  <a:pt x="81574" y="2179201"/>
                </a:cubicBezTo>
                <a:cubicBezTo>
                  <a:pt x="-547" y="2157187"/>
                  <a:pt x="5110" y="2126769"/>
                  <a:pt x="9855" y="2051408"/>
                </a:cubicBezTo>
                <a:cubicBezTo>
                  <a:pt x="25002" y="1769971"/>
                  <a:pt x="87870" y="1568736"/>
                  <a:pt x="280127" y="1356356"/>
                </a:cubicBezTo>
                <a:cubicBezTo>
                  <a:pt x="313341" y="1322741"/>
                  <a:pt x="374385" y="1273323"/>
                  <a:pt x="424205" y="1283827"/>
                </a:cubicBezTo>
                <a:cubicBezTo>
                  <a:pt x="498297" y="1322010"/>
                  <a:pt x="569652" y="1366130"/>
                  <a:pt x="635806" y="1416919"/>
                </a:cubicBezTo>
                <a:cubicBezTo>
                  <a:pt x="684258" y="1449620"/>
                  <a:pt x="738732" y="1471909"/>
                  <a:pt x="786819" y="1505341"/>
                </a:cubicBezTo>
                <a:cubicBezTo>
                  <a:pt x="850509" y="1551745"/>
                  <a:pt x="919218" y="1590111"/>
                  <a:pt x="985007" y="1633409"/>
                </a:cubicBezTo>
                <a:cubicBezTo>
                  <a:pt x="1034280" y="1666659"/>
                  <a:pt x="1086473" y="1694793"/>
                  <a:pt x="1139578" y="1721283"/>
                </a:cubicBezTo>
                <a:cubicBezTo>
                  <a:pt x="1160748" y="1731058"/>
                  <a:pt x="1180274" y="1743207"/>
                  <a:pt x="1202173" y="1745764"/>
                </a:cubicBezTo>
                <a:cubicBezTo>
                  <a:pt x="1209929" y="1746404"/>
                  <a:pt x="1219693" y="1742567"/>
                  <a:pt x="1225441" y="1739096"/>
                </a:cubicBezTo>
                <a:cubicBezTo>
                  <a:pt x="1237395" y="1733341"/>
                  <a:pt x="1239585" y="1721558"/>
                  <a:pt x="1235661" y="1709683"/>
                </a:cubicBezTo>
                <a:cubicBezTo>
                  <a:pt x="1226080" y="1661635"/>
                  <a:pt x="1197246" y="1620712"/>
                  <a:pt x="1165584" y="1584539"/>
                </a:cubicBezTo>
                <a:cubicBezTo>
                  <a:pt x="1095506" y="1502875"/>
                  <a:pt x="1002070" y="1444779"/>
                  <a:pt x="911553" y="1389698"/>
                </a:cubicBezTo>
                <a:cubicBezTo>
                  <a:pt x="791838" y="1326577"/>
                  <a:pt x="676411" y="1255419"/>
                  <a:pt x="553228" y="1198967"/>
                </a:cubicBezTo>
                <a:cubicBezTo>
                  <a:pt x="514813" y="1182068"/>
                  <a:pt x="476855" y="1173207"/>
                  <a:pt x="438531" y="1157587"/>
                </a:cubicBezTo>
                <a:cubicBezTo>
                  <a:pt x="424205" y="1151284"/>
                  <a:pt x="409332" y="1143155"/>
                  <a:pt x="401850" y="1128722"/>
                </a:cubicBezTo>
                <a:cubicBezTo>
                  <a:pt x="392360" y="1111732"/>
                  <a:pt x="402671" y="1093006"/>
                  <a:pt x="415993" y="1081496"/>
                </a:cubicBezTo>
                <a:cubicBezTo>
                  <a:pt x="451032" y="1043587"/>
                  <a:pt x="491271" y="1011068"/>
                  <a:pt x="530051" y="977087"/>
                </a:cubicBezTo>
                <a:cubicBezTo>
                  <a:pt x="594289" y="918443"/>
                  <a:pt x="658435" y="859434"/>
                  <a:pt x="731432" y="811751"/>
                </a:cubicBezTo>
                <a:cubicBezTo>
                  <a:pt x="784629" y="776218"/>
                  <a:pt x="835088" y="736482"/>
                  <a:pt x="891205" y="705424"/>
                </a:cubicBezTo>
                <a:cubicBezTo>
                  <a:pt x="945497" y="677655"/>
                  <a:pt x="996504" y="648973"/>
                  <a:pt x="1050795" y="622391"/>
                </a:cubicBezTo>
                <a:cubicBezTo>
                  <a:pt x="1085469" y="610151"/>
                  <a:pt x="1120690" y="582929"/>
                  <a:pt x="1157919" y="584665"/>
                </a:cubicBezTo>
                <a:cubicBezTo>
                  <a:pt x="1176807" y="587588"/>
                  <a:pt x="1182464" y="608050"/>
                  <a:pt x="1191498" y="622117"/>
                </a:cubicBezTo>
                <a:cubicBezTo>
                  <a:pt x="1209929" y="654271"/>
                  <a:pt x="1226627" y="687429"/>
                  <a:pt x="1247340" y="718304"/>
                </a:cubicBezTo>
                <a:cubicBezTo>
                  <a:pt x="1283200" y="780145"/>
                  <a:pt x="1326543" y="831573"/>
                  <a:pt x="1371710" y="885833"/>
                </a:cubicBezTo>
                <a:cubicBezTo>
                  <a:pt x="1416147" y="937626"/>
                  <a:pt x="1455839" y="993895"/>
                  <a:pt x="1507393" y="1039020"/>
                </a:cubicBezTo>
                <a:cubicBezTo>
                  <a:pt x="1542797" y="1072179"/>
                  <a:pt x="1576102" y="1112097"/>
                  <a:pt x="1627200" y="1118857"/>
                </a:cubicBezTo>
                <a:cubicBezTo>
                  <a:pt x="1704030" y="1131736"/>
                  <a:pt x="1696182" y="1026871"/>
                  <a:pt x="1685506" y="977818"/>
                </a:cubicBezTo>
                <a:cubicBezTo>
                  <a:pt x="1673462" y="919448"/>
                  <a:pt x="1646544" y="870761"/>
                  <a:pt x="1616706" y="820612"/>
                </a:cubicBezTo>
                <a:cubicBezTo>
                  <a:pt x="1592070" y="776035"/>
                  <a:pt x="1563419" y="733833"/>
                  <a:pt x="1529292" y="695833"/>
                </a:cubicBezTo>
                <a:cubicBezTo>
                  <a:pt x="1482300" y="644953"/>
                  <a:pt x="1434396" y="592429"/>
                  <a:pt x="1379557" y="551506"/>
                </a:cubicBezTo>
                <a:cubicBezTo>
                  <a:pt x="1333751" y="518896"/>
                  <a:pt x="1269605" y="472035"/>
                  <a:pt x="1353825" y="437050"/>
                </a:cubicBezTo>
                <a:cubicBezTo>
                  <a:pt x="1407204" y="406723"/>
                  <a:pt x="1465785" y="376761"/>
                  <a:pt x="1520259" y="351459"/>
                </a:cubicBezTo>
                <a:cubicBezTo>
                  <a:pt x="1598275" y="308891"/>
                  <a:pt x="1677477" y="265593"/>
                  <a:pt x="1747007" y="209964"/>
                </a:cubicBezTo>
                <a:cubicBezTo>
                  <a:pt x="1778213" y="183382"/>
                  <a:pt x="1803580" y="150954"/>
                  <a:pt x="1829311" y="119166"/>
                </a:cubicBezTo>
                <a:cubicBezTo>
                  <a:pt x="1844367" y="101536"/>
                  <a:pt x="1859514" y="83906"/>
                  <a:pt x="1877215" y="68925"/>
                </a:cubicBezTo>
                <a:cubicBezTo>
                  <a:pt x="1882143" y="64997"/>
                  <a:pt x="1888348" y="63810"/>
                  <a:pt x="1894187" y="65089"/>
                </a:cubicBezTo>
                <a:cubicBezTo>
                  <a:pt x="1900301" y="52757"/>
                  <a:pt x="1905776" y="38781"/>
                  <a:pt x="1908513" y="25536"/>
                </a:cubicBezTo>
                <a:cubicBezTo>
                  <a:pt x="1910064" y="17680"/>
                  <a:pt x="1911707" y="9002"/>
                  <a:pt x="1918641" y="4070"/>
                </a:cubicBezTo>
                <a:cubicBezTo>
                  <a:pt x="1929044" y="-3512"/>
                  <a:pt x="1943278" y="142"/>
                  <a:pt x="1951125" y="9733"/>
                </a:cubicBezTo>
                <a:cubicBezTo>
                  <a:pt x="2001402" y="63171"/>
                  <a:pt x="2065183" y="101536"/>
                  <a:pt x="2111810" y="158901"/>
                </a:cubicBezTo>
                <a:cubicBezTo>
                  <a:pt x="2157069" y="208959"/>
                  <a:pt x="2201871" y="259382"/>
                  <a:pt x="2241837" y="313824"/>
                </a:cubicBezTo>
                <a:cubicBezTo>
                  <a:pt x="2280525" y="360045"/>
                  <a:pt x="2320856" y="401242"/>
                  <a:pt x="2361644" y="444906"/>
                </a:cubicBezTo>
                <a:cubicBezTo>
                  <a:pt x="2398051" y="486833"/>
                  <a:pt x="2434002" y="530953"/>
                  <a:pt x="2485921" y="554429"/>
                </a:cubicBezTo>
                <a:cubicBezTo>
                  <a:pt x="2517036" y="572881"/>
                  <a:pt x="2560561" y="575439"/>
                  <a:pt x="2582278" y="606679"/>
                </a:cubicBezTo>
                <a:cubicBezTo>
                  <a:pt x="2590672" y="621021"/>
                  <a:pt x="2582186" y="637920"/>
                  <a:pt x="2568226" y="644953"/>
                </a:cubicBezTo>
                <a:cubicBezTo>
                  <a:pt x="2501342" y="686607"/>
                  <a:pt x="2428527" y="718122"/>
                  <a:pt x="2363104" y="762242"/>
                </a:cubicBezTo>
                <a:cubicBezTo>
                  <a:pt x="2287460" y="813030"/>
                  <a:pt x="2224135" y="879804"/>
                  <a:pt x="2161357" y="945208"/>
                </a:cubicBezTo>
                <a:cubicBezTo>
                  <a:pt x="2137998" y="973890"/>
                  <a:pt x="2103324" y="1008328"/>
                  <a:pt x="2110624" y="1048155"/>
                </a:cubicBezTo>
                <a:cubicBezTo>
                  <a:pt x="2245943" y="1009241"/>
                  <a:pt x="2367483" y="937078"/>
                  <a:pt x="2489754" y="869299"/>
                </a:cubicBezTo>
                <a:cubicBezTo>
                  <a:pt x="2548060" y="840799"/>
                  <a:pt x="2603629" y="807458"/>
                  <a:pt x="2660111" y="775761"/>
                </a:cubicBezTo>
                <a:cubicBezTo>
                  <a:pt x="2685843" y="759958"/>
                  <a:pt x="2734568" y="739040"/>
                  <a:pt x="2746430" y="780785"/>
                </a:cubicBezTo>
                <a:cubicBezTo>
                  <a:pt x="2762490" y="827006"/>
                  <a:pt x="2786031" y="870030"/>
                  <a:pt x="2804645" y="915338"/>
                </a:cubicBezTo>
                <a:cubicBezTo>
                  <a:pt x="2849174" y="1024131"/>
                  <a:pt x="2879924" y="1141784"/>
                  <a:pt x="2898812" y="1257337"/>
                </a:cubicBezTo>
                <a:cubicBezTo>
                  <a:pt x="2910035" y="1304654"/>
                  <a:pt x="2916514" y="1352885"/>
                  <a:pt x="2928558" y="1400111"/>
                </a:cubicBezTo>
                <a:cubicBezTo>
                  <a:pt x="2943888" y="1446423"/>
                  <a:pt x="2952739" y="1494563"/>
                  <a:pt x="2945622" y="1543341"/>
                </a:cubicBezTo>
                <a:cubicBezTo>
                  <a:pt x="2943888" y="1568096"/>
                  <a:pt x="2934855" y="1589014"/>
                  <a:pt x="2905929" y="1585269"/>
                </a:cubicBezTo>
                <a:cubicBezTo>
                  <a:pt x="2873354" y="1584173"/>
                  <a:pt x="2837586" y="1590841"/>
                  <a:pt x="2807839" y="1596870"/>
                </a:cubicBezTo>
                <a:cubicBezTo>
                  <a:pt x="2712851" y="1619067"/>
                  <a:pt x="2611841" y="1632313"/>
                  <a:pt x="2527895" y="1685476"/>
                </a:cubicBezTo>
                <a:cubicBezTo>
                  <a:pt x="2509554" y="1700822"/>
                  <a:pt x="2474150" y="1721466"/>
                  <a:pt x="2485556" y="1749144"/>
                </a:cubicBezTo>
                <a:cubicBezTo>
                  <a:pt x="2500247" y="1771889"/>
                  <a:pt x="2521142" y="1791894"/>
                  <a:pt x="2545597" y="1803678"/>
                </a:cubicBezTo>
                <a:cubicBezTo>
                  <a:pt x="2617773" y="1828706"/>
                  <a:pt x="2691135" y="1827884"/>
                  <a:pt x="2765410" y="1827062"/>
                </a:cubicBezTo>
                <a:cubicBezTo>
                  <a:pt x="2778732" y="1826971"/>
                  <a:pt x="2792145" y="1826788"/>
                  <a:pt x="2805558" y="1826788"/>
                </a:cubicBezTo>
                <a:cubicBezTo>
                  <a:pt x="2817329" y="1827702"/>
                  <a:pt x="2832019" y="1827154"/>
                  <a:pt x="2847623" y="1826514"/>
                </a:cubicBezTo>
                <a:cubicBezTo>
                  <a:pt x="2898173" y="1824596"/>
                  <a:pt x="2959309" y="1822586"/>
                  <a:pt x="2970167" y="1873009"/>
                </a:cubicBezTo>
                <a:cubicBezTo>
                  <a:pt x="3019531" y="1996144"/>
                  <a:pt x="3109318" y="2603230"/>
                  <a:pt x="2987321" y="2672744"/>
                </a:cubicBezTo>
                <a:cubicBezTo>
                  <a:pt x="2960495" y="2684527"/>
                  <a:pt x="2924270" y="2663883"/>
                  <a:pt x="2897808" y="2661599"/>
                </a:cubicBezTo>
                <a:cubicBezTo>
                  <a:pt x="2842878" y="2650729"/>
                  <a:pt x="2787674" y="2640225"/>
                  <a:pt x="2732013" y="2633465"/>
                </a:cubicBezTo>
                <a:cubicBezTo>
                  <a:pt x="2632828" y="2620037"/>
                  <a:pt x="2530176" y="2607066"/>
                  <a:pt x="2430352" y="2614191"/>
                </a:cubicBezTo>
                <a:cubicBezTo>
                  <a:pt x="2399967" y="2616566"/>
                  <a:pt x="2364198" y="2620128"/>
                  <a:pt x="2337828" y="2634287"/>
                </a:cubicBezTo>
                <a:cubicBezTo>
                  <a:pt x="2385003" y="2664979"/>
                  <a:pt x="2433637" y="2685258"/>
                  <a:pt x="2481268" y="2713758"/>
                </a:cubicBezTo>
                <a:cubicBezTo>
                  <a:pt x="2621879" y="2770758"/>
                  <a:pt x="2776359" y="2764638"/>
                  <a:pt x="2924635" y="2774320"/>
                </a:cubicBezTo>
                <a:cubicBezTo>
                  <a:pt x="3037872" y="2779984"/>
                  <a:pt x="3025097" y="2790671"/>
                  <a:pt x="3020535" y="2895354"/>
                </a:cubicBezTo>
                <a:cubicBezTo>
                  <a:pt x="3011593" y="2998758"/>
                  <a:pt x="2985040" y="3105907"/>
                  <a:pt x="2946169" y="3202094"/>
                </a:cubicBezTo>
                <a:cubicBezTo>
                  <a:pt x="2910857" y="3284031"/>
                  <a:pt x="2860671" y="3357930"/>
                  <a:pt x="2809847" y="3430916"/>
                </a:cubicBezTo>
                <a:cubicBezTo>
                  <a:pt x="2755464" y="3501343"/>
                  <a:pt x="2699347" y="3572228"/>
                  <a:pt x="2631551" y="3630324"/>
                </a:cubicBezTo>
                <a:cubicBezTo>
                  <a:pt x="2596330" y="3659463"/>
                  <a:pt x="2557641" y="3683853"/>
                  <a:pt x="2518770" y="3707785"/>
                </a:cubicBezTo>
                <a:cubicBezTo>
                  <a:pt x="2481268" y="3729434"/>
                  <a:pt x="2445682" y="3756290"/>
                  <a:pt x="2404347" y="3770083"/>
                </a:cubicBezTo>
                <a:cubicBezTo>
                  <a:pt x="2357811" y="3788718"/>
                  <a:pt x="2328704" y="3752180"/>
                  <a:pt x="2304432" y="3717742"/>
                </a:cubicBezTo>
                <a:cubicBezTo>
                  <a:pt x="2267203" y="3670608"/>
                  <a:pt x="2231800" y="3622194"/>
                  <a:pt x="2192472" y="3576704"/>
                </a:cubicBezTo>
                <a:cubicBezTo>
                  <a:pt x="2144750" y="3519430"/>
                  <a:pt x="2078232" y="3484536"/>
                  <a:pt x="2015545" y="3446536"/>
                </a:cubicBezTo>
                <a:cubicBezTo>
                  <a:pt x="1976674" y="3422238"/>
                  <a:pt x="1941818" y="3391637"/>
                  <a:pt x="1902126" y="3368435"/>
                </a:cubicBezTo>
                <a:cubicBezTo>
                  <a:pt x="1862160" y="3348704"/>
                  <a:pt x="1823836" y="3326416"/>
                  <a:pt x="1781315" y="3315089"/>
                </a:cubicBezTo>
                <a:cubicBezTo>
                  <a:pt x="1799382" y="3341214"/>
                  <a:pt x="1813982" y="3367065"/>
                  <a:pt x="1834421" y="3390449"/>
                </a:cubicBezTo>
                <a:cubicBezTo>
                  <a:pt x="1872197" y="3432103"/>
                  <a:pt x="1918094" y="3464805"/>
                  <a:pt x="1961254" y="3500430"/>
                </a:cubicBezTo>
                <a:cubicBezTo>
                  <a:pt x="2029871" y="3558983"/>
                  <a:pt x="2089181" y="3627675"/>
                  <a:pt x="2156247" y="3687963"/>
                </a:cubicBezTo>
                <a:cubicBezTo>
                  <a:pt x="2177234" y="3705685"/>
                  <a:pt x="2193750" y="3727882"/>
                  <a:pt x="2213915" y="3746425"/>
                </a:cubicBezTo>
                <a:cubicBezTo>
                  <a:pt x="2232073" y="3761040"/>
                  <a:pt x="2250596" y="3775016"/>
                  <a:pt x="2268390" y="3790088"/>
                </a:cubicBezTo>
                <a:cubicBezTo>
                  <a:pt x="2288738" y="3811920"/>
                  <a:pt x="2339106" y="3831103"/>
                  <a:pt x="2328156" y="3866910"/>
                </a:cubicBezTo>
                <a:cubicBezTo>
                  <a:pt x="2316020" y="3889564"/>
                  <a:pt x="2294668" y="3906280"/>
                  <a:pt x="2278609" y="3926285"/>
                </a:cubicBezTo>
                <a:cubicBezTo>
                  <a:pt x="2252330" y="3957160"/>
                  <a:pt x="2230614" y="3992054"/>
                  <a:pt x="2201050" y="4020006"/>
                </a:cubicBezTo>
                <a:cubicBezTo>
                  <a:pt x="2167745" y="4050242"/>
                  <a:pt x="2125589" y="4067963"/>
                  <a:pt x="2084436" y="4084862"/>
                </a:cubicBezTo>
                <a:cubicBezTo>
                  <a:pt x="2012169" y="4113636"/>
                  <a:pt x="1940541" y="4148713"/>
                  <a:pt x="1861065" y="4149169"/>
                </a:cubicBezTo>
                <a:cubicBezTo>
                  <a:pt x="1846100" y="4149535"/>
                  <a:pt x="1829858" y="4150814"/>
                  <a:pt x="1813525" y="4150814"/>
                </a:cubicBezTo>
                <a:cubicBezTo>
                  <a:pt x="1783231" y="4150996"/>
                  <a:pt x="1753303" y="4146703"/>
                  <a:pt x="1732225" y="41248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"/>
          <p:cNvSpPr/>
          <p:nvPr/>
        </p:nvSpPr>
        <p:spPr>
          <a:xfrm rot="-4985326">
            <a:off x="7740274" y="357936"/>
            <a:ext cx="34" cy="183"/>
          </a:xfrm>
          <a:custGeom>
            <a:avLst/>
            <a:gdLst/>
            <a:ahLst/>
            <a:cxnLst/>
            <a:rect l="l" t="t" r="r" b="b"/>
            <a:pathLst>
              <a:path w="68" h="365" extrusionOk="0">
                <a:moveTo>
                  <a:pt x="68" y="0"/>
                </a:moveTo>
                <a:cubicBezTo>
                  <a:pt x="68" y="91"/>
                  <a:pt x="68" y="274"/>
                  <a:pt x="68" y="365"/>
                </a:cubicBezTo>
                <a:cubicBezTo>
                  <a:pt x="-23" y="274"/>
                  <a:pt x="-23" y="183"/>
                  <a:pt x="68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5"/>
          <p:cNvSpPr/>
          <p:nvPr/>
        </p:nvSpPr>
        <p:spPr>
          <a:xfrm rot="-4985326">
            <a:off x="6885600" y="-679382"/>
            <a:ext cx="695404" cy="2052147"/>
          </a:xfrm>
          <a:custGeom>
            <a:avLst/>
            <a:gdLst/>
            <a:ahLst/>
            <a:cxnLst/>
            <a:rect l="l" t="t" r="r" b="b"/>
            <a:pathLst>
              <a:path w="1394649" h="4095243" extrusionOk="0">
                <a:moveTo>
                  <a:pt x="126273" y="4094313"/>
                </a:moveTo>
                <a:cubicBezTo>
                  <a:pt x="65594" y="4083625"/>
                  <a:pt x="-50928" y="4058870"/>
                  <a:pt x="24716" y="3980039"/>
                </a:cubicBezTo>
                <a:cubicBezTo>
                  <a:pt x="69061" y="3921486"/>
                  <a:pt x="112586" y="3862294"/>
                  <a:pt x="153921" y="3801457"/>
                </a:cubicBezTo>
                <a:cubicBezTo>
                  <a:pt x="208851" y="3717054"/>
                  <a:pt x="265424" y="3638040"/>
                  <a:pt x="317252" y="3552814"/>
                </a:cubicBezTo>
                <a:cubicBezTo>
                  <a:pt x="376471" y="3450232"/>
                  <a:pt x="432314" y="3345641"/>
                  <a:pt x="486788" y="3240410"/>
                </a:cubicBezTo>
                <a:cubicBezTo>
                  <a:pt x="525385" y="3163588"/>
                  <a:pt x="556683" y="3083661"/>
                  <a:pt x="588711" y="3004007"/>
                </a:cubicBezTo>
                <a:cubicBezTo>
                  <a:pt x="677493" y="2802954"/>
                  <a:pt x="751768" y="2596147"/>
                  <a:pt x="831426" y="2391440"/>
                </a:cubicBezTo>
                <a:cubicBezTo>
                  <a:pt x="890007" y="2249032"/>
                  <a:pt x="934900" y="2102239"/>
                  <a:pt x="979155" y="1955080"/>
                </a:cubicBezTo>
                <a:cubicBezTo>
                  <a:pt x="1015836" y="1836787"/>
                  <a:pt x="1057809" y="1720047"/>
                  <a:pt x="1091388" y="1600840"/>
                </a:cubicBezTo>
                <a:cubicBezTo>
                  <a:pt x="1166210" y="1328173"/>
                  <a:pt x="1209461" y="1049110"/>
                  <a:pt x="1264574" y="772332"/>
                </a:cubicBezTo>
                <a:cubicBezTo>
                  <a:pt x="1295415" y="610376"/>
                  <a:pt x="1326165" y="445496"/>
                  <a:pt x="1338301" y="281347"/>
                </a:cubicBezTo>
                <a:cubicBezTo>
                  <a:pt x="1340947" y="217588"/>
                  <a:pt x="1349707" y="152549"/>
                  <a:pt x="1349433" y="89064"/>
                </a:cubicBezTo>
                <a:cubicBezTo>
                  <a:pt x="1349068" y="68602"/>
                  <a:pt x="1343685" y="48415"/>
                  <a:pt x="1345418" y="27953"/>
                </a:cubicBezTo>
                <a:cubicBezTo>
                  <a:pt x="1346148" y="19732"/>
                  <a:pt x="1353904" y="13064"/>
                  <a:pt x="1362025" y="12698"/>
                </a:cubicBezTo>
                <a:cubicBezTo>
                  <a:pt x="1361934" y="6396"/>
                  <a:pt x="1366496" y="-4292"/>
                  <a:pt x="1373796" y="1828"/>
                </a:cubicBezTo>
                <a:cubicBezTo>
                  <a:pt x="1377720" y="6761"/>
                  <a:pt x="1377263" y="14160"/>
                  <a:pt x="1377628" y="20280"/>
                </a:cubicBezTo>
                <a:cubicBezTo>
                  <a:pt x="1409291" y="126150"/>
                  <a:pt x="1388213" y="241794"/>
                  <a:pt x="1382191" y="350039"/>
                </a:cubicBezTo>
                <a:cubicBezTo>
                  <a:pt x="1375256" y="495645"/>
                  <a:pt x="1383103" y="641890"/>
                  <a:pt x="1367226" y="786947"/>
                </a:cubicBezTo>
                <a:cubicBezTo>
                  <a:pt x="1354361" y="898024"/>
                  <a:pt x="1339852" y="1009101"/>
                  <a:pt x="1323154" y="1119721"/>
                </a:cubicBezTo>
                <a:cubicBezTo>
                  <a:pt x="1297149" y="1255553"/>
                  <a:pt x="1267220" y="1391110"/>
                  <a:pt x="1237109" y="1525754"/>
                </a:cubicBezTo>
                <a:cubicBezTo>
                  <a:pt x="1209735" y="1648249"/>
                  <a:pt x="1182452" y="1770744"/>
                  <a:pt x="1149056" y="1891686"/>
                </a:cubicBezTo>
                <a:cubicBezTo>
                  <a:pt x="1118762" y="1998378"/>
                  <a:pt x="1077427" y="2102147"/>
                  <a:pt x="1040381" y="2206373"/>
                </a:cubicBezTo>
                <a:cubicBezTo>
                  <a:pt x="988553" y="2364676"/>
                  <a:pt x="941287" y="2524805"/>
                  <a:pt x="875042" y="2677810"/>
                </a:cubicBezTo>
                <a:cubicBezTo>
                  <a:pt x="824400" y="2800488"/>
                  <a:pt x="789818" y="2927002"/>
                  <a:pt x="741457" y="3049954"/>
                </a:cubicBezTo>
                <a:cubicBezTo>
                  <a:pt x="620647" y="3348381"/>
                  <a:pt x="508140" y="3655852"/>
                  <a:pt x="324096" y="3922308"/>
                </a:cubicBezTo>
                <a:cubicBezTo>
                  <a:pt x="288053" y="3971544"/>
                  <a:pt x="252011" y="4021967"/>
                  <a:pt x="203103" y="4059236"/>
                </a:cubicBezTo>
                <a:cubicBezTo>
                  <a:pt x="180473" y="4076500"/>
                  <a:pt x="156841" y="4100250"/>
                  <a:pt x="126273" y="4094313"/>
                </a:cubicBezTo>
                <a:close/>
                <a:moveTo>
                  <a:pt x="136949" y="4053024"/>
                </a:moveTo>
                <a:cubicBezTo>
                  <a:pt x="137131" y="4053024"/>
                  <a:pt x="137314" y="4053024"/>
                  <a:pt x="137405" y="4053024"/>
                </a:cubicBezTo>
                <a:cubicBezTo>
                  <a:pt x="139139" y="4052568"/>
                  <a:pt x="140872" y="4052020"/>
                  <a:pt x="142515" y="4051380"/>
                </a:cubicBezTo>
                <a:cubicBezTo>
                  <a:pt x="141602" y="4051745"/>
                  <a:pt x="140781" y="4052020"/>
                  <a:pt x="139869" y="4052294"/>
                </a:cubicBezTo>
                <a:cubicBezTo>
                  <a:pt x="311047" y="3948525"/>
                  <a:pt x="479306" y="3568982"/>
                  <a:pt x="560698" y="3380992"/>
                </a:cubicBezTo>
                <a:cubicBezTo>
                  <a:pt x="610883" y="3270554"/>
                  <a:pt x="651397" y="3155824"/>
                  <a:pt x="698115" y="3043925"/>
                </a:cubicBezTo>
                <a:cubicBezTo>
                  <a:pt x="743191" y="2931295"/>
                  <a:pt x="776222" y="2814281"/>
                  <a:pt x="819929" y="2701195"/>
                </a:cubicBezTo>
                <a:cubicBezTo>
                  <a:pt x="881156" y="2555224"/>
                  <a:pt x="934261" y="2406330"/>
                  <a:pt x="979520" y="2254695"/>
                </a:cubicBezTo>
                <a:cubicBezTo>
                  <a:pt x="1009996" y="2156955"/>
                  <a:pt x="1049962" y="2062595"/>
                  <a:pt x="1081442" y="1965220"/>
                </a:cubicBezTo>
                <a:cubicBezTo>
                  <a:pt x="1115021" y="1865835"/>
                  <a:pt x="1138289" y="1763345"/>
                  <a:pt x="1163199" y="1661494"/>
                </a:cubicBezTo>
                <a:cubicBezTo>
                  <a:pt x="1213750" y="1420889"/>
                  <a:pt x="1278991" y="1182476"/>
                  <a:pt x="1304905" y="937577"/>
                </a:cubicBezTo>
                <a:cubicBezTo>
                  <a:pt x="1322150" y="819101"/>
                  <a:pt x="1336294" y="699895"/>
                  <a:pt x="1334925" y="580414"/>
                </a:cubicBezTo>
                <a:cubicBezTo>
                  <a:pt x="1278443" y="902500"/>
                  <a:pt x="1224243" y="1225500"/>
                  <a:pt x="1148600" y="1543749"/>
                </a:cubicBezTo>
                <a:cubicBezTo>
                  <a:pt x="1116024" y="1671634"/>
                  <a:pt x="1072956" y="1796504"/>
                  <a:pt x="1032351" y="1922013"/>
                </a:cubicBezTo>
                <a:cubicBezTo>
                  <a:pt x="999685" y="2025325"/>
                  <a:pt x="970760" y="2129917"/>
                  <a:pt x="935174" y="2232316"/>
                </a:cubicBezTo>
                <a:cubicBezTo>
                  <a:pt x="898675" y="2339739"/>
                  <a:pt x="854056" y="2444056"/>
                  <a:pt x="814455" y="2550291"/>
                </a:cubicBezTo>
                <a:cubicBezTo>
                  <a:pt x="755692" y="2714897"/>
                  <a:pt x="688626" y="2876122"/>
                  <a:pt x="620464" y="3037074"/>
                </a:cubicBezTo>
                <a:cubicBezTo>
                  <a:pt x="588346" y="3118189"/>
                  <a:pt x="555679" y="3199122"/>
                  <a:pt x="515440" y="3276583"/>
                </a:cubicBezTo>
                <a:cubicBezTo>
                  <a:pt x="475747" y="3354410"/>
                  <a:pt x="432679" y="3430410"/>
                  <a:pt x="391618" y="3507597"/>
                </a:cubicBezTo>
                <a:cubicBezTo>
                  <a:pt x="343075" y="3598304"/>
                  <a:pt x="283217" y="3681794"/>
                  <a:pt x="226918" y="3767568"/>
                </a:cubicBezTo>
                <a:cubicBezTo>
                  <a:pt x="169524" y="3855991"/>
                  <a:pt x="107202" y="3940943"/>
                  <a:pt x="43604" y="4024981"/>
                </a:cubicBezTo>
                <a:cubicBezTo>
                  <a:pt x="72803" y="4042337"/>
                  <a:pt x="104374" y="4047909"/>
                  <a:pt x="136949" y="40530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5"/>
          <p:cNvSpPr/>
          <p:nvPr/>
        </p:nvSpPr>
        <p:spPr>
          <a:xfrm rot="-4985326">
            <a:off x="7656162" y="463431"/>
            <a:ext cx="82458" cy="40841"/>
          </a:xfrm>
          <a:custGeom>
            <a:avLst/>
            <a:gdLst/>
            <a:ahLst/>
            <a:cxnLst/>
            <a:rect l="l" t="t" r="r" b="b"/>
            <a:pathLst>
              <a:path w="165371" h="81501" extrusionOk="0">
                <a:moveTo>
                  <a:pt x="16880" y="81412"/>
                </a:moveTo>
                <a:cubicBezTo>
                  <a:pt x="9671" y="82234"/>
                  <a:pt x="-5932" y="77392"/>
                  <a:pt x="2372" y="68349"/>
                </a:cubicBezTo>
                <a:cubicBezTo>
                  <a:pt x="11496" y="61407"/>
                  <a:pt x="22446" y="57479"/>
                  <a:pt x="32757" y="52546"/>
                </a:cubicBezTo>
                <a:cubicBezTo>
                  <a:pt x="27921" y="24503"/>
                  <a:pt x="95261" y="10527"/>
                  <a:pt x="115974" y="3859"/>
                </a:cubicBezTo>
                <a:cubicBezTo>
                  <a:pt x="135774" y="-3997"/>
                  <a:pt x="170995" y="-1622"/>
                  <a:pt x="164608" y="27700"/>
                </a:cubicBezTo>
                <a:cubicBezTo>
                  <a:pt x="158951" y="45421"/>
                  <a:pt x="137143" y="45695"/>
                  <a:pt x="122543" y="51998"/>
                </a:cubicBezTo>
                <a:cubicBezTo>
                  <a:pt x="88052" y="63782"/>
                  <a:pt x="53926" y="80315"/>
                  <a:pt x="16880" y="81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5"/>
          <p:cNvSpPr/>
          <p:nvPr/>
        </p:nvSpPr>
        <p:spPr>
          <a:xfrm rot="-4985326">
            <a:off x="7710749" y="306255"/>
            <a:ext cx="84871" cy="84348"/>
          </a:xfrm>
          <a:custGeom>
            <a:avLst/>
            <a:gdLst/>
            <a:ahLst/>
            <a:cxnLst/>
            <a:rect l="l" t="t" r="r" b="b"/>
            <a:pathLst>
              <a:path w="170211" h="168324" extrusionOk="0">
                <a:moveTo>
                  <a:pt x="143987" y="167494"/>
                </a:moveTo>
                <a:cubicBezTo>
                  <a:pt x="114697" y="150687"/>
                  <a:pt x="93619" y="121456"/>
                  <a:pt x="70169" y="97432"/>
                </a:cubicBezTo>
                <a:cubicBezTo>
                  <a:pt x="44346" y="71490"/>
                  <a:pt x="13140" y="46095"/>
                  <a:pt x="0" y="11019"/>
                </a:cubicBezTo>
                <a:cubicBezTo>
                  <a:pt x="5019" y="-23693"/>
                  <a:pt x="55387" y="33947"/>
                  <a:pt x="66792" y="42350"/>
                </a:cubicBezTo>
                <a:cubicBezTo>
                  <a:pt x="101010" y="68566"/>
                  <a:pt x="127836" y="102456"/>
                  <a:pt x="161324" y="129586"/>
                </a:cubicBezTo>
                <a:cubicBezTo>
                  <a:pt x="179847" y="143470"/>
                  <a:pt x="167164" y="173706"/>
                  <a:pt x="143987" y="1674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5"/>
          <p:cNvSpPr/>
          <p:nvPr/>
        </p:nvSpPr>
        <p:spPr>
          <a:xfrm rot="-4985326">
            <a:off x="7213156" y="430277"/>
            <a:ext cx="373046" cy="154377"/>
          </a:xfrm>
          <a:custGeom>
            <a:avLst/>
            <a:gdLst/>
            <a:ahLst/>
            <a:cxnLst/>
            <a:rect l="l" t="t" r="r" b="b"/>
            <a:pathLst>
              <a:path w="748153" h="308074" extrusionOk="0">
                <a:moveTo>
                  <a:pt x="731432" y="306589"/>
                </a:moveTo>
                <a:cubicBezTo>
                  <a:pt x="713913" y="293344"/>
                  <a:pt x="700226" y="274892"/>
                  <a:pt x="680607" y="264021"/>
                </a:cubicBezTo>
                <a:cubicBezTo>
                  <a:pt x="628688" y="232233"/>
                  <a:pt x="568465" y="217983"/>
                  <a:pt x="514265" y="190853"/>
                </a:cubicBezTo>
                <a:cubicBezTo>
                  <a:pt x="444461" y="156599"/>
                  <a:pt x="368088" y="139334"/>
                  <a:pt x="296277" y="109921"/>
                </a:cubicBezTo>
                <a:cubicBezTo>
                  <a:pt x="216254" y="84435"/>
                  <a:pt x="133128" y="69911"/>
                  <a:pt x="51736" y="49267"/>
                </a:cubicBezTo>
                <a:cubicBezTo>
                  <a:pt x="32848" y="43603"/>
                  <a:pt x="-2008" y="45613"/>
                  <a:pt x="91" y="18027"/>
                </a:cubicBezTo>
                <a:cubicBezTo>
                  <a:pt x="1551" y="7248"/>
                  <a:pt x="12318" y="-1795"/>
                  <a:pt x="23450" y="305"/>
                </a:cubicBezTo>
                <a:cubicBezTo>
                  <a:pt x="112141" y="20493"/>
                  <a:pt x="201198" y="40589"/>
                  <a:pt x="288977" y="64522"/>
                </a:cubicBezTo>
                <a:cubicBezTo>
                  <a:pt x="335330" y="80051"/>
                  <a:pt x="384330" y="100969"/>
                  <a:pt x="430227" y="114945"/>
                </a:cubicBezTo>
                <a:cubicBezTo>
                  <a:pt x="480139" y="130839"/>
                  <a:pt x="526310" y="155137"/>
                  <a:pt x="573758" y="176786"/>
                </a:cubicBezTo>
                <a:cubicBezTo>
                  <a:pt x="613633" y="194233"/>
                  <a:pt x="656062" y="208849"/>
                  <a:pt x="692105" y="232598"/>
                </a:cubicBezTo>
                <a:cubicBezTo>
                  <a:pt x="708438" y="243103"/>
                  <a:pt x="763003" y="286127"/>
                  <a:pt x="744298" y="305767"/>
                </a:cubicBezTo>
                <a:cubicBezTo>
                  <a:pt x="740374" y="308690"/>
                  <a:pt x="735538" y="308690"/>
                  <a:pt x="731432" y="3065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5"/>
          <p:cNvSpPr/>
          <p:nvPr/>
        </p:nvSpPr>
        <p:spPr>
          <a:xfrm rot="-4985326">
            <a:off x="7310302" y="45838"/>
            <a:ext cx="433050" cy="50987"/>
          </a:xfrm>
          <a:custGeom>
            <a:avLst/>
            <a:gdLst/>
            <a:ahLst/>
            <a:cxnLst/>
            <a:rect l="l" t="t" r="r" b="b"/>
            <a:pathLst>
              <a:path w="868492" h="101750" extrusionOk="0">
                <a:moveTo>
                  <a:pt x="4603" y="101120"/>
                </a:moveTo>
                <a:cubicBezTo>
                  <a:pt x="-1054" y="99841"/>
                  <a:pt x="-1693" y="91163"/>
                  <a:pt x="3782" y="89062"/>
                </a:cubicBezTo>
                <a:cubicBezTo>
                  <a:pt x="6245" y="88149"/>
                  <a:pt x="8435" y="86414"/>
                  <a:pt x="10899" y="85409"/>
                </a:cubicBezTo>
                <a:cubicBezTo>
                  <a:pt x="36174" y="74995"/>
                  <a:pt x="61723" y="65313"/>
                  <a:pt x="87364" y="55995"/>
                </a:cubicBezTo>
                <a:cubicBezTo>
                  <a:pt x="193483" y="12789"/>
                  <a:pt x="309002" y="10048"/>
                  <a:pt x="421782" y="4293"/>
                </a:cubicBezTo>
                <a:cubicBezTo>
                  <a:pt x="563853" y="2923"/>
                  <a:pt x="705924" y="91"/>
                  <a:pt x="847995" y="0"/>
                </a:cubicBezTo>
                <a:cubicBezTo>
                  <a:pt x="874913" y="914"/>
                  <a:pt x="875734" y="40649"/>
                  <a:pt x="847995" y="41745"/>
                </a:cubicBezTo>
                <a:cubicBezTo>
                  <a:pt x="640227" y="44394"/>
                  <a:pt x="431728" y="37543"/>
                  <a:pt x="224599" y="56635"/>
                </a:cubicBezTo>
                <a:cubicBezTo>
                  <a:pt x="186549" y="61567"/>
                  <a:pt x="153426" y="70885"/>
                  <a:pt x="116928" y="80019"/>
                </a:cubicBezTo>
                <a:cubicBezTo>
                  <a:pt x="79973" y="87418"/>
                  <a:pt x="42653" y="105322"/>
                  <a:pt x="4603" y="1011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5"/>
          <p:cNvSpPr/>
          <p:nvPr/>
        </p:nvSpPr>
        <p:spPr>
          <a:xfrm rot="-4985326">
            <a:off x="6843398" y="266949"/>
            <a:ext cx="405021" cy="191860"/>
          </a:xfrm>
          <a:custGeom>
            <a:avLst/>
            <a:gdLst/>
            <a:ahLst/>
            <a:cxnLst/>
            <a:rect l="l" t="t" r="r" b="b"/>
            <a:pathLst>
              <a:path w="812279" h="382873" extrusionOk="0">
                <a:moveTo>
                  <a:pt x="802598" y="382874"/>
                </a:moveTo>
                <a:cubicBezTo>
                  <a:pt x="787177" y="380224"/>
                  <a:pt x="776775" y="365883"/>
                  <a:pt x="764183" y="357571"/>
                </a:cubicBezTo>
                <a:cubicBezTo>
                  <a:pt x="731882" y="334003"/>
                  <a:pt x="701405" y="312994"/>
                  <a:pt x="666458" y="295547"/>
                </a:cubicBezTo>
                <a:cubicBezTo>
                  <a:pt x="592731" y="264032"/>
                  <a:pt x="529314" y="211600"/>
                  <a:pt x="452211" y="187484"/>
                </a:cubicBezTo>
                <a:cubicBezTo>
                  <a:pt x="410511" y="174422"/>
                  <a:pt x="367169" y="157523"/>
                  <a:pt x="326838" y="142999"/>
                </a:cubicBezTo>
                <a:cubicBezTo>
                  <a:pt x="227014" y="108196"/>
                  <a:pt x="120347" y="95499"/>
                  <a:pt x="25816" y="46172"/>
                </a:cubicBezTo>
                <a:cubicBezTo>
                  <a:pt x="16874" y="42061"/>
                  <a:pt x="5742" y="39412"/>
                  <a:pt x="1727" y="29273"/>
                </a:cubicBezTo>
                <a:cubicBezTo>
                  <a:pt x="-5755" y="12648"/>
                  <a:pt x="12494" y="-5713"/>
                  <a:pt x="29283" y="1687"/>
                </a:cubicBezTo>
                <a:cubicBezTo>
                  <a:pt x="60763" y="13927"/>
                  <a:pt x="90236" y="30826"/>
                  <a:pt x="122355" y="41605"/>
                </a:cubicBezTo>
                <a:cubicBezTo>
                  <a:pt x="173088" y="58047"/>
                  <a:pt x="225463" y="68278"/>
                  <a:pt x="276561" y="83441"/>
                </a:cubicBezTo>
                <a:cubicBezTo>
                  <a:pt x="354303" y="106552"/>
                  <a:pt x="430221" y="136331"/>
                  <a:pt x="506412" y="164100"/>
                </a:cubicBezTo>
                <a:cubicBezTo>
                  <a:pt x="556415" y="185566"/>
                  <a:pt x="599939" y="218999"/>
                  <a:pt x="648117" y="244119"/>
                </a:cubicBezTo>
                <a:cubicBezTo>
                  <a:pt x="691733" y="265128"/>
                  <a:pt x="733707" y="289975"/>
                  <a:pt x="770662" y="321489"/>
                </a:cubicBezTo>
                <a:cubicBezTo>
                  <a:pt x="782341" y="330898"/>
                  <a:pt x="833257" y="376845"/>
                  <a:pt x="802598" y="3828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5"/>
          <p:cNvSpPr/>
          <p:nvPr/>
        </p:nvSpPr>
        <p:spPr>
          <a:xfrm rot="-4985326">
            <a:off x="6567919" y="81674"/>
            <a:ext cx="303512" cy="191298"/>
          </a:xfrm>
          <a:custGeom>
            <a:avLst/>
            <a:gdLst/>
            <a:ahLst/>
            <a:cxnLst/>
            <a:rect l="l" t="t" r="r" b="b"/>
            <a:pathLst>
              <a:path w="608701" h="381753" extrusionOk="0">
                <a:moveTo>
                  <a:pt x="595375" y="381711"/>
                </a:moveTo>
                <a:cubicBezTo>
                  <a:pt x="572290" y="374494"/>
                  <a:pt x="556231" y="347273"/>
                  <a:pt x="534970" y="334485"/>
                </a:cubicBezTo>
                <a:cubicBezTo>
                  <a:pt x="443450" y="271547"/>
                  <a:pt x="349010" y="211898"/>
                  <a:pt x="250463" y="160471"/>
                </a:cubicBezTo>
                <a:cubicBezTo>
                  <a:pt x="174090" y="113701"/>
                  <a:pt x="94432" y="75610"/>
                  <a:pt x="12675" y="40625"/>
                </a:cubicBezTo>
                <a:cubicBezTo>
                  <a:pt x="-12418" y="29663"/>
                  <a:pt x="3276" y="-8702"/>
                  <a:pt x="29099" y="1803"/>
                </a:cubicBezTo>
                <a:cubicBezTo>
                  <a:pt x="100454" y="33226"/>
                  <a:pt x="171626" y="65197"/>
                  <a:pt x="238510" y="105572"/>
                </a:cubicBezTo>
                <a:cubicBezTo>
                  <a:pt x="305120" y="144120"/>
                  <a:pt x="373737" y="178923"/>
                  <a:pt x="436789" y="223408"/>
                </a:cubicBezTo>
                <a:cubicBezTo>
                  <a:pt x="494365" y="263235"/>
                  <a:pt x="562070" y="295115"/>
                  <a:pt x="603953" y="353028"/>
                </a:cubicBezTo>
                <a:cubicBezTo>
                  <a:pt x="611161" y="362619"/>
                  <a:pt x="611526" y="382807"/>
                  <a:pt x="595375" y="3817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5"/>
          <p:cNvSpPr/>
          <p:nvPr/>
        </p:nvSpPr>
        <p:spPr>
          <a:xfrm rot="-4985326">
            <a:off x="6287978" y="-797420"/>
            <a:ext cx="1478843" cy="2033200"/>
          </a:xfrm>
          <a:custGeom>
            <a:avLst/>
            <a:gdLst/>
            <a:ahLst/>
            <a:cxnLst/>
            <a:rect l="l" t="t" r="r" b="b"/>
            <a:pathLst>
              <a:path w="2965854" h="4057433" extrusionOk="0">
                <a:moveTo>
                  <a:pt x="2705437" y="2756458"/>
                </a:moveTo>
                <a:cubicBezTo>
                  <a:pt x="2616471" y="2752073"/>
                  <a:pt x="2527232" y="2738280"/>
                  <a:pt x="2442647" y="2709597"/>
                </a:cubicBezTo>
                <a:cubicBezTo>
                  <a:pt x="2407882" y="2696900"/>
                  <a:pt x="2378044" y="2674338"/>
                  <a:pt x="2344739" y="2658443"/>
                </a:cubicBezTo>
                <a:cubicBezTo>
                  <a:pt x="2312347" y="2640631"/>
                  <a:pt x="2272928" y="2626472"/>
                  <a:pt x="2250025" y="2596602"/>
                </a:cubicBezTo>
                <a:cubicBezTo>
                  <a:pt x="2232780" y="2535766"/>
                  <a:pt x="2342732" y="2524165"/>
                  <a:pt x="2383519" y="2521150"/>
                </a:cubicBezTo>
                <a:cubicBezTo>
                  <a:pt x="2474948" y="2514208"/>
                  <a:pt x="2566012" y="2522794"/>
                  <a:pt x="2656620" y="2535309"/>
                </a:cubicBezTo>
                <a:cubicBezTo>
                  <a:pt x="2748049" y="2545814"/>
                  <a:pt x="2838748" y="2562165"/>
                  <a:pt x="2928261" y="2583266"/>
                </a:cubicBezTo>
                <a:cubicBezTo>
                  <a:pt x="2932276" y="2580891"/>
                  <a:pt x="2937750" y="2573218"/>
                  <a:pt x="2938937" y="2569746"/>
                </a:cubicBezTo>
                <a:cubicBezTo>
                  <a:pt x="2979998" y="2447891"/>
                  <a:pt x="2964486" y="2315987"/>
                  <a:pt x="2954449" y="2190934"/>
                </a:cubicBezTo>
                <a:cubicBezTo>
                  <a:pt x="2939758" y="2068348"/>
                  <a:pt x="2928078" y="1941377"/>
                  <a:pt x="2885466" y="1824911"/>
                </a:cubicBezTo>
                <a:cubicBezTo>
                  <a:pt x="2865848" y="1816507"/>
                  <a:pt x="2843949" y="1817146"/>
                  <a:pt x="2822415" y="1817695"/>
                </a:cubicBezTo>
                <a:cubicBezTo>
                  <a:pt x="2813746" y="1817877"/>
                  <a:pt x="2805078" y="1818151"/>
                  <a:pt x="2796592" y="1817786"/>
                </a:cubicBezTo>
                <a:cubicBezTo>
                  <a:pt x="2771773" y="1817146"/>
                  <a:pt x="2746863" y="1817603"/>
                  <a:pt x="2721861" y="1818151"/>
                </a:cubicBezTo>
                <a:cubicBezTo>
                  <a:pt x="2669577" y="1819156"/>
                  <a:pt x="2617293" y="1820252"/>
                  <a:pt x="2565921" y="1810844"/>
                </a:cubicBezTo>
                <a:cubicBezTo>
                  <a:pt x="2534532" y="1803810"/>
                  <a:pt x="2501136" y="1800065"/>
                  <a:pt x="2472940" y="1783622"/>
                </a:cubicBezTo>
                <a:cubicBezTo>
                  <a:pt x="2398757" y="1734935"/>
                  <a:pt x="2365452" y="1671998"/>
                  <a:pt x="2448943" y="1610339"/>
                </a:cubicBezTo>
                <a:cubicBezTo>
                  <a:pt x="2525590" y="1554070"/>
                  <a:pt x="2622494" y="1536166"/>
                  <a:pt x="2713375" y="1515248"/>
                </a:cubicBezTo>
                <a:cubicBezTo>
                  <a:pt x="2762192" y="1504195"/>
                  <a:pt x="2811465" y="1491498"/>
                  <a:pt x="2861833" y="1492137"/>
                </a:cubicBezTo>
                <a:cubicBezTo>
                  <a:pt x="2871779" y="1438974"/>
                  <a:pt x="2854716" y="1388185"/>
                  <a:pt x="2841029" y="1337488"/>
                </a:cubicBezTo>
                <a:cubicBezTo>
                  <a:pt x="2835372" y="1313282"/>
                  <a:pt x="2831904" y="1288618"/>
                  <a:pt x="2827525" y="1266969"/>
                </a:cubicBezTo>
                <a:cubicBezTo>
                  <a:pt x="2805899" y="1156532"/>
                  <a:pt x="2784912" y="1046095"/>
                  <a:pt x="2747593" y="939677"/>
                </a:cubicBezTo>
                <a:cubicBezTo>
                  <a:pt x="2725602" y="873268"/>
                  <a:pt x="2690290" y="812523"/>
                  <a:pt x="2666657" y="746845"/>
                </a:cubicBezTo>
                <a:cubicBezTo>
                  <a:pt x="2618023" y="766484"/>
                  <a:pt x="2574681" y="797085"/>
                  <a:pt x="2528145" y="821109"/>
                </a:cubicBezTo>
                <a:cubicBezTo>
                  <a:pt x="2492011" y="840018"/>
                  <a:pt x="2459345" y="855273"/>
                  <a:pt x="2424488" y="874364"/>
                </a:cubicBezTo>
                <a:cubicBezTo>
                  <a:pt x="2344648" y="918758"/>
                  <a:pt x="2264442" y="962696"/>
                  <a:pt x="2178488" y="994210"/>
                </a:cubicBezTo>
                <a:cubicBezTo>
                  <a:pt x="2140894" y="1007273"/>
                  <a:pt x="2103301" y="1026638"/>
                  <a:pt x="2063517" y="1030292"/>
                </a:cubicBezTo>
                <a:cubicBezTo>
                  <a:pt x="2009134" y="1015585"/>
                  <a:pt x="2039611" y="940225"/>
                  <a:pt x="2063061" y="909350"/>
                </a:cubicBezTo>
                <a:cubicBezTo>
                  <a:pt x="2120273" y="836182"/>
                  <a:pt x="2189164" y="771783"/>
                  <a:pt x="2259697" y="711585"/>
                </a:cubicBezTo>
                <a:cubicBezTo>
                  <a:pt x="2331143" y="654677"/>
                  <a:pt x="2414543" y="616586"/>
                  <a:pt x="2491646" y="568629"/>
                </a:cubicBezTo>
                <a:cubicBezTo>
                  <a:pt x="2361163" y="524874"/>
                  <a:pt x="2332238" y="465682"/>
                  <a:pt x="2243547" y="373149"/>
                </a:cubicBezTo>
                <a:cubicBezTo>
                  <a:pt x="2168359" y="295413"/>
                  <a:pt x="2106586" y="205346"/>
                  <a:pt x="2032220" y="127702"/>
                </a:cubicBezTo>
                <a:cubicBezTo>
                  <a:pt x="1990702" y="78101"/>
                  <a:pt x="1936228" y="45582"/>
                  <a:pt x="1891791" y="0"/>
                </a:cubicBezTo>
                <a:cubicBezTo>
                  <a:pt x="1879564" y="32428"/>
                  <a:pt x="1856935" y="59101"/>
                  <a:pt x="1831295" y="81846"/>
                </a:cubicBezTo>
                <a:cubicBezTo>
                  <a:pt x="1805107" y="112721"/>
                  <a:pt x="1781474" y="145788"/>
                  <a:pt x="1751819" y="173557"/>
                </a:cubicBezTo>
                <a:cubicBezTo>
                  <a:pt x="1707108" y="217769"/>
                  <a:pt x="1651630" y="248461"/>
                  <a:pt x="1598433" y="281163"/>
                </a:cubicBezTo>
                <a:cubicBezTo>
                  <a:pt x="1508921" y="337524"/>
                  <a:pt x="1410374" y="376985"/>
                  <a:pt x="1318945" y="430240"/>
                </a:cubicBezTo>
                <a:cubicBezTo>
                  <a:pt x="1336556" y="447687"/>
                  <a:pt x="1357725" y="460932"/>
                  <a:pt x="1377069" y="476370"/>
                </a:cubicBezTo>
                <a:cubicBezTo>
                  <a:pt x="1429810" y="518297"/>
                  <a:pt x="1475889" y="568081"/>
                  <a:pt x="1521148" y="617865"/>
                </a:cubicBezTo>
                <a:cubicBezTo>
                  <a:pt x="1577538" y="680985"/>
                  <a:pt x="1619603" y="755614"/>
                  <a:pt x="1657287" y="831066"/>
                </a:cubicBezTo>
                <a:cubicBezTo>
                  <a:pt x="1685848" y="898571"/>
                  <a:pt x="1707382" y="977676"/>
                  <a:pt x="1683475" y="1049657"/>
                </a:cubicBezTo>
                <a:cubicBezTo>
                  <a:pt x="1654094" y="1132234"/>
                  <a:pt x="1558011" y="1119811"/>
                  <a:pt x="1499887" y="1075782"/>
                </a:cubicBezTo>
                <a:cubicBezTo>
                  <a:pt x="1433277" y="1019239"/>
                  <a:pt x="1372963" y="956027"/>
                  <a:pt x="1319584" y="886787"/>
                </a:cubicBezTo>
                <a:cubicBezTo>
                  <a:pt x="1235181" y="792153"/>
                  <a:pt x="1163735" y="688018"/>
                  <a:pt x="1104790" y="575845"/>
                </a:cubicBezTo>
                <a:cubicBezTo>
                  <a:pt x="1020843" y="608365"/>
                  <a:pt x="943192" y="653398"/>
                  <a:pt x="864264" y="694321"/>
                </a:cubicBezTo>
                <a:cubicBezTo>
                  <a:pt x="788620" y="740268"/>
                  <a:pt x="719912" y="791148"/>
                  <a:pt x="648192" y="842210"/>
                </a:cubicBezTo>
                <a:cubicBezTo>
                  <a:pt x="606675" y="874364"/>
                  <a:pt x="568716" y="910628"/>
                  <a:pt x="529662" y="945614"/>
                </a:cubicBezTo>
                <a:cubicBezTo>
                  <a:pt x="487142" y="983797"/>
                  <a:pt x="441975" y="1019330"/>
                  <a:pt x="403195" y="1061532"/>
                </a:cubicBezTo>
                <a:cubicBezTo>
                  <a:pt x="446172" y="1082998"/>
                  <a:pt x="494076" y="1090854"/>
                  <a:pt x="537145" y="1112138"/>
                </a:cubicBezTo>
                <a:cubicBezTo>
                  <a:pt x="633957" y="1157811"/>
                  <a:pt x="724474" y="1209513"/>
                  <a:pt x="817272" y="1261671"/>
                </a:cubicBezTo>
                <a:cubicBezTo>
                  <a:pt x="954598" y="1334565"/>
                  <a:pt x="1094570" y="1417782"/>
                  <a:pt x="1188280" y="1545027"/>
                </a:cubicBezTo>
                <a:cubicBezTo>
                  <a:pt x="1215107" y="1583757"/>
                  <a:pt x="1262920" y="1667887"/>
                  <a:pt x="1223684" y="1709723"/>
                </a:cubicBezTo>
                <a:cubicBezTo>
                  <a:pt x="1184813" y="1751651"/>
                  <a:pt x="1132164" y="1736579"/>
                  <a:pt x="1088456" y="1712007"/>
                </a:cubicBezTo>
                <a:cubicBezTo>
                  <a:pt x="1002046" y="1671998"/>
                  <a:pt x="923574" y="1618560"/>
                  <a:pt x="843186" y="1568229"/>
                </a:cubicBezTo>
                <a:cubicBezTo>
                  <a:pt x="783419" y="1535161"/>
                  <a:pt x="730952" y="1490950"/>
                  <a:pt x="671277" y="1457883"/>
                </a:cubicBezTo>
                <a:cubicBezTo>
                  <a:pt x="633684" y="1437604"/>
                  <a:pt x="595360" y="1418330"/>
                  <a:pt x="560595" y="1393118"/>
                </a:cubicBezTo>
                <a:cubicBezTo>
                  <a:pt x="501741" y="1346258"/>
                  <a:pt x="435861" y="1309719"/>
                  <a:pt x="370620" y="1272724"/>
                </a:cubicBezTo>
                <a:cubicBezTo>
                  <a:pt x="369616" y="1272541"/>
                  <a:pt x="368612" y="1272541"/>
                  <a:pt x="367609" y="1272359"/>
                </a:cubicBezTo>
                <a:lnTo>
                  <a:pt x="363502" y="1272998"/>
                </a:lnTo>
                <a:cubicBezTo>
                  <a:pt x="359853" y="1273912"/>
                  <a:pt x="356203" y="1275008"/>
                  <a:pt x="355290" y="1275465"/>
                </a:cubicBezTo>
                <a:cubicBezTo>
                  <a:pt x="288498" y="1301133"/>
                  <a:pt x="243057" y="1360142"/>
                  <a:pt x="202544" y="1416503"/>
                </a:cubicBezTo>
                <a:cubicBezTo>
                  <a:pt x="134291" y="1506753"/>
                  <a:pt x="81459" y="1608603"/>
                  <a:pt x="51713" y="1717762"/>
                </a:cubicBezTo>
                <a:cubicBezTo>
                  <a:pt x="22788" y="1829935"/>
                  <a:pt x="11747" y="1948502"/>
                  <a:pt x="9192" y="2063233"/>
                </a:cubicBezTo>
                <a:cubicBezTo>
                  <a:pt x="13481" y="2090728"/>
                  <a:pt x="176265" y="2109180"/>
                  <a:pt x="209022" y="2116396"/>
                </a:cubicBezTo>
                <a:cubicBezTo>
                  <a:pt x="255284" y="2121146"/>
                  <a:pt x="301455" y="2125896"/>
                  <a:pt x="346804" y="2135761"/>
                </a:cubicBezTo>
                <a:cubicBezTo>
                  <a:pt x="415239" y="2146723"/>
                  <a:pt x="483857" y="2157319"/>
                  <a:pt x="549098" y="2181800"/>
                </a:cubicBezTo>
                <a:cubicBezTo>
                  <a:pt x="617533" y="2205002"/>
                  <a:pt x="690530" y="2210208"/>
                  <a:pt x="759239" y="2232223"/>
                </a:cubicBezTo>
                <a:cubicBezTo>
                  <a:pt x="802216" y="2246107"/>
                  <a:pt x="845193" y="2260266"/>
                  <a:pt x="887805" y="2275064"/>
                </a:cubicBezTo>
                <a:cubicBezTo>
                  <a:pt x="922661" y="2290228"/>
                  <a:pt x="965365" y="2299910"/>
                  <a:pt x="989545" y="2330877"/>
                </a:cubicBezTo>
                <a:cubicBezTo>
                  <a:pt x="1009254" y="2367780"/>
                  <a:pt x="1011262" y="2415554"/>
                  <a:pt x="983705" y="2449078"/>
                </a:cubicBezTo>
                <a:cubicBezTo>
                  <a:pt x="935618" y="2511285"/>
                  <a:pt x="843277" y="2495482"/>
                  <a:pt x="773473" y="2499593"/>
                </a:cubicBezTo>
                <a:cubicBezTo>
                  <a:pt x="659415" y="2499867"/>
                  <a:pt x="547912" y="2468261"/>
                  <a:pt x="437777" y="2442593"/>
                </a:cubicBezTo>
                <a:cubicBezTo>
                  <a:pt x="332114" y="2422314"/>
                  <a:pt x="221614" y="2409160"/>
                  <a:pt x="116863" y="2387328"/>
                </a:cubicBezTo>
                <a:cubicBezTo>
                  <a:pt x="55545" y="2376093"/>
                  <a:pt x="22788" y="2358463"/>
                  <a:pt x="11017" y="2437112"/>
                </a:cubicBezTo>
                <a:cubicBezTo>
                  <a:pt x="-11247" y="2585549"/>
                  <a:pt x="-206" y="2740838"/>
                  <a:pt x="48154" y="2882789"/>
                </a:cubicBezTo>
                <a:cubicBezTo>
                  <a:pt x="78539" y="2964818"/>
                  <a:pt x="120422" y="3041457"/>
                  <a:pt x="164950" y="3116361"/>
                </a:cubicBezTo>
                <a:cubicBezTo>
                  <a:pt x="182104" y="3127140"/>
                  <a:pt x="204095" y="3126409"/>
                  <a:pt x="224990" y="3125678"/>
                </a:cubicBezTo>
                <a:cubicBezTo>
                  <a:pt x="231104" y="3125496"/>
                  <a:pt x="237217" y="3125222"/>
                  <a:pt x="243057" y="3125313"/>
                </a:cubicBezTo>
                <a:cubicBezTo>
                  <a:pt x="277274" y="3122755"/>
                  <a:pt x="311401" y="3118736"/>
                  <a:pt x="345344" y="3113986"/>
                </a:cubicBezTo>
                <a:cubicBezTo>
                  <a:pt x="418980" y="3104212"/>
                  <a:pt x="486229" y="3089779"/>
                  <a:pt x="556671" y="3071145"/>
                </a:cubicBezTo>
                <a:cubicBezTo>
                  <a:pt x="605306" y="3061097"/>
                  <a:pt x="653575" y="3048856"/>
                  <a:pt x="699746" y="3031592"/>
                </a:cubicBezTo>
                <a:cubicBezTo>
                  <a:pt x="729492" y="3022823"/>
                  <a:pt x="760699" y="3020630"/>
                  <a:pt x="791175" y="3016063"/>
                </a:cubicBezTo>
                <a:cubicBezTo>
                  <a:pt x="826396" y="3010217"/>
                  <a:pt x="862074" y="3006837"/>
                  <a:pt x="897660" y="3004828"/>
                </a:cubicBezTo>
                <a:cubicBezTo>
                  <a:pt x="904321" y="3004462"/>
                  <a:pt x="911712" y="3005558"/>
                  <a:pt x="917552" y="3008938"/>
                </a:cubicBezTo>
                <a:cubicBezTo>
                  <a:pt x="982154" y="3069866"/>
                  <a:pt x="877859" y="3120380"/>
                  <a:pt x="828495" y="3140476"/>
                </a:cubicBezTo>
                <a:cubicBezTo>
                  <a:pt x="759604" y="3171899"/>
                  <a:pt x="686515" y="3192818"/>
                  <a:pt x="611693" y="3202226"/>
                </a:cubicBezTo>
                <a:cubicBezTo>
                  <a:pt x="565887" y="3210996"/>
                  <a:pt x="520720" y="3223784"/>
                  <a:pt x="474093" y="3227438"/>
                </a:cubicBezTo>
                <a:cubicBezTo>
                  <a:pt x="395256" y="3238216"/>
                  <a:pt x="314321" y="3233101"/>
                  <a:pt x="237673" y="3257034"/>
                </a:cubicBezTo>
                <a:cubicBezTo>
                  <a:pt x="270796" y="3331755"/>
                  <a:pt x="316328" y="3402457"/>
                  <a:pt x="360126" y="3470783"/>
                </a:cubicBezTo>
                <a:cubicBezTo>
                  <a:pt x="385128" y="3507231"/>
                  <a:pt x="408761" y="3545505"/>
                  <a:pt x="442613" y="3574644"/>
                </a:cubicBezTo>
                <a:cubicBezTo>
                  <a:pt x="499734" y="3621687"/>
                  <a:pt x="577567" y="3651466"/>
                  <a:pt x="651933" y="3638677"/>
                </a:cubicBezTo>
                <a:cubicBezTo>
                  <a:pt x="708871" y="3628538"/>
                  <a:pt x="757688" y="3596293"/>
                  <a:pt x="808238" y="3570351"/>
                </a:cubicBezTo>
                <a:cubicBezTo>
                  <a:pt x="849573" y="3551990"/>
                  <a:pt x="894192" y="3530889"/>
                  <a:pt x="932790" y="3510428"/>
                </a:cubicBezTo>
                <a:cubicBezTo>
                  <a:pt x="978139" y="3486130"/>
                  <a:pt x="1022211" y="3459457"/>
                  <a:pt x="1065371" y="3431413"/>
                </a:cubicBezTo>
                <a:cubicBezTo>
                  <a:pt x="1072306" y="3408394"/>
                  <a:pt x="1129426" y="3396245"/>
                  <a:pt x="1148132" y="3390216"/>
                </a:cubicBezTo>
                <a:cubicBezTo>
                  <a:pt x="1158534" y="3386014"/>
                  <a:pt x="1173224" y="3384736"/>
                  <a:pt x="1183900" y="3388755"/>
                </a:cubicBezTo>
                <a:cubicBezTo>
                  <a:pt x="1241294" y="3255846"/>
                  <a:pt x="1292940" y="3120654"/>
                  <a:pt x="1344403" y="2985462"/>
                </a:cubicBezTo>
                <a:cubicBezTo>
                  <a:pt x="1331355" y="2973678"/>
                  <a:pt x="1319493" y="2960068"/>
                  <a:pt x="1303798" y="2951390"/>
                </a:cubicBezTo>
                <a:cubicBezTo>
                  <a:pt x="1251879" y="2919510"/>
                  <a:pt x="1191656" y="2905352"/>
                  <a:pt x="1137456" y="2878222"/>
                </a:cubicBezTo>
                <a:cubicBezTo>
                  <a:pt x="1067652" y="2843967"/>
                  <a:pt x="991279" y="2826703"/>
                  <a:pt x="919468" y="2797289"/>
                </a:cubicBezTo>
                <a:cubicBezTo>
                  <a:pt x="839445" y="2771804"/>
                  <a:pt x="756228" y="2757280"/>
                  <a:pt x="674927" y="2736635"/>
                </a:cubicBezTo>
                <a:cubicBezTo>
                  <a:pt x="656039" y="2730881"/>
                  <a:pt x="621183" y="2732982"/>
                  <a:pt x="623281" y="2705395"/>
                </a:cubicBezTo>
                <a:cubicBezTo>
                  <a:pt x="624741" y="2694616"/>
                  <a:pt x="635508" y="2685573"/>
                  <a:pt x="646641" y="2687674"/>
                </a:cubicBezTo>
                <a:cubicBezTo>
                  <a:pt x="735332" y="2707862"/>
                  <a:pt x="824389" y="2727958"/>
                  <a:pt x="912168" y="2751890"/>
                </a:cubicBezTo>
                <a:cubicBezTo>
                  <a:pt x="958430" y="2767419"/>
                  <a:pt x="1007521" y="2788337"/>
                  <a:pt x="1053418" y="2802313"/>
                </a:cubicBezTo>
                <a:cubicBezTo>
                  <a:pt x="1103330" y="2818116"/>
                  <a:pt x="1149500" y="2842505"/>
                  <a:pt x="1196949" y="2864155"/>
                </a:cubicBezTo>
                <a:cubicBezTo>
                  <a:pt x="1236823" y="2881602"/>
                  <a:pt x="1279253" y="2896126"/>
                  <a:pt x="1315295" y="2919967"/>
                </a:cubicBezTo>
                <a:cubicBezTo>
                  <a:pt x="1323781" y="2925448"/>
                  <a:pt x="1342669" y="2939789"/>
                  <a:pt x="1356174" y="2954952"/>
                </a:cubicBezTo>
                <a:cubicBezTo>
                  <a:pt x="1374332" y="2907270"/>
                  <a:pt x="1392581" y="2859496"/>
                  <a:pt x="1411104" y="2811905"/>
                </a:cubicBezTo>
                <a:cubicBezTo>
                  <a:pt x="1469685" y="2669496"/>
                  <a:pt x="1514578" y="2522703"/>
                  <a:pt x="1558832" y="2375545"/>
                </a:cubicBezTo>
                <a:cubicBezTo>
                  <a:pt x="1567501" y="2347501"/>
                  <a:pt x="1576443" y="2319641"/>
                  <a:pt x="1585568" y="2291781"/>
                </a:cubicBezTo>
                <a:cubicBezTo>
                  <a:pt x="1575439" y="2286300"/>
                  <a:pt x="1567136" y="2276617"/>
                  <a:pt x="1557646" y="2270223"/>
                </a:cubicBezTo>
                <a:cubicBezTo>
                  <a:pt x="1525345" y="2246656"/>
                  <a:pt x="1494869" y="2225646"/>
                  <a:pt x="1459921" y="2208290"/>
                </a:cubicBezTo>
                <a:cubicBezTo>
                  <a:pt x="1386103" y="2176776"/>
                  <a:pt x="1322686" y="2124343"/>
                  <a:pt x="1245674" y="2100228"/>
                </a:cubicBezTo>
                <a:cubicBezTo>
                  <a:pt x="1203975" y="2087257"/>
                  <a:pt x="1160632" y="2070266"/>
                  <a:pt x="1120301" y="2055742"/>
                </a:cubicBezTo>
                <a:cubicBezTo>
                  <a:pt x="1020478" y="2020939"/>
                  <a:pt x="913810" y="2008242"/>
                  <a:pt x="819279" y="1958824"/>
                </a:cubicBezTo>
                <a:cubicBezTo>
                  <a:pt x="810337" y="1954714"/>
                  <a:pt x="799205" y="1952065"/>
                  <a:pt x="795190" y="1941925"/>
                </a:cubicBezTo>
                <a:cubicBezTo>
                  <a:pt x="787708" y="1925300"/>
                  <a:pt x="805957" y="1906940"/>
                  <a:pt x="822746" y="1914339"/>
                </a:cubicBezTo>
                <a:cubicBezTo>
                  <a:pt x="854226" y="1926579"/>
                  <a:pt x="883699" y="1943478"/>
                  <a:pt x="915818" y="1954257"/>
                </a:cubicBezTo>
                <a:cubicBezTo>
                  <a:pt x="966460" y="1970699"/>
                  <a:pt x="1018926" y="1980930"/>
                  <a:pt x="1070025" y="1996093"/>
                </a:cubicBezTo>
                <a:cubicBezTo>
                  <a:pt x="1147767" y="2019204"/>
                  <a:pt x="1223684" y="2048891"/>
                  <a:pt x="1299875" y="2076752"/>
                </a:cubicBezTo>
                <a:cubicBezTo>
                  <a:pt x="1349878" y="2098218"/>
                  <a:pt x="1393402" y="2131651"/>
                  <a:pt x="1441581" y="2156771"/>
                </a:cubicBezTo>
                <a:cubicBezTo>
                  <a:pt x="1485196" y="2177872"/>
                  <a:pt x="1527170" y="2202627"/>
                  <a:pt x="1564125" y="2234141"/>
                </a:cubicBezTo>
                <a:cubicBezTo>
                  <a:pt x="1569782" y="2238617"/>
                  <a:pt x="1584199" y="2251405"/>
                  <a:pt x="1594510" y="2264194"/>
                </a:cubicBezTo>
                <a:cubicBezTo>
                  <a:pt x="1620971" y="2183535"/>
                  <a:pt x="1647980" y="2102968"/>
                  <a:pt x="1670974" y="2021213"/>
                </a:cubicBezTo>
                <a:cubicBezTo>
                  <a:pt x="1709481" y="1880815"/>
                  <a:pt x="1739683" y="1738772"/>
                  <a:pt x="1767331" y="1596180"/>
                </a:cubicBezTo>
                <a:cubicBezTo>
                  <a:pt x="1750724" y="1585127"/>
                  <a:pt x="1737037" y="1565579"/>
                  <a:pt x="1720065" y="1555349"/>
                </a:cubicBezTo>
                <a:cubicBezTo>
                  <a:pt x="1628545" y="1492411"/>
                  <a:pt x="1534105" y="1432762"/>
                  <a:pt x="1435558" y="1381335"/>
                </a:cubicBezTo>
                <a:cubicBezTo>
                  <a:pt x="1359185" y="1334657"/>
                  <a:pt x="1279527" y="1296474"/>
                  <a:pt x="1197770" y="1261489"/>
                </a:cubicBezTo>
                <a:cubicBezTo>
                  <a:pt x="1172677" y="1250527"/>
                  <a:pt x="1188463" y="1212162"/>
                  <a:pt x="1214194" y="1222667"/>
                </a:cubicBezTo>
                <a:cubicBezTo>
                  <a:pt x="1285549" y="1254090"/>
                  <a:pt x="1356813" y="1285969"/>
                  <a:pt x="1423605" y="1326436"/>
                </a:cubicBezTo>
                <a:cubicBezTo>
                  <a:pt x="1490215" y="1364984"/>
                  <a:pt x="1558832" y="1399878"/>
                  <a:pt x="1621884" y="1444272"/>
                </a:cubicBezTo>
                <a:cubicBezTo>
                  <a:pt x="1673438" y="1479897"/>
                  <a:pt x="1733205" y="1509219"/>
                  <a:pt x="1775087" y="1556536"/>
                </a:cubicBezTo>
                <a:cubicBezTo>
                  <a:pt x="1798263" y="1435320"/>
                  <a:pt x="1820071" y="1313830"/>
                  <a:pt x="1844252" y="1192705"/>
                </a:cubicBezTo>
                <a:cubicBezTo>
                  <a:pt x="1875093" y="1030749"/>
                  <a:pt x="1905843" y="865869"/>
                  <a:pt x="1917979" y="701720"/>
                </a:cubicBezTo>
                <a:cubicBezTo>
                  <a:pt x="1920625" y="637961"/>
                  <a:pt x="1929385" y="572922"/>
                  <a:pt x="1929111" y="509437"/>
                </a:cubicBezTo>
                <a:cubicBezTo>
                  <a:pt x="1928655" y="488975"/>
                  <a:pt x="1923362" y="468788"/>
                  <a:pt x="1925096" y="448326"/>
                </a:cubicBezTo>
                <a:cubicBezTo>
                  <a:pt x="1925826" y="440105"/>
                  <a:pt x="1933673" y="433437"/>
                  <a:pt x="1941703" y="433071"/>
                </a:cubicBezTo>
                <a:cubicBezTo>
                  <a:pt x="1941612" y="426769"/>
                  <a:pt x="1946174" y="416081"/>
                  <a:pt x="1953474" y="422201"/>
                </a:cubicBezTo>
                <a:cubicBezTo>
                  <a:pt x="1957397" y="427134"/>
                  <a:pt x="1956941" y="434533"/>
                  <a:pt x="1957306" y="440653"/>
                </a:cubicBezTo>
                <a:cubicBezTo>
                  <a:pt x="1988969" y="546615"/>
                  <a:pt x="1967891" y="662167"/>
                  <a:pt x="1961960" y="770412"/>
                </a:cubicBezTo>
                <a:cubicBezTo>
                  <a:pt x="1955025" y="916018"/>
                  <a:pt x="1962781" y="1062263"/>
                  <a:pt x="1946904" y="1207320"/>
                </a:cubicBezTo>
                <a:cubicBezTo>
                  <a:pt x="1934038" y="1318489"/>
                  <a:pt x="1919530" y="1429474"/>
                  <a:pt x="1902832" y="1540094"/>
                </a:cubicBezTo>
                <a:cubicBezTo>
                  <a:pt x="1899273" y="1558911"/>
                  <a:pt x="1895532" y="1577820"/>
                  <a:pt x="1891791" y="1596637"/>
                </a:cubicBezTo>
                <a:cubicBezTo>
                  <a:pt x="1915150" y="1581565"/>
                  <a:pt x="1934586" y="1560738"/>
                  <a:pt x="1957489" y="1544844"/>
                </a:cubicBezTo>
                <a:cubicBezTo>
                  <a:pt x="2019354" y="1499354"/>
                  <a:pt x="2085690" y="1459709"/>
                  <a:pt x="2150840" y="1419152"/>
                </a:cubicBezTo>
                <a:cubicBezTo>
                  <a:pt x="2291542" y="1342056"/>
                  <a:pt x="2444015" y="1289623"/>
                  <a:pt x="2591013" y="1226320"/>
                </a:cubicBezTo>
                <a:cubicBezTo>
                  <a:pt x="2615650" y="1216455"/>
                  <a:pt x="2631983" y="1253176"/>
                  <a:pt x="2607073" y="1264229"/>
                </a:cubicBezTo>
                <a:cubicBezTo>
                  <a:pt x="2470385" y="1322142"/>
                  <a:pt x="2329592" y="1370556"/>
                  <a:pt x="2195733" y="1435137"/>
                </a:cubicBezTo>
                <a:cubicBezTo>
                  <a:pt x="2116988" y="1477339"/>
                  <a:pt x="2039976" y="1523469"/>
                  <a:pt x="1964606" y="1571426"/>
                </a:cubicBezTo>
                <a:cubicBezTo>
                  <a:pt x="1940334" y="1585858"/>
                  <a:pt x="1917340" y="1608238"/>
                  <a:pt x="1888597" y="1612166"/>
                </a:cubicBezTo>
                <a:cubicBezTo>
                  <a:pt x="1866151" y="1723882"/>
                  <a:pt x="1841514" y="1835324"/>
                  <a:pt x="1816695" y="1946127"/>
                </a:cubicBezTo>
                <a:cubicBezTo>
                  <a:pt x="1789960" y="2065882"/>
                  <a:pt x="1763316" y="2185728"/>
                  <a:pt x="1730923" y="2304021"/>
                </a:cubicBezTo>
                <a:cubicBezTo>
                  <a:pt x="1812042" y="2248574"/>
                  <a:pt x="1912778" y="2229482"/>
                  <a:pt x="2005667" y="2201531"/>
                </a:cubicBezTo>
                <a:cubicBezTo>
                  <a:pt x="2184236" y="2150651"/>
                  <a:pt x="2368828" y="2121603"/>
                  <a:pt x="2553602" y="2104978"/>
                </a:cubicBezTo>
                <a:cubicBezTo>
                  <a:pt x="2576688" y="2104521"/>
                  <a:pt x="2581980" y="2139598"/>
                  <a:pt x="2559077" y="2145353"/>
                </a:cubicBezTo>
                <a:cubicBezTo>
                  <a:pt x="2346473" y="2163987"/>
                  <a:pt x="2135419" y="2199338"/>
                  <a:pt x="1929567" y="2256612"/>
                </a:cubicBezTo>
                <a:cubicBezTo>
                  <a:pt x="1876370" y="2269766"/>
                  <a:pt x="1823447" y="2284838"/>
                  <a:pt x="1772532" y="2305300"/>
                </a:cubicBezTo>
                <a:cubicBezTo>
                  <a:pt x="1757020" y="2309958"/>
                  <a:pt x="1741508" y="2321011"/>
                  <a:pt x="1725449" y="2323204"/>
                </a:cubicBezTo>
                <a:cubicBezTo>
                  <a:pt x="1695520" y="2426059"/>
                  <a:pt x="1655736" y="2526174"/>
                  <a:pt x="1620059" y="2626838"/>
                </a:cubicBezTo>
                <a:cubicBezTo>
                  <a:pt x="1577355" y="2757280"/>
                  <a:pt x="1537754" y="2889001"/>
                  <a:pt x="1488025" y="3016976"/>
                </a:cubicBezTo>
                <a:cubicBezTo>
                  <a:pt x="1507643" y="3009121"/>
                  <a:pt x="1527444" y="3001630"/>
                  <a:pt x="1547335" y="2994505"/>
                </a:cubicBezTo>
                <a:cubicBezTo>
                  <a:pt x="1653455" y="2951299"/>
                  <a:pt x="1768973" y="2948558"/>
                  <a:pt x="1881754" y="2942803"/>
                </a:cubicBezTo>
                <a:cubicBezTo>
                  <a:pt x="2023825" y="2941433"/>
                  <a:pt x="2165896" y="2938602"/>
                  <a:pt x="2307967" y="2938510"/>
                </a:cubicBezTo>
                <a:cubicBezTo>
                  <a:pt x="2334976" y="2939424"/>
                  <a:pt x="2335706" y="2979159"/>
                  <a:pt x="2307967" y="2980255"/>
                </a:cubicBezTo>
                <a:cubicBezTo>
                  <a:pt x="2100198" y="2982905"/>
                  <a:pt x="1891700" y="2976054"/>
                  <a:pt x="1684570" y="2995145"/>
                </a:cubicBezTo>
                <a:cubicBezTo>
                  <a:pt x="1646520" y="3000077"/>
                  <a:pt x="1613398" y="3009395"/>
                  <a:pt x="1576899" y="3018529"/>
                </a:cubicBezTo>
                <a:cubicBezTo>
                  <a:pt x="1544598" y="3025106"/>
                  <a:pt x="1512114" y="3039539"/>
                  <a:pt x="1478992" y="3040270"/>
                </a:cubicBezTo>
                <a:cubicBezTo>
                  <a:pt x="1471236" y="3059726"/>
                  <a:pt x="1463115" y="3079183"/>
                  <a:pt x="1454811" y="3098366"/>
                </a:cubicBezTo>
                <a:cubicBezTo>
                  <a:pt x="1410009" y="3206885"/>
                  <a:pt x="1377799" y="3318327"/>
                  <a:pt x="1337559" y="3427668"/>
                </a:cubicBezTo>
                <a:cubicBezTo>
                  <a:pt x="1353710" y="3438264"/>
                  <a:pt x="1372689" y="3458909"/>
                  <a:pt x="1379077" y="3463658"/>
                </a:cubicBezTo>
                <a:cubicBezTo>
                  <a:pt x="1388566" y="3470966"/>
                  <a:pt x="1397509" y="3478822"/>
                  <a:pt x="1406177" y="3486952"/>
                </a:cubicBezTo>
                <a:cubicBezTo>
                  <a:pt x="1406816" y="3483937"/>
                  <a:pt x="1407454" y="3481106"/>
                  <a:pt x="1408093" y="3478183"/>
                </a:cubicBezTo>
                <a:cubicBezTo>
                  <a:pt x="1422236" y="3489418"/>
                  <a:pt x="1434646" y="3500654"/>
                  <a:pt x="1442676" y="3507505"/>
                </a:cubicBezTo>
                <a:cubicBezTo>
                  <a:pt x="1495964" y="3561581"/>
                  <a:pt x="1542682" y="3623240"/>
                  <a:pt x="1573341" y="3693028"/>
                </a:cubicBezTo>
                <a:cubicBezTo>
                  <a:pt x="1601080" y="3765374"/>
                  <a:pt x="1635662" y="3834615"/>
                  <a:pt x="1666595" y="3905682"/>
                </a:cubicBezTo>
                <a:cubicBezTo>
                  <a:pt x="1685939" y="3948249"/>
                  <a:pt x="1693056" y="3996023"/>
                  <a:pt x="1716324" y="4036581"/>
                </a:cubicBezTo>
                <a:cubicBezTo>
                  <a:pt x="1730102" y="4060331"/>
                  <a:pt x="1769065" y="4058321"/>
                  <a:pt x="1800271" y="4056311"/>
                </a:cubicBezTo>
                <a:cubicBezTo>
                  <a:pt x="1809304" y="4055763"/>
                  <a:pt x="1817790" y="4055124"/>
                  <a:pt x="1824725" y="4055215"/>
                </a:cubicBezTo>
                <a:cubicBezTo>
                  <a:pt x="1885769" y="4053754"/>
                  <a:pt x="1941429" y="4029730"/>
                  <a:pt x="1996816" y="4006437"/>
                </a:cubicBezTo>
                <a:cubicBezTo>
                  <a:pt x="2035504" y="3990908"/>
                  <a:pt x="2075014" y="3976384"/>
                  <a:pt x="2110418" y="3954004"/>
                </a:cubicBezTo>
                <a:cubicBezTo>
                  <a:pt x="2163980" y="3914360"/>
                  <a:pt x="2195095" y="3851879"/>
                  <a:pt x="2242725" y="3805932"/>
                </a:cubicBezTo>
                <a:cubicBezTo>
                  <a:pt x="2201299" y="3769850"/>
                  <a:pt x="2152026" y="3738427"/>
                  <a:pt x="2116166" y="3697048"/>
                </a:cubicBezTo>
                <a:cubicBezTo>
                  <a:pt x="2056582" y="3638221"/>
                  <a:pt x="1995447" y="3581038"/>
                  <a:pt x="1936867" y="3521024"/>
                </a:cubicBezTo>
                <a:cubicBezTo>
                  <a:pt x="1879747" y="3463841"/>
                  <a:pt x="1808118" y="3422279"/>
                  <a:pt x="1755742" y="3360163"/>
                </a:cubicBezTo>
                <a:cubicBezTo>
                  <a:pt x="1734573" y="3333947"/>
                  <a:pt x="1717693" y="3304716"/>
                  <a:pt x="1698622" y="3276947"/>
                </a:cubicBezTo>
                <a:cubicBezTo>
                  <a:pt x="1684205" y="3259135"/>
                  <a:pt x="1677909" y="3234289"/>
                  <a:pt x="1705283" y="3224971"/>
                </a:cubicBezTo>
                <a:cubicBezTo>
                  <a:pt x="1755560" y="3208986"/>
                  <a:pt x="1802917" y="3244063"/>
                  <a:pt x="1847445" y="3262697"/>
                </a:cubicBezTo>
                <a:cubicBezTo>
                  <a:pt x="1897448" y="3284438"/>
                  <a:pt x="1939148" y="3320062"/>
                  <a:pt x="1983676" y="3350755"/>
                </a:cubicBezTo>
                <a:cubicBezTo>
                  <a:pt x="2016981" y="3372952"/>
                  <a:pt x="2052568" y="3391404"/>
                  <a:pt x="2085873" y="3413692"/>
                </a:cubicBezTo>
                <a:cubicBezTo>
                  <a:pt x="2136606" y="3445481"/>
                  <a:pt x="2178123" y="3488687"/>
                  <a:pt x="2214622" y="3535639"/>
                </a:cubicBezTo>
                <a:cubicBezTo>
                  <a:pt x="2250208" y="3578754"/>
                  <a:pt x="2282783" y="3624245"/>
                  <a:pt x="2317821" y="3667726"/>
                </a:cubicBezTo>
                <a:cubicBezTo>
                  <a:pt x="2330778" y="3687548"/>
                  <a:pt x="2350214" y="3680149"/>
                  <a:pt x="2368007" y="3671745"/>
                </a:cubicBezTo>
                <a:cubicBezTo>
                  <a:pt x="2394377" y="3658043"/>
                  <a:pt x="2419561" y="3642331"/>
                  <a:pt x="2444928" y="3626894"/>
                </a:cubicBezTo>
                <a:cubicBezTo>
                  <a:pt x="2490916" y="3598759"/>
                  <a:pt x="2536996" y="3570259"/>
                  <a:pt x="2577509" y="3534452"/>
                </a:cubicBezTo>
                <a:cubicBezTo>
                  <a:pt x="2632896" y="3483572"/>
                  <a:pt x="2679796" y="3424197"/>
                  <a:pt x="2726515" y="3365461"/>
                </a:cubicBezTo>
                <a:cubicBezTo>
                  <a:pt x="2786281" y="3282428"/>
                  <a:pt x="2842398" y="3198481"/>
                  <a:pt x="2879444" y="3102933"/>
                </a:cubicBezTo>
                <a:cubicBezTo>
                  <a:pt x="2913114" y="2995601"/>
                  <a:pt x="2942860" y="2885256"/>
                  <a:pt x="2939302" y="2771621"/>
                </a:cubicBezTo>
                <a:cubicBezTo>
                  <a:pt x="2861742" y="2759289"/>
                  <a:pt x="2783452" y="2762852"/>
                  <a:pt x="2705437" y="275645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5"/>
          <p:cNvSpPr/>
          <p:nvPr/>
        </p:nvSpPr>
        <p:spPr>
          <a:xfrm rot="-4985326">
            <a:off x="7044112" y="-503507"/>
            <a:ext cx="643832" cy="1740142"/>
          </a:xfrm>
          <a:custGeom>
            <a:avLst/>
            <a:gdLst/>
            <a:ahLst/>
            <a:cxnLst/>
            <a:rect l="l" t="t" r="r" b="b"/>
            <a:pathLst>
              <a:path w="1291219" h="3472610" extrusionOk="0">
                <a:moveTo>
                  <a:pt x="1291139" y="0"/>
                </a:moveTo>
                <a:cubicBezTo>
                  <a:pt x="1292416" y="119481"/>
                  <a:pt x="1278273" y="238779"/>
                  <a:pt x="1261119" y="357163"/>
                </a:cubicBezTo>
                <a:cubicBezTo>
                  <a:pt x="1235205" y="602062"/>
                  <a:pt x="1169963" y="840475"/>
                  <a:pt x="1119413" y="1081080"/>
                </a:cubicBezTo>
                <a:cubicBezTo>
                  <a:pt x="1094411" y="1182931"/>
                  <a:pt x="1071235" y="1285421"/>
                  <a:pt x="1037656" y="1384806"/>
                </a:cubicBezTo>
                <a:cubicBezTo>
                  <a:pt x="1006085" y="1482181"/>
                  <a:pt x="966210" y="1576541"/>
                  <a:pt x="935733" y="1674281"/>
                </a:cubicBezTo>
                <a:cubicBezTo>
                  <a:pt x="890384" y="1825824"/>
                  <a:pt x="837370" y="1974901"/>
                  <a:pt x="776143" y="2120781"/>
                </a:cubicBezTo>
                <a:cubicBezTo>
                  <a:pt x="732436" y="2233958"/>
                  <a:pt x="699405" y="2350881"/>
                  <a:pt x="654329" y="2463511"/>
                </a:cubicBezTo>
                <a:cubicBezTo>
                  <a:pt x="607611" y="2575410"/>
                  <a:pt x="567006" y="2690140"/>
                  <a:pt x="516912" y="2800578"/>
                </a:cubicBezTo>
                <a:cubicBezTo>
                  <a:pt x="435611" y="2988476"/>
                  <a:pt x="267170" y="3368019"/>
                  <a:pt x="96083" y="3471880"/>
                </a:cubicBezTo>
                <a:cubicBezTo>
                  <a:pt x="95261" y="3472154"/>
                  <a:pt x="94440" y="3472428"/>
                  <a:pt x="93528" y="3472610"/>
                </a:cubicBezTo>
                <a:cubicBezTo>
                  <a:pt x="93345" y="3472610"/>
                  <a:pt x="93163" y="3472610"/>
                  <a:pt x="93071" y="3472610"/>
                </a:cubicBezTo>
                <a:cubicBezTo>
                  <a:pt x="60496" y="3467586"/>
                  <a:pt x="28925" y="3461923"/>
                  <a:pt x="0" y="3444476"/>
                </a:cubicBezTo>
                <a:cubicBezTo>
                  <a:pt x="63599" y="3360529"/>
                  <a:pt x="125920" y="3275577"/>
                  <a:pt x="183223" y="3187154"/>
                </a:cubicBezTo>
                <a:cubicBezTo>
                  <a:pt x="239522" y="3101380"/>
                  <a:pt x="299380" y="3017890"/>
                  <a:pt x="347923" y="2927183"/>
                </a:cubicBezTo>
                <a:cubicBezTo>
                  <a:pt x="388984" y="2849996"/>
                  <a:pt x="432052" y="2773996"/>
                  <a:pt x="471745" y="2696169"/>
                </a:cubicBezTo>
                <a:cubicBezTo>
                  <a:pt x="511984" y="2618708"/>
                  <a:pt x="544651" y="2537775"/>
                  <a:pt x="576770" y="2456660"/>
                </a:cubicBezTo>
                <a:cubicBezTo>
                  <a:pt x="644931" y="2295800"/>
                  <a:pt x="711997" y="2134483"/>
                  <a:pt x="770760" y="1969877"/>
                </a:cubicBezTo>
                <a:cubicBezTo>
                  <a:pt x="810452" y="1863642"/>
                  <a:pt x="854980" y="1759324"/>
                  <a:pt x="891479" y="1651901"/>
                </a:cubicBezTo>
                <a:cubicBezTo>
                  <a:pt x="927156" y="1549503"/>
                  <a:pt x="956081" y="1444912"/>
                  <a:pt x="988657" y="1341599"/>
                </a:cubicBezTo>
                <a:cubicBezTo>
                  <a:pt x="1029261" y="1216090"/>
                  <a:pt x="1072330" y="1091311"/>
                  <a:pt x="1104905" y="963335"/>
                </a:cubicBezTo>
                <a:cubicBezTo>
                  <a:pt x="1180366" y="645177"/>
                  <a:pt x="1234657" y="322086"/>
                  <a:pt x="129113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5"/>
          <p:cNvSpPr/>
          <p:nvPr/>
        </p:nvSpPr>
        <p:spPr>
          <a:xfrm>
            <a:off x="5901220" y="1771315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"/>
          <p:cNvSpPr/>
          <p:nvPr/>
        </p:nvSpPr>
        <p:spPr>
          <a:xfrm>
            <a:off x="6220030" y="2068594"/>
            <a:ext cx="178127" cy="185919"/>
          </a:xfrm>
          <a:custGeom>
            <a:avLst/>
            <a:gdLst/>
            <a:ahLst/>
            <a:cxnLst/>
            <a:rect l="l" t="t" r="r" b="b"/>
            <a:pathLst>
              <a:path w="356254" h="371839" extrusionOk="0">
                <a:moveTo>
                  <a:pt x="332196" y="84319"/>
                </a:moveTo>
                <a:cubicBezTo>
                  <a:pt x="366108" y="131256"/>
                  <a:pt x="359703" y="222696"/>
                  <a:pt x="340362" y="275108"/>
                </a:cubicBezTo>
                <a:cubicBezTo>
                  <a:pt x="330338" y="301714"/>
                  <a:pt x="308018" y="320957"/>
                  <a:pt x="284738" y="336197"/>
                </a:cubicBezTo>
                <a:cubicBezTo>
                  <a:pt x="254060" y="357904"/>
                  <a:pt x="216561" y="373016"/>
                  <a:pt x="178390" y="371767"/>
                </a:cubicBezTo>
                <a:cubicBezTo>
                  <a:pt x="139834" y="370615"/>
                  <a:pt x="100350" y="360818"/>
                  <a:pt x="67366" y="340487"/>
                </a:cubicBezTo>
                <a:cubicBezTo>
                  <a:pt x="43413" y="324863"/>
                  <a:pt x="28939" y="299121"/>
                  <a:pt x="18307" y="273219"/>
                </a:cubicBezTo>
                <a:cubicBezTo>
                  <a:pt x="9725" y="251864"/>
                  <a:pt x="2072" y="229772"/>
                  <a:pt x="150" y="206688"/>
                </a:cubicBezTo>
                <a:cubicBezTo>
                  <a:pt x="-1451" y="163913"/>
                  <a:pt x="9789" y="119922"/>
                  <a:pt x="32205" y="83423"/>
                </a:cubicBezTo>
                <a:cubicBezTo>
                  <a:pt x="53756" y="54191"/>
                  <a:pt x="85843" y="34053"/>
                  <a:pt x="118379" y="18460"/>
                </a:cubicBezTo>
                <a:cubicBezTo>
                  <a:pt x="122574" y="17212"/>
                  <a:pt x="126577" y="15291"/>
                  <a:pt x="130676" y="13786"/>
                </a:cubicBezTo>
                <a:cubicBezTo>
                  <a:pt x="135127" y="11961"/>
                  <a:pt x="139738" y="10520"/>
                  <a:pt x="144157" y="8663"/>
                </a:cubicBezTo>
                <a:cubicBezTo>
                  <a:pt x="144958" y="8311"/>
                  <a:pt x="145502" y="7703"/>
                  <a:pt x="145790" y="6998"/>
                </a:cubicBezTo>
                <a:cubicBezTo>
                  <a:pt x="158856" y="2292"/>
                  <a:pt x="172626" y="-2159"/>
                  <a:pt x="186427" y="1139"/>
                </a:cubicBezTo>
                <a:cubicBezTo>
                  <a:pt x="220115" y="4469"/>
                  <a:pt x="251466" y="19997"/>
                  <a:pt x="279070" y="39720"/>
                </a:cubicBezTo>
                <a:cubicBezTo>
                  <a:pt x="297515" y="53615"/>
                  <a:pt x="319451" y="64405"/>
                  <a:pt x="332196" y="8431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"/>
          <p:cNvSpPr/>
          <p:nvPr/>
        </p:nvSpPr>
        <p:spPr>
          <a:xfrm>
            <a:off x="5901220" y="1771315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  <a:moveTo>
                  <a:pt x="1210180" y="645580"/>
                </a:moveTo>
                <a:cubicBezTo>
                  <a:pt x="1277557" y="619774"/>
                  <a:pt x="1347687" y="599219"/>
                  <a:pt x="1419610" y="591631"/>
                </a:cubicBezTo>
                <a:cubicBezTo>
                  <a:pt x="1434917" y="590543"/>
                  <a:pt x="1450609" y="588942"/>
                  <a:pt x="1466140" y="588942"/>
                </a:cubicBezTo>
                <a:cubicBezTo>
                  <a:pt x="1480262" y="588942"/>
                  <a:pt x="1494256" y="590255"/>
                  <a:pt x="1507801" y="594417"/>
                </a:cubicBezTo>
                <a:cubicBezTo>
                  <a:pt x="1551192" y="610329"/>
                  <a:pt x="1535533" y="642955"/>
                  <a:pt x="1513630" y="670585"/>
                </a:cubicBezTo>
                <a:cubicBezTo>
                  <a:pt x="1480742" y="704139"/>
                  <a:pt x="1440201" y="729080"/>
                  <a:pt x="1399436" y="751940"/>
                </a:cubicBezTo>
                <a:cubicBezTo>
                  <a:pt x="1362161" y="774480"/>
                  <a:pt x="1323317" y="795323"/>
                  <a:pt x="1280503" y="804992"/>
                </a:cubicBezTo>
                <a:cubicBezTo>
                  <a:pt x="1248896" y="813477"/>
                  <a:pt x="1217546" y="822922"/>
                  <a:pt x="1185523" y="829838"/>
                </a:cubicBezTo>
                <a:cubicBezTo>
                  <a:pt x="1155485" y="835505"/>
                  <a:pt x="1125256" y="839923"/>
                  <a:pt x="1095282" y="845910"/>
                </a:cubicBezTo>
                <a:cubicBezTo>
                  <a:pt x="1074467" y="849912"/>
                  <a:pt x="1053108" y="849848"/>
                  <a:pt x="1032165" y="852954"/>
                </a:cubicBezTo>
                <a:cubicBezTo>
                  <a:pt x="1021341" y="854555"/>
                  <a:pt x="1010710" y="857180"/>
                  <a:pt x="999854" y="858493"/>
                </a:cubicBezTo>
                <a:cubicBezTo>
                  <a:pt x="1007091" y="832143"/>
                  <a:pt x="1010101" y="804768"/>
                  <a:pt x="1010742" y="777490"/>
                </a:cubicBezTo>
                <a:cubicBezTo>
                  <a:pt x="1010902" y="770126"/>
                  <a:pt x="1010806" y="762794"/>
                  <a:pt x="1010133" y="755430"/>
                </a:cubicBezTo>
                <a:cubicBezTo>
                  <a:pt x="1071041" y="709038"/>
                  <a:pt x="1138898" y="673243"/>
                  <a:pt x="1210180" y="645580"/>
                </a:cubicBezTo>
                <a:close/>
                <a:moveTo>
                  <a:pt x="958480" y="514182"/>
                </a:moveTo>
                <a:cubicBezTo>
                  <a:pt x="974620" y="483382"/>
                  <a:pt x="988774" y="451461"/>
                  <a:pt x="1007251" y="421973"/>
                </a:cubicBezTo>
                <a:cubicBezTo>
                  <a:pt x="1042444" y="366392"/>
                  <a:pt x="1084491" y="315645"/>
                  <a:pt x="1127625" y="266115"/>
                </a:cubicBezTo>
                <a:cubicBezTo>
                  <a:pt x="1145078" y="246392"/>
                  <a:pt x="1163363" y="227534"/>
                  <a:pt x="1182128" y="209029"/>
                </a:cubicBezTo>
                <a:cubicBezTo>
                  <a:pt x="1202335" y="188378"/>
                  <a:pt x="1231123" y="165326"/>
                  <a:pt x="1260777" y="165326"/>
                </a:cubicBezTo>
                <a:cubicBezTo>
                  <a:pt x="1269615" y="165326"/>
                  <a:pt x="1278549" y="167375"/>
                  <a:pt x="1287356" y="172145"/>
                </a:cubicBezTo>
                <a:cubicBezTo>
                  <a:pt x="1321972" y="193340"/>
                  <a:pt x="1346150" y="233522"/>
                  <a:pt x="1349320" y="274087"/>
                </a:cubicBezTo>
                <a:cubicBezTo>
                  <a:pt x="1351850" y="309274"/>
                  <a:pt x="1337247" y="342635"/>
                  <a:pt x="1323349" y="374140"/>
                </a:cubicBezTo>
                <a:cubicBezTo>
                  <a:pt x="1303111" y="419508"/>
                  <a:pt x="1271761" y="458473"/>
                  <a:pt x="1241947" y="497822"/>
                </a:cubicBezTo>
                <a:cubicBezTo>
                  <a:pt x="1223406" y="521290"/>
                  <a:pt x="1202335" y="542613"/>
                  <a:pt x="1183794" y="566210"/>
                </a:cubicBezTo>
                <a:cubicBezTo>
                  <a:pt x="1156510" y="598643"/>
                  <a:pt x="1123911" y="628931"/>
                  <a:pt x="1094578" y="660148"/>
                </a:cubicBezTo>
                <a:cubicBezTo>
                  <a:pt x="1066526" y="686658"/>
                  <a:pt x="1041420" y="715345"/>
                  <a:pt x="1007988" y="735900"/>
                </a:cubicBezTo>
                <a:cubicBezTo>
                  <a:pt x="1004850" y="704459"/>
                  <a:pt x="992201" y="673787"/>
                  <a:pt x="969240" y="651631"/>
                </a:cubicBezTo>
                <a:cubicBezTo>
                  <a:pt x="953069" y="637672"/>
                  <a:pt x="934623" y="626690"/>
                  <a:pt x="917523" y="613915"/>
                </a:cubicBezTo>
                <a:cubicBezTo>
                  <a:pt x="915314" y="612378"/>
                  <a:pt x="913040" y="610906"/>
                  <a:pt x="910702" y="609497"/>
                </a:cubicBezTo>
                <a:cubicBezTo>
                  <a:pt x="925881" y="577320"/>
                  <a:pt x="942117" y="545719"/>
                  <a:pt x="958480" y="514182"/>
                </a:cubicBezTo>
                <a:close/>
                <a:moveTo>
                  <a:pt x="752861" y="158506"/>
                </a:moveTo>
                <a:cubicBezTo>
                  <a:pt x="783155" y="100587"/>
                  <a:pt x="823568" y="36073"/>
                  <a:pt x="891104" y="19360"/>
                </a:cubicBezTo>
                <a:cubicBezTo>
                  <a:pt x="922038" y="11004"/>
                  <a:pt x="954029" y="28549"/>
                  <a:pt x="974524" y="51025"/>
                </a:cubicBezTo>
                <a:cubicBezTo>
                  <a:pt x="990920" y="70395"/>
                  <a:pt x="993097" y="97065"/>
                  <a:pt x="995627" y="121334"/>
                </a:cubicBezTo>
                <a:cubicBezTo>
                  <a:pt x="998861" y="157866"/>
                  <a:pt x="992585" y="194013"/>
                  <a:pt x="986597" y="229904"/>
                </a:cubicBezTo>
                <a:cubicBezTo>
                  <a:pt x="978399" y="286862"/>
                  <a:pt x="964405" y="342828"/>
                  <a:pt x="949866" y="398441"/>
                </a:cubicBezTo>
                <a:cubicBezTo>
                  <a:pt x="936705" y="441824"/>
                  <a:pt x="923415" y="485207"/>
                  <a:pt x="910990" y="528782"/>
                </a:cubicBezTo>
                <a:cubicBezTo>
                  <a:pt x="903113" y="551994"/>
                  <a:pt x="895299" y="575367"/>
                  <a:pt x="892641" y="599860"/>
                </a:cubicBezTo>
                <a:cubicBezTo>
                  <a:pt x="881113" y="594321"/>
                  <a:pt x="869585" y="588558"/>
                  <a:pt x="857320" y="584716"/>
                </a:cubicBezTo>
                <a:cubicBezTo>
                  <a:pt x="843710" y="580810"/>
                  <a:pt x="829620" y="578953"/>
                  <a:pt x="815530" y="577320"/>
                </a:cubicBezTo>
                <a:cubicBezTo>
                  <a:pt x="815210" y="577800"/>
                  <a:pt x="814826" y="578248"/>
                  <a:pt x="814473" y="578665"/>
                </a:cubicBezTo>
                <a:cubicBezTo>
                  <a:pt x="806276" y="578921"/>
                  <a:pt x="798334" y="581226"/>
                  <a:pt x="790584" y="584171"/>
                </a:cubicBezTo>
                <a:cubicBezTo>
                  <a:pt x="790424" y="584171"/>
                  <a:pt x="790264" y="584171"/>
                  <a:pt x="790136" y="584171"/>
                </a:cubicBezTo>
                <a:cubicBezTo>
                  <a:pt x="790072" y="584267"/>
                  <a:pt x="789976" y="584364"/>
                  <a:pt x="789880" y="584460"/>
                </a:cubicBezTo>
                <a:cubicBezTo>
                  <a:pt x="785012" y="586317"/>
                  <a:pt x="780209" y="588398"/>
                  <a:pt x="775470" y="590255"/>
                </a:cubicBezTo>
                <a:cubicBezTo>
                  <a:pt x="772940" y="591471"/>
                  <a:pt x="770250" y="592528"/>
                  <a:pt x="767560" y="593520"/>
                </a:cubicBezTo>
                <a:cubicBezTo>
                  <a:pt x="765671" y="586477"/>
                  <a:pt x="761540" y="580105"/>
                  <a:pt x="758882" y="573318"/>
                </a:cubicBezTo>
                <a:cubicBezTo>
                  <a:pt x="750075" y="552379"/>
                  <a:pt x="740437" y="529935"/>
                  <a:pt x="732559" y="508259"/>
                </a:cubicBezTo>
                <a:cubicBezTo>
                  <a:pt x="727211" y="492603"/>
                  <a:pt x="720774" y="477811"/>
                  <a:pt x="716451" y="462027"/>
                </a:cubicBezTo>
                <a:cubicBezTo>
                  <a:pt x="704443" y="360149"/>
                  <a:pt x="708189" y="252540"/>
                  <a:pt x="752861" y="158506"/>
                </a:cubicBezTo>
                <a:close/>
                <a:moveTo>
                  <a:pt x="482908" y="592336"/>
                </a:moveTo>
                <a:cubicBezTo>
                  <a:pt x="451494" y="565089"/>
                  <a:pt x="418670" y="539284"/>
                  <a:pt x="388505" y="510661"/>
                </a:cubicBezTo>
                <a:cubicBezTo>
                  <a:pt x="357539" y="481269"/>
                  <a:pt x="328302" y="450116"/>
                  <a:pt x="297880" y="420149"/>
                </a:cubicBezTo>
                <a:cubicBezTo>
                  <a:pt x="264320" y="388676"/>
                  <a:pt x="231528" y="355346"/>
                  <a:pt x="206775" y="316318"/>
                </a:cubicBezTo>
                <a:cubicBezTo>
                  <a:pt x="187049" y="284269"/>
                  <a:pt x="171934" y="230128"/>
                  <a:pt x="194606" y="196510"/>
                </a:cubicBezTo>
                <a:cubicBezTo>
                  <a:pt x="208120" y="183543"/>
                  <a:pt x="227942" y="179509"/>
                  <a:pt x="245490" y="174642"/>
                </a:cubicBezTo>
                <a:cubicBezTo>
                  <a:pt x="273959" y="167247"/>
                  <a:pt x="303772" y="170352"/>
                  <a:pt x="331984" y="178100"/>
                </a:cubicBezTo>
                <a:cubicBezTo>
                  <a:pt x="357122" y="182519"/>
                  <a:pt x="378129" y="196670"/>
                  <a:pt x="399777" y="209189"/>
                </a:cubicBezTo>
                <a:cubicBezTo>
                  <a:pt x="422737" y="220779"/>
                  <a:pt x="443744" y="235026"/>
                  <a:pt x="464559" y="250106"/>
                </a:cubicBezTo>
                <a:cubicBezTo>
                  <a:pt x="508879" y="279242"/>
                  <a:pt x="550637" y="311387"/>
                  <a:pt x="588424" y="348623"/>
                </a:cubicBezTo>
                <a:cubicBezTo>
                  <a:pt x="614907" y="369946"/>
                  <a:pt x="635401" y="396904"/>
                  <a:pt x="655224" y="424247"/>
                </a:cubicBezTo>
                <a:cubicBezTo>
                  <a:pt x="668833" y="441600"/>
                  <a:pt x="681386" y="458761"/>
                  <a:pt x="693427" y="476947"/>
                </a:cubicBezTo>
                <a:cubicBezTo>
                  <a:pt x="697110" y="484022"/>
                  <a:pt x="700664" y="491194"/>
                  <a:pt x="704379" y="498238"/>
                </a:cubicBezTo>
                <a:cubicBezTo>
                  <a:pt x="720678" y="531760"/>
                  <a:pt x="733520" y="567395"/>
                  <a:pt x="751452" y="599988"/>
                </a:cubicBezTo>
                <a:cubicBezTo>
                  <a:pt x="716035" y="616156"/>
                  <a:pt x="680842" y="637352"/>
                  <a:pt x="657433" y="668856"/>
                </a:cubicBezTo>
                <a:cubicBezTo>
                  <a:pt x="650516" y="679774"/>
                  <a:pt x="644464" y="691428"/>
                  <a:pt x="639404" y="703531"/>
                </a:cubicBezTo>
                <a:cubicBezTo>
                  <a:pt x="638604" y="702794"/>
                  <a:pt x="637675" y="702218"/>
                  <a:pt x="636682" y="701770"/>
                </a:cubicBezTo>
                <a:cubicBezTo>
                  <a:pt x="633064" y="699593"/>
                  <a:pt x="630182" y="696551"/>
                  <a:pt x="627236" y="693573"/>
                </a:cubicBezTo>
                <a:cubicBezTo>
                  <a:pt x="624482" y="690788"/>
                  <a:pt x="621119" y="691012"/>
                  <a:pt x="618653" y="692677"/>
                </a:cubicBezTo>
                <a:cubicBezTo>
                  <a:pt x="611480" y="689091"/>
                  <a:pt x="603923" y="686081"/>
                  <a:pt x="596718" y="682816"/>
                </a:cubicBezTo>
                <a:cubicBezTo>
                  <a:pt x="584485" y="674363"/>
                  <a:pt x="572444" y="665655"/>
                  <a:pt x="560532" y="656722"/>
                </a:cubicBezTo>
                <a:cubicBezTo>
                  <a:pt x="533633" y="636487"/>
                  <a:pt x="509391" y="613083"/>
                  <a:pt x="482908" y="592336"/>
                </a:cubicBezTo>
                <a:close/>
                <a:moveTo>
                  <a:pt x="514099" y="890286"/>
                </a:moveTo>
                <a:cubicBezTo>
                  <a:pt x="443072" y="901876"/>
                  <a:pt x="370796" y="904565"/>
                  <a:pt x="298937" y="902100"/>
                </a:cubicBezTo>
                <a:cubicBezTo>
                  <a:pt x="220096" y="897041"/>
                  <a:pt x="137605" y="884683"/>
                  <a:pt x="69236" y="842772"/>
                </a:cubicBezTo>
                <a:cubicBezTo>
                  <a:pt x="-4032" y="791577"/>
                  <a:pt x="1284" y="708461"/>
                  <a:pt x="77306" y="664022"/>
                </a:cubicBezTo>
                <a:cubicBezTo>
                  <a:pt x="120857" y="640713"/>
                  <a:pt x="205430" y="632677"/>
                  <a:pt x="279819" y="632677"/>
                </a:cubicBezTo>
                <a:cubicBezTo>
                  <a:pt x="318567" y="632677"/>
                  <a:pt x="354593" y="634854"/>
                  <a:pt x="380595" y="638216"/>
                </a:cubicBezTo>
                <a:cubicBezTo>
                  <a:pt x="414507" y="643243"/>
                  <a:pt x="447651" y="652207"/>
                  <a:pt x="481051" y="659763"/>
                </a:cubicBezTo>
                <a:cubicBezTo>
                  <a:pt x="502154" y="664726"/>
                  <a:pt x="521944" y="673659"/>
                  <a:pt x="542375" y="680703"/>
                </a:cubicBezTo>
                <a:cubicBezTo>
                  <a:pt x="563478" y="689795"/>
                  <a:pt x="586022" y="694886"/>
                  <a:pt x="605076" y="708077"/>
                </a:cubicBezTo>
                <a:cubicBezTo>
                  <a:pt x="610616" y="710446"/>
                  <a:pt x="616348" y="714192"/>
                  <a:pt x="622336" y="715761"/>
                </a:cubicBezTo>
                <a:cubicBezTo>
                  <a:pt x="622656" y="715985"/>
                  <a:pt x="622976" y="716177"/>
                  <a:pt x="623361" y="716305"/>
                </a:cubicBezTo>
                <a:cubicBezTo>
                  <a:pt x="624065" y="716626"/>
                  <a:pt x="624802" y="716914"/>
                  <a:pt x="625570" y="717202"/>
                </a:cubicBezTo>
                <a:cubicBezTo>
                  <a:pt x="627043" y="718162"/>
                  <a:pt x="628452" y="719059"/>
                  <a:pt x="629669" y="719923"/>
                </a:cubicBezTo>
                <a:cubicBezTo>
                  <a:pt x="630662" y="720596"/>
                  <a:pt x="631719" y="720948"/>
                  <a:pt x="632808" y="721076"/>
                </a:cubicBezTo>
                <a:cubicBezTo>
                  <a:pt x="618461" y="764779"/>
                  <a:pt x="616828" y="812965"/>
                  <a:pt x="633576" y="855771"/>
                </a:cubicBezTo>
                <a:cubicBezTo>
                  <a:pt x="595693" y="873477"/>
                  <a:pt x="555344" y="884010"/>
                  <a:pt x="514099" y="890286"/>
                </a:cubicBezTo>
                <a:close/>
                <a:moveTo>
                  <a:pt x="726955" y="1087958"/>
                </a:moveTo>
                <a:cubicBezTo>
                  <a:pt x="708478" y="1149559"/>
                  <a:pt x="681290" y="1207734"/>
                  <a:pt x="652181" y="1264884"/>
                </a:cubicBezTo>
                <a:cubicBezTo>
                  <a:pt x="635145" y="1301672"/>
                  <a:pt x="616764" y="1337691"/>
                  <a:pt x="596878" y="1373261"/>
                </a:cubicBezTo>
                <a:cubicBezTo>
                  <a:pt x="578144" y="1408000"/>
                  <a:pt x="559187" y="1443507"/>
                  <a:pt x="529758" y="1470529"/>
                </a:cubicBezTo>
                <a:cubicBezTo>
                  <a:pt x="501738" y="1495694"/>
                  <a:pt x="470964" y="1527103"/>
                  <a:pt x="430551" y="1526303"/>
                </a:cubicBezTo>
                <a:cubicBezTo>
                  <a:pt x="387640" y="1527903"/>
                  <a:pt x="367850" y="1474883"/>
                  <a:pt x="363559" y="1439280"/>
                </a:cubicBezTo>
                <a:cubicBezTo>
                  <a:pt x="356194" y="1393272"/>
                  <a:pt x="367145" y="1347072"/>
                  <a:pt x="380051" y="1302984"/>
                </a:cubicBezTo>
                <a:cubicBezTo>
                  <a:pt x="398272" y="1232835"/>
                  <a:pt x="431960" y="1168385"/>
                  <a:pt x="461773" y="1102750"/>
                </a:cubicBezTo>
                <a:cubicBezTo>
                  <a:pt x="484862" y="1060008"/>
                  <a:pt x="512850" y="1019890"/>
                  <a:pt x="541254" y="980541"/>
                </a:cubicBezTo>
                <a:cubicBezTo>
                  <a:pt x="556913" y="961043"/>
                  <a:pt x="573501" y="942505"/>
                  <a:pt x="590537" y="924128"/>
                </a:cubicBezTo>
                <a:cubicBezTo>
                  <a:pt x="606421" y="907383"/>
                  <a:pt x="625955" y="894768"/>
                  <a:pt x="642446" y="878792"/>
                </a:cubicBezTo>
                <a:cubicBezTo>
                  <a:pt x="663838" y="932900"/>
                  <a:pt x="699992" y="960595"/>
                  <a:pt x="755743" y="974458"/>
                </a:cubicBezTo>
                <a:cubicBezTo>
                  <a:pt x="743639" y="1011406"/>
                  <a:pt x="739988" y="1051075"/>
                  <a:pt x="726955" y="1087958"/>
                </a:cubicBezTo>
                <a:close/>
                <a:moveTo>
                  <a:pt x="704955" y="935077"/>
                </a:moveTo>
                <a:cubicBezTo>
                  <a:pt x="681002" y="919453"/>
                  <a:pt x="666528" y="893711"/>
                  <a:pt x="655896" y="867810"/>
                </a:cubicBezTo>
                <a:cubicBezTo>
                  <a:pt x="647314" y="846454"/>
                  <a:pt x="639660" y="824363"/>
                  <a:pt x="637739" y="801278"/>
                </a:cubicBezTo>
                <a:cubicBezTo>
                  <a:pt x="636138" y="758504"/>
                  <a:pt x="647378" y="714512"/>
                  <a:pt x="669794" y="678013"/>
                </a:cubicBezTo>
                <a:cubicBezTo>
                  <a:pt x="691377" y="648718"/>
                  <a:pt x="723560" y="628579"/>
                  <a:pt x="756128" y="612987"/>
                </a:cubicBezTo>
                <a:cubicBezTo>
                  <a:pt x="760259" y="611738"/>
                  <a:pt x="764230" y="609881"/>
                  <a:pt x="768296" y="608408"/>
                </a:cubicBezTo>
                <a:cubicBezTo>
                  <a:pt x="772748" y="606583"/>
                  <a:pt x="777327" y="605143"/>
                  <a:pt x="781778" y="603286"/>
                </a:cubicBezTo>
                <a:cubicBezTo>
                  <a:pt x="782547" y="602933"/>
                  <a:pt x="783091" y="602325"/>
                  <a:pt x="783379" y="601621"/>
                </a:cubicBezTo>
                <a:cubicBezTo>
                  <a:pt x="796445" y="596914"/>
                  <a:pt x="810246" y="592464"/>
                  <a:pt x="824016" y="595762"/>
                </a:cubicBezTo>
                <a:cubicBezTo>
                  <a:pt x="857704" y="599091"/>
                  <a:pt x="889055" y="614620"/>
                  <a:pt x="916659" y="634342"/>
                </a:cubicBezTo>
                <a:cubicBezTo>
                  <a:pt x="935136" y="648173"/>
                  <a:pt x="957071" y="658995"/>
                  <a:pt x="969784" y="678910"/>
                </a:cubicBezTo>
                <a:cubicBezTo>
                  <a:pt x="1003697" y="725846"/>
                  <a:pt x="997292" y="817287"/>
                  <a:pt x="977950" y="869699"/>
                </a:cubicBezTo>
                <a:cubicBezTo>
                  <a:pt x="967927" y="896305"/>
                  <a:pt x="945607" y="915547"/>
                  <a:pt x="922327" y="930787"/>
                </a:cubicBezTo>
                <a:cubicBezTo>
                  <a:pt x="891649" y="952495"/>
                  <a:pt x="854150" y="967607"/>
                  <a:pt x="815979" y="966358"/>
                </a:cubicBezTo>
                <a:cubicBezTo>
                  <a:pt x="777455" y="965205"/>
                  <a:pt x="737939" y="955376"/>
                  <a:pt x="704955" y="935077"/>
                </a:cubicBezTo>
                <a:close/>
                <a:moveTo>
                  <a:pt x="952044" y="1038748"/>
                </a:moveTo>
                <a:cubicBezTo>
                  <a:pt x="970649" y="1062601"/>
                  <a:pt x="986404" y="1088503"/>
                  <a:pt x="1002864" y="1113796"/>
                </a:cubicBezTo>
                <a:cubicBezTo>
                  <a:pt x="1037897" y="1164159"/>
                  <a:pt x="1058808" y="1222141"/>
                  <a:pt x="1082761" y="1278171"/>
                </a:cubicBezTo>
                <a:cubicBezTo>
                  <a:pt x="1103704" y="1326100"/>
                  <a:pt x="1115393" y="1377007"/>
                  <a:pt x="1123238" y="1428555"/>
                </a:cubicBezTo>
                <a:cubicBezTo>
                  <a:pt x="1130860" y="1476068"/>
                  <a:pt x="1143541" y="1536004"/>
                  <a:pt x="1111038" y="1576761"/>
                </a:cubicBezTo>
                <a:cubicBezTo>
                  <a:pt x="1104569" y="1582044"/>
                  <a:pt x="1095090" y="1582941"/>
                  <a:pt x="1086956" y="1583741"/>
                </a:cubicBezTo>
                <a:cubicBezTo>
                  <a:pt x="1067551" y="1585022"/>
                  <a:pt x="1051507" y="1571510"/>
                  <a:pt x="1035688" y="1562162"/>
                </a:cubicBezTo>
                <a:cubicBezTo>
                  <a:pt x="1003921" y="1543176"/>
                  <a:pt x="974428" y="1520379"/>
                  <a:pt x="950155" y="1492301"/>
                </a:cubicBezTo>
                <a:cubicBezTo>
                  <a:pt x="926233" y="1462461"/>
                  <a:pt x="903337" y="1431596"/>
                  <a:pt x="884828" y="1398011"/>
                </a:cubicBezTo>
                <a:cubicBezTo>
                  <a:pt x="867023" y="1360038"/>
                  <a:pt x="855014" y="1319633"/>
                  <a:pt x="839932" y="1280540"/>
                </a:cubicBezTo>
                <a:cubicBezTo>
                  <a:pt x="817836" y="1212248"/>
                  <a:pt x="800672" y="1142259"/>
                  <a:pt x="786133" y="1071950"/>
                </a:cubicBezTo>
                <a:cubicBezTo>
                  <a:pt x="779569" y="1040989"/>
                  <a:pt x="770346" y="1010253"/>
                  <a:pt x="771243" y="978300"/>
                </a:cubicBezTo>
                <a:cubicBezTo>
                  <a:pt x="813193" y="987841"/>
                  <a:pt x="858121" y="984351"/>
                  <a:pt x="897029" y="965429"/>
                </a:cubicBezTo>
                <a:cubicBezTo>
                  <a:pt x="899558" y="974554"/>
                  <a:pt x="906860" y="981534"/>
                  <a:pt x="912047" y="989282"/>
                </a:cubicBezTo>
                <a:cubicBezTo>
                  <a:pt x="924824" y="1006219"/>
                  <a:pt x="939171" y="1021939"/>
                  <a:pt x="952044" y="1038748"/>
                </a:cubicBezTo>
                <a:close/>
                <a:moveTo>
                  <a:pt x="1544884" y="1142995"/>
                </a:moveTo>
                <a:cubicBezTo>
                  <a:pt x="1526823" y="1160669"/>
                  <a:pt x="1484233" y="1160317"/>
                  <a:pt x="1451473" y="1159965"/>
                </a:cubicBezTo>
                <a:cubicBezTo>
                  <a:pt x="1446862" y="1159900"/>
                  <a:pt x="1442443" y="1159868"/>
                  <a:pt x="1438344" y="1159868"/>
                </a:cubicBezTo>
                <a:cubicBezTo>
                  <a:pt x="1434405" y="1159868"/>
                  <a:pt x="1430722" y="1159932"/>
                  <a:pt x="1427392" y="1160061"/>
                </a:cubicBezTo>
                <a:cubicBezTo>
                  <a:pt x="1397418" y="1159932"/>
                  <a:pt x="1367029" y="1154297"/>
                  <a:pt x="1337472" y="1148342"/>
                </a:cubicBezTo>
                <a:cubicBezTo>
                  <a:pt x="1303976" y="1142323"/>
                  <a:pt x="1269391" y="1131918"/>
                  <a:pt x="1237144" y="1120007"/>
                </a:cubicBezTo>
                <a:cubicBezTo>
                  <a:pt x="1192184" y="1106848"/>
                  <a:pt x="1150074" y="1086293"/>
                  <a:pt x="1107259" y="1067564"/>
                </a:cubicBezTo>
                <a:cubicBezTo>
                  <a:pt x="1060505" y="1047201"/>
                  <a:pt x="1013496" y="1026262"/>
                  <a:pt x="970265" y="999047"/>
                </a:cubicBezTo>
                <a:cubicBezTo>
                  <a:pt x="957616" y="990179"/>
                  <a:pt x="944198" y="981278"/>
                  <a:pt x="932190" y="971321"/>
                </a:cubicBezTo>
                <a:cubicBezTo>
                  <a:pt x="926490" y="965846"/>
                  <a:pt x="920309" y="960371"/>
                  <a:pt x="912976" y="956977"/>
                </a:cubicBezTo>
                <a:cubicBezTo>
                  <a:pt x="945703" y="937255"/>
                  <a:pt x="979359" y="913594"/>
                  <a:pt x="993642" y="876646"/>
                </a:cubicBezTo>
                <a:cubicBezTo>
                  <a:pt x="993674" y="876646"/>
                  <a:pt x="993674" y="876646"/>
                  <a:pt x="993674" y="876646"/>
                </a:cubicBezTo>
                <a:cubicBezTo>
                  <a:pt x="1017755" y="876006"/>
                  <a:pt x="1041420" y="880456"/>
                  <a:pt x="1064893" y="885163"/>
                </a:cubicBezTo>
                <a:cubicBezTo>
                  <a:pt x="1105081" y="892207"/>
                  <a:pt x="1145206" y="899955"/>
                  <a:pt x="1184114" y="912313"/>
                </a:cubicBezTo>
                <a:cubicBezTo>
                  <a:pt x="1243580" y="930723"/>
                  <a:pt x="1303207" y="949613"/>
                  <a:pt x="1358991" y="977500"/>
                </a:cubicBezTo>
                <a:cubicBezTo>
                  <a:pt x="1422685" y="1012270"/>
                  <a:pt x="1493231" y="1043775"/>
                  <a:pt x="1535917" y="1105215"/>
                </a:cubicBezTo>
                <a:cubicBezTo>
                  <a:pt x="1542194" y="1114692"/>
                  <a:pt x="1547125" y="1125450"/>
                  <a:pt x="1547574" y="1136976"/>
                </a:cubicBezTo>
                <a:cubicBezTo>
                  <a:pt x="1547542" y="1139250"/>
                  <a:pt x="1546357" y="1141363"/>
                  <a:pt x="1544884" y="11429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"/>
          <p:cNvSpPr/>
          <p:nvPr/>
        </p:nvSpPr>
        <p:spPr>
          <a:xfrm>
            <a:off x="5909807" y="2087654"/>
            <a:ext cx="308200" cy="135131"/>
          </a:xfrm>
          <a:custGeom>
            <a:avLst/>
            <a:gdLst/>
            <a:ahLst/>
            <a:cxnLst/>
            <a:rect l="l" t="t" r="r" b="b"/>
            <a:pathLst>
              <a:path w="616401" h="270261" extrusionOk="0">
                <a:moveTo>
                  <a:pt x="612494" y="87310"/>
                </a:moveTo>
                <a:cubicBezTo>
                  <a:pt x="613487" y="87983"/>
                  <a:pt x="614544" y="88335"/>
                  <a:pt x="615633" y="88463"/>
                </a:cubicBezTo>
                <a:cubicBezTo>
                  <a:pt x="601254" y="132166"/>
                  <a:pt x="599685" y="180352"/>
                  <a:pt x="616401" y="223158"/>
                </a:cubicBezTo>
                <a:cubicBezTo>
                  <a:pt x="578518" y="240832"/>
                  <a:pt x="538201" y="251333"/>
                  <a:pt x="496924" y="257608"/>
                </a:cubicBezTo>
                <a:cubicBezTo>
                  <a:pt x="425897" y="269199"/>
                  <a:pt x="353621" y="271888"/>
                  <a:pt x="281762" y="269423"/>
                </a:cubicBezTo>
                <a:cubicBezTo>
                  <a:pt x="202921" y="264364"/>
                  <a:pt x="120430" y="252005"/>
                  <a:pt x="52062" y="210095"/>
                </a:cubicBezTo>
                <a:cubicBezTo>
                  <a:pt x="-21207" y="158900"/>
                  <a:pt x="-15891" y="75784"/>
                  <a:pt x="60131" y="31345"/>
                </a:cubicBezTo>
                <a:cubicBezTo>
                  <a:pt x="103683" y="8036"/>
                  <a:pt x="188255" y="0"/>
                  <a:pt x="262644" y="0"/>
                </a:cubicBezTo>
                <a:cubicBezTo>
                  <a:pt x="301392" y="0"/>
                  <a:pt x="337418" y="2177"/>
                  <a:pt x="363420" y="5539"/>
                </a:cubicBezTo>
                <a:cubicBezTo>
                  <a:pt x="397333" y="10566"/>
                  <a:pt x="430476" y="19530"/>
                  <a:pt x="463876" y="27086"/>
                </a:cubicBezTo>
                <a:cubicBezTo>
                  <a:pt x="484979" y="32049"/>
                  <a:pt x="504769" y="40982"/>
                  <a:pt x="525200" y="48025"/>
                </a:cubicBezTo>
                <a:cubicBezTo>
                  <a:pt x="546303" y="57118"/>
                  <a:pt x="568847" y="62209"/>
                  <a:pt x="587901" y="75400"/>
                </a:cubicBezTo>
                <a:cubicBezTo>
                  <a:pt x="593473" y="77769"/>
                  <a:pt x="599237" y="81611"/>
                  <a:pt x="605257" y="83148"/>
                </a:cubicBezTo>
                <a:cubicBezTo>
                  <a:pt x="605545" y="83340"/>
                  <a:pt x="605834" y="83500"/>
                  <a:pt x="606154" y="83628"/>
                </a:cubicBezTo>
                <a:cubicBezTo>
                  <a:pt x="606890" y="83948"/>
                  <a:pt x="607627" y="84269"/>
                  <a:pt x="608428" y="84589"/>
                </a:cubicBezTo>
                <a:cubicBezTo>
                  <a:pt x="608460" y="84589"/>
                  <a:pt x="608460" y="84621"/>
                  <a:pt x="608460" y="84621"/>
                </a:cubicBezTo>
                <a:cubicBezTo>
                  <a:pt x="609901" y="85581"/>
                  <a:pt x="611310" y="86446"/>
                  <a:pt x="612494" y="8731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5"/>
          <p:cNvSpPr/>
          <p:nvPr/>
        </p:nvSpPr>
        <p:spPr>
          <a:xfrm>
            <a:off x="6256491" y="1779951"/>
            <a:ext cx="142982" cy="291294"/>
          </a:xfrm>
          <a:custGeom>
            <a:avLst/>
            <a:gdLst/>
            <a:ahLst/>
            <a:cxnLst/>
            <a:rect l="l" t="t" r="r" b="b"/>
            <a:pathLst>
              <a:path w="285964" h="582587" extrusionOk="0">
                <a:moveTo>
                  <a:pt x="285084" y="104062"/>
                </a:moveTo>
                <a:cubicBezTo>
                  <a:pt x="288318" y="140593"/>
                  <a:pt x="282042" y="176740"/>
                  <a:pt x="276053" y="212631"/>
                </a:cubicBezTo>
                <a:cubicBezTo>
                  <a:pt x="267855" y="269590"/>
                  <a:pt x="253861" y="325555"/>
                  <a:pt x="239323" y="381169"/>
                </a:cubicBezTo>
                <a:cubicBezTo>
                  <a:pt x="226162" y="424552"/>
                  <a:pt x="212872" y="467935"/>
                  <a:pt x="200447" y="511510"/>
                </a:cubicBezTo>
                <a:cubicBezTo>
                  <a:pt x="192570" y="534722"/>
                  <a:pt x="184756" y="558094"/>
                  <a:pt x="182098" y="582587"/>
                </a:cubicBezTo>
                <a:cubicBezTo>
                  <a:pt x="170570" y="577049"/>
                  <a:pt x="159042" y="571285"/>
                  <a:pt x="146777" y="567443"/>
                </a:cubicBezTo>
                <a:cubicBezTo>
                  <a:pt x="133167" y="563537"/>
                  <a:pt x="119077" y="561680"/>
                  <a:pt x="104987" y="560048"/>
                </a:cubicBezTo>
                <a:cubicBezTo>
                  <a:pt x="104699" y="560496"/>
                  <a:pt x="104378" y="560912"/>
                  <a:pt x="104026" y="561328"/>
                </a:cubicBezTo>
                <a:cubicBezTo>
                  <a:pt x="95796" y="561584"/>
                  <a:pt x="87823" y="563986"/>
                  <a:pt x="80073" y="566899"/>
                </a:cubicBezTo>
                <a:cubicBezTo>
                  <a:pt x="79913" y="566899"/>
                  <a:pt x="79753" y="566899"/>
                  <a:pt x="79593" y="566899"/>
                </a:cubicBezTo>
                <a:cubicBezTo>
                  <a:pt x="79529" y="566995"/>
                  <a:pt x="79465" y="567091"/>
                  <a:pt x="79369" y="567155"/>
                </a:cubicBezTo>
                <a:cubicBezTo>
                  <a:pt x="74469" y="569012"/>
                  <a:pt x="69666" y="571093"/>
                  <a:pt x="64894" y="572982"/>
                </a:cubicBezTo>
                <a:cubicBezTo>
                  <a:pt x="62396" y="574199"/>
                  <a:pt x="59706" y="575256"/>
                  <a:pt x="56985" y="576248"/>
                </a:cubicBezTo>
                <a:cubicBezTo>
                  <a:pt x="55063" y="569204"/>
                  <a:pt x="50932" y="562865"/>
                  <a:pt x="48306" y="556077"/>
                </a:cubicBezTo>
                <a:cubicBezTo>
                  <a:pt x="39468" y="535138"/>
                  <a:pt x="29861" y="512694"/>
                  <a:pt x="21984" y="491019"/>
                </a:cubicBezTo>
                <a:cubicBezTo>
                  <a:pt x="16636" y="475395"/>
                  <a:pt x="10199" y="460667"/>
                  <a:pt x="5876" y="444947"/>
                </a:cubicBezTo>
                <a:cubicBezTo>
                  <a:pt x="-6133" y="343005"/>
                  <a:pt x="-2386" y="235364"/>
                  <a:pt x="42318" y="141266"/>
                </a:cubicBezTo>
                <a:cubicBezTo>
                  <a:pt x="72612" y="83347"/>
                  <a:pt x="113025" y="18833"/>
                  <a:pt x="180561" y="2120"/>
                </a:cubicBezTo>
                <a:cubicBezTo>
                  <a:pt x="211495" y="-6236"/>
                  <a:pt x="243486" y="11309"/>
                  <a:pt x="263981" y="33785"/>
                </a:cubicBezTo>
                <a:cubicBezTo>
                  <a:pt x="280376" y="53123"/>
                  <a:pt x="282554" y="79793"/>
                  <a:pt x="285084" y="104062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5"/>
          <p:cNvSpPr/>
          <p:nvPr/>
        </p:nvSpPr>
        <p:spPr>
          <a:xfrm>
            <a:off x="6401146" y="2065770"/>
            <a:ext cx="267741" cy="134775"/>
          </a:xfrm>
          <a:custGeom>
            <a:avLst/>
            <a:gdLst/>
            <a:ahLst/>
            <a:cxnLst/>
            <a:rect l="l" t="t" r="r" b="b"/>
            <a:pathLst>
              <a:path w="535482" h="269550" extrusionOk="0">
                <a:moveTo>
                  <a:pt x="507947" y="5475"/>
                </a:moveTo>
                <a:cubicBezTo>
                  <a:pt x="551338" y="21387"/>
                  <a:pt x="535679" y="54013"/>
                  <a:pt x="513775" y="81643"/>
                </a:cubicBezTo>
                <a:cubicBezTo>
                  <a:pt x="480888" y="115197"/>
                  <a:pt x="440347" y="140138"/>
                  <a:pt x="399582" y="162998"/>
                </a:cubicBezTo>
                <a:cubicBezTo>
                  <a:pt x="362307" y="185538"/>
                  <a:pt x="323463" y="206381"/>
                  <a:pt x="280649" y="216050"/>
                </a:cubicBezTo>
                <a:cubicBezTo>
                  <a:pt x="249042" y="224535"/>
                  <a:pt x="217692" y="233980"/>
                  <a:pt x="185669" y="240896"/>
                </a:cubicBezTo>
                <a:cubicBezTo>
                  <a:pt x="155631" y="246563"/>
                  <a:pt x="125402" y="250981"/>
                  <a:pt x="95428" y="256968"/>
                </a:cubicBezTo>
                <a:cubicBezTo>
                  <a:pt x="74613" y="260970"/>
                  <a:pt x="53254" y="260906"/>
                  <a:pt x="32311" y="264012"/>
                </a:cubicBezTo>
                <a:cubicBezTo>
                  <a:pt x="21487" y="265613"/>
                  <a:pt x="10856" y="268238"/>
                  <a:pt x="0" y="269551"/>
                </a:cubicBezTo>
                <a:cubicBezTo>
                  <a:pt x="7237" y="243201"/>
                  <a:pt x="10247" y="215826"/>
                  <a:pt x="10888" y="188548"/>
                </a:cubicBezTo>
                <a:cubicBezTo>
                  <a:pt x="11048" y="181184"/>
                  <a:pt x="10952" y="173852"/>
                  <a:pt x="10279" y="166488"/>
                </a:cubicBezTo>
                <a:cubicBezTo>
                  <a:pt x="71187" y="120096"/>
                  <a:pt x="139043" y="84269"/>
                  <a:pt x="210326" y="56638"/>
                </a:cubicBezTo>
                <a:cubicBezTo>
                  <a:pt x="277703" y="30832"/>
                  <a:pt x="347833" y="10277"/>
                  <a:pt x="419756" y="2689"/>
                </a:cubicBezTo>
                <a:cubicBezTo>
                  <a:pt x="435063" y="1601"/>
                  <a:pt x="450754" y="0"/>
                  <a:pt x="466285" y="0"/>
                </a:cubicBezTo>
                <a:cubicBezTo>
                  <a:pt x="480408" y="32"/>
                  <a:pt x="494402" y="1313"/>
                  <a:pt x="507947" y="547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5"/>
          <p:cNvSpPr/>
          <p:nvPr/>
        </p:nvSpPr>
        <p:spPr>
          <a:xfrm>
            <a:off x="6286826" y="2254029"/>
            <a:ext cx="180501" cy="309198"/>
          </a:xfrm>
          <a:custGeom>
            <a:avLst/>
            <a:gdLst/>
            <a:ahLst/>
            <a:cxnLst/>
            <a:rect l="l" t="t" r="r" b="b"/>
            <a:pathLst>
              <a:path w="361003" h="618396" extrusionOk="0">
                <a:moveTo>
                  <a:pt x="352057" y="463125"/>
                </a:moveTo>
                <a:cubicBezTo>
                  <a:pt x="359678" y="510638"/>
                  <a:pt x="372359" y="570574"/>
                  <a:pt x="339856" y="611332"/>
                </a:cubicBezTo>
                <a:cubicBezTo>
                  <a:pt x="333387" y="616615"/>
                  <a:pt x="323908" y="617511"/>
                  <a:pt x="315775" y="618312"/>
                </a:cubicBezTo>
                <a:cubicBezTo>
                  <a:pt x="296369" y="619592"/>
                  <a:pt x="280325" y="606081"/>
                  <a:pt x="264506" y="596732"/>
                </a:cubicBezTo>
                <a:cubicBezTo>
                  <a:pt x="232739" y="577746"/>
                  <a:pt x="203246" y="554950"/>
                  <a:pt x="178973" y="526871"/>
                </a:cubicBezTo>
                <a:cubicBezTo>
                  <a:pt x="155052" y="497031"/>
                  <a:pt x="132155" y="466167"/>
                  <a:pt x="113646" y="432581"/>
                </a:cubicBezTo>
                <a:cubicBezTo>
                  <a:pt x="95841" y="394609"/>
                  <a:pt x="83833" y="354204"/>
                  <a:pt x="68750" y="315111"/>
                </a:cubicBezTo>
                <a:cubicBezTo>
                  <a:pt x="46654" y="246819"/>
                  <a:pt x="29490" y="176830"/>
                  <a:pt x="14951" y="106520"/>
                </a:cubicBezTo>
                <a:cubicBezTo>
                  <a:pt x="8387" y="75560"/>
                  <a:pt x="-836" y="44824"/>
                  <a:pt x="61" y="12871"/>
                </a:cubicBezTo>
                <a:cubicBezTo>
                  <a:pt x="42011" y="22412"/>
                  <a:pt x="86939" y="18922"/>
                  <a:pt x="125847" y="0"/>
                </a:cubicBezTo>
                <a:cubicBezTo>
                  <a:pt x="128377" y="9125"/>
                  <a:pt x="135678" y="16105"/>
                  <a:pt x="140865" y="23853"/>
                </a:cubicBezTo>
                <a:cubicBezTo>
                  <a:pt x="153611" y="40822"/>
                  <a:pt x="167957" y="56510"/>
                  <a:pt x="180830" y="73319"/>
                </a:cubicBezTo>
                <a:cubicBezTo>
                  <a:pt x="199435" y="97171"/>
                  <a:pt x="215191" y="123073"/>
                  <a:pt x="231650" y="148367"/>
                </a:cubicBezTo>
                <a:cubicBezTo>
                  <a:pt x="266683" y="198729"/>
                  <a:pt x="287594" y="256712"/>
                  <a:pt x="311548" y="312742"/>
                </a:cubicBezTo>
                <a:cubicBezTo>
                  <a:pt x="332523" y="360671"/>
                  <a:pt x="344211" y="411578"/>
                  <a:pt x="352057" y="463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"/>
          <p:cNvSpPr/>
          <p:nvPr/>
        </p:nvSpPr>
        <p:spPr>
          <a:xfrm>
            <a:off x="6081827" y="2210711"/>
            <a:ext cx="197296" cy="323773"/>
          </a:xfrm>
          <a:custGeom>
            <a:avLst/>
            <a:gdLst/>
            <a:ahLst/>
            <a:cxnLst/>
            <a:rect l="l" t="t" r="r" b="b"/>
            <a:pathLst>
              <a:path w="394592" h="647546" extrusionOk="0">
                <a:moveTo>
                  <a:pt x="394593" y="95699"/>
                </a:moveTo>
                <a:cubicBezTo>
                  <a:pt x="382424" y="132614"/>
                  <a:pt x="378773" y="172315"/>
                  <a:pt x="365772" y="209167"/>
                </a:cubicBezTo>
                <a:cubicBezTo>
                  <a:pt x="347295" y="270767"/>
                  <a:pt x="320107" y="328942"/>
                  <a:pt x="290999" y="386093"/>
                </a:cubicBezTo>
                <a:cubicBezTo>
                  <a:pt x="273962" y="422880"/>
                  <a:pt x="255581" y="458899"/>
                  <a:pt x="235695" y="494470"/>
                </a:cubicBezTo>
                <a:cubicBezTo>
                  <a:pt x="216962" y="529208"/>
                  <a:pt x="198004" y="564715"/>
                  <a:pt x="168575" y="591738"/>
                </a:cubicBezTo>
                <a:cubicBezTo>
                  <a:pt x="140555" y="616903"/>
                  <a:pt x="109781" y="648311"/>
                  <a:pt x="69368" y="647511"/>
                </a:cubicBezTo>
                <a:cubicBezTo>
                  <a:pt x="26457" y="649112"/>
                  <a:pt x="6667" y="596092"/>
                  <a:pt x="2376" y="560489"/>
                </a:cubicBezTo>
                <a:cubicBezTo>
                  <a:pt x="-4989" y="514481"/>
                  <a:pt x="5963" y="468280"/>
                  <a:pt x="18868" y="424193"/>
                </a:cubicBezTo>
                <a:cubicBezTo>
                  <a:pt x="37089" y="354044"/>
                  <a:pt x="70777" y="289593"/>
                  <a:pt x="100590" y="223959"/>
                </a:cubicBezTo>
                <a:cubicBezTo>
                  <a:pt x="123679" y="181216"/>
                  <a:pt x="151667" y="141099"/>
                  <a:pt x="180071" y="101750"/>
                </a:cubicBezTo>
                <a:cubicBezTo>
                  <a:pt x="195730" y="82252"/>
                  <a:pt x="212318" y="63714"/>
                  <a:pt x="229355" y="45336"/>
                </a:cubicBezTo>
                <a:cubicBezTo>
                  <a:pt x="245238" y="28591"/>
                  <a:pt x="264772" y="15976"/>
                  <a:pt x="281264" y="0"/>
                </a:cubicBezTo>
                <a:cubicBezTo>
                  <a:pt x="302655" y="54109"/>
                  <a:pt x="338809" y="81803"/>
                  <a:pt x="394593" y="9569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5"/>
          <p:cNvSpPr/>
          <p:nvPr/>
        </p:nvSpPr>
        <p:spPr>
          <a:xfrm>
            <a:off x="6357691" y="2209607"/>
            <a:ext cx="317330" cy="141739"/>
          </a:xfrm>
          <a:custGeom>
            <a:avLst/>
            <a:gdLst/>
            <a:ahLst/>
            <a:cxnLst/>
            <a:rect l="l" t="t" r="r" b="b"/>
            <a:pathLst>
              <a:path w="634661" h="283478" extrusionOk="0">
                <a:moveTo>
                  <a:pt x="634662" y="260424"/>
                </a:moveTo>
                <a:cubicBezTo>
                  <a:pt x="634566" y="262697"/>
                  <a:pt x="633381" y="264778"/>
                  <a:pt x="631908" y="266411"/>
                </a:cubicBezTo>
                <a:cubicBezTo>
                  <a:pt x="613847" y="284084"/>
                  <a:pt x="571257" y="283732"/>
                  <a:pt x="538497" y="283380"/>
                </a:cubicBezTo>
                <a:cubicBezTo>
                  <a:pt x="533886" y="283316"/>
                  <a:pt x="529467" y="283284"/>
                  <a:pt x="525368" y="283284"/>
                </a:cubicBezTo>
                <a:cubicBezTo>
                  <a:pt x="521429" y="283284"/>
                  <a:pt x="517746" y="283348"/>
                  <a:pt x="514416" y="283476"/>
                </a:cubicBezTo>
                <a:cubicBezTo>
                  <a:pt x="484443" y="283348"/>
                  <a:pt x="454053" y="277713"/>
                  <a:pt x="424496" y="271758"/>
                </a:cubicBezTo>
                <a:cubicBezTo>
                  <a:pt x="391000" y="265770"/>
                  <a:pt x="356415" y="255333"/>
                  <a:pt x="324168" y="243423"/>
                </a:cubicBezTo>
                <a:cubicBezTo>
                  <a:pt x="279208" y="230264"/>
                  <a:pt x="237098" y="209709"/>
                  <a:pt x="194283" y="190979"/>
                </a:cubicBezTo>
                <a:cubicBezTo>
                  <a:pt x="147530" y="170616"/>
                  <a:pt x="100520" y="149677"/>
                  <a:pt x="57289" y="122463"/>
                </a:cubicBezTo>
                <a:cubicBezTo>
                  <a:pt x="44640" y="113594"/>
                  <a:pt x="31222" y="104693"/>
                  <a:pt x="19214" y="94736"/>
                </a:cubicBezTo>
                <a:cubicBezTo>
                  <a:pt x="13514" y="89261"/>
                  <a:pt x="7333" y="83786"/>
                  <a:pt x="0" y="80392"/>
                </a:cubicBezTo>
                <a:cubicBezTo>
                  <a:pt x="32727" y="60670"/>
                  <a:pt x="66384" y="37009"/>
                  <a:pt x="80666" y="62"/>
                </a:cubicBezTo>
                <a:cubicBezTo>
                  <a:pt x="80698" y="62"/>
                  <a:pt x="80698" y="62"/>
                  <a:pt x="80698" y="62"/>
                </a:cubicBezTo>
                <a:cubicBezTo>
                  <a:pt x="104779" y="-579"/>
                  <a:pt x="128444" y="3872"/>
                  <a:pt x="151917" y="8578"/>
                </a:cubicBezTo>
                <a:cubicBezTo>
                  <a:pt x="192105" y="15622"/>
                  <a:pt x="232230" y="23370"/>
                  <a:pt x="271138" y="35729"/>
                </a:cubicBezTo>
                <a:cubicBezTo>
                  <a:pt x="330605" y="54138"/>
                  <a:pt x="390231" y="73028"/>
                  <a:pt x="446015" y="100915"/>
                </a:cubicBezTo>
                <a:cubicBezTo>
                  <a:pt x="509709" y="135686"/>
                  <a:pt x="580255" y="167190"/>
                  <a:pt x="622942" y="228631"/>
                </a:cubicBezTo>
                <a:cubicBezTo>
                  <a:pt x="629314" y="238140"/>
                  <a:pt x="634246" y="248897"/>
                  <a:pt x="634662" y="260424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"/>
          <p:cNvSpPr/>
          <p:nvPr/>
        </p:nvSpPr>
        <p:spPr>
          <a:xfrm>
            <a:off x="5992850" y="1856547"/>
            <a:ext cx="284063" cy="266549"/>
          </a:xfrm>
          <a:custGeom>
            <a:avLst/>
            <a:gdLst/>
            <a:ahLst/>
            <a:cxnLst/>
            <a:rect l="l" t="t" r="r" b="b"/>
            <a:pathLst>
              <a:path w="568126" h="533097" extrusionOk="0">
                <a:moveTo>
                  <a:pt x="521116" y="327773"/>
                </a:moveTo>
                <a:cubicBezTo>
                  <a:pt x="537384" y="361295"/>
                  <a:pt x="550193" y="396962"/>
                  <a:pt x="568126" y="429555"/>
                </a:cubicBezTo>
                <a:cubicBezTo>
                  <a:pt x="532709" y="445724"/>
                  <a:pt x="497580" y="466919"/>
                  <a:pt x="474171" y="498424"/>
                </a:cubicBezTo>
                <a:cubicBezTo>
                  <a:pt x="467254" y="509341"/>
                  <a:pt x="461202" y="520996"/>
                  <a:pt x="456142" y="533098"/>
                </a:cubicBezTo>
                <a:cubicBezTo>
                  <a:pt x="455309" y="532394"/>
                  <a:pt x="454413" y="531785"/>
                  <a:pt x="453420" y="531337"/>
                </a:cubicBezTo>
                <a:cubicBezTo>
                  <a:pt x="449801" y="529160"/>
                  <a:pt x="446919" y="526118"/>
                  <a:pt x="443973" y="523141"/>
                </a:cubicBezTo>
                <a:cubicBezTo>
                  <a:pt x="441219" y="520387"/>
                  <a:pt x="437857" y="520579"/>
                  <a:pt x="435423" y="522212"/>
                </a:cubicBezTo>
                <a:cubicBezTo>
                  <a:pt x="428250" y="518594"/>
                  <a:pt x="420661" y="515649"/>
                  <a:pt x="413455" y="512383"/>
                </a:cubicBezTo>
                <a:cubicBezTo>
                  <a:pt x="401223" y="503930"/>
                  <a:pt x="389182" y="495222"/>
                  <a:pt x="377270" y="486289"/>
                </a:cubicBezTo>
                <a:cubicBezTo>
                  <a:pt x="350370" y="466054"/>
                  <a:pt x="326129" y="442650"/>
                  <a:pt x="299646" y="421903"/>
                </a:cubicBezTo>
                <a:cubicBezTo>
                  <a:pt x="268232" y="394657"/>
                  <a:pt x="235408" y="368851"/>
                  <a:pt x="205243" y="340228"/>
                </a:cubicBezTo>
                <a:cubicBezTo>
                  <a:pt x="174276" y="310836"/>
                  <a:pt x="145039" y="279684"/>
                  <a:pt x="114618" y="249716"/>
                </a:cubicBezTo>
                <a:cubicBezTo>
                  <a:pt x="81058" y="218243"/>
                  <a:pt x="48266" y="184913"/>
                  <a:pt x="23513" y="145885"/>
                </a:cubicBezTo>
                <a:cubicBezTo>
                  <a:pt x="3786" y="113836"/>
                  <a:pt x="-11328" y="59695"/>
                  <a:pt x="11344" y="26077"/>
                </a:cubicBezTo>
                <a:cubicBezTo>
                  <a:pt x="24858" y="13110"/>
                  <a:pt x="44680" y="9076"/>
                  <a:pt x="62228" y="4210"/>
                </a:cubicBezTo>
                <a:cubicBezTo>
                  <a:pt x="90697" y="-3186"/>
                  <a:pt x="120510" y="-81"/>
                  <a:pt x="148722" y="7668"/>
                </a:cubicBezTo>
                <a:cubicBezTo>
                  <a:pt x="173860" y="12086"/>
                  <a:pt x="194867" y="26237"/>
                  <a:pt x="216515" y="38756"/>
                </a:cubicBezTo>
                <a:cubicBezTo>
                  <a:pt x="239475" y="50346"/>
                  <a:pt x="260482" y="64594"/>
                  <a:pt x="281297" y="79674"/>
                </a:cubicBezTo>
                <a:cubicBezTo>
                  <a:pt x="325617" y="108809"/>
                  <a:pt x="367375" y="140954"/>
                  <a:pt x="405162" y="178190"/>
                </a:cubicBezTo>
                <a:cubicBezTo>
                  <a:pt x="431644" y="199513"/>
                  <a:pt x="452139" y="226472"/>
                  <a:pt x="471961" y="253814"/>
                </a:cubicBezTo>
                <a:cubicBezTo>
                  <a:pt x="485539" y="271135"/>
                  <a:pt x="498060" y="288168"/>
                  <a:pt x="510069" y="306290"/>
                </a:cubicBezTo>
                <a:cubicBezTo>
                  <a:pt x="513783" y="313398"/>
                  <a:pt x="517338" y="320633"/>
                  <a:pt x="521116" y="32777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5"/>
          <p:cNvSpPr/>
          <p:nvPr/>
        </p:nvSpPr>
        <p:spPr>
          <a:xfrm>
            <a:off x="6356570" y="1853994"/>
            <a:ext cx="219452" cy="285271"/>
          </a:xfrm>
          <a:custGeom>
            <a:avLst/>
            <a:gdLst/>
            <a:ahLst/>
            <a:cxnLst/>
            <a:rect l="l" t="t" r="r" b="b"/>
            <a:pathLst>
              <a:path w="438905" h="570542" extrusionOk="0">
                <a:moveTo>
                  <a:pt x="438618" y="108730"/>
                </a:moveTo>
                <a:cubicBezTo>
                  <a:pt x="441148" y="143916"/>
                  <a:pt x="426545" y="177278"/>
                  <a:pt x="412647" y="208783"/>
                </a:cubicBezTo>
                <a:cubicBezTo>
                  <a:pt x="392409" y="254151"/>
                  <a:pt x="361058" y="293115"/>
                  <a:pt x="331245" y="332464"/>
                </a:cubicBezTo>
                <a:cubicBezTo>
                  <a:pt x="312704" y="355933"/>
                  <a:pt x="291633" y="377256"/>
                  <a:pt x="273091" y="400852"/>
                </a:cubicBezTo>
                <a:cubicBezTo>
                  <a:pt x="245808" y="433286"/>
                  <a:pt x="213208" y="463574"/>
                  <a:pt x="183875" y="494790"/>
                </a:cubicBezTo>
                <a:cubicBezTo>
                  <a:pt x="155823" y="521300"/>
                  <a:pt x="130718" y="549987"/>
                  <a:pt x="97286" y="570542"/>
                </a:cubicBezTo>
                <a:cubicBezTo>
                  <a:pt x="94147" y="539102"/>
                  <a:pt x="81498" y="508429"/>
                  <a:pt x="58538" y="486274"/>
                </a:cubicBezTo>
                <a:cubicBezTo>
                  <a:pt x="42366" y="472314"/>
                  <a:pt x="23921" y="461332"/>
                  <a:pt x="6821" y="448558"/>
                </a:cubicBezTo>
                <a:cubicBezTo>
                  <a:pt x="4611" y="447021"/>
                  <a:pt x="2338" y="445548"/>
                  <a:pt x="0" y="444139"/>
                </a:cubicBezTo>
                <a:cubicBezTo>
                  <a:pt x="15179" y="411994"/>
                  <a:pt x="31414" y="380426"/>
                  <a:pt x="47810" y="348857"/>
                </a:cubicBezTo>
                <a:cubicBezTo>
                  <a:pt x="63950" y="318056"/>
                  <a:pt x="78104" y="286136"/>
                  <a:pt x="96581" y="256648"/>
                </a:cubicBezTo>
                <a:cubicBezTo>
                  <a:pt x="131774" y="201067"/>
                  <a:pt x="173820" y="150320"/>
                  <a:pt x="216955" y="100789"/>
                </a:cubicBezTo>
                <a:cubicBezTo>
                  <a:pt x="234408" y="81067"/>
                  <a:pt x="252693" y="62209"/>
                  <a:pt x="271458" y="43703"/>
                </a:cubicBezTo>
                <a:cubicBezTo>
                  <a:pt x="291665" y="23052"/>
                  <a:pt x="320453" y="0"/>
                  <a:pt x="350106" y="0"/>
                </a:cubicBezTo>
                <a:cubicBezTo>
                  <a:pt x="358945" y="0"/>
                  <a:pt x="367879" y="2049"/>
                  <a:pt x="376685" y="6820"/>
                </a:cubicBezTo>
                <a:cubicBezTo>
                  <a:pt x="411270" y="27983"/>
                  <a:pt x="435479" y="68164"/>
                  <a:pt x="438618" y="10873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"/>
          <p:cNvSpPr txBox="1">
            <a:spLocks noGrp="1"/>
          </p:cNvSpPr>
          <p:nvPr>
            <p:ph type="title"/>
          </p:nvPr>
        </p:nvSpPr>
        <p:spPr>
          <a:xfrm>
            <a:off x="1248000" y="836000"/>
            <a:ext cx="6648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6"/>
          <p:cNvSpPr txBox="1">
            <a:spLocks noGrp="1"/>
          </p:cNvSpPr>
          <p:nvPr>
            <p:ph type="body" idx="1"/>
          </p:nvPr>
        </p:nvSpPr>
        <p:spPr>
          <a:xfrm>
            <a:off x="855275" y="1755700"/>
            <a:ext cx="34731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6"/>
          <p:cNvSpPr txBox="1">
            <a:spLocks noGrp="1"/>
          </p:cNvSpPr>
          <p:nvPr>
            <p:ph type="body" idx="2"/>
          </p:nvPr>
        </p:nvSpPr>
        <p:spPr>
          <a:xfrm>
            <a:off x="4815599" y="1755700"/>
            <a:ext cx="34731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0" name="Google Shape;210;p6"/>
          <p:cNvSpPr/>
          <p:nvPr/>
        </p:nvSpPr>
        <p:spPr>
          <a:xfrm>
            <a:off x="8063484" y="-225699"/>
            <a:ext cx="1295490" cy="2311106"/>
          </a:xfrm>
          <a:custGeom>
            <a:avLst/>
            <a:gdLst/>
            <a:ahLst/>
            <a:cxnLst/>
            <a:rect l="l" t="t" r="r" b="b"/>
            <a:pathLst>
              <a:path w="2590980" h="4622213" extrusionOk="0">
                <a:moveTo>
                  <a:pt x="2582387" y="2612365"/>
                </a:moveTo>
                <a:cubicBezTo>
                  <a:pt x="2570462" y="2430067"/>
                  <a:pt x="2532283" y="2254332"/>
                  <a:pt x="2494011" y="2075639"/>
                </a:cubicBezTo>
                <a:cubicBezTo>
                  <a:pt x="2463228" y="1925974"/>
                  <a:pt x="2408409" y="1782964"/>
                  <a:pt x="2346934" y="1643559"/>
                </a:cubicBezTo>
                <a:cubicBezTo>
                  <a:pt x="2307368" y="1546494"/>
                  <a:pt x="2261794" y="1451555"/>
                  <a:pt x="2201613" y="1365490"/>
                </a:cubicBezTo>
                <a:cubicBezTo>
                  <a:pt x="2122389" y="1240692"/>
                  <a:pt x="2022458" y="1131516"/>
                  <a:pt x="1914114" y="1031585"/>
                </a:cubicBezTo>
                <a:cubicBezTo>
                  <a:pt x="1807435" y="933688"/>
                  <a:pt x="1696226" y="840320"/>
                  <a:pt x="1576512" y="758415"/>
                </a:cubicBezTo>
                <a:cubicBezTo>
                  <a:pt x="1366850" y="618179"/>
                  <a:pt x="1146558" y="492179"/>
                  <a:pt x="914340" y="392895"/>
                </a:cubicBezTo>
                <a:cubicBezTo>
                  <a:pt x="799526" y="342975"/>
                  <a:pt x="686930" y="288341"/>
                  <a:pt x="572300" y="237960"/>
                </a:cubicBezTo>
                <a:cubicBezTo>
                  <a:pt x="459150" y="187671"/>
                  <a:pt x="343226" y="143483"/>
                  <a:pt x="230722" y="91714"/>
                </a:cubicBezTo>
                <a:cubicBezTo>
                  <a:pt x="175903" y="64998"/>
                  <a:pt x="118866" y="43552"/>
                  <a:pt x="62568" y="20441"/>
                </a:cubicBezTo>
                <a:cubicBezTo>
                  <a:pt x="45743" y="14339"/>
                  <a:pt x="30120" y="2137"/>
                  <a:pt x="12279" y="11"/>
                </a:cubicBezTo>
                <a:cubicBezTo>
                  <a:pt x="4606" y="-359"/>
                  <a:pt x="-478" y="8885"/>
                  <a:pt x="3034" y="15264"/>
                </a:cubicBezTo>
                <a:cubicBezTo>
                  <a:pt x="2757" y="15356"/>
                  <a:pt x="2572" y="15449"/>
                  <a:pt x="2387" y="15634"/>
                </a:cubicBezTo>
                <a:cubicBezTo>
                  <a:pt x="-2050" y="20533"/>
                  <a:pt x="816" y="27929"/>
                  <a:pt x="2110" y="33753"/>
                </a:cubicBezTo>
                <a:cubicBezTo>
                  <a:pt x="30120" y="128877"/>
                  <a:pt x="68669" y="220950"/>
                  <a:pt x="90116" y="318108"/>
                </a:cubicBezTo>
                <a:cubicBezTo>
                  <a:pt x="111470" y="407316"/>
                  <a:pt x="128018" y="497448"/>
                  <a:pt x="139388" y="588505"/>
                </a:cubicBezTo>
                <a:cubicBezTo>
                  <a:pt x="155751" y="709883"/>
                  <a:pt x="174239" y="831168"/>
                  <a:pt x="184131" y="953286"/>
                </a:cubicBezTo>
                <a:cubicBezTo>
                  <a:pt x="193560" y="1079841"/>
                  <a:pt x="192173" y="1211018"/>
                  <a:pt x="200216" y="1338219"/>
                </a:cubicBezTo>
                <a:cubicBezTo>
                  <a:pt x="207796" y="1462001"/>
                  <a:pt x="219999" y="1585413"/>
                  <a:pt x="234882" y="1708547"/>
                </a:cubicBezTo>
                <a:cubicBezTo>
                  <a:pt x="254480" y="1874206"/>
                  <a:pt x="288962" y="2037830"/>
                  <a:pt x="330931" y="2199144"/>
                </a:cubicBezTo>
                <a:cubicBezTo>
                  <a:pt x="372808" y="2360919"/>
                  <a:pt x="421155" y="2520939"/>
                  <a:pt x="487437" y="2674487"/>
                </a:cubicBezTo>
                <a:cubicBezTo>
                  <a:pt x="564350" y="2867878"/>
                  <a:pt x="663634" y="3056462"/>
                  <a:pt x="817367" y="3200027"/>
                </a:cubicBezTo>
                <a:cubicBezTo>
                  <a:pt x="903524" y="3289512"/>
                  <a:pt x="1005767" y="3360693"/>
                  <a:pt x="1102740" y="3437698"/>
                </a:cubicBezTo>
                <a:cubicBezTo>
                  <a:pt x="1178913" y="3487618"/>
                  <a:pt x="1251389" y="3538647"/>
                  <a:pt x="1325436" y="3591709"/>
                </a:cubicBezTo>
                <a:cubicBezTo>
                  <a:pt x="1442746" y="3674446"/>
                  <a:pt x="1572074" y="3736475"/>
                  <a:pt x="1698167" y="3804328"/>
                </a:cubicBezTo>
                <a:cubicBezTo>
                  <a:pt x="1751322" y="3832431"/>
                  <a:pt x="1796712" y="3872274"/>
                  <a:pt x="1845614" y="3907125"/>
                </a:cubicBezTo>
                <a:cubicBezTo>
                  <a:pt x="1873717" y="3927278"/>
                  <a:pt x="1905332" y="3941422"/>
                  <a:pt x="1934545" y="3959633"/>
                </a:cubicBezTo>
                <a:cubicBezTo>
                  <a:pt x="1941200" y="3963978"/>
                  <a:pt x="1948781" y="3963423"/>
                  <a:pt x="1954974" y="3960188"/>
                </a:cubicBezTo>
                <a:cubicBezTo>
                  <a:pt x="1961261" y="3984223"/>
                  <a:pt x="1967824" y="4008258"/>
                  <a:pt x="1974665" y="4032201"/>
                </a:cubicBezTo>
                <a:cubicBezTo>
                  <a:pt x="2000919" y="4137864"/>
                  <a:pt x="2036972" y="4240568"/>
                  <a:pt x="2062763" y="4346323"/>
                </a:cubicBezTo>
                <a:cubicBezTo>
                  <a:pt x="2078571" y="4407613"/>
                  <a:pt x="2091883" y="4468533"/>
                  <a:pt x="2102884" y="4531025"/>
                </a:cubicBezTo>
                <a:cubicBezTo>
                  <a:pt x="2112128" y="4578633"/>
                  <a:pt x="2114069" y="4618846"/>
                  <a:pt x="2173326" y="4622081"/>
                </a:cubicBezTo>
                <a:cubicBezTo>
                  <a:pt x="2246171" y="4624393"/>
                  <a:pt x="2318277" y="4596105"/>
                  <a:pt x="2382617" y="4564304"/>
                </a:cubicBezTo>
                <a:cubicBezTo>
                  <a:pt x="2436881" y="4542395"/>
                  <a:pt x="2414418" y="4478887"/>
                  <a:pt x="2403417" y="4435624"/>
                </a:cubicBezTo>
                <a:cubicBezTo>
                  <a:pt x="2394080" y="4397352"/>
                  <a:pt x="2383079" y="4359543"/>
                  <a:pt x="2371431" y="4321918"/>
                </a:cubicBezTo>
                <a:cubicBezTo>
                  <a:pt x="2342589" y="4220046"/>
                  <a:pt x="2311251" y="4119005"/>
                  <a:pt x="2281484" y="4017410"/>
                </a:cubicBezTo>
                <a:cubicBezTo>
                  <a:pt x="2269929" y="3988013"/>
                  <a:pt x="2258188" y="3958709"/>
                  <a:pt x="2246356" y="3929404"/>
                </a:cubicBezTo>
                <a:cubicBezTo>
                  <a:pt x="2255877" y="3932732"/>
                  <a:pt x="2267710" y="3928665"/>
                  <a:pt x="2272517" y="3919882"/>
                </a:cubicBezTo>
                <a:cubicBezTo>
                  <a:pt x="2284073" y="3897789"/>
                  <a:pt x="2295073" y="3875510"/>
                  <a:pt x="2306814" y="3853508"/>
                </a:cubicBezTo>
                <a:cubicBezTo>
                  <a:pt x="2335563" y="3801370"/>
                  <a:pt x="2362280" y="3747938"/>
                  <a:pt x="2393710" y="3697279"/>
                </a:cubicBezTo>
                <a:cubicBezTo>
                  <a:pt x="2418947" y="3657806"/>
                  <a:pt x="2446311" y="3619349"/>
                  <a:pt x="2465724" y="3576456"/>
                </a:cubicBezTo>
                <a:cubicBezTo>
                  <a:pt x="2501869" y="3482995"/>
                  <a:pt x="2517584" y="3382972"/>
                  <a:pt x="2543746" y="3286369"/>
                </a:cubicBezTo>
                <a:cubicBezTo>
                  <a:pt x="2595329" y="3065522"/>
                  <a:pt x="2598472" y="2837557"/>
                  <a:pt x="2582387" y="261236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6"/>
          <p:cNvSpPr/>
          <p:nvPr/>
        </p:nvSpPr>
        <p:spPr>
          <a:xfrm>
            <a:off x="8283381" y="22038"/>
            <a:ext cx="988850" cy="2063370"/>
          </a:xfrm>
          <a:custGeom>
            <a:avLst/>
            <a:gdLst/>
            <a:ahLst/>
            <a:cxnLst/>
            <a:rect l="l" t="t" r="r" b="b"/>
            <a:pathLst>
              <a:path w="1977700" h="4126740" extrusionOk="0">
                <a:moveTo>
                  <a:pt x="1733531" y="4126608"/>
                </a:moveTo>
                <a:cubicBezTo>
                  <a:pt x="1674275" y="4123373"/>
                  <a:pt x="1672333" y="4083160"/>
                  <a:pt x="1663089" y="4035552"/>
                </a:cubicBezTo>
                <a:cubicBezTo>
                  <a:pt x="1652088" y="3973060"/>
                  <a:pt x="1638777" y="3912140"/>
                  <a:pt x="1622969" y="3850850"/>
                </a:cubicBezTo>
                <a:cubicBezTo>
                  <a:pt x="1597177" y="3745095"/>
                  <a:pt x="1561124" y="3642390"/>
                  <a:pt x="1534870" y="3536728"/>
                </a:cubicBezTo>
                <a:cubicBezTo>
                  <a:pt x="1504826" y="3432821"/>
                  <a:pt x="1481808" y="3327066"/>
                  <a:pt x="1455184" y="3222236"/>
                </a:cubicBezTo>
                <a:cubicBezTo>
                  <a:pt x="1358026" y="2893230"/>
                  <a:pt x="1254028" y="2566073"/>
                  <a:pt x="1144944" y="2240858"/>
                </a:cubicBezTo>
                <a:cubicBezTo>
                  <a:pt x="1101866" y="2116707"/>
                  <a:pt x="1052594" y="1994774"/>
                  <a:pt x="1007944" y="1871177"/>
                </a:cubicBezTo>
                <a:cubicBezTo>
                  <a:pt x="960335" y="1728815"/>
                  <a:pt x="901079" y="1591167"/>
                  <a:pt x="827032" y="1460544"/>
                </a:cubicBezTo>
                <a:cubicBezTo>
                  <a:pt x="744295" y="1302651"/>
                  <a:pt x="645104" y="1154280"/>
                  <a:pt x="560241" y="997496"/>
                </a:cubicBezTo>
                <a:cubicBezTo>
                  <a:pt x="511431" y="913188"/>
                  <a:pt x="465671" y="827216"/>
                  <a:pt x="417693" y="742538"/>
                </a:cubicBezTo>
                <a:cubicBezTo>
                  <a:pt x="378497" y="674314"/>
                  <a:pt x="333477" y="609512"/>
                  <a:pt x="291693" y="542768"/>
                </a:cubicBezTo>
                <a:cubicBezTo>
                  <a:pt x="255917" y="487209"/>
                  <a:pt x="223840" y="428970"/>
                  <a:pt x="180946" y="378404"/>
                </a:cubicBezTo>
                <a:cubicBezTo>
                  <a:pt x="149423" y="336527"/>
                  <a:pt x="124740" y="292154"/>
                  <a:pt x="95621" y="248983"/>
                </a:cubicBezTo>
                <a:cubicBezTo>
                  <a:pt x="75745" y="219124"/>
                  <a:pt x="60954" y="186122"/>
                  <a:pt x="44592" y="155800"/>
                </a:cubicBezTo>
                <a:cubicBezTo>
                  <a:pt x="24162" y="110780"/>
                  <a:pt x="-19194" y="55869"/>
                  <a:pt x="9556" y="7521"/>
                </a:cubicBezTo>
                <a:cubicBezTo>
                  <a:pt x="22406" y="-5698"/>
                  <a:pt x="42096" y="126"/>
                  <a:pt x="53282" y="12513"/>
                </a:cubicBezTo>
                <a:cubicBezTo>
                  <a:pt x="80645" y="35624"/>
                  <a:pt x="107638" y="59197"/>
                  <a:pt x="132783" y="84804"/>
                </a:cubicBezTo>
                <a:cubicBezTo>
                  <a:pt x="174382" y="131765"/>
                  <a:pt x="219772" y="174751"/>
                  <a:pt x="263220" y="219863"/>
                </a:cubicBezTo>
                <a:cubicBezTo>
                  <a:pt x="338654" y="318870"/>
                  <a:pt x="414550" y="417784"/>
                  <a:pt x="485362" y="520212"/>
                </a:cubicBezTo>
                <a:cubicBezTo>
                  <a:pt x="542861" y="606091"/>
                  <a:pt x="606093" y="688181"/>
                  <a:pt x="660727" y="776002"/>
                </a:cubicBezTo>
                <a:cubicBezTo>
                  <a:pt x="701771" y="849494"/>
                  <a:pt x="750581" y="918087"/>
                  <a:pt x="791719" y="991580"/>
                </a:cubicBezTo>
                <a:cubicBezTo>
                  <a:pt x="849126" y="1097058"/>
                  <a:pt x="905979" y="1202720"/>
                  <a:pt x="963016" y="1308383"/>
                </a:cubicBezTo>
                <a:cubicBezTo>
                  <a:pt x="1017280" y="1421626"/>
                  <a:pt x="1063225" y="1538751"/>
                  <a:pt x="1120262" y="1650793"/>
                </a:cubicBezTo>
                <a:cubicBezTo>
                  <a:pt x="1182199" y="1787978"/>
                  <a:pt x="1226572" y="1932375"/>
                  <a:pt x="1293501" y="2067434"/>
                </a:cubicBezTo>
                <a:cubicBezTo>
                  <a:pt x="1354329" y="2202124"/>
                  <a:pt x="1398609" y="2343470"/>
                  <a:pt x="1459344" y="2478160"/>
                </a:cubicBezTo>
                <a:cubicBezTo>
                  <a:pt x="1500759" y="2579015"/>
                  <a:pt x="1535795" y="2682182"/>
                  <a:pt x="1568889" y="2785996"/>
                </a:cubicBezTo>
                <a:cubicBezTo>
                  <a:pt x="1632305" y="2955907"/>
                  <a:pt x="1700621" y="3124153"/>
                  <a:pt x="1753499" y="3297669"/>
                </a:cubicBezTo>
                <a:cubicBezTo>
                  <a:pt x="1781232" y="3373103"/>
                  <a:pt x="1812385" y="3447150"/>
                  <a:pt x="1841690" y="3521937"/>
                </a:cubicBezTo>
                <a:cubicBezTo>
                  <a:pt x="1871456" y="3623532"/>
                  <a:pt x="1902795" y="3724572"/>
                  <a:pt x="1931637" y="3826445"/>
                </a:cubicBezTo>
                <a:cubicBezTo>
                  <a:pt x="1943285" y="3864069"/>
                  <a:pt x="1954286" y="3901878"/>
                  <a:pt x="1963622" y="3940150"/>
                </a:cubicBezTo>
                <a:cubicBezTo>
                  <a:pt x="1974623" y="3983413"/>
                  <a:pt x="1997087" y="4046922"/>
                  <a:pt x="1942822" y="4068831"/>
                </a:cubicBezTo>
                <a:cubicBezTo>
                  <a:pt x="1878482" y="4100631"/>
                  <a:pt x="1806376" y="4128919"/>
                  <a:pt x="1733531" y="4126608"/>
                </a:cubicBezTo>
                <a:close/>
                <a:moveTo>
                  <a:pt x="1759970" y="4082790"/>
                </a:moveTo>
                <a:cubicBezTo>
                  <a:pt x="1786224" y="4082883"/>
                  <a:pt x="1940604" y="4039064"/>
                  <a:pt x="1934133" y="4013550"/>
                </a:cubicBezTo>
                <a:cubicBezTo>
                  <a:pt x="1921746" y="3930443"/>
                  <a:pt x="1890962" y="3851312"/>
                  <a:pt x="1870347" y="3770055"/>
                </a:cubicBezTo>
                <a:cubicBezTo>
                  <a:pt x="1846774" y="3695823"/>
                  <a:pt x="1824680" y="3621221"/>
                  <a:pt x="1803880" y="3546157"/>
                </a:cubicBezTo>
                <a:cubicBezTo>
                  <a:pt x="1783173" y="3490044"/>
                  <a:pt x="1758676" y="3435317"/>
                  <a:pt x="1737876" y="3379204"/>
                </a:cubicBezTo>
                <a:cubicBezTo>
                  <a:pt x="1713193" y="3320595"/>
                  <a:pt x="1695629" y="3259583"/>
                  <a:pt x="1676401" y="3199125"/>
                </a:cubicBezTo>
                <a:cubicBezTo>
                  <a:pt x="1656618" y="3146895"/>
                  <a:pt x="1636558" y="3093462"/>
                  <a:pt x="1619086" y="3040677"/>
                </a:cubicBezTo>
                <a:cubicBezTo>
                  <a:pt x="1598749" y="2980959"/>
                  <a:pt x="1573419" y="2923182"/>
                  <a:pt x="1551048" y="2864295"/>
                </a:cubicBezTo>
                <a:cubicBezTo>
                  <a:pt x="1514348" y="2767692"/>
                  <a:pt x="1486800" y="2667946"/>
                  <a:pt x="1449175" y="2571620"/>
                </a:cubicBezTo>
                <a:cubicBezTo>
                  <a:pt x="1420518" y="2491841"/>
                  <a:pt x="1382709" y="2415761"/>
                  <a:pt x="1353404" y="2336352"/>
                </a:cubicBezTo>
                <a:cubicBezTo>
                  <a:pt x="1339075" y="2296509"/>
                  <a:pt x="1324654" y="2256666"/>
                  <a:pt x="1308569" y="2217470"/>
                </a:cubicBezTo>
                <a:cubicBezTo>
                  <a:pt x="1279080" y="2138708"/>
                  <a:pt x="1242565" y="2063089"/>
                  <a:pt x="1209008" y="1986084"/>
                </a:cubicBezTo>
                <a:cubicBezTo>
                  <a:pt x="1173417" y="1905751"/>
                  <a:pt x="1144482" y="1822737"/>
                  <a:pt x="1111942" y="1741202"/>
                </a:cubicBezTo>
                <a:cubicBezTo>
                  <a:pt x="1070065" y="1639330"/>
                  <a:pt x="1017003" y="1542542"/>
                  <a:pt x="975126" y="1440577"/>
                </a:cubicBezTo>
                <a:cubicBezTo>
                  <a:pt x="932417" y="1331863"/>
                  <a:pt x="870665" y="1233134"/>
                  <a:pt x="816771" y="1129967"/>
                </a:cubicBezTo>
                <a:cubicBezTo>
                  <a:pt x="773045" y="1043625"/>
                  <a:pt x="725159" y="959410"/>
                  <a:pt x="671080" y="879169"/>
                </a:cubicBezTo>
                <a:cubicBezTo>
                  <a:pt x="616908" y="783767"/>
                  <a:pt x="556358" y="695669"/>
                  <a:pt x="492480" y="607570"/>
                </a:cubicBezTo>
                <a:cubicBezTo>
                  <a:pt x="408819" y="483419"/>
                  <a:pt x="318686" y="363890"/>
                  <a:pt x="227630" y="245470"/>
                </a:cubicBezTo>
                <a:cubicBezTo>
                  <a:pt x="160886" y="182239"/>
                  <a:pt x="102646" y="110133"/>
                  <a:pt x="31742" y="51339"/>
                </a:cubicBezTo>
                <a:cubicBezTo>
                  <a:pt x="39508" y="88964"/>
                  <a:pt x="64467" y="119932"/>
                  <a:pt x="82586" y="153119"/>
                </a:cubicBezTo>
                <a:cubicBezTo>
                  <a:pt x="113832" y="220418"/>
                  <a:pt x="154969" y="281523"/>
                  <a:pt x="196384" y="342905"/>
                </a:cubicBezTo>
                <a:cubicBezTo>
                  <a:pt x="271540" y="452266"/>
                  <a:pt x="343461" y="563660"/>
                  <a:pt x="416584" y="674407"/>
                </a:cubicBezTo>
                <a:cubicBezTo>
                  <a:pt x="508010" y="824073"/>
                  <a:pt x="590192" y="979470"/>
                  <a:pt x="679677" y="1130337"/>
                </a:cubicBezTo>
                <a:cubicBezTo>
                  <a:pt x="773415" y="1280742"/>
                  <a:pt x="862623" y="1433828"/>
                  <a:pt x="941754" y="1592369"/>
                </a:cubicBezTo>
                <a:cubicBezTo>
                  <a:pt x="1000086" y="1712637"/>
                  <a:pt x="1039374" y="1840764"/>
                  <a:pt x="1087630" y="1965192"/>
                </a:cubicBezTo>
                <a:cubicBezTo>
                  <a:pt x="1186082" y="2213772"/>
                  <a:pt x="1266138" y="2468731"/>
                  <a:pt x="1347488" y="2723227"/>
                </a:cubicBezTo>
                <a:cubicBezTo>
                  <a:pt x="1411736" y="2932703"/>
                  <a:pt x="1484026" y="3140239"/>
                  <a:pt x="1532374" y="3354152"/>
                </a:cubicBezTo>
                <a:cubicBezTo>
                  <a:pt x="1568612" y="3506499"/>
                  <a:pt x="1614556" y="3656164"/>
                  <a:pt x="1657080" y="3806755"/>
                </a:cubicBezTo>
                <a:cubicBezTo>
                  <a:pt x="1682132" y="3895408"/>
                  <a:pt x="1696923" y="3989052"/>
                  <a:pt x="1717723" y="4077798"/>
                </a:cubicBezTo>
                <a:cubicBezTo>
                  <a:pt x="1730573" y="4084362"/>
                  <a:pt x="1745918" y="4083160"/>
                  <a:pt x="1759970" y="40827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6"/>
          <p:cNvSpPr/>
          <p:nvPr/>
        </p:nvSpPr>
        <p:spPr>
          <a:xfrm>
            <a:off x="8063484" y="-218440"/>
            <a:ext cx="983823" cy="1974129"/>
          </a:xfrm>
          <a:custGeom>
            <a:avLst/>
            <a:gdLst/>
            <a:ahLst/>
            <a:cxnLst/>
            <a:rect l="l" t="t" r="r" b="b"/>
            <a:pathLst>
              <a:path w="1967646" h="3948258" extrusionOk="0">
                <a:moveTo>
                  <a:pt x="1934545" y="3945115"/>
                </a:moveTo>
                <a:cubicBezTo>
                  <a:pt x="1905332" y="3926903"/>
                  <a:pt x="1873717" y="3912760"/>
                  <a:pt x="1845614" y="3892607"/>
                </a:cubicBezTo>
                <a:cubicBezTo>
                  <a:pt x="1796712" y="3857756"/>
                  <a:pt x="1751322" y="3817913"/>
                  <a:pt x="1698167" y="3789810"/>
                </a:cubicBezTo>
                <a:cubicBezTo>
                  <a:pt x="1572074" y="3721957"/>
                  <a:pt x="1442746" y="3659927"/>
                  <a:pt x="1325436" y="3577191"/>
                </a:cubicBezTo>
                <a:cubicBezTo>
                  <a:pt x="1251389" y="3524128"/>
                  <a:pt x="1178913" y="3473099"/>
                  <a:pt x="1102740" y="3423180"/>
                </a:cubicBezTo>
                <a:cubicBezTo>
                  <a:pt x="1005767" y="3346175"/>
                  <a:pt x="903524" y="3274994"/>
                  <a:pt x="817367" y="3185509"/>
                </a:cubicBezTo>
                <a:cubicBezTo>
                  <a:pt x="663634" y="3041944"/>
                  <a:pt x="564350" y="2853360"/>
                  <a:pt x="487437" y="2659969"/>
                </a:cubicBezTo>
                <a:cubicBezTo>
                  <a:pt x="421155" y="2506420"/>
                  <a:pt x="372808" y="2346401"/>
                  <a:pt x="330931" y="2184625"/>
                </a:cubicBezTo>
                <a:cubicBezTo>
                  <a:pt x="288962" y="2023312"/>
                  <a:pt x="254480" y="1859687"/>
                  <a:pt x="234882" y="1694029"/>
                </a:cubicBezTo>
                <a:cubicBezTo>
                  <a:pt x="219999" y="1570894"/>
                  <a:pt x="207796" y="1447483"/>
                  <a:pt x="200216" y="1323701"/>
                </a:cubicBezTo>
                <a:cubicBezTo>
                  <a:pt x="192173" y="1196499"/>
                  <a:pt x="193560" y="1065322"/>
                  <a:pt x="184131" y="938767"/>
                </a:cubicBezTo>
                <a:cubicBezTo>
                  <a:pt x="174239" y="816650"/>
                  <a:pt x="155751" y="695364"/>
                  <a:pt x="139388" y="573986"/>
                </a:cubicBezTo>
                <a:cubicBezTo>
                  <a:pt x="128018" y="482930"/>
                  <a:pt x="111470" y="392798"/>
                  <a:pt x="90116" y="303590"/>
                </a:cubicBezTo>
                <a:cubicBezTo>
                  <a:pt x="68669" y="206432"/>
                  <a:pt x="30120" y="114358"/>
                  <a:pt x="2110" y="19234"/>
                </a:cubicBezTo>
                <a:cubicBezTo>
                  <a:pt x="816" y="13410"/>
                  <a:pt x="-2050" y="6015"/>
                  <a:pt x="2387" y="1115"/>
                </a:cubicBezTo>
                <a:cubicBezTo>
                  <a:pt x="5900" y="-2120"/>
                  <a:pt x="9505" y="2502"/>
                  <a:pt x="12371" y="4628"/>
                </a:cubicBezTo>
                <a:cubicBezTo>
                  <a:pt x="14405" y="5275"/>
                  <a:pt x="15329" y="7402"/>
                  <a:pt x="14035" y="9066"/>
                </a:cubicBezTo>
                <a:cubicBezTo>
                  <a:pt x="126631" y="213735"/>
                  <a:pt x="166104" y="446969"/>
                  <a:pt x="196241" y="675951"/>
                </a:cubicBezTo>
                <a:cubicBezTo>
                  <a:pt x="207519" y="758411"/>
                  <a:pt x="219167" y="840962"/>
                  <a:pt x="226192" y="923976"/>
                </a:cubicBezTo>
                <a:cubicBezTo>
                  <a:pt x="239689" y="1108031"/>
                  <a:pt x="236084" y="1293010"/>
                  <a:pt x="255682" y="1476787"/>
                </a:cubicBezTo>
                <a:cubicBezTo>
                  <a:pt x="276297" y="1722317"/>
                  <a:pt x="315400" y="1966459"/>
                  <a:pt x="381405" y="2203854"/>
                </a:cubicBezTo>
                <a:cubicBezTo>
                  <a:pt x="421433" y="2356662"/>
                  <a:pt x="468949" y="2507437"/>
                  <a:pt x="531902" y="2652481"/>
                </a:cubicBezTo>
                <a:cubicBezTo>
                  <a:pt x="615194" y="2862789"/>
                  <a:pt x="717621" y="3040465"/>
                  <a:pt x="887902" y="3192904"/>
                </a:cubicBezTo>
                <a:cubicBezTo>
                  <a:pt x="957696" y="3260757"/>
                  <a:pt x="1039231" y="3314744"/>
                  <a:pt x="1114018" y="3376774"/>
                </a:cubicBezTo>
                <a:cubicBezTo>
                  <a:pt x="1156912" y="3410053"/>
                  <a:pt x="1201469" y="3434181"/>
                  <a:pt x="1245287" y="3465242"/>
                </a:cubicBezTo>
                <a:cubicBezTo>
                  <a:pt x="1307779" y="3512573"/>
                  <a:pt x="1372119" y="3556021"/>
                  <a:pt x="1437754" y="3598452"/>
                </a:cubicBezTo>
                <a:cubicBezTo>
                  <a:pt x="1541845" y="3663070"/>
                  <a:pt x="1655273" y="3711418"/>
                  <a:pt x="1759734" y="3775389"/>
                </a:cubicBezTo>
                <a:cubicBezTo>
                  <a:pt x="1816032" y="3811257"/>
                  <a:pt x="1864842" y="3859235"/>
                  <a:pt x="1924746" y="3888817"/>
                </a:cubicBezTo>
                <a:cubicBezTo>
                  <a:pt x="1939259" y="3898338"/>
                  <a:pt x="1960336" y="3902961"/>
                  <a:pt x="1966807" y="3920340"/>
                </a:cubicBezTo>
                <a:cubicBezTo>
                  <a:pt x="1972169" y="3938089"/>
                  <a:pt x="1950722" y="3955561"/>
                  <a:pt x="1934545" y="394511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6"/>
          <p:cNvSpPr/>
          <p:nvPr/>
        </p:nvSpPr>
        <p:spPr>
          <a:xfrm>
            <a:off x="8064378" y="-225698"/>
            <a:ext cx="1294596" cy="1965268"/>
          </a:xfrm>
          <a:custGeom>
            <a:avLst/>
            <a:gdLst/>
            <a:ahLst/>
            <a:cxnLst/>
            <a:rect l="l" t="t" r="r" b="b"/>
            <a:pathLst>
              <a:path w="2589192" h="3930536" extrusionOk="0">
                <a:moveTo>
                  <a:pt x="2240778" y="3927554"/>
                </a:moveTo>
                <a:cubicBezTo>
                  <a:pt x="2230424" y="3921823"/>
                  <a:pt x="2226911" y="3907679"/>
                  <a:pt x="2232920" y="3897510"/>
                </a:cubicBezTo>
                <a:cubicBezTo>
                  <a:pt x="2245770" y="3872828"/>
                  <a:pt x="2258249" y="3847868"/>
                  <a:pt x="2271469" y="3823371"/>
                </a:cubicBezTo>
                <a:cubicBezTo>
                  <a:pt x="2310018" y="3749879"/>
                  <a:pt x="2350508" y="3677588"/>
                  <a:pt x="2396729" y="3608625"/>
                </a:cubicBezTo>
                <a:cubicBezTo>
                  <a:pt x="2439716" y="3543083"/>
                  <a:pt x="2452565" y="3464783"/>
                  <a:pt x="2471146" y="3389997"/>
                </a:cubicBezTo>
                <a:cubicBezTo>
                  <a:pt x="2484273" y="3336842"/>
                  <a:pt x="2498232" y="3283964"/>
                  <a:pt x="2508771" y="3233213"/>
                </a:cubicBezTo>
                <a:cubicBezTo>
                  <a:pt x="2536319" y="3090203"/>
                  <a:pt x="2549908" y="2945160"/>
                  <a:pt x="2544454" y="2799654"/>
                </a:cubicBezTo>
                <a:cubicBezTo>
                  <a:pt x="2544546" y="2584816"/>
                  <a:pt x="2512376" y="2370255"/>
                  <a:pt x="2465877" y="2162073"/>
                </a:cubicBezTo>
                <a:cubicBezTo>
                  <a:pt x="2435833" y="2001222"/>
                  <a:pt x="2386931" y="1844623"/>
                  <a:pt x="2319724" y="1695604"/>
                </a:cubicBezTo>
                <a:cubicBezTo>
                  <a:pt x="2289588" y="1625255"/>
                  <a:pt x="2261023" y="1553889"/>
                  <a:pt x="2223768" y="1486867"/>
                </a:cubicBezTo>
                <a:cubicBezTo>
                  <a:pt x="2190581" y="1426687"/>
                  <a:pt x="2150645" y="1370759"/>
                  <a:pt x="2111542" y="1314553"/>
                </a:cubicBezTo>
                <a:cubicBezTo>
                  <a:pt x="2036570" y="1209168"/>
                  <a:pt x="1942925" y="1118204"/>
                  <a:pt x="1847247" y="1031862"/>
                </a:cubicBezTo>
                <a:cubicBezTo>
                  <a:pt x="1640174" y="838748"/>
                  <a:pt x="1398712" y="688250"/>
                  <a:pt x="1150594" y="553837"/>
                </a:cubicBezTo>
                <a:cubicBezTo>
                  <a:pt x="1042066" y="494674"/>
                  <a:pt x="929839" y="447435"/>
                  <a:pt x="817613" y="396776"/>
                </a:cubicBezTo>
                <a:cubicBezTo>
                  <a:pt x="648904" y="317090"/>
                  <a:pt x="478346" y="241564"/>
                  <a:pt x="306957" y="167702"/>
                </a:cubicBezTo>
                <a:cubicBezTo>
                  <a:pt x="250751" y="143944"/>
                  <a:pt x="196579" y="116026"/>
                  <a:pt x="141206" y="90327"/>
                </a:cubicBezTo>
                <a:cubicBezTo>
                  <a:pt x="94522" y="66846"/>
                  <a:pt x="39056" y="53904"/>
                  <a:pt x="1616" y="16095"/>
                </a:cubicBezTo>
                <a:cubicBezTo>
                  <a:pt x="-2821" y="9716"/>
                  <a:pt x="2448" y="-360"/>
                  <a:pt x="10491" y="10"/>
                </a:cubicBezTo>
                <a:cubicBezTo>
                  <a:pt x="28332" y="2136"/>
                  <a:pt x="43955" y="14339"/>
                  <a:pt x="60780" y="20440"/>
                </a:cubicBezTo>
                <a:cubicBezTo>
                  <a:pt x="117078" y="43551"/>
                  <a:pt x="174116" y="64998"/>
                  <a:pt x="228934" y="91714"/>
                </a:cubicBezTo>
                <a:cubicBezTo>
                  <a:pt x="341438" y="143482"/>
                  <a:pt x="457362" y="187670"/>
                  <a:pt x="570512" y="237959"/>
                </a:cubicBezTo>
                <a:cubicBezTo>
                  <a:pt x="685142" y="288340"/>
                  <a:pt x="797738" y="342974"/>
                  <a:pt x="912553" y="392894"/>
                </a:cubicBezTo>
                <a:cubicBezTo>
                  <a:pt x="1144770" y="492178"/>
                  <a:pt x="1365062" y="618178"/>
                  <a:pt x="1574724" y="758414"/>
                </a:cubicBezTo>
                <a:cubicBezTo>
                  <a:pt x="1694438" y="840319"/>
                  <a:pt x="1805647" y="933687"/>
                  <a:pt x="1912327" y="1031584"/>
                </a:cubicBezTo>
                <a:cubicBezTo>
                  <a:pt x="2020670" y="1131515"/>
                  <a:pt x="2120601" y="1240691"/>
                  <a:pt x="2199825" y="1365489"/>
                </a:cubicBezTo>
                <a:cubicBezTo>
                  <a:pt x="2260006" y="1451554"/>
                  <a:pt x="2305581" y="1546493"/>
                  <a:pt x="2345146" y="1643559"/>
                </a:cubicBezTo>
                <a:cubicBezTo>
                  <a:pt x="2406621" y="1782963"/>
                  <a:pt x="2461440" y="1925973"/>
                  <a:pt x="2492224" y="2075638"/>
                </a:cubicBezTo>
                <a:cubicBezTo>
                  <a:pt x="2530495" y="2254331"/>
                  <a:pt x="2568674" y="2430066"/>
                  <a:pt x="2580599" y="2612364"/>
                </a:cubicBezTo>
                <a:cubicBezTo>
                  <a:pt x="2596684" y="2837556"/>
                  <a:pt x="2593541" y="3065521"/>
                  <a:pt x="2541958" y="3286368"/>
                </a:cubicBezTo>
                <a:cubicBezTo>
                  <a:pt x="2515796" y="3382971"/>
                  <a:pt x="2500081" y="3482995"/>
                  <a:pt x="2463936" y="3576455"/>
                </a:cubicBezTo>
                <a:cubicBezTo>
                  <a:pt x="2444523" y="3619348"/>
                  <a:pt x="2417160" y="3657805"/>
                  <a:pt x="2391923" y="3697278"/>
                </a:cubicBezTo>
                <a:cubicBezTo>
                  <a:pt x="2360492" y="3747937"/>
                  <a:pt x="2333776" y="3801369"/>
                  <a:pt x="2305026" y="3853507"/>
                </a:cubicBezTo>
                <a:cubicBezTo>
                  <a:pt x="2293286" y="3875509"/>
                  <a:pt x="2282285" y="3897788"/>
                  <a:pt x="2270729" y="3919882"/>
                </a:cubicBezTo>
                <a:cubicBezTo>
                  <a:pt x="2265275" y="3929865"/>
                  <a:pt x="2250669" y="3933748"/>
                  <a:pt x="2240778" y="39275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6"/>
          <p:cNvSpPr/>
          <p:nvPr/>
        </p:nvSpPr>
        <p:spPr>
          <a:xfrm>
            <a:off x="8579509" y="1260001"/>
            <a:ext cx="366900" cy="146206"/>
          </a:xfrm>
          <a:custGeom>
            <a:avLst/>
            <a:gdLst/>
            <a:ahLst/>
            <a:cxnLst/>
            <a:rect l="l" t="t" r="r" b="b"/>
            <a:pathLst>
              <a:path w="733800" h="292411" extrusionOk="0">
                <a:moveTo>
                  <a:pt x="723618" y="292412"/>
                </a:moveTo>
                <a:cubicBezTo>
                  <a:pt x="711600" y="289453"/>
                  <a:pt x="702633" y="279654"/>
                  <a:pt x="692649" y="272814"/>
                </a:cubicBezTo>
                <a:cubicBezTo>
                  <a:pt x="655579" y="245450"/>
                  <a:pt x="619342" y="216886"/>
                  <a:pt x="580053" y="192758"/>
                </a:cubicBezTo>
                <a:cubicBezTo>
                  <a:pt x="408941" y="91347"/>
                  <a:pt x="203347" y="93381"/>
                  <a:pt x="15502" y="42630"/>
                </a:cubicBezTo>
                <a:cubicBezTo>
                  <a:pt x="-9735" y="36066"/>
                  <a:pt x="-2247" y="-3777"/>
                  <a:pt x="24192" y="291"/>
                </a:cubicBezTo>
                <a:cubicBezTo>
                  <a:pt x="131518" y="27654"/>
                  <a:pt x="240694" y="45033"/>
                  <a:pt x="349315" y="65741"/>
                </a:cubicBezTo>
                <a:cubicBezTo>
                  <a:pt x="467735" y="89591"/>
                  <a:pt x="583936" y="135720"/>
                  <a:pt x="674530" y="217532"/>
                </a:cubicBezTo>
                <a:cubicBezTo>
                  <a:pt x="685438" y="227331"/>
                  <a:pt x="760687" y="288437"/>
                  <a:pt x="723618" y="292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9048762" y="976691"/>
            <a:ext cx="251428" cy="380649"/>
          </a:xfrm>
          <a:custGeom>
            <a:avLst/>
            <a:gdLst/>
            <a:ahLst/>
            <a:cxnLst/>
            <a:rect l="l" t="t" r="r" b="b"/>
            <a:pathLst>
              <a:path w="502856" h="761298" extrusionOk="0">
                <a:moveTo>
                  <a:pt x="2261" y="758362"/>
                </a:moveTo>
                <a:cubicBezTo>
                  <a:pt x="-16228" y="710476"/>
                  <a:pt x="83981" y="545280"/>
                  <a:pt x="109957" y="495084"/>
                </a:cubicBezTo>
                <a:cubicBezTo>
                  <a:pt x="201384" y="314357"/>
                  <a:pt x="314534" y="142413"/>
                  <a:pt x="466141" y="6244"/>
                </a:cubicBezTo>
                <a:cubicBezTo>
                  <a:pt x="485924" y="-12984"/>
                  <a:pt x="516246" y="16505"/>
                  <a:pt x="496370" y="36565"/>
                </a:cubicBezTo>
                <a:cubicBezTo>
                  <a:pt x="306214" y="199543"/>
                  <a:pt x="188719" y="422238"/>
                  <a:pt x="70484" y="638371"/>
                </a:cubicBezTo>
                <a:cubicBezTo>
                  <a:pt x="55139" y="668045"/>
                  <a:pt x="40995" y="698459"/>
                  <a:pt x="28053" y="729335"/>
                </a:cubicBezTo>
                <a:cubicBezTo>
                  <a:pt x="22136" y="739226"/>
                  <a:pt x="18531" y="771027"/>
                  <a:pt x="2261" y="7583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6"/>
          <p:cNvSpPr/>
          <p:nvPr/>
        </p:nvSpPr>
        <p:spPr>
          <a:xfrm>
            <a:off x="8823028" y="492679"/>
            <a:ext cx="225537" cy="330930"/>
          </a:xfrm>
          <a:custGeom>
            <a:avLst/>
            <a:gdLst/>
            <a:ahLst/>
            <a:cxnLst/>
            <a:rect l="l" t="t" r="r" b="b"/>
            <a:pathLst>
              <a:path w="451074" h="661860" extrusionOk="0">
                <a:moveTo>
                  <a:pt x="941" y="658204"/>
                </a:moveTo>
                <a:cubicBezTo>
                  <a:pt x="-10430" y="609764"/>
                  <a:pt x="84510" y="451408"/>
                  <a:pt x="110856" y="400842"/>
                </a:cubicBezTo>
                <a:cubicBezTo>
                  <a:pt x="154397" y="324484"/>
                  <a:pt x="206812" y="253672"/>
                  <a:pt x="259782" y="183692"/>
                </a:cubicBezTo>
                <a:cubicBezTo>
                  <a:pt x="307483" y="122033"/>
                  <a:pt x="366092" y="69710"/>
                  <a:pt x="413608" y="7958"/>
                </a:cubicBezTo>
                <a:cubicBezTo>
                  <a:pt x="428953" y="-11917"/>
                  <a:pt x="461124" y="9067"/>
                  <a:pt x="447997" y="31161"/>
                </a:cubicBezTo>
                <a:cubicBezTo>
                  <a:pt x="443837" y="37447"/>
                  <a:pt x="438937" y="43086"/>
                  <a:pt x="433945" y="48910"/>
                </a:cubicBezTo>
                <a:cubicBezTo>
                  <a:pt x="377555" y="113990"/>
                  <a:pt x="314231" y="171305"/>
                  <a:pt x="263572" y="241192"/>
                </a:cubicBezTo>
                <a:cubicBezTo>
                  <a:pt x="165305" y="369504"/>
                  <a:pt x="76559" y="508261"/>
                  <a:pt x="14253" y="657464"/>
                </a:cubicBezTo>
                <a:cubicBezTo>
                  <a:pt x="14253" y="657464"/>
                  <a:pt x="14253" y="657464"/>
                  <a:pt x="14253" y="657372"/>
                </a:cubicBezTo>
                <a:cubicBezTo>
                  <a:pt x="12311" y="662918"/>
                  <a:pt x="3899" y="663473"/>
                  <a:pt x="941" y="65820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6"/>
          <p:cNvSpPr/>
          <p:nvPr/>
        </p:nvSpPr>
        <p:spPr>
          <a:xfrm>
            <a:off x="8340859" y="749631"/>
            <a:ext cx="429638" cy="113614"/>
          </a:xfrm>
          <a:custGeom>
            <a:avLst/>
            <a:gdLst/>
            <a:ahLst/>
            <a:cxnLst/>
            <a:rect l="l" t="t" r="r" b="b"/>
            <a:pathLst>
              <a:path w="859275" h="227227" extrusionOk="0">
                <a:moveTo>
                  <a:pt x="845936" y="225094"/>
                </a:moveTo>
                <a:cubicBezTo>
                  <a:pt x="817001" y="191167"/>
                  <a:pt x="775402" y="173696"/>
                  <a:pt x="734357" y="159182"/>
                </a:cubicBezTo>
                <a:cubicBezTo>
                  <a:pt x="692295" y="141988"/>
                  <a:pt x="649217" y="127474"/>
                  <a:pt x="605121" y="116104"/>
                </a:cubicBezTo>
                <a:cubicBezTo>
                  <a:pt x="551966" y="101682"/>
                  <a:pt x="498534" y="77924"/>
                  <a:pt x="444917" y="67571"/>
                </a:cubicBezTo>
                <a:cubicBezTo>
                  <a:pt x="306437" y="50099"/>
                  <a:pt x="168327" y="43628"/>
                  <a:pt x="29292" y="43905"/>
                </a:cubicBezTo>
                <a:cubicBezTo>
                  <a:pt x="-3156" y="48990"/>
                  <a:pt x="-12677" y="3877"/>
                  <a:pt x="21527" y="365"/>
                </a:cubicBezTo>
                <a:cubicBezTo>
                  <a:pt x="140131" y="-1854"/>
                  <a:pt x="258736" y="6373"/>
                  <a:pt x="376879" y="16357"/>
                </a:cubicBezTo>
                <a:cubicBezTo>
                  <a:pt x="457304" y="18576"/>
                  <a:pt x="531629" y="48897"/>
                  <a:pt x="606785" y="74134"/>
                </a:cubicBezTo>
                <a:cubicBezTo>
                  <a:pt x="659108" y="88371"/>
                  <a:pt x="709767" y="107044"/>
                  <a:pt x="758762" y="130062"/>
                </a:cubicBezTo>
                <a:cubicBezTo>
                  <a:pt x="794075" y="145316"/>
                  <a:pt x="831607" y="162972"/>
                  <a:pt x="852869" y="196622"/>
                </a:cubicBezTo>
                <a:cubicBezTo>
                  <a:pt x="859340" y="204387"/>
                  <a:pt x="864517" y="227220"/>
                  <a:pt x="849634" y="227128"/>
                </a:cubicBezTo>
                <a:cubicBezTo>
                  <a:pt x="849634" y="227128"/>
                  <a:pt x="849634" y="227128"/>
                  <a:pt x="849726" y="227220"/>
                </a:cubicBezTo>
                <a:cubicBezTo>
                  <a:pt x="849634" y="227220"/>
                  <a:pt x="849634" y="227220"/>
                  <a:pt x="849541" y="227128"/>
                </a:cubicBezTo>
                <a:cubicBezTo>
                  <a:pt x="849264" y="227220"/>
                  <a:pt x="848987" y="227220"/>
                  <a:pt x="848709" y="227220"/>
                </a:cubicBezTo>
                <a:cubicBezTo>
                  <a:pt x="847507" y="227313"/>
                  <a:pt x="846121" y="226481"/>
                  <a:pt x="845936" y="2250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6"/>
          <p:cNvSpPr/>
          <p:nvPr/>
        </p:nvSpPr>
        <p:spPr>
          <a:xfrm>
            <a:off x="8245520" y="345902"/>
            <a:ext cx="297729" cy="115225"/>
          </a:xfrm>
          <a:custGeom>
            <a:avLst/>
            <a:gdLst/>
            <a:ahLst/>
            <a:cxnLst/>
            <a:rect l="l" t="t" r="r" b="b"/>
            <a:pathLst>
              <a:path w="595459" h="230450" extrusionOk="0">
                <a:moveTo>
                  <a:pt x="588077" y="230423"/>
                </a:moveTo>
                <a:cubicBezTo>
                  <a:pt x="575042" y="222103"/>
                  <a:pt x="567185" y="207034"/>
                  <a:pt x="554982" y="197143"/>
                </a:cubicBezTo>
                <a:cubicBezTo>
                  <a:pt x="517820" y="162569"/>
                  <a:pt x="466699" y="152585"/>
                  <a:pt x="420385" y="135761"/>
                </a:cubicBezTo>
                <a:cubicBezTo>
                  <a:pt x="360019" y="110154"/>
                  <a:pt x="296881" y="94161"/>
                  <a:pt x="232078" y="85102"/>
                </a:cubicBezTo>
                <a:cubicBezTo>
                  <a:pt x="165241" y="69479"/>
                  <a:pt x="97943" y="56444"/>
                  <a:pt x="30182" y="45629"/>
                </a:cubicBezTo>
                <a:cubicBezTo>
                  <a:pt x="14466" y="44057"/>
                  <a:pt x="-4300" y="34258"/>
                  <a:pt x="877" y="15584"/>
                </a:cubicBezTo>
                <a:cubicBezTo>
                  <a:pt x="3743" y="5231"/>
                  <a:pt x="13912" y="-1055"/>
                  <a:pt x="24358" y="146"/>
                </a:cubicBezTo>
                <a:cubicBezTo>
                  <a:pt x="95816" y="13643"/>
                  <a:pt x="169586" y="27047"/>
                  <a:pt x="239473" y="45444"/>
                </a:cubicBezTo>
                <a:cubicBezTo>
                  <a:pt x="306864" y="56167"/>
                  <a:pt x="372222" y="74563"/>
                  <a:pt x="434066" y="103590"/>
                </a:cubicBezTo>
                <a:cubicBezTo>
                  <a:pt x="493785" y="126516"/>
                  <a:pt x="564134" y="148425"/>
                  <a:pt x="592884" y="211287"/>
                </a:cubicBezTo>
                <a:cubicBezTo>
                  <a:pt x="596027" y="217018"/>
                  <a:pt x="598061" y="231162"/>
                  <a:pt x="588077" y="230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/>
          <p:cNvSpPr/>
          <p:nvPr/>
        </p:nvSpPr>
        <p:spPr>
          <a:xfrm>
            <a:off x="8581476" y="96832"/>
            <a:ext cx="78260" cy="297353"/>
          </a:xfrm>
          <a:custGeom>
            <a:avLst/>
            <a:gdLst/>
            <a:ahLst/>
            <a:cxnLst/>
            <a:rect l="l" t="t" r="r" b="b"/>
            <a:pathLst>
              <a:path w="156519" h="594705" extrusionOk="0">
                <a:moveTo>
                  <a:pt x="14988" y="594706"/>
                </a:moveTo>
                <a:cubicBezTo>
                  <a:pt x="-21250" y="572427"/>
                  <a:pt x="18224" y="330596"/>
                  <a:pt x="29132" y="284836"/>
                </a:cubicBezTo>
                <a:cubicBezTo>
                  <a:pt x="49285" y="190821"/>
                  <a:pt x="77110" y="98008"/>
                  <a:pt x="116768" y="10372"/>
                </a:cubicBezTo>
                <a:cubicBezTo>
                  <a:pt x="129156" y="-10613"/>
                  <a:pt x="162158" y="2977"/>
                  <a:pt x="155687" y="26827"/>
                </a:cubicBezTo>
                <a:cubicBezTo>
                  <a:pt x="99943" y="149314"/>
                  <a:pt x="63059" y="279844"/>
                  <a:pt x="43646" y="413147"/>
                </a:cubicBezTo>
                <a:cubicBezTo>
                  <a:pt x="38006" y="452528"/>
                  <a:pt x="33477" y="495422"/>
                  <a:pt x="30426" y="534433"/>
                </a:cubicBezTo>
                <a:cubicBezTo>
                  <a:pt x="27930" y="548299"/>
                  <a:pt x="31166" y="592765"/>
                  <a:pt x="14988" y="59470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6"/>
          <p:cNvSpPr/>
          <p:nvPr/>
        </p:nvSpPr>
        <p:spPr>
          <a:xfrm>
            <a:off x="8071565" y="-211966"/>
            <a:ext cx="1265616" cy="1942741"/>
          </a:xfrm>
          <a:custGeom>
            <a:avLst/>
            <a:gdLst/>
            <a:ahLst/>
            <a:cxnLst/>
            <a:rect l="l" t="t" r="r" b="b"/>
            <a:pathLst>
              <a:path w="2531232" h="3885482" extrusionOk="0">
                <a:moveTo>
                  <a:pt x="2450856" y="2413878"/>
                </a:moveTo>
                <a:cubicBezTo>
                  <a:pt x="2470639" y="2393818"/>
                  <a:pt x="2440410" y="2364421"/>
                  <a:pt x="2420628" y="2383557"/>
                </a:cubicBezTo>
                <a:cubicBezTo>
                  <a:pt x="2269021" y="2519634"/>
                  <a:pt x="2155870" y="2691671"/>
                  <a:pt x="2064444" y="2872397"/>
                </a:cubicBezTo>
                <a:cubicBezTo>
                  <a:pt x="2038467" y="2922594"/>
                  <a:pt x="1938166" y="3087790"/>
                  <a:pt x="1956655" y="3135676"/>
                </a:cubicBezTo>
                <a:cubicBezTo>
                  <a:pt x="1972832" y="3148340"/>
                  <a:pt x="1976530" y="3116540"/>
                  <a:pt x="1982446" y="3106556"/>
                </a:cubicBezTo>
                <a:cubicBezTo>
                  <a:pt x="1995388" y="3075680"/>
                  <a:pt x="2009532" y="3045358"/>
                  <a:pt x="2024878" y="3015592"/>
                </a:cubicBezTo>
                <a:cubicBezTo>
                  <a:pt x="2143113" y="2799552"/>
                  <a:pt x="2260608" y="2576856"/>
                  <a:pt x="2450856" y="2413878"/>
                </a:cubicBezTo>
                <a:close/>
                <a:moveTo>
                  <a:pt x="2530080" y="2772189"/>
                </a:moveTo>
                <a:cubicBezTo>
                  <a:pt x="2535442" y="2917787"/>
                  <a:pt x="2521853" y="3062830"/>
                  <a:pt x="2494397" y="3205747"/>
                </a:cubicBezTo>
                <a:cubicBezTo>
                  <a:pt x="2483859" y="3256499"/>
                  <a:pt x="2469900" y="3309376"/>
                  <a:pt x="2456773" y="3362531"/>
                </a:cubicBezTo>
                <a:cubicBezTo>
                  <a:pt x="2438192" y="3437318"/>
                  <a:pt x="2425250" y="3515617"/>
                  <a:pt x="2382356" y="3581159"/>
                </a:cubicBezTo>
                <a:cubicBezTo>
                  <a:pt x="2336134" y="3650122"/>
                  <a:pt x="2295644" y="3722413"/>
                  <a:pt x="2257095" y="3795905"/>
                </a:cubicBezTo>
                <a:cubicBezTo>
                  <a:pt x="2243876" y="3820403"/>
                  <a:pt x="2231396" y="3845362"/>
                  <a:pt x="2218547" y="3870045"/>
                </a:cubicBezTo>
                <a:cubicBezTo>
                  <a:pt x="2218362" y="3870322"/>
                  <a:pt x="2218177" y="3870692"/>
                  <a:pt x="2217992" y="3871062"/>
                </a:cubicBezTo>
                <a:cubicBezTo>
                  <a:pt x="2203941" y="3836026"/>
                  <a:pt x="2190166" y="3800897"/>
                  <a:pt x="2177132" y="3765584"/>
                </a:cubicBezTo>
                <a:cubicBezTo>
                  <a:pt x="2124254" y="3592068"/>
                  <a:pt x="2056031" y="3423729"/>
                  <a:pt x="1992523" y="3253910"/>
                </a:cubicBezTo>
                <a:cubicBezTo>
                  <a:pt x="1959335" y="3150097"/>
                  <a:pt x="1924300" y="3046838"/>
                  <a:pt x="1882977" y="2946074"/>
                </a:cubicBezTo>
                <a:cubicBezTo>
                  <a:pt x="1822242" y="2811292"/>
                  <a:pt x="1778054" y="2669946"/>
                  <a:pt x="1717134" y="2535349"/>
                </a:cubicBezTo>
                <a:cubicBezTo>
                  <a:pt x="1650205" y="2400289"/>
                  <a:pt x="1605740" y="2255801"/>
                  <a:pt x="1543895" y="2118707"/>
                </a:cubicBezTo>
                <a:cubicBezTo>
                  <a:pt x="1534928" y="2101143"/>
                  <a:pt x="1526239" y="2083394"/>
                  <a:pt x="1517826" y="2065552"/>
                </a:cubicBezTo>
                <a:cubicBezTo>
                  <a:pt x="1580133" y="1916811"/>
                  <a:pt x="1668601" y="1778516"/>
                  <a:pt x="1766684" y="1650575"/>
                </a:cubicBezTo>
                <a:cubicBezTo>
                  <a:pt x="1817250" y="1580687"/>
                  <a:pt x="1880574" y="1523280"/>
                  <a:pt x="1936964" y="1458200"/>
                </a:cubicBezTo>
                <a:cubicBezTo>
                  <a:pt x="1941864" y="1452469"/>
                  <a:pt x="1946856" y="1446829"/>
                  <a:pt x="1951016" y="1440451"/>
                </a:cubicBezTo>
                <a:cubicBezTo>
                  <a:pt x="1964143" y="1418449"/>
                  <a:pt x="1931972" y="1397465"/>
                  <a:pt x="1916627" y="1417248"/>
                </a:cubicBezTo>
                <a:cubicBezTo>
                  <a:pt x="1869018" y="1479000"/>
                  <a:pt x="1810409" y="1531323"/>
                  <a:pt x="1762801" y="1592982"/>
                </a:cubicBezTo>
                <a:cubicBezTo>
                  <a:pt x="1709831" y="1662962"/>
                  <a:pt x="1657416" y="1733773"/>
                  <a:pt x="1613875" y="1810132"/>
                </a:cubicBezTo>
                <a:cubicBezTo>
                  <a:pt x="1591411" y="1853118"/>
                  <a:pt x="1519490" y="1973849"/>
                  <a:pt x="1505439" y="2038929"/>
                </a:cubicBezTo>
                <a:cubicBezTo>
                  <a:pt x="1464949" y="1951755"/>
                  <a:pt x="1428249" y="1862824"/>
                  <a:pt x="1386742" y="1776205"/>
                </a:cubicBezTo>
                <a:cubicBezTo>
                  <a:pt x="1329704" y="1670542"/>
                  <a:pt x="1272852" y="1564787"/>
                  <a:pt x="1215444" y="1459402"/>
                </a:cubicBezTo>
                <a:cubicBezTo>
                  <a:pt x="1174400" y="1385909"/>
                  <a:pt x="1125497" y="1317317"/>
                  <a:pt x="1084452" y="1243824"/>
                </a:cubicBezTo>
                <a:cubicBezTo>
                  <a:pt x="1072527" y="1224688"/>
                  <a:pt x="1060232" y="1205830"/>
                  <a:pt x="1047660" y="1187156"/>
                </a:cubicBezTo>
                <a:cubicBezTo>
                  <a:pt x="1049231" y="1173937"/>
                  <a:pt x="1049046" y="1159054"/>
                  <a:pt x="1050341" y="1152028"/>
                </a:cubicBezTo>
                <a:cubicBezTo>
                  <a:pt x="1053391" y="1113017"/>
                  <a:pt x="1057921" y="1070123"/>
                  <a:pt x="1063560" y="1030742"/>
                </a:cubicBezTo>
                <a:cubicBezTo>
                  <a:pt x="1082973" y="897532"/>
                  <a:pt x="1119858" y="766909"/>
                  <a:pt x="1175601" y="644422"/>
                </a:cubicBezTo>
                <a:cubicBezTo>
                  <a:pt x="1182072" y="620572"/>
                  <a:pt x="1148978" y="606982"/>
                  <a:pt x="1136683" y="627967"/>
                </a:cubicBezTo>
                <a:cubicBezTo>
                  <a:pt x="1096932" y="715603"/>
                  <a:pt x="1069199" y="808416"/>
                  <a:pt x="1049046" y="902431"/>
                </a:cubicBezTo>
                <a:cubicBezTo>
                  <a:pt x="1041281" y="934786"/>
                  <a:pt x="1019372" y="1065131"/>
                  <a:pt x="1019927" y="1146574"/>
                </a:cubicBezTo>
                <a:cubicBezTo>
                  <a:pt x="983134" y="1093604"/>
                  <a:pt x="944955" y="1041558"/>
                  <a:pt x="909180" y="987941"/>
                </a:cubicBezTo>
                <a:cubicBezTo>
                  <a:pt x="838368" y="885514"/>
                  <a:pt x="762472" y="786600"/>
                  <a:pt x="687039" y="687593"/>
                </a:cubicBezTo>
                <a:cubicBezTo>
                  <a:pt x="643590" y="642481"/>
                  <a:pt x="598293" y="599495"/>
                  <a:pt x="556601" y="552533"/>
                </a:cubicBezTo>
                <a:cubicBezTo>
                  <a:pt x="531549" y="526927"/>
                  <a:pt x="504463" y="503261"/>
                  <a:pt x="477100" y="480243"/>
                </a:cubicBezTo>
                <a:cubicBezTo>
                  <a:pt x="465914" y="467855"/>
                  <a:pt x="446131" y="462031"/>
                  <a:pt x="433374" y="475251"/>
                </a:cubicBezTo>
                <a:cubicBezTo>
                  <a:pt x="404624" y="523599"/>
                  <a:pt x="447980" y="578418"/>
                  <a:pt x="468410" y="623530"/>
                </a:cubicBezTo>
                <a:cubicBezTo>
                  <a:pt x="484773" y="653851"/>
                  <a:pt x="499564" y="686853"/>
                  <a:pt x="519439" y="716713"/>
                </a:cubicBezTo>
                <a:cubicBezTo>
                  <a:pt x="548651" y="759884"/>
                  <a:pt x="573333" y="804256"/>
                  <a:pt x="604764" y="846133"/>
                </a:cubicBezTo>
                <a:cubicBezTo>
                  <a:pt x="647658" y="896607"/>
                  <a:pt x="679735" y="954939"/>
                  <a:pt x="715511" y="1010497"/>
                </a:cubicBezTo>
                <a:cubicBezTo>
                  <a:pt x="757203" y="1077149"/>
                  <a:pt x="802315" y="1141952"/>
                  <a:pt x="841511" y="1210267"/>
                </a:cubicBezTo>
                <a:cubicBezTo>
                  <a:pt x="849831" y="1224873"/>
                  <a:pt x="857966" y="1239479"/>
                  <a:pt x="866101" y="1254178"/>
                </a:cubicBezTo>
                <a:cubicBezTo>
                  <a:pt x="839200" y="1239942"/>
                  <a:pt x="809526" y="1229680"/>
                  <a:pt x="781978" y="1219049"/>
                </a:cubicBezTo>
                <a:cubicBezTo>
                  <a:pt x="720133" y="1190022"/>
                  <a:pt x="654776" y="1171718"/>
                  <a:pt x="587385" y="1160903"/>
                </a:cubicBezTo>
                <a:cubicBezTo>
                  <a:pt x="517498" y="1142506"/>
                  <a:pt x="443728" y="1129102"/>
                  <a:pt x="372269" y="1115605"/>
                </a:cubicBezTo>
                <a:cubicBezTo>
                  <a:pt x="361731" y="1114404"/>
                  <a:pt x="351654" y="1120690"/>
                  <a:pt x="348789" y="1131043"/>
                </a:cubicBezTo>
                <a:cubicBezTo>
                  <a:pt x="343612" y="1149717"/>
                  <a:pt x="362378" y="1159516"/>
                  <a:pt x="378093" y="1161087"/>
                </a:cubicBezTo>
                <a:cubicBezTo>
                  <a:pt x="445946" y="1171903"/>
                  <a:pt x="513153" y="1185030"/>
                  <a:pt x="579989" y="1200561"/>
                </a:cubicBezTo>
                <a:cubicBezTo>
                  <a:pt x="644884" y="1209620"/>
                  <a:pt x="708023" y="1225705"/>
                  <a:pt x="768296" y="1251220"/>
                </a:cubicBezTo>
                <a:cubicBezTo>
                  <a:pt x="811190" y="1266750"/>
                  <a:pt x="858243" y="1276549"/>
                  <a:pt x="894481" y="1305391"/>
                </a:cubicBezTo>
                <a:cubicBezTo>
                  <a:pt x="924063" y="1358824"/>
                  <a:pt x="953460" y="1412348"/>
                  <a:pt x="983966" y="1465133"/>
                </a:cubicBezTo>
                <a:cubicBezTo>
                  <a:pt x="1068829" y="1621825"/>
                  <a:pt x="1168021" y="1770289"/>
                  <a:pt x="1250758" y="1928182"/>
                </a:cubicBezTo>
                <a:cubicBezTo>
                  <a:pt x="1275902" y="1972647"/>
                  <a:pt x="1299383" y="2017852"/>
                  <a:pt x="1321292" y="2063888"/>
                </a:cubicBezTo>
                <a:cubicBezTo>
                  <a:pt x="1313434" y="2060098"/>
                  <a:pt x="1305392" y="2056585"/>
                  <a:pt x="1297442" y="2053165"/>
                </a:cubicBezTo>
                <a:cubicBezTo>
                  <a:pt x="1248354" y="2030147"/>
                  <a:pt x="1197695" y="2011381"/>
                  <a:pt x="1145465" y="1997237"/>
                </a:cubicBezTo>
                <a:cubicBezTo>
                  <a:pt x="1070308" y="1971907"/>
                  <a:pt x="995984" y="1941678"/>
                  <a:pt x="915558" y="1939460"/>
                </a:cubicBezTo>
                <a:cubicBezTo>
                  <a:pt x="797416" y="1929476"/>
                  <a:pt x="678811" y="1921248"/>
                  <a:pt x="560206" y="1923467"/>
                </a:cubicBezTo>
                <a:cubicBezTo>
                  <a:pt x="525910" y="1927072"/>
                  <a:pt x="535524" y="1972092"/>
                  <a:pt x="567972" y="1967008"/>
                </a:cubicBezTo>
                <a:cubicBezTo>
                  <a:pt x="707006" y="1966730"/>
                  <a:pt x="845117" y="1973109"/>
                  <a:pt x="983597" y="1990673"/>
                </a:cubicBezTo>
                <a:cubicBezTo>
                  <a:pt x="1037214" y="2001027"/>
                  <a:pt x="1090646" y="2024785"/>
                  <a:pt x="1143801" y="2039206"/>
                </a:cubicBezTo>
                <a:cubicBezTo>
                  <a:pt x="1187896" y="2050576"/>
                  <a:pt x="1230975" y="2064998"/>
                  <a:pt x="1273037" y="2082285"/>
                </a:cubicBezTo>
                <a:cubicBezTo>
                  <a:pt x="1297626" y="2090974"/>
                  <a:pt x="1322494" y="2100773"/>
                  <a:pt x="1344680" y="2114547"/>
                </a:cubicBezTo>
                <a:cubicBezTo>
                  <a:pt x="1377405" y="2187762"/>
                  <a:pt x="1406247" y="2262734"/>
                  <a:pt x="1431762" y="2339000"/>
                </a:cubicBezTo>
                <a:cubicBezTo>
                  <a:pt x="1476412" y="2462596"/>
                  <a:pt x="1525592" y="2584529"/>
                  <a:pt x="1568763" y="2708680"/>
                </a:cubicBezTo>
                <a:cubicBezTo>
                  <a:pt x="1622934" y="2870363"/>
                  <a:pt x="1675904" y="3032509"/>
                  <a:pt x="1727395" y="3195117"/>
                </a:cubicBezTo>
                <a:cubicBezTo>
                  <a:pt x="1712697" y="3180141"/>
                  <a:pt x="1695225" y="3165720"/>
                  <a:pt x="1690510" y="3161375"/>
                </a:cubicBezTo>
                <a:cubicBezTo>
                  <a:pt x="1599916" y="3079563"/>
                  <a:pt x="1483807" y="3033433"/>
                  <a:pt x="1365295" y="3009583"/>
                </a:cubicBezTo>
                <a:cubicBezTo>
                  <a:pt x="1256674" y="2988876"/>
                  <a:pt x="1147499" y="2971496"/>
                  <a:pt x="1040172" y="2944133"/>
                </a:cubicBezTo>
                <a:cubicBezTo>
                  <a:pt x="1013733" y="2940066"/>
                  <a:pt x="1006245" y="2979909"/>
                  <a:pt x="1031482" y="2986472"/>
                </a:cubicBezTo>
                <a:cubicBezTo>
                  <a:pt x="1219419" y="3037223"/>
                  <a:pt x="1424921" y="3035190"/>
                  <a:pt x="1596033" y="3136600"/>
                </a:cubicBezTo>
                <a:cubicBezTo>
                  <a:pt x="1635322" y="3160728"/>
                  <a:pt x="1671560" y="3189293"/>
                  <a:pt x="1708629" y="3216656"/>
                </a:cubicBezTo>
                <a:cubicBezTo>
                  <a:pt x="1718613" y="3223497"/>
                  <a:pt x="1727580" y="3233296"/>
                  <a:pt x="1739598" y="3236254"/>
                </a:cubicBezTo>
                <a:cubicBezTo>
                  <a:pt x="1739875" y="3236254"/>
                  <a:pt x="1740153" y="3236254"/>
                  <a:pt x="1740337" y="3236161"/>
                </a:cubicBezTo>
                <a:cubicBezTo>
                  <a:pt x="1787853" y="3387121"/>
                  <a:pt x="1834167" y="3538358"/>
                  <a:pt x="1878910" y="3690058"/>
                </a:cubicBezTo>
                <a:cubicBezTo>
                  <a:pt x="1895365" y="3755045"/>
                  <a:pt x="1910525" y="3820403"/>
                  <a:pt x="1926795" y="3885483"/>
                </a:cubicBezTo>
                <a:cubicBezTo>
                  <a:pt x="1920509" y="3882340"/>
                  <a:pt x="1914131" y="3879381"/>
                  <a:pt x="1908584" y="3875776"/>
                </a:cubicBezTo>
                <a:cubicBezTo>
                  <a:pt x="1848681" y="3846194"/>
                  <a:pt x="1799871" y="3798216"/>
                  <a:pt x="1743573" y="3762348"/>
                </a:cubicBezTo>
                <a:cubicBezTo>
                  <a:pt x="1639112" y="3698378"/>
                  <a:pt x="1525684" y="3649937"/>
                  <a:pt x="1421593" y="3585412"/>
                </a:cubicBezTo>
                <a:cubicBezTo>
                  <a:pt x="1355958" y="3542981"/>
                  <a:pt x="1291618" y="3499625"/>
                  <a:pt x="1229126" y="3452201"/>
                </a:cubicBezTo>
                <a:cubicBezTo>
                  <a:pt x="1185308" y="3421140"/>
                  <a:pt x="1140750" y="3397013"/>
                  <a:pt x="1097857" y="3363733"/>
                </a:cubicBezTo>
                <a:cubicBezTo>
                  <a:pt x="1023070" y="3301704"/>
                  <a:pt x="941442" y="3247809"/>
                  <a:pt x="871740" y="3179863"/>
                </a:cubicBezTo>
                <a:cubicBezTo>
                  <a:pt x="701460" y="3027424"/>
                  <a:pt x="599033" y="2849748"/>
                  <a:pt x="515741" y="2639440"/>
                </a:cubicBezTo>
                <a:cubicBezTo>
                  <a:pt x="452787" y="2494396"/>
                  <a:pt x="405271" y="2343622"/>
                  <a:pt x="365243" y="2190813"/>
                </a:cubicBezTo>
                <a:cubicBezTo>
                  <a:pt x="299239" y="1953419"/>
                  <a:pt x="260135" y="1709368"/>
                  <a:pt x="239521" y="1463747"/>
                </a:cubicBezTo>
                <a:cubicBezTo>
                  <a:pt x="219923" y="1280062"/>
                  <a:pt x="223528" y="1095083"/>
                  <a:pt x="210031" y="910936"/>
                </a:cubicBezTo>
                <a:cubicBezTo>
                  <a:pt x="202913" y="827922"/>
                  <a:pt x="191265" y="745370"/>
                  <a:pt x="180080" y="662911"/>
                </a:cubicBezTo>
                <a:cubicBezTo>
                  <a:pt x="150128" y="435500"/>
                  <a:pt x="111024" y="203745"/>
                  <a:pt x="0" y="0"/>
                </a:cubicBezTo>
                <a:cubicBezTo>
                  <a:pt x="36515" y="29397"/>
                  <a:pt x="85140" y="41877"/>
                  <a:pt x="126832" y="62861"/>
                </a:cubicBezTo>
                <a:cubicBezTo>
                  <a:pt x="182206" y="88561"/>
                  <a:pt x="236377" y="116479"/>
                  <a:pt x="292583" y="140236"/>
                </a:cubicBezTo>
                <a:cubicBezTo>
                  <a:pt x="463973" y="214099"/>
                  <a:pt x="634531" y="289625"/>
                  <a:pt x="803332" y="369311"/>
                </a:cubicBezTo>
                <a:cubicBezTo>
                  <a:pt x="915558" y="419970"/>
                  <a:pt x="1027784" y="467208"/>
                  <a:pt x="1136313" y="526372"/>
                </a:cubicBezTo>
                <a:cubicBezTo>
                  <a:pt x="1384431" y="660784"/>
                  <a:pt x="1625893" y="811190"/>
                  <a:pt x="1832966" y="1004396"/>
                </a:cubicBezTo>
                <a:cubicBezTo>
                  <a:pt x="1928644" y="1090738"/>
                  <a:pt x="2022289" y="1181795"/>
                  <a:pt x="2097261" y="1287088"/>
                </a:cubicBezTo>
                <a:cubicBezTo>
                  <a:pt x="2136365" y="1343385"/>
                  <a:pt x="2176300" y="1399221"/>
                  <a:pt x="2209487" y="1459402"/>
                </a:cubicBezTo>
                <a:cubicBezTo>
                  <a:pt x="2246742" y="1526423"/>
                  <a:pt x="2275307" y="1597697"/>
                  <a:pt x="2305443" y="1668139"/>
                </a:cubicBezTo>
                <a:cubicBezTo>
                  <a:pt x="2372557" y="1817157"/>
                  <a:pt x="2421460" y="1973756"/>
                  <a:pt x="2451596" y="2134607"/>
                </a:cubicBezTo>
                <a:cubicBezTo>
                  <a:pt x="2498003" y="2342697"/>
                  <a:pt x="2530080" y="2557350"/>
                  <a:pt x="2530080" y="277218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6"/>
          <p:cNvSpPr/>
          <p:nvPr/>
        </p:nvSpPr>
        <p:spPr>
          <a:xfrm>
            <a:off x="8299253" y="47707"/>
            <a:ext cx="951296" cy="2015934"/>
          </a:xfrm>
          <a:custGeom>
            <a:avLst/>
            <a:gdLst/>
            <a:ahLst/>
            <a:cxnLst/>
            <a:rect l="l" t="t" r="r" b="b"/>
            <a:pathLst>
              <a:path w="1902593" h="4031868" extrusionOk="0">
                <a:moveTo>
                  <a:pt x="1902390" y="3962303"/>
                </a:moveTo>
                <a:cubicBezTo>
                  <a:pt x="1908954" y="3987817"/>
                  <a:pt x="1754481" y="4031635"/>
                  <a:pt x="1728227" y="4031543"/>
                </a:cubicBezTo>
                <a:cubicBezTo>
                  <a:pt x="1714176" y="4031913"/>
                  <a:pt x="1698923" y="4033115"/>
                  <a:pt x="1686073" y="4026459"/>
                </a:cubicBezTo>
                <a:cubicBezTo>
                  <a:pt x="1665273" y="3937713"/>
                  <a:pt x="1650483" y="3844161"/>
                  <a:pt x="1625430" y="3755507"/>
                </a:cubicBezTo>
                <a:cubicBezTo>
                  <a:pt x="1582907" y="3604825"/>
                  <a:pt x="1536962" y="3455252"/>
                  <a:pt x="1500724" y="3302905"/>
                </a:cubicBezTo>
                <a:cubicBezTo>
                  <a:pt x="1452376" y="3088992"/>
                  <a:pt x="1380086" y="2881457"/>
                  <a:pt x="1315838" y="2671980"/>
                </a:cubicBezTo>
                <a:cubicBezTo>
                  <a:pt x="1234488" y="2417484"/>
                  <a:pt x="1154432" y="2162433"/>
                  <a:pt x="1055980" y="1913945"/>
                </a:cubicBezTo>
                <a:cubicBezTo>
                  <a:pt x="1007724" y="1789517"/>
                  <a:pt x="968436" y="1661390"/>
                  <a:pt x="910104" y="1541122"/>
                </a:cubicBezTo>
                <a:cubicBezTo>
                  <a:pt x="830880" y="1382489"/>
                  <a:pt x="741673" y="1229403"/>
                  <a:pt x="648027" y="1078998"/>
                </a:cubicBezTo>
                <a:cubicBezTo>
                  <a:pt x="558450" y="928130"/>
                  <a:pt x="476360" y="772826"/>
                  <a:pt x="384841" y="623068"/>
                </a:cubicBezTo>
                <a:cubicBezTo>
                  <a:pt x="311719" y="512321"/>
                  <a:pt x="239798" y="400926"/>
                  <a:pt x="164642" y="291566"/>
                </a:cubicBezTo>
                <a:cubicBezTo>
                  <a:pt x="123227" y="230184"/>
                  <a:pt x="82090" y="168986"/>
                  <a:pt x="50844" y="101780"/>
                </a:cubicBezTo>
                <a:cubicBezTo>
                  <a:pt x="32725" y="68593"/>
                  <a:pt x="7858" y="37717"/>
                  <a:pt x="0" y="0"/>
                </a:cubicBezTo>
                <a:cubicBezTo>
                  <a:pt x="70904" y="58794"/>
                  <a:pt x="129143" y="130900"/>
                  <a:pt x="195887" y="194131"/>
                </a:cubicBezTo>
                <a:cubicBezTo>
                  <a:pt x="287036" y="312643"/>
                  <a:pt x="377076" y="432080"/>
                  <a:pt x="460460" y="556139"/>
                </a:cubicBezTo>
                <a:cubicBezTo>
                  <a:pt x="524431" y="644237"/>
                  <a:pt x="584889" y="732335"/>
                  <a:pt x="639060" y="827737"/>
                </a:cubicBezTo>
                <a:cubicBezTo>
                  <a:pt x="693140" y="908070"/>
                  <a:pt x="741025" y="992286"/>
                  <a:pt x="784751" y="1078536"/>
                </a:cubicBezTo>
                <a:cubicBezTo>
                  <a:pt x="838738" y="1181610"/>
                  <a:pt x="900490" y="1280339"/>
                  <a:pt x="943106" y="1389145"/>
                </a:cubicBezTo>
                <a:cubicBezTo>
                  <a:pt x="984891" y="1491110"/>
                  <a:pt x="1038046" y="1587898"/>
                  <a:pt x="1079923" y="1689770"/>
                </a:cubicBezTo>
                <a:cubicBezTo>
                  <a:pt x="1112555" y="1771305"/>
                  <a:pt x="1141490" y="1854227"/>
                  <a:pt x="1176988" y="1934653"/>
                </a:cubicBezTo>
                <a:cubicBezTo>
                  <a:pt x="1210637" y="2011565"/>
                  <a:pt x="1247152" y="2087276"/>
                  <a:pt x="1276549" y="2166038"/>
                </a:cubicBezTo>
                <a:cubicBezTo>
                  <a:pt x="1292635" y="2205234"/>
                  <a:pt x="1307056" y="2245077"/>
                  <a:pt x="1321384" y="2284920"/>
                </a:cubicBezTo>
                <a:cubicBezTo>
                  <a:pt x="1350689" y="2364421"/>
                  <a:pt x="1388498" y="2440502"/>
                  <a:pt x="1417156" y="2520188"/>
                </a:cubicBezTo>
                <a:cubicBezTo>
                  <a:pt x="1454780" y="2616514"/>
                  <a:pt x="1482421" y="2716261"/>
                  <a:pt x="1519028" y="2812864"/>
                </a:cubicBezTo>
                <a:cubicBezTo>
                  <a:pt x="1541492" y="2871750"/>
                  <a:pt x="1566729" y="2929527"/>
                  <a:pt x="1587066" y="2989245"/>
                </a:cubicBezTo>
                <a:cubicBezTo>
                  <a:pt x="1604538" y="3042030"/>
                  <a:pt x="1624691" y="3095370"/>
                  <a:pt x="1644381" y="3147601"/>
                </a:cubicBezTo>
                <a:cubicBezTo>
                  <a:pt x="1663609" y="3208151"/>
                  <a:pt x="1681266" y="3269071"/>
                  <a:pt x="1705856" y="3327680"/>
                </a:cubicBezTo>
                <a:cubicBezTo>
                  <a:pt x="1726656" y="3383793"/>
                  <a:pt x="1751153" y="3438519"/>
                  <a:pt x="1771860" y="3494633"/>
                </a:cubicBezTo>
                <a:cubicBezTo>
                  <a:pt x="1792660" y="3569696"/>
                  <a:pt x="1814847" y="3644206"/>
                  <a:pt x="1838327" y="3718530"/>
                </a:cubicBezTo>
                <a:cubicBezTo>
                  <a:pt x="1859219" y="3799973"/>
                  <a:pt x="1890003" y="3879197"/>
                  <a:pt x="1902390" y="3962303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"/>
          <p:cNvSpPr/>
          <p:nvPr/>
        </p:nvSpPr>
        <p:spPr>
          <a:xfrm rot="-2846199" flipH="1">
            <a:off x="-266546" y="3514620"/>
            <a:ext cx="1155544" cy="2068450"/>
          </a:xfrm>
          <a:custGeom>
            <a:avLst/>
            <a:gdLst/>
            <a:ahLst/>
            <a:cxnLst/>
            <a:rect l="l" t="t" r="r" b="b"/>
            <a:pathLst>
              <a:path w="2315899" h="4131480" extrusionOk="0">
                <a:moveTo>
                  <a:pt x="2308218" y="2335014"/>
                </a:moveTo>
                <a:cubicBezTo>
                  <a:pt x="2297559" y="2172070"/>
                  <a:pt x="2263433" y="2014993"/>
                  <a:pt x="2229225" y="1855272"/>
                </a:cubicBezTo>
                <a:cubicBezTo>
                  <a:pt x="2201709" y="1721496"/>
                  <a:pt x="2152711" y="1593669"/>
                  <a:pt x="2097763" y="1469065"/>
                </a:cubicBezTo>
                <a:cubicBezTo>
                  <a:pt x="2062397" y="1382305"/>
                  <a:pt x="2021661" y="1297446"/>
                  <a:pt x="1967870" y="1220518"/>
                </a:cubicBezTo>
                <a:cubicBezTo>
                  <a:pt x="1897057" y="1108970"/>
                  <a:pt x="1807736" y="1011385"/>
                  <a:pt x="1710895" y="922063"/>
                </a:cubicBezTo>
                <a:cubicBezTo>
                  <a:pt x="1615542" y="834560"/>
                  <a:pt x="1516139" y="751105"/>
                  <a:pt x="1409135" y="677896"/>
                </a:cubicBezTo>
                <a:cubicBezTo>
                  <a:pt x="1221733" y="552548"/>
                  <a:pt x="1024829" y="439925"/>
                  <a:pt x="817266" y="351182"/>
                </a:cubicBezTo>
                <a:cubicBezTo>
                  <a:pt x="714641" y="306562"/>
                  <a:pt x="613999" y="257729"/>
                  <a:pt x="511540" y="212696"/>
                </a:cubicBezTo>
                <a:cubicBezTo>
                  <a:pt x="410402" y="167746"/>
                  <a:pt x="306786" y="128249"/>
                  <a:pt x="206227" y="81977"/>
                </a:cubicBezTo>
                <a:cubicBezTo>
                  <a:pt x="157228" y="58098"/>
                  <a:pt x="106246" y="38928"/>
                  <a:pt x="55925" y="18271"/>
                </a:cubicBezTo>
                <a:cubicBezTo>
                  <a:pt x="40887" y="12817"/>
                  <a:pt x="26922" y="1910"/>
                  <a:pt x="10975" y="10"/>
                </a:cubicBezTo>
                <a:cubicBezTo>
                  <a:pt x="4117" y="-321"/>
                  <a:pt x="-428" y="7942"/>
                  <a:pt x="2712" y="13643"/>
                </a:cubicBezTo>
                <a:cubicBezTo>
                  <a:pt x="2464" y="13726"/>
                  <a:pt x="2299" y="13809"/>
                  <a:pt x="2134" y="13974"/>
                </a:cubicBezTo>
                <a:cubicBezTo>
                  <a:pt x="-1832" y="18353"/>
                  <a:pt x="729" y="24963"/>
                  <a:pt x="1886" y="30169"/>
                </a:cubicBezTo>
                <a:cubicBezTo>
                  <a:pt x="26922" y="115194"/>
                  <a:pt x="61379" y="197492"/>
                  <a:pt x="80548" y="284335"/>
                </a:cubicBezTo>
                <a:cubicBezTo>
                  <a:pt x="99636" y="364072"/>
                  <a:pt x="114426" y="444635"/>
                  <a:pt x="124590" y="526024"/>
                </a:cubicBezTo>
                <a:cubicBezTo>
                  <a:pt x="139215" y="634515"/>
                  <a:pt x="155741" y="742924"/>
                  <a:pt x="164582" y="852077"/>
                </a:cubicBezTo>
                <a:cubicBezTo>
                  <a:pt x="173010" y="965195"/>
                  <a:pt x="171771" y="1082446"/>
                  <a:pt x="178959" y="1196143"/>
                </a:cubicBezTo>
                <a:cubicBezTo>
                  <a:pt x="185735" y="1306783"/>
                  <a:pt x="196642" y="1417092"/>
                  <a:pt x="209945" y="1527153"/>
                </a:cubicBezTo>
                <a:cubicBezTo>
                  <a:pt x="227462" y="1675224"/>
                  <a:pt x="258283" y="1821477"/>
                  <a:pt x="295796" y="1965664"/>
                </a:cubicBezTo>
                <a:cubicBezTo>
                  <a:pt x="333227" y="2110264"/>
                  <a:pt x="376442" y="2253294"/>
                  <a:pt x="435687" y="2390541"/>
                </a:cubicBezTo>
                <a:cubicBezTo>
                  <a:pt x="504434" y="2563400"/>
                  <a:pt x="593177" y="2731962"/>
                  <a:pt x="730588" y="2860285"/>
                </a:cubicBezTo>
                <a:cubicBezTo>
                  <a:pt x="807598" y="2940269"/>
                  <a:pt x="898986" y="3003894"/>
                  <a:pt x="985663" y="3072723"/>
                </a:cubicBezTo>
                <a:cubicBezTo>
                  <a:pt x="1053749" y="3117343"/>
                  <a:pt x="1118530" y="3162954"/>
                  <a:pt x="1184716" y="3210383"/>
                </a:cubicBezTo>
                <a:cubicBezTo>
                  <a:pt x="1289571" y="3284335"/>
                  <a:pt x="1405169" y="3339779"/>
                  <a:pt x="1517874" y="3400429"/>
                </a:cubicBezTo>
                <a:cubicBezTo>
                  <a:pt x="1565386" y="3425548"/>
                  <a:pt x="1605957" y="3461161"/>
                  <a:pt x="1649667" y="3492312"/>
                </a:cubicBezTo>
                <a:cubicBezTo>
                  <a:pt x="1674786" y="3510325"/>
                  <a:pt x="1703045" y="3522967"/>
                  <a:pt x="1729156" y="3539245"/>
                </a:cubicBezTo>
                <a:cubicBezTo>
                  <a:pt x="1735105" y="3543128"/>
                  <a:pt x="1741881" y="3542633"/>
                  <a:pt x="1747417" y="3539741"/>
                </a:cubicBezTo>
                <a:cubicBezTo>
                  <a:pt x="1753036" y="3561224"/>
                  <a:pt x="1758902" y="3582708"/>
                  <a:pt x="1765017" y="3604108"/>
                </a:cubicBezTo>
                <a:cubicBezTo>
                  <a:pt x="1788483" y="3698553"/>
                  <a:pt x="1820709" y="3790353"/>
                  <a:pt x="1843762" y="3884881"/>
                </a:cubicBezTo>
                <a:cubicBezTo>
                  <a:pt x="1857891" y="3939664"/>
                  <a:pt x="1869790" y="3994116"/>
                  <a:pt x="1879623" y="4049973"/>
                </a:cubicBezTo>
                <a:cubicBezTo>
                  <a:pt x="1887886" y="4092527"/>
                  <a:pt x="1889621" y="4128470"/>
                  <a:pt x="1942586" y="4131362"/>
                </a:cubicBezTo>
                <a:cubicBezTo>
                  <a:pt x="2007697" y="4133428"/>
                  <a:pt x="2072148" y="4108143"/>
                  <a:pt x="2129657" y="4079719"/>
                </a:cubicBezTo>
                <a:cubicBezTo>
                  <a:pt x="2178160" y="4060136"/>
                  <a:pt x="2158081" y="4003370"/>
                  <a:pt x="2148249" y="3964700"/>
                </a:cubicBezTo>
                <a:cubicBezTo>
                  <a:pt x="2139903" y="3930492"/>
                  <a:pt x="2130070" y="3896697"/>
                  <a:pt x="2119659" y="3863067"/>
                </a:cubicBezTo>
                <a:cubicBezTo>
                  <a:pt x="2093879" y="3772010"/>
                  <a:pt x="2065868" y="3681697"/>
                  <a:pt x="2039261" y="3590888"/>
                </a:cubicBezTo>
                <a:cubicBezTo>
                  <a:pt x="2028933" y="3564612"/>
                  <a:pt x="2018439" y="3538419"/>
                  <a:pt x="2007862" y="3512225"/>
                </a:cubicBezTo>
                <a:cubicBezTo>
                  <a:pt x="2016373" y="3515200"/>
                  <a:pt x="2026950" y="3511564"/>
                  <a:pt x="2031246" y="3503714"/>
                </a:cubicBezTo>
                <a:cubicBezTo>
                  <a:pt x="2041575" y="3483966"/>
                  <a:pt x="2051408" y="3464053"/>
                  <a:pt x="2061902" y="3444387"/>
                </a:cubicBezTo>
                <a:cubicBezTo>
                  <a:pt x="2087599" y="3397784"/>
                  <a:pt x="2111479" y="3350025"/>
                  <a:pt x="2139573" y="3304745"/>
                </a:cubicBezTo>
                <a:cubicBezTo>
                  <a:pt x="2162130" y="3269462"/>
                  <a:pt x="2186588" y="3235089"/>
                  <a:pt x="2203940" y="3196749"/>
                </a:cubicBezTo>
                <a:cubicBezTo>
                  <a:pt x="2236248" y="3113211"/>
                  <a:pt x="2250295" y="3023807"/>
                  <a:pt x="2273679" y="2937460"/>
                </a:cubicBezTo>
                <a:cubicBezTo>
                  <a:pt x="2319786" y="2740060"/>
                  <a:pt x="2322595" y="2536298"/>
                  <a:pt x="2308218" y="23350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6"/>
          <p:cNvSpPr/>
          <p:nvPr/>
        </p:nvSpPr>
        <p:spPr>
          <a:xfrm rot="-2846199" flipH="1">
            <a:off x="-89030" y="3744066"/>
            <a:ext cx="882029" cy="1846724"/>
          </a:xfrm>
          <a:custGeom>
            <a:avLst/>
            <a:gdLst/>
            <a:ahLst/>
            <a:cxnLst/>
            <a:rect l="l" t="t" r="r" b="b"/>
            <a:pathLst>
              <a:path w="1767730" h="3688610" extrusionOk="0">
                <a:moveTo>
                  <a:pt x="1549484" y="3688492"/>
                </a:moveTo>
                <a:cubicBezTo>
                  <a:pt x="1496519" y="3685601"/>
                  <a:pt x="1494784" y="3649657"/>
                  <a:pt x="1486521" y="3607103"/>
                </a:cubicBezTo>
                <a:cubicBezTo>
                  <a:pt x="1476688" y="3551246"/>
                  <a:pt x="1464789" y="3496794"/>
                  <a:pt x="1450660" y="3442011"/>
                </a:cubicBezTo>
                <a:cubicBezTo>
                  <a:pt x="1427607" y="3347484"/>
                  <a:pt x="1395381" y="3255683"/>
                  <a:pt x="1371915" y="3161239"/>
                </a:cubicBezTo>
                <a:cubicBezTo>
                  <a:pt x="1345060" y="3068364"/>
                  <a:pt x="1324486" y="2973837"/>
                  <a:pt x="1300689" y="2880136"/>
                </a:cubicBezTo>
                <a:cubicBezTo>
                  <a:pt x="1213846" y="2586060"/>
                  <a:pt x="1120889" y="2293637"/>
                  <a:pt x="1023387" y="2002950"/>
                </a:cubicBezTo>
                <a:cubicBezTo>
                  <a:pt x="984882" y="1891979"/>
                  <a:pt x="940841" y="1782992"/>
                  <a:pt x="900931" y="1672517"/>
                </a:cubicBezTo>
                <a:cubicBezTo>
                  <a:pt x="858378" y="1545269"/>
                  <a:pt x="805412" y="1422235"/>
                  <a:pt x="739227" y="1305481"/>
                </a:cubicBezTo>
                <a:cubicBezTo>
                  <a:pt x="665274" y="1164351"/>
                  <a:pt x="576614" y="1031732"/>
                  <a:pt x="500761" y="891593"/>
                </a:cubicBezTo>
                <a:cubicBezTo>
                  <a:pt x="457133" y="816236"/>
                  <a:pt x="416231" y="739391"/>
                  <a:pt x="373347" y="663703"/>
                </a:cubicBezTo>
                <a:cubicBezTo>
                  <a:pt x="338313" y="602724"/>
                  <a:pt x="298072" y="544801"/>
                  <a:pt x="260724" y="485143"/>
                </a:cubicBezTo>
                <a:cubicBezTo>
                  <a:pt x="228747" y="435483"/>
                  <a:pt x="200075" y="383427"/>
                  <a:pt x="161735" y="338229"/>
                </a:cubicBezTo>
                <a:cubicBezTo>
                  <a:pt x="133559" y="300798"/>
                  <a:pt x="111497" y="261136"/>
                  <a:pt x="85469" y="222549"/>
                </a:cubicBezTo>
                <a:cubicBezTo>
                  <a:pt x="67704" y="195860"/>
                  <a:pt x="54483" y="166361"/>
                  <a:pt x="39858" y="139259"/>
                </a:cubicBezTo>
                <a:cubicBezTo>
                  <a:pt x="21597" y="99019"/>
                  <a:pt x="-17156" y="49937"/>
                  <a:pt x="8541" y="6723"/>
                </a:cubicBezTo>
                <a:cubicBezTo>
                  <a:pt x="20027" y="-5093"/>
                  <a:pt x="37627" y="112"/>
                  <a:pt x="47625" y="11185"/>
                </a:cubicBezTo>
                <a:cubicBezTo>
                  <a:pt x="72083" y="31842"/>
                  <a:pt x="96211" y="52912"/>
                  <a:pt x="118685" y="75800"/>
                </a:cubicBezTo>
                <a:cubicBezTo>
                  <a:pt x="155868" y="117776"/>
                  <a:pt x="196439" y="156198"/>
                  <a:pt x="235275" y="196521"/>
                </a:cubicBezTo>
                <a:cubicBezTo>
                  <a:pt x="302700" y="285016"/>
                  <a:pt x="370538" y="373429"/>
                  <a:pt x="433831" y="464981"/>
                </a:cubicBezTo>
                <a:cubicBezTo>
                  <a:pt x="485226" y="541744"/>
                  <a:pt x="541744" y="615118"/>
                  <a:pt x="590578" y="693615"/>
                </a:cubicBezTo>
                <a:cubicBezTo>
                  <a:pt x="627265" y="759305"/>
                  <a:pt x="670893" y="820615"/>
                  <a:pt x="707663" y="886305"/>
                </a:cubicBezTo>
                <a:cubicBezTo>
                  <a:pt x="758975" y="980585"/>
                  <a:pt x="809792" y="1075029"/>
                  <a:pt x="860774" y="1169474"/>
                </a:cubicBezTo>
                <a:cubicBezTo>
                  <a:pt x="909277" y="1270694"/>
                  <a:pt x="950343" y="1375385"/>
                  <a:pt x="1001325" y="1475531"/>
                </a:cubicBezTo>
                <a:cubicBezTo>
                  <a:pt x="1056686" y="1598151"/>
                  <a:pt x="1096348" y="1727218"/>
                  <a:pt x="1156171" y="1847938"/>
                </a:cubicBezTo>
                <a:cubicBezTo>
                  <a:pt x="1210541" y="1968328"/>
                  <a:pt x="1250120" y="2094667"/>
                  <a:pt x="1304407" y="2215058"/>
                </a:cubicBezTo>
                <a:cubicBezTo>
                  <a:pt x="1341425" y="2305205"/>
                  <a:pt x="1372741" y="2397419"/>
                  <a:pt x="1402322" y="2490211"/>
                </a:cubicBezTo>
                <a:cubicBezTo>
                  <a:pt x="1459005" y="2642083"/>
                  <a:pt x="1520068" y="2792467"/>
                  <a:pt x="1567332" y="2947561"/>
                </a:cubicBezTo>
                <a:cubicBezTo>
                  <a:pt x="1592120" y="3014986"/>
                  <a:pt x="1619966" y="3081171"/>
                  <a:pt x="1646159" y="3148018"/>
                </a:cubicBezTo>
                <a:cubicBezTo>
                  <a:pt x="1672766" y="3238827"/>
                  <a:pt x="1700777" y="3329140"/>
                  <a:pt x="1726557" y="3420197"/>
                </a:cubicBezTo>
                <a:cubicBezTo>
                  <a:pt x="1736968" y="3453827"/>
                  <a:pt x="1746801" y="3487622"/>
                  <a:pt x="1755146" y="3521830"/>
                </a:cubicBezTo>
                <a:cubicBezTo>
                  <a:pt x="1764979" y="3560501"/>
                  <a:pt x="1785058" y="3617266"/>
                  <a:pt x="1736555" y="3636849"/>
                </a:cubicBezTo>
                <a:cubicBezTo>
                  <a:pt x="1679046" y="3665274"/>
                  <a:pt x="1614595" y="3690558"/>
                  <a:pt x="1549484" y="3688492"/>
                </a:cubicBezTo>
                <a:close/>
                <a:moveTo>
                  <a:pt x="1573116" y="3649326"/>
                </a:moveTo>
                <a:cubicBezTo>
                  <a:pt x="1596582" y="3649409"/>
                  <a:pt x="1734572" y="3610243"/>
                  <a:pt x="1728788" y="3587438"/>
                </a:cubicBezTo>
                <a:cubicBezTo>
                  <a:pt x="1717716" y="3513154"/>
                  <a:pt x="1690200" y="3442424"/>
                  <a:pt x="1671774" y="3369794"/>
                </a:cubicBezTo>
                <a:cubicBezTo>
                  <a:pt x="1650704" y="3303443"/>
                  <a:pt x="1630956" y="3236761"/>
                  <a:pt x="1612364" y="3169667"/>
                </a:cubicBezTo>
                <a:cubicBezTo>
                  <a:pt x="1593855" y="3119511"/>
                  <a:pt x="1571959" y="3070595"/>
                  <a:pt x="1553367" y="3020440"/>
                </a:cubicBezTo>
                <a:cubicBezTo>
                  <a:pt x="1531305" y="2968053"/>
                  <a:pt x="1515606" y="2913518"/>
                  <a:pt x="1498419" y="2859479"/>
                </a:cubicBezTo>
                <a:cubicBezTo>
                  <a:pt x="1480737" y="2812794"/>
                  <a:pt x="1462806" y="2765034"/>
                  <a:pt x="1447189" y="2717853"/>
                </a:cubicBezTo>
                <a:cubicBezTo>
                  <a:pt x="1429011" y="2664475"/>
                  <a:pt x="1406371" y="2612832"/>
                  <a:pt x="1386375" y="2560198"/>
                </a:cubicBezTo>
                <a:cubicBezTo>
                  <a:pt x="1353571" y="2473850"/>
                  <a:pt x="1328948" y="2384694"/>
                  <a:pt x="1295318" y="2298595"/>
                </a:cubicBezTo>
                <a:cubicBezTo>
                  <a:pt x="1269703" y="2227286"/>
                  <a:pt x="1235908" y="2159283"/>
                  <a:pt x="1209715" y="2088305"/>
                </a:cubicBezTo>
                <a:cubicBezTo>
                  <a:pt x="1196907" y="2052692"/>
                  <a:pt x="1184017" y="2017079"/>
                  <a:pt x="1169640" y="1982044"/>
                </a:cubicBezTo>
                <a:cubicBezTo>
                  <a:pt x="1143281" y="1911645"/>
                  <a:pt x="1110643" y="1844054"/>
                  <a:pt x="1080649" y="1775225"/>
                </a:cubicBezTo>
                <a:cubicBezTo>
                  <a:pt x="1048837" y="1703420"/>
                  <a:pt x="1022974" y="1629220"/>
                  <a:pt x="993888" y="1556341"/>
                </a:cubicBezTo>
                <a:cubicBezTo>
                  <a:pt x="956458" y="1465285"/>
                  <a:pt x="909029" y="1378772"/>
                  <a:pt x="871598" y="1287633"/>
                </a:cubicBezTo>
                <a:cubicBezTo>
                  <a:pt x="833424" y="1190461"/>
                  <a:pt x="778228" y="1102214"/>
                  <a:pt x="730055" y="1010000"/>
                </a:cubicBezTo>
                <a:cubicBezTo>
                  <a:pt x="690972" y="932825"/>
                  <a:pt x="648170" y="857550"/>
                  <a:pt x="599832" y="785829"/>
                </a:cubicBezTo>
                <a:cubicBezTo>
                  <a:pt x="551412" y="700556"/>
                  <a:pt x="497290" y="621811"/>
                  <a:pt x="440194" y="543066"/>
                </a:cubicBezTo>
                <a:cubicBezTo>
                  <a:pt x="365415" y="432095"/>
                  <a:pt x="284852" y="325256"/>
                  <a:pt x="203462" y="219409"/>
                </a:cubicBezTo>
                <a:cubicBezTo>
                  <a:pt x="143805" y="162891"/>
                  <a:pt x="91749" y="98441"/>
                  <a:pt x="28372" y="45889"/>
                </a:cubicBezTo>
                <a:cubicBezTo>
                  <a:pt x="35313" y="79519"/>
                  <a:pt x="57623" y="107199"/>
                  <a:pt x="73818" y="136863"/>
                </a:cubicBezTo>
                <a:cubicBezTo>
                  <a:pt x="101747" y="197017"/>
                  <a:pt x="138516" y="251634"/>
                  <a:pt x="175534" y="306500"/>
                </a:cubicBezTo>
                <a:cubicBezTo>
                  <a:pt x="242711" y="404249"/>
                  <a:pt x="306996" y="503817"/>
                  <a:pt x="372356" y="602806"/>
                </a:cubicBezTo>
                <a:cubicBezTo>
                  <a:pt x="454075" y="736582"/>
                  <a:pt x="527532" y="875481"/>
                  <a:pt x="607517" y="1010331"/>
                </a:cubicBezTo>
                <a:cubicBezTo>
                  <a:pt x="691302" y="1144768"/>
                  <a:pt x="771039" y="1281601"/>
                  <a:pt x="841769" y="1423309"/>
                </a:cubicBezTo>
                <a:cubicBezTo>
                  <a:pt x="893908" y="1530809"/>
                  <a:pt x="929025" y="1645333"/>
                  <a:pt x="972157" y="1756551"/>
                </a:cubicBezTo>
                <a:cubicBezTo>
                  <a:pt x="1060157" y="1978739"/>
                  <a:pt x="1131713" y="2206629"/>
                  <a:pt x="1204426" y="2434106"/>
                </a:cubicBezTo>
                <a:cubicBezTo>
                  <a:pt x="1261853" y="2621343"/>
                  <a:pt x="1326469" y="2806844"/>
                  <a:pt x="1369684" y="2998047"/>
                </a:cubicBezTo>
                <a:cubicBezTo>
                  <a:pt x="1402074" y="3134219"/>
                  <a:pt x="1443141" y="3267995"/>
                  <a:pt x="1481150" y="3402597"/>
                </a:cubicBezTo>
                <a:cubicBezTo>
                  <a:pt x="1503542" y="3481838"/>
                  <a:pt x="1516763" y="3565541"/>
                  <a:pt x="1535354" y="3644864"/>
                </a:cubicBezTo>
                <a:cubicBezTo>
                  <a:pt x="1546840" y="3650731"/>
                  <a:pt x="1560556" y="3649657"/>
                  <a:pt x="1573116" y="36493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6"/>
          <p:cNvSpPr/>
          <p:nvPr/>
        </p:nvSpPr>
        <p:spPr>
          <a:xfrm rot="-2846199" flipH="1">
            <a:off x="-139447" y="3465029"/>
            <a:ext cx="877545" cy="1766853"/>
          </a:xfrm>
          <a:custGeom>
            <a:avLst/>
            <a:gdLst/>
            <a:ahLst/>
            <a:cxnLst/>
            <a:rect l="l" t="t" r="r" b="b"/>
            <a:pathLst>
              <a:path w="1758743" h="3529077" extrusionOk="0">
                <a:moveTo>
                  <a:pt x="1729156" y="3526268"/>
                </a:moveTo>
                <a:cubicBezTo>
                  <a:pt x="1703045" y="3509990"/>
                  <a:pt x="1674786" y="3497348"/>
                  <a:pt x="1649667" y="3479335"/>
                </a:cubicBezTo>
                <a:cubicBezTo>
                  <a:pt x="1605957" y="3448184"/>
                  <a:pt x="1565386" y="3412571"/>
                  <a:pt x="1517874" y="3387452"/>
                </a:cubicBezTo>
                <a:cubicBezTo>
                  <a:pt x="1405169" y="3326802"/>
                  <a:pt x="1289571" y="3271359"/>
                  <a:pt x="1184716" y="3197406"/>
                </a:cubicBezTo>
                <a:cubicBezTo>
                  <a:pt x="1118530" y="3149977"/>
                  <a:pt x="1053749" y="3104366"/>
                  <a:pt x="985663" y="3059746"/>
                </a:cubicBezTo>
                <a:cubicBezTo>
                  <a:pt x="898986" y="2990917"/>
                  <a:pt x="807598" y="2927292"/>
                  <a:pt x="730588" y="2847308"/>
                </a:cubicBezTo>
                <a:cubicBezTo>
                  <a:pt x="593177" y="2718986"/>
                  <a:pt x="504434" y="2550423"/>
                  <a:pt x="435687" y="2377564"/>
                </a:cubicBezTo>
                <a:cubicBezTo>
                  <a:pt x="376442" y="2240318"/>
                  <a:pt x="333227" y="2097287"/>
                  <a:pt x="295796" y="1952687"/>
                </a:cubicBezTo>
                <a:cubicBezTo>
                  <a:pt x="258283" y="1808500"/>
                  <a:pt x="227462" y="1662247"/>
                  <a:pt x="209945" y="1514176"/>
                </a:cubicBezTo>
                <a:cubicBezTo>
                  <a:pt x="196642" y="1404115"/>
                  <a:pt x="185735" y="1293806"/>
                  <a:pt x="178959" y="1183166"/>
                </a:cubicBezTo>
                <a:cubicBezTo>
                  <a:pt x="171771" y="1069469"/>
                  <a:pt x="173010" y="952219"/>
                  <a:pt x="164582" y="839100"/>
                </a:cubicBezTo>
                <a:cubicBezTo>
                  <a:pt x="155741" y="729947"/>
                  <a:pt x="139215" y="621539"/>
                  <a:pt x="124590" y="513047"/>
                </a:cubicBezTo>
                <a:cubicBezTo>
                  <a:pt x="114426" y="431658"/>
                  <a:pt x="99636" y="351095"/>
                  <a:pt x="80548" y="271358"/>
                </a:cubicBezTo>
                <a:cubicBezTo>
                  <a:pt x="61379" y="184515"/>
                  <a:pt x="26922" y="102217"/>
                  <a:pt x="1886" y="17192"/>
                </a:cubicBezTo>
                <a:cubicBezTo>
                  <a:pt x="729" y="11987"/>
                  <a:pt x="-1832" y="5376"/>
                  <a:pt x="2134" y="997"/>
                </a:cubicBezTo>
                <a:cubicBezTo>
                  <a:pt x="5274" y="-1895"/>
                  <a:pt x="8496" y="2236"/>
                  <a:pt x="11058" y="4137"/>
                </a:cubicBezTo>
                <a:cubicBezTo>
                  <a:pt x="12876" y="4715"/>
                  <a:pt x="13702" y="6616"/>
                  <a:pt x="12545" y="8103"/>
                </a:cubicBezTo>
                <a:cubicBezTo>
                  <a:pt x="113187" y="191043"/>
                  <a:pt x="148469" y="399515"/>
                  <a:pt x="175406" y="604187"/>
                </a:cubicBezTo>
                <a:cubicBezTo>
                  <a:pt x="185487" y="677891"/>
                  <a:pt x="195898" y="751679"/>
                  <a:pt x="202178" y="825879"/>
                </a:cubicBezTo>
                <a:cubicBezTo>
                  <a:pt x="214242" y="990393"/>
                  <a:pt x="211019" y="1155733"/>
                  <a:pt x="228536" y="1319999"/>
                </a:cubicBezTo>
                <a:cubicBezTo>
                  <a:pt x="246963" y="1539461"/>
                  <a:pt x="281915" y="1757683"/>
                  <a:pt x="340911" y="1969874"/>
                </a:cubicBezTo>
                <a:cubicBezTo>
                  <a:pt x="376690" y="2106459"/>
                  <a:pt x="419161" y="2241226"/>
                  <a:pt x="475431" y="2370871"/>
                </a:cubicBezTo>
                <a:cubicBezTo>
                  <a:pt x="549879" y="2558851"/>
                  <a:pt x="641432" y="2717664"/>
                  <a:pt x="793634" y="2853918"/>
                </a:cubicBezTo>
                <a:cubicBezTo>
                  <a:pt x="856019" y="2914568"/>
                  <a:pt x="928897" y="2962823"/>
                  <a:pt x="995744" y="3018267"/>
                </a:cubicBezTo>
                <a:cubicBezTo>
                  <a:pt x="1034083" y="3048013"/>
                  <a:pt x="1073911" y="3069579"/>
                  <a:pt x="1113077" y="3097342"/>
                </a:cubicBezTo>
                <a:cubicBezTo>
                  <a:pt x="1168933" y="3139648"/>
                  <a:pt x="1226443" y="3178484"/>
                  <a:pt x="1285109" y="3216410"/>
                </a:cubicBezTo>
                <a:cubicBezTo>
                  <a:pt x="1378149" y="3274168"/>
                  <a:pt x="1479535" y="3317383"/>
                  <a:pt x="1572905" y="3374562"/>
                </a:cubicBezTo>
                <a:cubicBezTo>
                  <a:pt x="1623226" y="3406622"/>
                  <a:pt x="1666854" y="3449506"/>
                  <a:pt x="1720397" y="3475947"/>
                </a:cubicBezTo>
                <a:cubicBezTo>
                  <a:pt x="1733370" y="3484458"/>
                  <a:pt x="1752209" y="3488589"/>
                  <a:pt x="1757993" y="3504123"/>
                </a:cubicBezTo>
                <a:cubicBezTo>
                  <a:pt x="1762786" y="3519988"/>
                  <a:pt x="1743616" y="3535605"/>
                  <a:pt x="1729156" y="3526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/>
          <p:nvPr/>
        </p:nvSpPr>
        <p:spPr>
          <a:xfrm rot="-2846199" flipH="1">
            <a:off x="-380021" y="3564577"/>
            <a:ext cx="1154747" cy="1758923"/>
          </a:xfrm>
          <a:custGeom>
            <a:avLst/>
            <a:gdLst/>
            <a:ahLst/>
            <a:cxnLst/>
            <a:rect l="l" t="t" r="r" b="b"/>
            <a:pathLst>
              <a:path w="2314301" h="3513237" extrusionOk="0">
                <a:moveTo>
                  <a:pt x="2002877" y="3510572"/>
                </a:moveTo>
                <a:cubicBezTo>
                  <a:pt x="1993622" y="3505449"/>
                  <a:pt x="1990482" y="3492807"/>
                  <a:pt x="1995853" y="3483717"/>
                </a:cubicBezTo>
                <a:cubicBezTo>
                  <a:pt x="2007339" y="3461656"/>
                  <a:pt x="2018493" y="3439346"/>
                  <a:pt x="2030309" y="3417449"/>
                </a:cubicBezTo>
                <a:cubicBezTo>
                  <a:pt x="2064766" y="3351760"/>
                  <a:pt x="2100957" y="3287144"/>
                  <a:pt x="2142271" y="3225503"/>
                </a:cubicBezTo>
                <a:cubicBezTo>
                  <a:pt x="2180694" y="3166919"/>
                  <a:pt x="2192179" y="3096933"/>
                  <a:pt x="2208787" y="3030086"/>
                </a:cubicBezTo>
                <a:cubicBezTo>
                  <a:pt x="2220521" y="2982574"/>
                  <a:pt x="2232998" y="2935311"/>
                  <a:pt x="2242417" y="2889948"/>
                </a:cubicBezTo>
                <a:cubicBezTo>
                  <a:pt x="2267041" y="2762121"/>
                  <a:pt x="2279187" y="2632477"/>
                  <a:pt x="2274312" y="2502419"/>
                </a:cubicBezTo>
                <a:cubicBezTo>
                  <a:pt x="2274395" y="2310390"/>
                  <a:pt x="2245640" y="2118609"/>
                  <a:pt x="2204078" y="1932529"/>
                </a:cubicBezTo>
                <a:cubicBezTo>
                  <a:pt x="2177223" y="1788755"/>
                  <a:pt x="2133513" y="1648782"/>
                  <a:pt x="2073442" y="1515585"/>
                </a:cubicBezTo>
                <a:cubicBezTo>
                  <a:pt x="2046505" y="1452704"/>
                  <a:pt x="2020972" y="1388915"/>
                  <a:pt x="1987673" y="1329009"/>
                </a:cubicBezTo>
                <a:cubicBezTo>
                  <a:pt x="1958009" y="1275218"/>
                  <a:pt x="1922314" y="1225227"/>
                  <a:pt x="1887362" y="1174989"/>
                </a:cubicBezTo>
                <a:cubicBezTo>
                  <a:pt x="1820350" y="1080792"/>
                  <a:pt x="1736647" y="999486"/>
                  <a:pt x="1651126" y="922310"/>
                </a:cubicBezTo>
                <a:cubicBezTo>
                  <a:pt x="1466038" y="749699"/>
                  <a:pt x="1250212" y="615180"/>
                  <a:pt x="1028437" y="495037"/>
                </a:cubicBezTo>
                <a:cubicBezTo>
                  <a:pt x="931431" y="442155"/>
                  <a:pt x="831119" y="399932"/>
                  <a:pt x="730808" y="354651"/>
                </a:cubicBezTo>
                <a:cubicBezTo>
                  <a:pt x="580011" y="283425"/>
                  <a:pt x="427561" y="215918"/>
                  <a:pt x="274367" y="149897"/>
                </a:cubicBezTo>
                <a:cubicBezTo>
                  <a:pt x="224129" y="128662"/>
                  <a:pt x="175709" y="103708"/>
                  <a:pt x="126214" y="80737"/>
                </a:cubicBezTo>
                <a:cubicBezTo>
                  <a:pt x="84487" y="59749"/>
                  <a:pt x="34909" y="48181"/>
                  <a:pt x="1445" y="14386"/>
                </a:cubicBezTo>
                <a:cubicBezTo>
                  <a:pt x="-2521" y="8685"/>
                  <a:pt x="2188" y="-322"/>
                  <a:pt x="9377" y="9"/>
                </a:cubicBezTo>
                <a:cubicBezTo>
                  <a:pt x="25324" y="1909"/>
                  <a:pt x="39289" y="12816"/>
                  <a:pt x="54327" y="18270"/>
                </a:cubicBezTo>
                <a:cubicBezTo>
                  <a:pt x="104648" y="38927"/>
                  <a:pt x="155630" y="58097"/>
                  <a:pt x="204629" y="81977"/>
                </a:cubicBezTo>
                <a:cubicBezTo>
                  <a:pt x="305188" y="128249"/>
                  <a:pt x="408804" y="167745"/>
                  <a:pt x="509942" y="212695"/>
                </a:cubicBezTo>
                <a:cubicBezTo>
                  <a:pt x="612401" y="257728"/>
                  <a:pt x="713043" y="306561"/>
                  <a:pt x="815668" y="351181"/>
                </a:cubicBezTo>
                <a:cubicBezTo>
                  <a:pt x="1023231" y="439924"/>
                  <a:pt x="1220135" y="552547"/>
                  <a:pt x="1407537" y="677895"/>
                </a:cubicBezTo>
                <a:cubicBezTo>
                  <a:pt x="1514541" y="751104"/>
                  <a:pt x="1613943" y="834559"/>
                  <a:pt x="1709297" y="922063"/>
                </a:cubicBezTo>
                <a:cubicBezTo>
                  <a:pt x="1806138" y="1011384"/>
                  <a:pt x="1895459" y="1108969"/>
                  <a:pt x="1966272" y="1220517"/>
                </a:cubicBezTo>
                <a:cubicBezTo>
                  <a:pt x="2020063" y="1297445"/>
                  <a:pt x="2060799" y="1382304"/>
                  <a:pt x="2096164" y="1469065"/>
                </a:cubicBezTo>
                <a:cubicBezTo>
                  <a:pt x="2151113" y="1593669"/>
                  <a:pt x="2200111" y="1721495"/>
                  <a:pt x="2227627" y="1855271"/>
                </a:cubicBezTo>
                <a:cubicBezTo>
                  <a:pt x="2261835" y="2014992"/>
                  <a:pt x="2295961" y="2172070"/>
                  <a:pt x="2306620" y="2335013"/>
                </a:cubicBezTo>
                <a:cubicBezTo>
                  <a:pt x="2320997" y="2536297"/>
                  <a:pt x="2318188" y="2740059"/>
                  <a:pt x="2272081" y="2937459"/>
                </a:cubicBezTo>
                <a:cubicBezTo>
                  <a:pt x="2248697" y="3023806"/>
                  <a:pt x="2234650" y="3113210"/>
                  <a:pt x="2202342" y="3196748"/>
                </a:cubicBezTo>
                <a:cubicBezTo>
                  <a:pt x="2184990" y="3235088"/>
                  <a:pt x="2160532" y="3269461"/>
                  <a:pt x="2137975" y="3304744"/>
                </a:cubicBezTo>
                <a:cubicBezTo>
                  <a:pt x="2109881" y="3350024"/>
                  <a:pt x="2086001" y="3397784"/>
                  <a:pt x="2060304" y="3444386"/>
                </a:cubicBezTo>
                <a:cubicBezTo>
                  <a:pt x="2049810" y="3464052"/>
                  <a:pt x="2039977" y="3483966"/>
                  <a:pt x="2029648" y="3503714"/>
                </a:cubicBezTo>
                <a:cubicBezTo>
                  <a:pt x="2024773" y="3512638"/>
                  <a:pt x="2011718" y="3516108"/>
                  <a:pt x="2002877" y="35105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6"/>
          <p:cNvSpPr/>
          <p:nvPr/>
        </p:nvSpPr>
        <p:spPr>
          <a:xfrm rot="-2846199" flipH="1">
            <a:off x="380533" y="4759588"/>
            <a:ext cx="327265" cy="130854"/>
          </a:xfrm>
          <a:custGeom>
            <a:avLst/>
            <a:gdLst/>
            <a:ahLst/>
            <a:cxnLst/>
            <a:rect l="l" t="t" r="r" b="b"/>
            <a:pathLst>
              <a:path w="655893" h="261366" extrusionOk="0">
                <a:moveTo>
                  <a:pt x="646792" y="261367"/>
                </a:moveTo>
                <a:cubicBezTo>
                  <a:pt x="636050" y="258722"/>
                  <a:pt x="628035" y="249964"/>
                  <a:pt x="619111" y="243849"/>
                </a:cubicBezTo>
                <a:cubicBezTo>
                  <a:pt x="585977" y="219391"/>
                  <a:pt x="553587" y="193859"/>
                  <a:pt x="518470" y="172293"/>
                </a:cubicBezTo>
                <a:cubicBezTo>
                  <a:pt x="365524" y="81649"/>
                  <a:pt x="181758" y="83467"/>
                  <a:pt x="13856" y="38104"/>
                </a:cubicBezTo>
                <a:cubicBezTo>
                  <a:pt x="-8701" y="32237"/>
                  <a:pt x="-2009" y="-3376"/>
                  <a:pt x="21623" y="260"/>
                </a:cubicBezTo>
                <a:cubicBezTo>
                  <a:pt x="117555" y="24718"/>
                  <a:pt x="215140" y="40252"/>
                  <a:pt x="312228" y="58761"/>
                </a:cubicBezTo>
                <a:cubicBezTo>
                  <a:pt x="418076" y="80079"/>
                  <a:pt x="521940" y="121311"/>
                  <a:pt x="602916" y="194437"/>
                </a:cubicBezTo>
                <a:cubicBezTo>
                  <a:pt x="612666" y="203196"/>
                  <a:pt x="679926" y="257814"/>
                  <a:pt x="646792" y="2613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"/>
          <p:cNvSpPr/>
          <p:nvPr/>
        </p:nvSpPr>
        <p:spPr>
          <a:xfrm rot="-2846199" flipH="1">
            <a:off x="73419" y="4824811"/>
            <a:ext cx="224268" cy="340682"/>
          </a:xfrm>
          <a:custGeom>
            <a:avLst/>
            <a:gdLst/>
            <a:ahLst/>
            <a:cxnLst/>
            <a:rect l="l" t="t" r="r" b="b"/>
            <a:pathLst>
              <a:path w="449469" h="680472" extrusionOk="0">
                <a:moveTo>
                  <a:pt x="2021" y="677848"/>
                </a:moveTo>
                <a:cubicBezTo>
                  <a:pt x="-14505" y="635046"/>
                  <a:pt x="75065" y="487389"/>
                  <a:pt x="98283" y="442521"/>
                </a:cubicBezTo>
                <a:cubicBezTo>
                  <a:pt x="180003" y="280982"/>
                  <a:pt x="281141" y="127293"/>
                  <a:pt x="416652" y="5581"/>
                </a:cubicBezTo>
                <a:cubicBezTo>
                  <a:pt x="434334" y="-11606"/>
                  <a:pt x="461436" y="14753"/>
                  <a:pt x="443671" y="32683"/>
                </a:cubicBezTo>
                <a:cubicBezTo>
                  <a:pt x="273704" y="178357"/>
                  <a:pt x="168683" y="377410"/>
                  <a:pt x="63001" y="570596"/>
                </a:cubicBezTo>
                <a:cubicBezTo>
                  <a:pt x="49285" y="597120"/>
                  <a:pt x="36642" y="624305"/>
                  <a:pt x="25074" y="651902"/>
                </a:cubicBezTo>
                <a:cubicBezTo>
                  <a:pt x="19786" y="660744"/>
                  <a:pt x="16564" y="689168"/>
                  <a:pt x="2021" y="6778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6"/>
          <p:cNvSpPr/>
          <p:nvPr/>
        </p:nvSpPr>
        <p:spPr>
          <a:xfrm rot="-2846199" flipH="1">
            <a:off x="-104952" y="4381892"/>
            <a:ext cx="201173" cy="296183"/>
          </a:xfrm>
          <a:custGeom>
            <a:avLst/>
            <a:gdLst/>
            <a:ahLst/>
            <a:cxnLst/>
            <a:rect l="l" t="t" r="r" b="b"/>
            <a:pathLst>
              <a:path w="403184" h="591591" extrusionOk="0">
                <a:moveTo>
                  <a:pt x="841" y="588323"/>
                </a:moveTo>
                <a:cubicBezTo>
                  <a:pt x="-9322" y="545026"/>
                  <a:pt x="75537" y="403483"/>
                  <a:pt x="99087" y="358285"/>
                </a:cubicBezTo>
                <a:cubicBezTo>
                  <a:pt x="138005" y="290034"/>
                  <a:pt x="184855" y="226740"/>
                  <a:pt x="232201" y="164190"/>
                </a:cubicBezTo>
                <a:cubicBezTo>
                  <a:pt x="274838" y="109077"/>
                  <a:pt x="327224" y="62309"/>
                  <a:pt x="369695" y="7113"/>
                </a:cubicBezTo>
                <a:cubicBezTo>
                  <a:pt x="383412" y="-10652"/>
                  <a:pt x="412167" y="8105"/>
                  <a:pt x="400433" y="27853"/>
                </a:cubicBezTo>
                <a:cubicBezTo>
                  <a:pt x="396715" y="33472"/>
                  <a:pt x="392336" y="38512"/>
                  <a:pt x="387874" y="43718"/>
                </a:cubicBezTo>
                <a:cubicBezTo>
                  <a:pt x="337470" y="101888"/>
                  <a:pt x="280870" y="153118"/>
                  <a:pt x="235589" y="215585"/>
                </a:cubicBezTo>
                <a:cubicBezTo>
                  <a:pt x="147755" y="330274"/>
                  <a:pt x="68431" y="454300"/>
                  <a:pt x="12739" y="587662"/>
                </a:cubicBezTo>
                <a:cubicBezTo>
                  <a:pt x="12739" y="587662"/>
                  <a:pt x="12739" y="587662"/>
                  <a:pt x="12739" y="587580"/>
                </a:cubicBezTo>
                <a:cubicBezTo>
                  <a:pt x="11004" y="592537"/>
                  <a:pt x="3485" y="593033"/>
                  <a:pt x="841" y="5883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/>
          <p:nvPr/>
        </p:nvSpPr>
        <p:spPr>
          <a:xfrm rot="-2846199" flipH="1">
            <a:off x="132023" y="4318867"/>
            <a:ext cx="383226" cy="101684"/>
          </a:xfrm>
          <a:custGeom>
            <a:avLst/>
            <a:gdLst/>
            <a:ahLst/>
            <a:cxnLst/>
            <a:rect l="l" t="t" r="r" b="b"/>
            <a:pathLst>
              <a:path w="768047" h="203102" extrusionOk="0">
                <a:moveTo>
                  <a:pt x="756124" y="201196"/>
                </a:moveTo>
                <a:cubicBezTo>
                  <a:pt x="730261" y="170872"/>
                  <a:pt x="693078" y="155255"/>
                  <a:pt x="656391" y="142282"/>
                </a:cubicBezTo>
                <a:cubicBezTo>
                  <a:pt x="618795" y="126913"/>
                  <a:pt x="580290" y="113940"/>
                  <a:pt x="540876" y="103777"/>
                </a:cubicBezTo>
                <a:cubicBezTo>
                  <a:pt x="493365" y="90887"/>
                  <a:pt x="445605" y="69651"/>
                  <a:pt x="397680" y="60397"/>
                </a:cubicBezTo>
                <a:cubicBezTo>
                  <a:pt x="273903" y="44780"/>
                  <a:pt x="150455" y="38996"/>
                  <a:pt x="26182" y="39244"/>
                </a:cubicBezTo>
                <a:cubicBezTo>
                  <a:pt x="-2821" y="43789"/>
                  <a:pt x="-11331" y="3466"/>
                  <a:pt x="19241" y="326"/>
                </a:cubicBezTo>
                <a:cubicBezTo>
                  <a:pt x="125254" y="-1657"/>
                  <a:pt x="231266" y="5697"/>
                  <a:pt x="336866" y="14621"/>
                </a:cubicBezTo>
                <a:cubicBezTo>
                  <a:pt x="408753" y="16604"/>
                  <a:pt x="475186" y="43706"/>
                  <a:pt x="542363" y="66264"/>
                </a:cubicBezTo>
                <a:cubicBezTo>
                  <a:pt x="589131" y="78988"/>
                  <a:pt x="634412" y="95679"/>
                  <a:pt x="678205" y="116254"/>
                </a:cubicBezTo>
                <a:cubicBezTo>
                  <a:pt x="709769" y="129888"/>
                  <a:pt x="743316" y="145670"/>
                  <a:pt x="762321" y="175747"/>
                </a:cubicBezTo>
                <a:cubicBezTo>
                  <a:pt x="768105" y="182687"/>
                  <a:pt x="772732" y="203097"/>
                  <a:pt x="759429" y="203014"/>
                </a:cubicBezTo>
                <a:cubicBezTo>
                  <a:pt x="759429" y="203014"/>
                  <a:pt x="759429" y="203014"/>
                  <a:pt x="759511" y="203097"/>
                </a:cubicBezTo>
                <a:cubicBezTo>
                  <a:pt x="759429" y="203097"/>
                  <a:pt x="759429" y="203097"/>
                  <a:pt x="759346" y="203014"/>
                </a:cubicBezTo>
                <a:cubicBezTo>
                  <a:pt x="759098" y="203097"/>
                  <a:pt x="758851" y="203097"/>
                  <a:pt x="758603" y="203097"/>
                </a:cubicBezTo>
                <a:cubicBezTo>
                  <a:pt x="757528" y="203179"/>
                  <a:pt x="756289" y="202436"/>
                  <a:pt x="756124" y="201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/>
          <p:nvPr/>
        </p:nvSpPr>
        <p:spPr>
          <a:xfrm rot="-2846199" flipH="1">
            <a:off x="23561" y="3968088"/>
            <a:ext cx="265567" cy="103127"/>
          </a:xfrm>
          <a:custGeom>
            <a:avLst/>
            <a:gdLst/>
            <a:ahLst/>
            <a:cxnLst/>
            <a:rect l="l" t="t" r="r" b="b"/>
            <a:pathLst>
              <a:path w="532240" h="205983" extrusionOk="0">
                <a:moveTo>
                  <a:pt x="525641" y="205959"/>
                </a:moveTo>
                <a:cubicBezTo>
                  <a:pt x="513991" y="198522"/>
                  <a:pt x="506967" y="185054"/>
                  <a:pt x="496060" y="176213"/>
                </a:cubicBezTo>
                <a:cubicBezTo>
                  <a:pt x="462844" y="145310"/>
                  <a:pt x="417150" y="136386"/>
                  <a:pt x="375753" y="121347"/>
                </a:cubicBezTo>
                <a:cubicBezTo>
                  <a:pt x="321796" y="98459"/>
                  <a:pt x="265361" y="84164"/>
                  <a:pt x="207438" y="76067"/>
                </a:cubicBezTo>
                <a:cubicBezTo>
                  <a:pt x="147698" y="62102"/>
                  <a:pt x="87544" y="50452"/>
                  <a:pt x="26977" y="40784"/>
                </a:cubicBezTo>
                <a:cubicBezTo>
                  <a:pt x="12930" y="39379"/>
                  <a:pt x="-3843" y="30621"/>
                  <a:pt x="784" y="13930"/>
                </a:cubicBezTo>
                <a:cubicBezTo>
                  <a:pt x="3346" y="4676"/>
                  <a:pt x="12435" y="-943"/>
                  <a:pt x="21772" y="131"/>
                </a:cubicBezTo>
                <a:cubicBezTo>
                  <a:pt x="85644" y="12195"/>
                  <a:pt x="151581" y="24176"/>
                  <a:pt x="214049" y="40619"/>
                </a:cubicBezTo>
                <a:cubicBezTo>
                  <a:pt x="274285" y="50204"/>
                  <a:pt x="332703" y="66647"/>
                  <a:pt x="387982" y="92592"/>
                </a:cubicBezTo>
                <a:cubicBezTo>
                  <a:pt x="441360" y="113084"/>
                  <a:pt x="504241" y="132667"/>
                  <a:pt x="529938" y="188855"/>
                </a:cubicBezTo>
                <a:cubicBezTo>
                  <a:pt x="532748" y="193978"/>
                  <a:pt x="534565" y="206620"/>
                  <a:pt x="525641" y="2059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/>
          <p:nvPr/>
        </p:nvSpPr>
        <p:spPr>
          <a:xfrm rot="-2846199" flipH="1">
            <a:off x="-119734" y="3939788"/>
            <a:ext cx="69805" cy="266132"/>
          </a:xfrm>
          <a:custGeom>
            <a:avLst/>
            <a:gdLst/>
            <a:ahLst/>
            <a:cxnLst/>
            <a:rect l="l" t="t" r="r" b="b"/>
            <a:pathLst>
              <a:path w="139901" h="531566" extrusionOk="0">
                <a:moveTo>
                  <a:pt x="13397" y="531567"/>
                </a:moveTo>
                <a:cubicBezTo>
                  <a:pt x="-18994" y="511653"/>
                  <a:pt x="16289" y="295497"/>
                  <a:pt x="26039" y="254595"/>
                </a:cubicBezTo>
                <a:cubicBezTo>
                  <a:pt x="44052" y="170562"/>
                  <a:pt x="68923" y="87603"/>
                  <a:pt x="104371" y="9271"/>
                </a:cubicBezTo>
                <a:cubicBezTo>
                  <a:pt x="115443" y="-9486"/>
                  <a:pt x="144942" y="2661"/>
                  <a:pt x="139158" y="23979"/>
                </a:cubicBezTo>
                <a:cubicBezTo>
                  <a:pt x="89333" y="133462"/>
                  <a:pt x="56364" y="250134"/>
                  <a:pt x="39012" y="369284"/>
                </a:cubicBezTo>
                <a:cubicBezTo>
                  <a:pt x="33971" y="404484"/>
                  <a:pt x="29923" y="442824"/>
                  <a:pt x="27196" y="477693"/>
                </a:cubicBezTo>
                <a:cubicBezTo>
                  <a:pt x="24965" y="490087"/>
                  <a:pt x="27857" y="529832"/>
                  <a:pt x="13397" y="5315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"/>
          <p:cNvSpPr/>
          <p:nvPr/>
        </p:nvSpPr>
        <p:spPr>
          <a:xfrm rot="-2846199" flipH="1">
            <a:off x="-361081" y="3571334"/>
            <a:ext cx="1128897" cy="1738761"/>
          </a:xfrm>
          <a:custGeom>
            <a:avLst/>
            <a:gdLst/>
            <a:ahLst/>
            <a:cxnLst/>
            <a:rect l="l" t="t" r="r" b="b"/>
            <a:pathLst>
              <a:path w="2262494" h="3472966" extrusionOk="0">
                <a:moveTo>
                  <a:pt x="2190652" y="2157601"/>
                </a:moveTo>
                <a:cubicBezTo>
                  <a:pt x="2208334" y="2139670"/>
                  <a:pt x="2181315" y="2113394"/>
                  <a:pt x="2163632" y="2130499"/>
                </a:cubicBezTo>
                <a:cubicBezTo>
                  <a:pt x="2028121" y="2252128"/>
                  <a:pt x="1926984" y="2405900"/>
                  <a:pt x="1845264" y="2567439"/>
                </a:cubicBezTo>
                <a:cubicBezTo>
                  <a:pt x="1822045" y="2612306"/>
                  <a:pt x="1732393" y="2759964"/>
                  <a:pt x="1748919" y="2802766"/>
                </a:cubicBezTo>
                <a:cubicBezTo>
                  <a:pt x="1763379" y="2814086"/>
                  <a:pt x="1766684" y="2785662"/>
                  <a:pt x="1771972" y="2776737"/>
                </a:cubicBezTo>
                <a:cubicBezTo>
                  <a:pt x="1783540" y="2749140"/>
                  <a:pt x="1796182" y="2722037"/>
                  <a:pt x="1809899" y="2695431"/>
                </a:cubicBezTo>
                <a:cubicBezTo>
                  <a:pt x="1915581" y="2502328"/>
                  <a:pt x="2020602" y="2303275"/>
                  <a:pt x="2190652" y="2157601"/>
                </a:cubicBezTo>
                <a:close/>
                <a:moveTo>
                  <a:pt x="2261464" y="2477870"/>
                </a:moveTo>
                <a:cubicBezTo>
                  <a:pt x="2266257" y="2608010"/>
                  <a:pt x="2254110" y="2737654"/>
                  <a:pt x="2229570" y="2865398"/>
                </a:cubicBezTo>
                <a:cubicBezTo>
                  <a:pt x="2220150" y="2910761"/>
                  <a:pt x="2207673" y="2958025"/>
                  <a:pt x="2195940" y="3005536"/>
                </a:cubicBezTo>
                <a:cubicBezTo>
                  <a:pt x="2179332" y="3072383"/>
                  <a:pt x="2167764" y="3142369"/>
                  <a:pt x="2129424" y="3200953"/>
                </a:cubicBezTo>
                <a:cubicBezTo>
                  <a:pt x="2088109" y="3262594"/>
                  <a:pt x="2051918" y="3327210"/>
                  <a:pt x="2017462" y="3392900"/>
                </a:cubicBezTo>
                <a:cubicBezTo>
                  <a:pt x="2005646" y="3414796"/>
                  <a:pt x="1994491" y="3437106"/>
                  <a:pt x="1983006" y="3459168"/>
                </a:cubicBezTo>
                <a:cubicBezTo>
                  <a:pt x="1982840" y="3459416"/>
                  <a:pt x="1982675" y="3459746"/>
                  <a:pt x="1982510" y="3460077"/>
                </a:cubicBezTo>
                <a:cubicBezTo>
                  <a:pt x="1969950" y="3428761"/>
                  <a:pt x="1957639" y="3397362"/>
                  <a:pt x="1945988" y="3365798"/>
                </a:cubicBezTo>
                <a:cubicBezTo>
                  <a:pt x="1898724" y="3210704"/>
                  <a:pt x="1837745" y="3060237"/>
                  <a:pt x="1780979" y="2908448"/>
                </a:cubicBezTo>
                <a:cubicBezTo>
                  <a:pt x="1751315" y="2815656"/>
                  <a:pt x="1719999" y="2723359"/>
                  <a:pt x="1683064" y="2633294"/>
                </a:cubicBezTo>
                <a:cubicBezTo>
                  <a:pt x="1628777" y="2512821"/>
                  <a:pt x="1589280" y="2386482"/>
                  <a:pt x="1534828" y="2266175"/>
                </a:cubicBezTo>
                <a:cubicBezTo>
                  <a:pt x="1475005" y="2145454"/>
                  <a:pt x="1435260" y="2016306"/>
                  <a:pt x="1379982" y="1893767"/>
                </a:cubicBezTo>
                <a:cubicBezTo>
                  <a:pt x="1371967" y="1878068"/>
                  <a:pt x="1364200" y="1862203"/>
                  <a:pt x="1356680" y="1846256"/>
                </a:cubicBezTo>
                <a:cubicBezTo>
                  <a:pt x="1412372" y="1713306"/>
                  <a:pt x="1491448" y="1589694"/>
                  <a:pt x="1579117" y="1475336"/>
                </a:cubicBezTo>
                <a:cubicBezTo>
                  <a:pt x="1624315" y="1412868"/>
                  <a:pt x="1680915" y="1361556"/>
                  <a:pt x="1731319" y="1303385"/>
                </a:cubicBezTo>
                <a:cubicBezTo>
                  <a:pt x="1735698" y="1298262"/>
                  <a:pt x="1740160" y="1293222"/>
                  <a:pt x="1743878" y="1287520"/>
                </a:cubicBezTo>
                <a:cubicBezTo>
                  <a:pt x="1755612" y="1267855"/>
                  <a:pt x="1726857" y="1249098"/>
                  <a:pt x="1713140" y="1266781"/>
                </a:cubicBezTo>
                <a:cubicBezTo>
                  <a:pt x="1670587" y="1321977"/>
                  <a:pt x="1618200" y="1368744"/>
                  <a:pt x="1575646" y="1423858"/>
                </a:cubicBezTo>
                <a:cubicBezTo>
                  <a:pt x="1528300" y="1486408"/>
                  <a:pt x="1481450" y="1549701"/>
                  <a:pt x="1442532" y="1617953"/>
                </a:cubicBezTo>
                <a:cubicBezTo>
                  <a:pt x="1422453" y="1656375"/>
                  <a:pt x="1358168" y="1764288"/>
                  <a:pt x="1345608" y="1822459"/>
                </a:cubicBezTo>
                <a:cubicBezTo>
                  <a:pt x="1309417" y="1744540"/>
                  <a:pt x="1276613" y="1665051"/>
                  <a:pt x="1239513" y="1587628"/>
                </a:cubicBezTo>
                <a:cubicBezTo>
                  <a:pt x="1188531" y="1493183"/>
                  <a:pt x="1137714" y="1398656"/>
                  <a:pt x="1086402" y="1304459"/>
                </a:cubicBezTo>
                <a:cubicBezTo>
                  <a:pt x="1049715" y="1238770"/>
                  <a:pt x="1006004" y="1177459"/>
                  <a:pt x="969317" y="1111769"/>
                </a:cubicBezTo>
                <a:cubicBezTo>
                  <a:pt x="958658" y="1094665"/>
                  <a:pt x="947668" y="1077809"/>
                  <a:pt x="936431" y="1061118"/>
                </a:cubicBezTo>
                <a:cubicBezTo>
                  <a:pt x="937836" y="1049302"/>
                  <a:pt x="937670" y="1035999"/>
                  <a:pt x="938827" y="1029719"/>
                </a:cubicBezTo>
                <a:cubicBezTo>
                  <a:pt x="941554" y="994850"/>
                  <a:pt x="945603" y="956510"/>
                  <a:pt x="950643" y="921310"/>
                </a:cubicBezTo>
                <a:cubicBezTo>
                  <a:pt x="967995" y="802242"/>
                  <a:pt x="1000964" y="685488"/>
                  <a:pt x="1050789" y="576005"/>
                </a:cubicBezTo>
                <a:cubicBezTo>
                  <a:pt x="1056573" y="554686"/>
                  <a:pt x="1026992" y="542540"/>
                  <a:pt x="1016002" y="561297"/>
                </a:cubicBezTo>
                <a:cubicBezTo>
                  <a:pt x="980472" y="639629"/>
                  <a:pt x="955683" y="722588"/>
                  <a:pt x="937670" y="806621"/>
                </a:cubicBezTo>
                <a:cubicBezTo>
                  <a:pt x="930729" y="835541"/>
                  <a:pt x="911146" y="952048"/>
                  <a:pt x="911642" y="1024844"/>
                </a:cubicBezTo>
                <a:cubicBezTo>
                  <a:pt x="878756" y="977498"/>
                  <a:pt x="844630" y="930978"/>
                  <a:pt x="812653" y="883053"/>
                </a:cubicBezTo>
                <a:cubicBezTo>
                  <a:pt x="749360" y="791500"/>
                  <a:pt x="681521" y="703088"/>
                  <a:pt x="614096" y="614592"/>
                </a:cubicBezTo>
                <a:cubicBezTo>
                  <a:pt x="575261" y="574270"/>
                  <a:pt x="534773" y="535847"/>
                  <a:pt x="497507" y="493872"/>
                </a:cubicBezTo>
                <a:cubicBezTo>
                  <a:pt x="475115" y="470984"/>
                  <a:pt x="450905" y="449831"/>
                  <a:pt x="426447" y="429256"/>
                </a:cubicBezTo>
                <a:cubicBezTo>
                  <a:pt x="416449" y="418184"/>
                  <a:pt x="398766" y="412978"/>
                  <a:pt x="387363" y="424794"/>
                </a:cubicBezTo>
                <a:cubicBezTo>
                  <a:pt x="361666" y="468009"/>
                  <a:pt x="400419" y="517008"/>
                  <a:pt x="418680" y="557331"/>
                </a:cubicBezTo>
                <a:cubicBezTo>
                  <a:pt x="433305" y="584433"/>
                  <a:pt x="446525" y="613931"/>
                  <a:pt x="464291" y="640620"/>
                </a:cubicBezTo>
                <a:cubicBezTo>
                  <a:pt x="490401" y="679208"/>
                  <a:pt x="512463" y="718870"/>
                  <a:pt x="540557" y="756301"/>
                </a:cubicBezTo>
                <a:cubicBezTo>
                  <a:pt x="578897" y="801416"/>
                  <a:pt x="607569" y="853554"/>
                  <a:pt x="639546" y="903214"/>
                </a:cubicBezTo>
                <a:cubicBezTo>
                  <a:pt x="676812" y="962790"/>
                  <a:pt x="717134" y="1020712"/>
                  <a:pt x="752169" y="1081775"/>
                </a:cubicBezTo>
                <a:cubicBezTo>
                  <a:pt x="759605" y="1094830"/>
                  <a:pt x="766877" y="1107886"/>
                  <a:pt x="774148" y="1121024"/>
                </a:cubicBezTo>
                <a:cubicBezTo>
                  <a:pt x="750103" y="1108299"/>
                  <a:pt x="723579" y="1099127"/>
                  <a:pt x="698956" y="1089625"/>
                </a:cubicBezTo>
                <a:cubicBezTo>
                  <a:pt x="643677" y="1063679"/>
                  <a:pt x="585259" y="1047319"/>
                  <a:pt x="525023" y="1037651"/>
                </a:cubicBezTo>
                <a:cubicBezTo>
                  <a:pt x="462555" y="1021208"/>
                  <a:pt x="396618" y="1009227"/>
                  <a:pt x="332746" y="997163"/>
                </a:cubicBezTo>
                <a:cubicBezTo>
                  <a:pt x="323326" y="996089"/>
                  <a:pt x="314320" y="1001708"/>
                  <a:pt x="311758" y="1010962"/>
                </a:cubicBezTo>
                <a:cubicBezTo>
                  <a:pt x="307131" y="1027653"/>
                  <a:pt x="323904" y="1036412"/>
                  <a:pt x="337951" y="1037817"/>
                </a:cubicBezTo>
                <a:cubicBezTo>
                  <a:pt x="398601" y="1047484"/>
                  <a:pt x="458672" y="1059217"/>
                  <a:pt x="518412" y="1073099"/>
                </a:cubicBezTo>
                <a:cubicBezTo>
                  <a:pt x="576418" y="1081197"/>
                  <a:pt x="632853" y="1095574"/>
                  <a:pt x="686727" y="1118380"/>
                </a:cubicBezTo>
                <a:cubicBezTo>
                  <a:pt x="725067" y="1132261"/>
                  <a:pt x="767125" y="1141020"/>
                  <a:pt x="799515" y="1166800"/>
                </a:cubicBezTo>
                <a:cubicBezTo>
                  <a:pt x="825956" y="1214559"/>
                  <a:pt x="852232" y="1262401"/>
                  <a:pt x="879500" y="1309582"/>
                </a:cubicBezTo>
                <a:cubicBezTo>
                  <a:pt x="955353" y="1449638"/>
                  <a:pt x="1044013" y="1582340"/>
                  <a:pt x="1117966" y="1723470"/>
                </a:cubicBezTo>
                <a:cubicBezTo>
                  <a:pt x="1140441" y="1763214"/>
                  <a:pt x="1161429" y="1803619"/>
                  <a:pt x="1181012" y="1844768"/>
                </a:cubicBezTo>
                <a:cubicBezTo>
                  <a:pt x="1173988" y="1841381"/>
                  <a:pt x="1166800" y="1838241"/>
                  <a:pt x="1159694" y="1835184"/>
                </a:cubicBezTo>
                <a:cubicBezTo>
                  <a:pt x="1115818" y="1814609"/>
                  <a:pt x="1070537" y="1797835"/>
                  <a:pt x="1023852" y="1785193"/>
                </a:cubicBezTo>
                <a:cubicBezTo>
                  <a:pt x="956675" y="1762553"/>
                  <a:pt x="890241" y="1735533"/>
                  <a:pt x="818354" y="1733550"/>
                </a:cubicBezTo>
                <a:cubicBezTo>
                  <a:pt x="712755" y="1724626"/>
                  <a:pt x="606742" y="1717272"/>
                  <a:pt x="500730" y="1719255"/>
                </a:cubicBezTo>
                <a:cubicBezTo>
                  <a:pt x="470075" y="1722478"/>
                  <a:pt x="478668" y="1762718"/>
                  <a:pt x="507671" y="1758174"/>
                </a:cubicBezTo>
                <a:cubicBezTo>
                  <a:pt x="631944" y="1757926"/>
                  <a:pt x="755391" y="1763627"/>
                  <a:pt x="879169" y="1779326"/>
                </a:cubicBezTo>
                <a:cubicBezTo>
                  <a:pt x="927094" y="1788581"/>
                  <a:pt x="974853" y="1809816"/>
                  <a:pt x="1022365" y="1822707"/>
                </a:cubicBezTo>
                <a:cubicBezTo>
                  <a:pt x="1061779" y="1832870"/>
                  <a:pt x="1100284" y="1845760"/>
                  <a:pt x="1137880" y="1861212"/>
                </a:cubicBezTo>
                <a:cubicBezTo>
                  <a:pt x="1159859" y="1868979"/>
                  <a:pt x="1182086" y="1877737"/>
                  <a:pt x="1201917" y="1890049"/>
                </a:cubicBezTo>
                <a:cubicBezTo>
                  <a:pt x="1231167" y="1955491"/>
                  <a:pt x="1256947" y="2022503"/>
                  <a:pt x="1279753" y="2090671"/>
                </a:cubicBezTo>
                <a:cubicBezTo>
                  <a:pt x="1319663" y="2201146"/>
                  <a:pt x="1363621" y="2310133"/>
                  <a:pt x="1402209" y="2421104"/>
                </a:cubicBezTo>
                <a:cubicBezTo>
                  <a:pt x="1450629" y="2565621"/>
                  <a:pt x="1497975" y="2710552"/>
                  <a:pt x="1544000" y="2855896"/>
                </a:cubicBezTo>
                <a:cubicBezTo>
                  <a:pt x="1530862" y="2842510"/>
                  <a:pt x="1515245" y="2829620"/>
                  <a:pt x="1511031" y="2825737"/>
                </a:cubicBezTo>
                <a:cubicBezTo>
                  <a:pt x="1430055" y="2752610"/>
                  <a:pt x="1326273" y="2711378"/>
                  <a:pt x="1220343" y="2690060"/>
                </a:cubicBezTo>
                <a:cubicBezTo>
                  <a:pt x="1123254" y="2671551"/>
                  <a:pt x="1025670" y="2656017"/>
                  <a:pt x="929738" y="2631559"/>
                </a:cubicBezTo>
                <a:cubicBezTo>
                  <a:pt x="906106" y="2627923"/>
                  <a:pt x="899413" y="2663536"/>
                  <a:pt x="921971" y="2669403"/>
                </a:cubicBezTo>
                <a:cubicBezTo>
                  <a:pt x="1089955" y="2714766"/>
                  <a:pt x="1273639" y="2712948"/>
                  <a:pt x="1426584" y="2803592"/>
                </a:cubicBezTo>
                <a:cubicBezTo>
                  <a:pt x="1461701" y="2825158"/>
                  <a:pt x="1494092" y="2850690"/>
                  <a:pt x="1527226" y="2875148"/>
                </a:cubicBezTo>
                <a:cubicBezTo>
                  <a:pt x="1536150" y="2881263"/>
                  <a:pt x="1544165" y="2890022"/>
                  <a:pt x="1554906" y="2892666"/>
                </a:cubicBezTo>
                <a:cubicBezTo>
                  <a:pt x="1555154" y="2892666"/>
                  <a:pt x="1555402" y="2892666"/>
                  <a:pt x="1555568" y="2892583"/>
                </a:cubicBezTo>
                <a:cubicBezTo>
                  <a:pt x="1598039" y="3027516"/>
                  <a:pt x="1639436" y="3162696"/>
                  <a:pt x="1679428" y="3298290"/>
                </a:cubicBezTo>
                <a:cubicBezTo>
                  <a:pt x="1694136" y="3356378"/>
                  <a:pt x="1707687" y="3414796"/>
                  <a:pt x="1722230" y="3472967"/>
                </a:cubicBezTo>
                <a:cubicBezTo>
                  <a:pt x="1716611" y="3470158"/>
                  <a:pt x="1710909" y="3467513"/>
                  <a:pt x="1705952" y="3464291"/>
                </a:cubicBezTo>
                <a:cubicBezTo>
                  <a:pt x="1652408" y="3437850"/>
                  <a:pt x="1608780" y="3394965"/>
                  <a:pt x="1558460" y="3362906"/>
                </a:cubicBezTo>
                <a:cubicBezTo>
                  <a:pt x="1465089" y="3305727"/>
                  <a:pt x="1363704" y="3262429"/>
                  <a:pt x="1270664" y="3204754"/>
                </a:cubicBezTo>
                <a:cubicBezTo>
                  <a:pt x="1211997" y="3166828"/>
                  <a:pt x="1154488" y="3128075"/>
                  <a:pt x="1098631" y="3085686"/>
                </a:cubicBezTo>
                <a:cubicBezTo>
                  <a:pt x="1059465" y="3057923"/>
                  <a:pt x="1019638" y="3036357"/>
                  <a:pt x="981298" y="3006611"/>
                </a:cubicBezTo>
                <a:cubicBezTo>
                  <a:pt x="914452" y="2951167"/>
                  <a:pt x="841490" y="2902994"/>
                  <a:pt x="779188" y="2842262"/>
                </a:cubicBezTo>
                <a:cubicBezTo>
                  <a:pt x="626986" y="2706007"/>
                  <a:pt x="535434" y="2547195"/>
                  <a:pt x="460985" y="2359215"/>
                </a:cubicBezTo>
                <a:cubicBezTo>
                  <a:pt x="404715" y="2229570"/>
                  <a:pt x="362244" y="2094803"/>
                  <a:pt x="326466" y="1958218"/>
                </a:cubicBezTo>
                <a:cubicBezTo>
                  <a:pt x="267469" y="1746027"/>
                  <a:pt x="232517" y="1527887"/>
                  <a:pt x="214091" y="1308343"/>
                </a:cubicBezTo>
                <a:cubicBezTo>
                  <a:pt x="196574" y="1144160"/>
                  <a:pt x="199796" y="978820"/>
                  <a:pt x="187732" y="814223"/>
                </a:cubicBezTo>
                <a:cubicBezTo>
                  <a:pt x="181370" y="740023"/>
                  <a:pt x="170959" y="666235"/>
                  <a:pt x="160961" y="592530"/>
                </a:cubicBezTo>
                <a:cubicBezTo>
                  <a:pt x="134189" y="389264"/>
                  <a:pt x="99237" y="182114"/>
                  <a:pt x="0" y="0"/>
                </a:cubicBezTo>
                <a:cubicBezTo>
                  <a:pt x="32638" y="26276"/>
                  <a:pt x="76101" y="37431"/>
                  <a:pt x="113367" y="56188"/>
                </a:cubicBezTo>
                <a:cubicBezTo>
                  <a:pt x="162861" y="79158"/>
                  <a:pt x="211282" y="104112"/>
                  <a:pt x="261520" y="125348"/>
                </a:cubicBezTo>
                <a:cubicBezTo>
                  <a:pt x="414713" y="191368"/>
                  <a:pt x="567163" y="258876"/>
                  <a:pt x="718043" y="330102"/>
                </a:cubicBezTo>
                <a:cubicBezTo>
                  <a:pt x="818354" y="375382"/>
                  <a:pt x="918666" y="417605"/>
                  <a:pt x="1015672" y="470488"/>
                </a:cubicBezTo>
                <a:cubicBezTo>
                  <a:pt x="1237447" y="590630"/>
                  <a:pt x="1453273" y="725067"/>
                  <a:pt x="1638361" y="897761"/>
                </a:cubicBezTo>
                <a:cubicBezTo>
                  <a:pt x="1723882" y="974936"/>
                  <a:pt x="1807585" y="1056325"/>
                  <a:pt x="1874597" y="1150439"/>
                </a:cubicBezTo>
                <a:cubicBezTo>
                  <a:pt x="1909549" y="1200760"/>
                  <a:pt x="1945244" y="1250668"/>
                  <a:pt x="1974908" y="1304459"/>
                </a:cubicBezTo>
                <a:cubicBezTo>
                  <a:pt x="2008207" y="1364365"/>
                  <a:pt x="2033740" y="1428072"/>
                  <a:pt x="2060677" y="1491035"/>
                </a:cubicBezTo>
                <a:cubicBezTo>
                  <a:pt x="2120665" y="1624232"/>
                  <a:pt x="2164376" y="1764205"/>
                  <a:pt x="2191313" y="1907979"/>
                </a:cubicBezTo>
                <a:cubicBezTo>
                  <a:pt x="2232792" y="2093977"/>
                  <a:pt x="2261464" y="2285840"/>
                  <a:pt x="2261464" y="2477870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"/>
          <p:cNvSpPr/>
          <p:nvPr/>
        </p:nvSpPr>
        <p:spPr>
          <a:xfrm rot="-2846199" flipH="1">
            <a:off x="-69276" y="3764523"/>
            <a:ext cx="848532" cy="1804269"/>
          </a:xfrm>
          <a:custGeom>
            <a:avLst/>
            <a:gdLst/>
            <a:ahLst/>
            <a:cxnLst/>
            <a:rect l="l" t="t" r="r" b="b"/>
            <a:pathLst>
              <a:path w="1700597" h="3603811" extrusionOk="0">
                <a:moveTo>
                  <a:pt x="1700416" y="3541631"/>
                </a:moveTo>
                <a:cubicBezTo>
                  <a:pt x="1706282" y="3564437"/>
                  <a:pt x="1568210" y="3603603"/>
                  <a:pt x="1544743" y="3603520"/>
                </a:cubicBezTo>
                <a:cubicBezTo>
                  <a:pt x="1532184" y="3603851"/>
                  <a:pt x="1518550" y="3604925"/>
                  <a:pt x="1507064" y="3598976"/>
                </a:cubicBezTo>
                <a:cubicBezTo>
                  <a:pt x="1488473" y="3519652"/>
                  <a:pt x="1475253" y="3436032"/>
                  <a:pt x="1452860" y="3356791"/>
                </a:cubicBezTo>
                <a:cubicBezTo>
                  <a:pt x="1414851" y="3222106"/>
                  <a:pt x="1373785" y="3088413"/>
                  <a:pt x="1341394" y="2952241"/>
                </a:cubicBezTo>
                <a:cubicBezTo>
                  <a:pt x="1298179" y="2761038"/>
                  <a:pt x="1233564" y="2575537"/>
                  <a:pt x="1176137" y="2388300"/>
                </a:cubicBezTo>
                <a:cubicBezTo>
                  <a:pt x="1103423" y="2160823"/>
                  <a:pt x="1031867" y="1932851"/>
                  <a:pt x="943867" y="1710745"/>
                </a:cubicBezTo>
                <a:cubicBezTo>
                  <a:pt x="900735" y="1599526"/>
                  <a:pt x="865618" y="1485003"/>
                  <a:pt x="813479" y="1377503"/>
                </a:cubicBezTo>
                <a:cubicBezTo>
                  <a:pt x="742667" y="1235712"/>
                  <a:pt x="662930" y="1098879"/>
                  <a:pt x="579227" y="964442"/>
                </a:cubicBezTo>
                <a:cubicBezTo>
                  <a:pt x="499160" y="829592"/>
                  <a:pt x="425786" y="690776"/>
                  <a:pt x="343983" y="556917"/>
                </a:cubicBezTo>
                <a:cubicBezTo>
                  <a:pt x="278624" y="457928"/>
                  <a:pt x="214339" y="358361"/>
                  <a:pt x="147162" y="260611"/>
                </a:cubicBezTo>
                <a:cubicBezTo>
                  <a:pt x="110144" y="205745"/>
                  <a:pt x="73374" y="151045"/>
                  <a:pt x="45446" y="90974"/>
                </a:cubicBezTo>
                <a:cubicBezTo>
                  <a:pt x="29251" y="61310"/>
                  <a:pt x="7023" y="33712"/>
                  <a:pt x="0" y="0"/>
                </a:cubicBezTo>
                <a:cubicBezTo>
                  <a:pt x="63376" y="52552"/>
                  <a:pt x="115432" y="117002"/>
                  <a:pt x="175090" y="173520"/>
                </a:cubicBezTo>
                <a:cubicBezTo>
                  <a:pt x="256562" y="279450"/>
                  <a:pt x="337042" y="386207"/>
                  <a:pt x="411573" y="497094"/>
                </a:cubicBezTo>
                <a:cubicBezTo>
                  <a:pt x="468753" y="575839"/>
                  <a:pt x="522792" y="654585"/>
                  <a:pt x="571212" y="739857"/>
                </a:cubicBezTo>
                <a:cubicBezTo>
                  <a:pt x="619550" y="811662"/>
                  <a:pt x="662352" y="886937"/>
                  <a:pt x="701435" y="964029"/>
                </a:cubicBezTo>
                <a:cubicBezTo>
                  <a:pt x="749690" y="1056160"/>
                  <a:pt x="804886" y="1144407"/>
                  <a:pt x="842978" y="1241662"/>
                </a:cubicBezTo>
                <a:cubicBezTo>
                  <a:pt x="880326" y="1332801"/>
                  <a:pt x="927838" y="1419313"/>
                  <a:pt x="965268" y="1510370"/>
                </a:cubicBezTo>
                <a:cubicBezTo>
                  <a:pt x="994436" y="1583249"/>
                  <a:pt x="1020299" y="1657367"/>
                  <a:pt x="1052028" y="1729253"/>
                </a:cubicBezTo>
                <a:cubicBezTo>
                  <a:pt x="1082105" y="1798001"/>
                  <a:pt x="1114744" y="1865673"/>
                  <a:pt x="1141020" y="1936073"/>
                </a:cubicBezTo>
                <a:cubicBezTo>
                  <a:pt x="1155397" y="1971108"/>
                  <a:pt x="1168287" y="2006721"/>
                  <a:pt x="1181094" y="2042334"/>
                </a:cubicBezTo>
                <a:cubicBezTo>
                  <a:pt x="1207288" y="2113394"/>
                  <a:pt x="1241083" y="2181398"/>
                  <a:pt x="1266698" y="2252624"/>
                </a:cubicBezTo>
                <a:cubicBezTo>
                  <a:pt x="1300328" y="2338723"/>
                  <a:pt x="1325034" y="2427879"/>
                  <a:pt x="1357755" y="2514226"/>
                </a:cubicBezTo>
                <a:cubicBezTo>
                  <a:pt x="1377833" y="2566861"/>
                  <a:pt x="1400391" y="2618504"/>
                  <a:pt x="1418569" y="2671882"/>
                </a:cubicBezTo>
                <a:cubicBezTo>
                  <a:pt x="1434186" y="2719063"/>
                  <a:pt x="1452199" y="2766739"/>
                  <a:pt x="1469799" y="2813425"/>
                </a:cubicBezTo>
                <a:cubicBezTo>
                  <a:pt x="1486986" y="2867547"/>
                  <a:pt x="1502768" y="2921999"/>
                  <a:pt x="1524747" y="2974385"/>
                </a:cubicBezTo>
                <a:cubicBezTo>
                  <a:pt x="1543338" y="3024541"/>
                  <a:pt x="1565235" y="3073457"/>
                  <a:pt x="1583744" y="3123613"/>
                </a:cubicBezTo>
                <a:cubicBezTo>
                  <a:pt x="1602335" y="3190707"/>
                  <a:pt x="1622166" y="3257306"/>
                  <a:pt x="1643154" y="3323740"/>
                </a:cubicBezTo>
                <a:cubicBezTo>
                  <a:pt x="1661828" y="3396535"/>
                  <a:pt x="1689343" y="3467348"/>
                  <a:pt x="1700416" y="3541631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 txBox="1">
            <a:spLocks noGrp="1"/>
          </p:cNvSpPr>
          <p:nvPr>
            <p:ph type="title"/>
          </p:nvPr>
        </p:nvSpPr>
        <p:spPr>
          <a:xfrm>
            <a:off x="514350" y="624000"/>
            <a:ext cx="80262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6" name="Google Shape;236;p7"/>
          <p:cNvSpPr txBox="1">
            <a:spLocks noGrp="1"/>
          </p:cNvSpPr>
          <p:nvPr>
            <p:ph type="body" idx="1"/>
          </p:nvPr>
        </p:nvSpPr>
        <p:spPr>
          <a:xfrm>
            <a:off x="514350" y="2253175"/>
            <a:ext cx="2432400" cy="25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7" name="Google Shape;237;p7"/>
          <p:cNvSpPr txBox="1">
            <a:spLocks noGrp="1"/>
          </p:cNvSpPr>
          <p:nvPr>
            <p:ph type="body" idx="2"/>
          </p:nvPr>
        </p:nvSpPr>
        <p:spPr>
          <a:xfrm>
            <a:off x="3343575" y="2253175"/>
            <a:ext cx="2432400" cy="25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8" name="Google Shape;238;p7"/>
          <p:cNvSpPr txBox="1">
            <a:spLocks noGrp="1"/>
          </p:cNvSpPr>
          <p:nvPr>
            <p:ph type="body" idx="3"/>
          </p:nvPr>
        </p:nvSpPr>
        <p:spPr>
          <a:xfrm>
            <a:off x="6185000" y="2253175"/>
            <a:ext cx="2355600" cy="25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9" name="Google Shape;239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0" name="Google Shape;240;p7"/>
          <p:cNvCxnSpPr/>
          <p:nvPr/>
        </p:nvCxnSpPr>
        <p:spPr>
          <a:xfrm rot="-5400000">
            <a:off x="2108388" y="3263521"/>
            <a:ext cx="2073600" cy="0"/>
          </a:xfrm>
          <a:prstGeom prst="straightConnector1">
            <a:avLst/>
          </a:prstGeom>
          <a:noFill/>
          <a:ln w="38100" cap="rnd" cmpd="sng">
            <a:solidFill>
              <a:srgbClr val="191919">
                <a:alpha val="49800"/>
              </a:srgbClr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41" name="Google Shape;241;p7"/>
          <p:cNvCxnSpPr/>
          <p:nvPr/>
        </p:nvCxnSpPr>
        <p:spPr>
          <a:xfrm rot="-5400000">
            <a:off x="4949816" y="3263521"/>
            <a:ext cx="2073600" cy="0"/>
          </a:xfrm>
          <a:prstGeom prst="straightConnector1">
            <a:avLst/>
          </a:prstGeom>
          <a:noFill/>
          <a:ln w="38100" cap="rnd" cmpd="sng">
            <a:solidFill>
              <a:srgbClr val="191919">
                <a:alpha val="49800"/>
              </a:srgbClr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6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9"/>
          <p:cNvSpPr/>
          <p:nvPr/>
        </p:nvSpPr>
        <p:spPr>
          <a:xfrm>
            <a:off x="128201" y="1544275"/>
            <a:ext cx="8883432" cy="3447397"/>
          </a:xfrm>
          <a:custGeom>
            <a:avLst/>
            <a:gdLst/>
            <a:ahLst/>
            <a:cxnLst/>
            <a:rect l="l" t="t" r="r" b="b"/>
            <a:pathLst>
              <a:path w="12004638" h="4658644" extrusionOk="0">
                <a:moveTo>
                  <a:pt x="11880178" y="4658644"/>
                </a:moveTo>
                <a:lnTo>
                  <a:pt x="124460" y="4658644"/>
                </a:lnTo>
                <a:cubicBezTo>
                  <a:pt x="55880" y="4658644"/>
                  <a:pt x="0" y="4602764"/>
                  <a:pt x="0" y="453418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1880178" y="0"/>
                </a:lnTo>
                <a:cubicBezTo>
                  <a:pt x="11948758" y="0"/>
                  <a:pt x="12004638" y="55880"/>
                  <a:pt x="12004638" y="124460"/>
                </a:cubicBezTo>
                <a:lnTo>
                  <a:pt x="12004638" y="4534184"/>
                </a:lnTo>
                <a:cubicBezTo>
                  <a:pt x="12004638" y="4602764"/>
                  <a:pt x="11948758" y="4658644"/>
                  <a:pt x="11880178" y="46586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9"/>
          <p:cNvSpPr>
            <a:spLocks noGrp="1"/>
          </p:cNvSpPr>
          <p:nvPr>
            <p:ph type="pic" idx="2"/>
          </p:nvPr>
        </p:nvSpPr>
        <p:spPr>
          <a:xfrm>
            <a:off x="276250" y="1704975"/>
            <a:ext cx="8591400" cy="3127500"/>
          </a:xfrm>
          <a:prstGeom prst="rect">
            <a:avLst/>
          </a:prstGeom>
          <a:noFill/>
          <a:ln>
            <a:noFill/>
          </a:ln>
        </p:spPr>
      </p:sp>
      <p:sp>
        <p:nvSpPr>
          <p:cNvPr id="291" name="Google Shape;291;p9"/>
          <p:cNvSpPr txBox="1">
            <a:spLocks noGrp="1"/>
          </p:cNvSpPr>
          <p:nvPr>
            <p:ph type="body" idx="1"/>
          </p:nvPr>
        </p:nvSpPr>
        <p:spPr>
          <a:xfrm>
            <a:off x="1960200" y="476025"/>
            <a:ext cx="5223600" cy="5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ts val="4000"/>
              <a:buFont typeface="Gloria Hallelujah"/>
              <a:buNone/>
              <a:defRPr sz="4000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</a:lstStyle>
          <a:p>
            <a:endParaRPr/>
          </a:p>
        </p:txBody>
      </p:sp>
      <p:sp>
        <p:nvSpPr>
          <p:cNvPr id="292" name="Google Shape;292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3" name="Google Shape;293;p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253702" y="816798"/>
                </a:moveTo>
                <a:cubicBezTo>
                  <a:pt x="3231373" y="749333"/>
                  <a:pt x="3202692" y="679178"/>
                  <a:pt x="3150830" y="629038"/>
                </a:cubicBezTo>
                <a:cubicBezTo>
                  <a:pt x="3111475" y="595962"/>
                  <a:pt x="3063804" y="566758"/>
                  <a:pt x="3011811" y="561508"/>
                </a:cubicBezTo>
                <a:cubicBezTo>
                  <a:pt x="2965974" y="560458"/>
                  <a:pt x="2918565" y="568464"/>
                  <a:pt x="2878883" y="592418"/>
                </a:cubicBezTo>
                <a:cubicBezTo>
                  <a:pt x="2877049" y="467661"/>
                  <a:pt x="2814645" y="350319"/>
                  <a:pt x="2729059" y="262378"/>
                </a:cubicBezTo>
                <a:cubicBezTo>
                  <a:pt x="2702605" y="233699"/>
                  <a:pt x="2676150" y="204692"/>
                  <a:pt x="2645635" y="180213"/>
                </a:cubicBezTo>
                <a:cubicBezTo>
                  <a:pt x="2615317" y="157046"/>
                  <a:pt x="2582052" y="137752"/>
                  <a:pt x="2547543" y="121476"/>
                </a:cubicBezTo>
                <a:cubicBezTo>
                  <a:pt x="2378926" y="36226"/>
                  <a:pt x="2188111" y="87810"/>
                  <a:pt x="2061534" y="222018"/>
                </a:cubicBezTo>
                <a:cubicBezTo>
                  <a:pt x="1993040" y="293354"/>
                  <a:pt x="1926576" y="368367"/>
                  <a:pt x="1883947" y="458604"/>
                </a:cubicBezTo>
                <a:cubicBezTo>
                  <a:pt x="1861814" y="424937"/>
                  <a:pt x="1841711" y="389958"/>
                  <a:pt x="1818006" y="357341"/>
                </a:cubicBezTo>
                <a:cubicBezTo>
                  <a:pt x="1796069" y="327349"/>
                  <a:pt x="1770990" y="299786"/>
                  <a:pt x="1746434" y="271894"/>
                </a:cubicBezTo>
                <a:cubicBezTo>
                  <a:pt x="1687631" y="201279"/>
                  <a:pt x="1618613" y="135980"/>
                  <a:pt x="1539379" y="88400"/>
                </a:cubicBezTo>
                <a:cubicBezTo>
                  <a:pt x="1430614" y="24348"/>
                  <a:pt x="1287993" y="-9844"/>
                  <a:pt x="1162202" y="2494"/>
                </a:cubicBezTo>
                <a:cubicBezTo>
                  <a:pt x="974399" y="21854"/>
                  <a:pt x="842387" y="189532"/>
                  <a:pt x="784763" y="358457"/>
                </a:cubicBezTo>
                <a:cubicBezTo>
                  <a:pt x="718168" y="295520"/>
                  <a:pt x="643583" y="264347"/>
                  <a:pt x="554004" y="249450"/>
                </a:cubicBezTo>
                <a:cubicBezTo>
                  <a:pt x="416819" y="222871"/>
                  <a:pt x="278193" y="281279"/>
                  <a:pt x="194376" y="391730"/>
                </a:cubicBezTo>
                <a:cubicBezTo>
                  <a:pt x="148276" y="443510"/>
                  <a:pt x="111672" y="502246"/>
                  <a:pt x="81288" y="564461"/>
                </a:cubicBezTo>
                <a:cubicBezTo>
                  <a:pt x="50773" y="624248"/>
                  <a:pt x="21896" y="685609"/>
                  <a:pt x="8341" y="751762"/>
                </a:cubicBezTo>
                <a:cubicBezTo>
                  <a:pt x="-4232" y="826774"/>
                  <a:pt x="25" y="904148"/>
                  <a:pt x="4281" y="979817"/>
                </a:cubicBezTo>
                <a:cubicBezTo>
                  <a:pt x="9258" y="1025625"/>
                  <a:pt x="25" y="1144148"/>
                  <a:pt x="28117" y="1175518"/>
                </a:cubicBezTo>
                <a:cubicBezTo>
                  <a:pt x="43505" y="1187724"/>
                  <a:pt x="66227" y="1176240"/>
                  <a:pt x="84235" y="1176830"/>
                </a:cubicBezTo>
                <a:cubicBezTo>
                  <a:pt x="114357" y="1175255"/>
                  <a:pt x="145068" y="1178668"/>
                  <a:pt x="174928" y="1172564"/>
                </a:cubicBezTo>
                <a:cubicBezTo>
                  <a:pt x="193459" y="1168364"/>
                  <a:pt x="215003" y="1165280"/>
                  <a:pt x="228885" y="1151367"/>
                </a:cubicBezTo>
                <a:cubicBezTo>
                  <a:pt x="234909" y="1145001"/>
                  <a:pt x="234975" y="1135616"/>
                  <a:pt x="236219" y="1127413"/>
                </a:cubicBezTo>
                <a:cubicBezTo>
                  <a:pt x="242898" y="1086986"/>
                  <a:pt x="248399" y="1046297"/>
                  <a:pt x="253375" y="1005674"/>
                </a:cubicBezTo>
                <a:cubicBezTo>
                  <a:pt x="257697" y="971023"/>
                  <a:pt x="262870" y="936503"/>
                  <a:pt x="268371" y="902048"/>
                </a:cubicBezTo>
                <a:cubicBezTo>
                  <a:pt x="281860" y="819883"/>
                  <a:pt x="296135" y="736864"/>
                  <a:pt x="324358" y="658308"/>
                </a:cubicBezTo>
                <a:cubicBezTo>
                  <a:pt x="335097" y="633304"/>
                  <a:pt x="349700" y="610269"/>
                  <a:pt x="362992" y="586512"/>
                </a:cubicBezTo>
                <a:cubicBezTo>
                  <a:pt x="378053" y="561574"/>
                  <a:pt x="390364" y="534141"/>
                  <a:pt x="410991" y="513206"/>
                </a:cubicBezTo>
                <a:cubicBezTo>
                  <a:pt x="421795" y="504215"/>
                  <a:pt x="437118" y="507759"/>
                  <a:pt x="450215" y="509794"/>
                </a:cubicBezTo>
                <a:cubicBezTo>
                  <a:pt x="514060" y="524560"/>
                  <a:pt x="561796" y="585265"/>
                  <a:pt x="591263" y="641114"/>
                </a:cubicBezTo>
                <a:cubicBezTo>
                  <a:pt x="606717" y="671631"/>
                  <a:pt x="618569" y="703722"/>
                  <a:pt x="631338" y="735420"/>
                </a:cubicBezTo>
                <a:cubicBezTo>
                  <a:pt x="653209" y="787922"/>
                  <a:pt x="676652" y="839965"/>
                  <a:pt x="689094" y="895748"/>
                </a:cubicBezTo>
                <a:cubicBezTo>
                  <a:pt x="699898" y="942081"/>
                  <a:pt x="712012" y="988545"/>
                  <a:pt x="715090" y="1036256"/>
                </a:cubicBezTo>
                <a:cubicBezTo>
                  <a:pt x="716334" y="1063229"/>
                  <a:pt x="715483" y="1090268"/>
                  <a:pt x="717382" y="1117175"/>
                </a:cubicBezTo>
                <a:cubicBezTo>
                  <a:pt x="718561" y="1129644"/>
                  <a:pt x="718888" y="1142966"/>
                  <a:pt x="725895" y="1153729"/>
                </a:cubicBezTo>
                <a:cubicBezTo>
                  <a:pt x="738795" y="1171777"/>
                  <a:pt x="761058" y="1158848"/>
                  <a:pt x="778477" y="1155501"/>
                </a:cubicBezTo>
                <a:cubicBezTo>
                  <a:pt x="811742" y="1146379"/>
                  <a:pt x="844548" y="1135354"/>
                  <a:pt x="877486" y="1125181"/>
                </a:cubicBezTo>
                <a:cubicBezTo>
                  <a:pt x="898178" y="1118881"/>
                  <a:pt x="919001" y="1113106"/>
                  <a:pt x="939825" y="1107331"/>
                </a:cubicBezTo>
                <a:cubicBezTo>
                  <a:pt x="953838" y="1103196"/>
                  <a:pt x="973548" y="1099455"/>
                  <a:pt x="976888" y="1082524"/>
                </a:cubicBezTo>
                <a:cubicBezTo>
                  <a:pt x="979245" y="1001802"/>
                  <a:pt x="981799" y="920818"/>
                  <a:pt x="987496" y="840162"/>
                </a:cubicBezTo>
                <a:cubicBezTo>
                  <a:pt x="992865" y="771581"/>
                  <a:pt x="1001247" y="702213"/>
                  <a:pt x="1024624" y="636651"/>
                </a:cubicBezTo>
                <a:cubicBezTo>
                  <a:pt x="1040733" y="592222"/>
                  <a:pt x="1061949" y="550023"/>
                  <a:pt x="1086701" y="509859"/>
                </a:cubicBezTo>
                <a:cubicBezTo>
                  <a:pt x="1112501" y="465364"/>
                  <a:pt x="1141182" y="422443"/>
                  <a:pt x="1178507" y="386808"/>
                </a:cubicBezTo>
                <a:cubicBezTo>
                  <a:pt x="1212231" y="353535"/>
                  <a:pt x="1248573" y="318293"/>
                  <a:pt x="1297030" y="310024"/>
                </a:cubicBezTo>
                <a:cubicBezTo>
                  <a:pt x="1404224" y="293420"/>
                  <a:pt x="1502317" y="347760"/>
                  <a:pt x="1565572" y="432550"/>
                </a:cubicBezTo>
                <a:cubicBezTo>
                  <a:pt x="1660260" y="558227"/>
                  <a:pt x="1712514" y="710613"/>
                  <a:pt x="1732748" y="866019"/>
                </a:cubicBezTo>
                <a:cubicBezTo>
                  <a:pt x="1738118" y="904280"/>
                  <a:pt x="1744731" y="942737"/>
                  <a:pt x="1743291" y="981457"/>
                </a:cubicBezTo>
                <a:cubicBezTo>
                  <a:pt x="1742440" y="1009087"/>
                  <a:pt x="1738380" y="1036519"/>
                  <a:pt x="1738576" y="1064148"/>
                </a:cubicBezTo>
                <a:cubicBezTo>
                  <a:pt x="1738380" y="1095124"/>
                  <a:pt x="1751935" y="1105821"/>
                  <a:pt x="1781729" y="1099718"/>
                </a:cubicBezTo>
                <a:cubicBezTo>
                  <a:pt x="1821739" y="1095846"/>
                  <a:pt x="1861421" y="1089349"/>
                  <a:pt x="1901103" y="1083311"/>
                </a:cubicBezTo>
                <a:cubicBezTo>
                  <a:pt x="1926052" y="1079570"/>
                  <a:pt x="1950869" y="1075895"/>
                  <a:pt x="1975687" y="1071695"/>
                </a:cubicBezTo>
                <a:cubicBezTo>
                  <a:pt x="1994088" y="1069661"/>
                  <a:pt x="2010524" y="1060932"/>
                  <a:pt x="2011375" y="1040522"/>
                </a:cubicBezTo>
                <a:cubicBezTo>
                  <a:pt x="2019560" y="999046"/>
                  <a:pt x="2028204" y="957700"/>
                  <a:pt x="2039074" y="916880"/>
                </a:cubicBezTo>
                <a:cubicBezTo>
                  <a:pt x="2052170" y="868119"/>
                  <a:pt x="2068279" y="820277"/>
                  <a:pt x="2082881" y="771975"/>
                </a:cubicBezTo>
                <a:cubicBezTo>
                  <a:pt x="2096633" y="727545"/>
                  <a:pt x="2108485" y="682328"/>
                  <a:pt x="2126886" y="639408"/>
                </a:cubicBezTo>
                <a:cubicBezTo>
                  <a:pt x="2175866" y="517144"/>
                  <a:pt x="2265577" y="409187"/>
                  <a:pt x="2396672" y="373814"/>
                </a:cubicBezTo>
                <a:cubicBezTo>
                  <a:pt x="2442640" y="364823"/>
                  <a:pt x="2495878" y="378276"/>
                  <a:pt x="2526720" y="415093"/>
                </a:cubicBezTo>
                <a:cubicBezTo>
                  <a:pt x="2559264" y="455126"/>
                  <a:pt x="2567580" y="508678"/>
                  <a:pt x="2576944" y="558030"/>
                </a:cubicBezTo>
                <a:cubicBezTo>
                  <a:pt x="2580939" y="587299"/>
                  <a:pt x="2577403" y="616832"/>
                  <a:pt x="2576486" y="646233"/>
                </a:cubicBezTo>
                <a:cubicBezTo>
                  <a:pt x="2574653" y="688169"/>
                  <a:pt x="2573539" y="730236"/>
                  <a:pt x="2567187" y="771778"/>
                </a:cubicBezTo>
                <a:cubicBezTo>
                  <a:pt x="2558675" y="845149"/>
                  <a:pt x="2531369" y="913861"/>
                  <a:pt x="2510021" y="984083"/>
                </a:cubicBezTo>
                <a:cubicBezTo>
                  <a:pt x="2499217" y="1017224"/>
                  <a:pt x="2489329" y="1050826"/>
                  <a:pt x="2474596" y="1082524"/>
                </a:cubicBezTo>
                <a:cubicBezTo>
                  <a:pt x="2464642" y="1103853"/>
                  <a:pt x="2451939" y="1124394"/>
                  <a:pt x="2446307" y="1147495"/>
                </a:cubicBezTo>
                <a:cubicBezTo>
                  <a:pt x="2442051" y="1162130"/>
                  <a:pt x="2448534" y="1181621"/>
                  <a:pt x="2466279" y="1181162"/>
                </a:cubicBezTo>
                <a:cubicBezTo>
                  <a:pt x="2505634" y="1182080"/>
                  <a:pt x="2544924" y="1185099"/>
                  <a:pt x="2583951" y="1190809"/>
                </a:cubicBezTo>
                <a:cubicBezTo>
                  <a:pt x="2603727" y="1193499"/>
                  <a:pt x="2623568" y="1196387"/>
                  <a:pt x="2643540" y="1196715"/>
                </a:cubicBezTo>
                <a:cubicBezTo>
                  <a:pt x="2655850" y="1196650"/>
                  <a:pt x="2670977" y="1198159"/>
                  <a:pt x="2680144" y="1188249"/>
                </a:cubicBezTo>
                <a:cubicBezTo>
                  <a:pt x="2684728" y="1183787"/>
                  <a:pt x="2685383" y="1177027"/>
                  <a:pt x="2686889" y="1171121"/>
                </a:cubicBezTo>
                <a:cubicBezTo>
                  <a:pt x="2689639" y="1160358"/>
                  <a:pt x="2692717" y="1149660"/>
                  <a:pt x="2695663" y="1138963"/>
                </a:cubicBezTo>
                <a:cubicBezTo>
                  <a:pt x="2706926" y="1097093"/>
                  <a:pt x="2719630" y="1055485"/>
                  <a:pt x="2736590" y="1015518"/>
                </a:cubicBezTo>
                <a:cubicBezTo>
                  <a:pt x="2753091" y="980276"/>
                  <a:pt x="2772474" y="946412"/>
                  <a:pt x="2790875" y="912089"/>
                </a:cubicBezTo>
                <a:cubicBezTo>
                  <a:pt x="2819883" y="867463"/>
                  <a:pt x="2842409" y="815814"/>
                  <a:pt x="2884972" y="782278"/>
                </a:cubicBezTo>
                <a:cubicBezTo>
                  <a:pt x="2904813" y="767775"/>
                  <a:pt x="2926357" y="751696"/>
                  <a:pt x="2952157" y="752155"/>
                </a:cubicBezTo>
                <a:cubicBezTo>
                  <a:pt x="3073561" y="774009"/>
                  <a:pt x="3042981" y="987495"/>
                  <a:pt x="3029033" y="1076748"/>
                </a:cubicBezTo>
                <a:cubicBezTo>
                  <a:pt x="3016722" y="1142179"/>
                  <a:pt x="2993018" y="1204525"/>
                  <a:pt x="2972129" y="1267527"/>
                </a:cubicBezTo>
                <a:cubicBezTo>
                  <a:pt x="2965516" y="1286559"/>
                  <a:pt x="2952223" y="1321407"/>
                  <a:pt x="2981886" y="1326789"/>
                </a:cubicBezTo>
                <a:cubicBezTo>
                  <a:pt x="2994524" y="1327314"/>
                  <a:pt x="3007293" y="1326132"/>
                  <a:pt x="3019997" y="1326592"/>
                </a:cubicBezTo>
                <a:cubicBezTo>
                  <a:pt x="3079323" y="1328757"/>
                  <a:pt x="3138061" y="1339061"/>
                  <a:pt x="3197126" y="1344705"/>
                </a:cubicBezTo>
                <a:cubicBezTo>
                  <a:pt x="3205442" y="1345230"/>
                  <a:pt x="3214675" y="1345624"/>
                  <a:pt x="3221551" y="1340177"/>
                </a:cubicBezTo>
                <a:cubicBezTo>
                  <a:pt x="3226986" y="1335911"/>
                  <a:pt x="3229081" y="1328757"/>
                  <a:pt x="3229801" y="1322195"/>
                </a:cubicBezTo>
                <a:cubicBezTo>
                  <a:pt x="3231439" y="1307297"/>
                  <a:pt x="3232945" y="1292334"/>
                  <a:pt x="3234909" y="1277437"/>
                </a:cubicBezTo>
                <a:cubicBezTo>
                  <a:pt x="3241588" y="1226904"/>
                  <a:pt x="3251476" y="1176830"/>
                  <a:pt x="3259399" y="1126494"/>
                </a:cubicBezTo>
                <a:cubicBezTo>
                  <a:pt x="3276621" y="1024443"/>
                  <a:pt x="3282777" y="917339"/>
                  <a:pt x="3253702" y="8167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197126" y="1344705"/>
                </a:moveTo>
                <a:cubicBezTo>
                  <a:pt x="3138061" y="1339061"/>
                  <a:pt x="3079323" y="1328757"/>
                  <a:pt x="3019997" y="1326592"/>
                </a:cubicBezTo>
                <a:cubicBezTo>
                  <a:pt x="3007293" y="1326132"/>
                  <a:pt x="2994524" y="1327314"/>
                  <a:pt x="2981886" y="1326789"/>
                </a:cubicBezTo>
                <a:cubicBezTo>
                  <a:pt x="2952223" y="1321407"/>
                  <a:pt x="2965516" y="1286559"/>
                  <a:pt x="2972129" y="1267527"/>
                </a:cubicBezTo>
                <a:cubicBezTo>
                  <a:pt x="2993018" y="1204525"/>
                  <a:pt x="3016722" y="1142179"/>
                  <a:pt x="3029033" y="1076748"/>
                </a:cubicBezTo>
                <a:cubicBezTo>
                  <a:pt x="3042981" y="987495"/>
                  <a:pt x="3073561" y="774009"/>
                  <a:pt x="2952157" y="752155"/>
                </a:cubicBezTo>
                <a:cubicBezTo>
                  <a:pt x="2926357" y="751696"/>
                  <a:pt x="2904813" y="767775"/>
                  <a:pt x="2884972" y="782278"/>
                </a:cubicBezTo>
                <a:cubicBezTo>
                  <a:pt x="2842409" y="815814"/>
                  <a:pt x="2819883" y="867463"/>
                  <a:pt x="2790875" y="912089"/>
                </a:cubicBezTo>
                <a:cubicBezTo>
                  <a:pt x="2772474" y="946412"/>
                  <a:pt x="2753091" y="980276"/>
                  <a:pt x="2736590" y="1015518"/>
                </a:cubicBezTo>
                <a:cubicBezTo>
                  <a:pt x="2719630" y="1055485"/>
                  <a:pt x="2706926" y="1097093"/>
                  <a:pt x="2695663" y="1138963"/>
                </a:cubicBezTo>
                <a:cubicBezTo>
                  <a:pt x="2692717" y="1149660"/>
                  <a:pt x="2689639" y="1160358"/>
                  <a:pt x="2686889" y="1171121"/>
                </a:cubicBezTo>
                <a:cubicBezTo>
                  <a:pt x="2685383" y="1177027"/>
                  <a:pt x="2684728" y="1183787"/>
                  <a:pt x="2680144" y="1188249"/>
                </a:cubicBezTo>
                <a:cubicBezTo>
                  <a:pt x="2670977" y="1198159"/>
                  <a:pt x="2655850" y="1196650"/>
                  <a:pt x="2643540" y="1196715"/>
                </a:cubicBezTo>
                <a:cubicBezTo>
                  <a:pt x="2623568" y="1196387"/>
                  <a:pt x="2603727" y="1193499"/>
                  <a:pt x="2583951" y="1190809"/>
                </a:cubicBezTo>
                <a:cubicBezTo>
                  <a:pt x="2544924" y="1185099"/>
                  <a:pt x="2505634" y="1182080"/>
                  <a:pt x="2466279" y="1181162"/>
                </a:cubicBezTo>
                <a:cubicBezTo>
                  <a:pt x="2448534" y="1181621"/>
                  <a:pt x="2442051" y="1162130"/>
                  <a:pt x="2446307" y="1147495"/>
                </a:cubicBezTo>
                <a:cubicBezTo>
                  <a:pt x="2451939" y="1124394"/>
                  <a:pt x="2464642" y="1103853"/>
                  <a:pt x="2474596" y="1082524"/>
                </a:cubicBezTo>
                <a:cubicBezTo>
                  <a:pt x="2489329" y="1050826"/>
                  <a:pt x="2499217" y="1017224"/>
                  <a:pt x="2510021" y="984083"/>
                </a:cubicBezTo>
                <a:cubicBezTo>
                  <a:pt x="2531369" y="913861"/>
                  <a:pt x="2558675" y="845149"/>
                  <a:pt x="2567187" y="771778"/>
                </a:cubicBezTo>
                <a:cubicBezTo>
                  <a:pt x="2573539" y="730236"/>
                  <a:pt x="2574653" y="688169"/>
                  <a:pt x="2576486" y="646233"/>
                </a:cubicBezTo>
                <a:cubicBezTo>
                  <a:pt x="2577403" y="616832"/>
                  <a:pt x="2580939" y="587299"/>
                  <a:pt x="2576944" y="558030"/>
                </a:cubicBezTo>
                <a:cubicBezTo>
                  <a:pt x="2567580" y="508678"/>
                  <a:pt x="2559264" y="455126"/>
                  <a:pt x="2526720" y="415093"/>
                </a:cubicBezTo>
                <a:cubicBezTo>
                  <a:pt x="2495878" y="378276"/>
                  <a:pt x="2442640" y="364823"/>
                  <a:pt x="2396672" y="373814"/>
                </a:cubicBezTo>
                <a:cubicBezTo>
                  <a:pt x="2265577" y="409187"/>
                  <a:pt x="2175866" y="517144"/>
                  <a:pt x="2126886" y="639408"/>
                </a:cubicBezTo>
                <a:cubicBezTo>
                  <a:pt x="2108485" y="682328"/>
                  <a:pt x="2096633" y="727545"/>
                  <a:pt x="2082881" y="771975"/>
                </a:cubicBezTo>
                <a:cubicBezTo>
                  <a:pt x="2068279" y="820277"/>
                  <a:pt x="2052170" y="868119"/>
                  <a:pt x="2039074" y="916880"/>
                </a:cubicBezTo>
                <a:cubicBezTo>
                  <a:pt x="2028204" y="957700"/>
                  <a:pt x="2019560" y="999046"/>
                  <a:pt x="2011375" y="1040522"/>
                </a:cubicBezTo>
                <a:cubicBezTo>
                  <a:pt x="2010524" y="1060932"/>
                  <a:pt x="1994088" y="1069661"/>
                  <a:pt x="1975687" y="1071695"/>
                </a:cubicBezTo>
                <a:cubicBezTo>
                  <a:pt x="1950869" y="1075895"/>
                  <a:pt x="1926052" y="1079570"/>
                  <a:pt x="1901103" y="1083311"/>
                </a:cubicBezTo>
                <a:cubicBezTo>
                  <a:pt x="1861421" y="1089349"/>
                  <a:pt x="1821739" y="1095846"/>
                  <a:pt x="1781729" y="1099718"/>
                </a:cubicBezTo>
                <a:cubicBezTo>
                  <a:pt x="1751935" y="1105821"/>
                  <a:pt x="1738380" y="1095124"/>
                  <a:pt x="1738576" y="1064148"/>
                </a:cubicBezTo>
                <a:cubicBezTo>
                  <a:pt x="1738380" y="1036519"/>
                  <a:pt x="1742440" y="1009087"/>
                  <a:pt x="1743291" y="981457"/>
                </a:cubicBezTo>
                <a:cubicBezTo>
                  <a:pt x="1744731" y="942737"/>
                  <a:pt x="1738118" y="904280"/>
                  <a:pt x="1732748" y="866019"/>
                </a:cubicBezTo>
                <a:cubicBezTo>
                  <a:pt x="1712514" y="710613"/>
                  <a:pt x="1660260" y="558227"/>
                  <a:pt x="1565572" y="432550"/>
                </a:cubicBezTo>
                <a:cubicBezTo>
                  <a:pt x="1502317" y="347760"/>
                  <a:pt x="1404224" y="293420"/>
                  <a:pt x="1297030" y="310024"/>
                </a:cubicBezTo>
                <a:cubicBezTo>
                  <a:pt x="1248573" y="318293"/>
                  <a:pt x="1212231" y="353535"/>
                  <a:pt x="1178507" y="386808"/>
                </a:cubicBezTo>
                <a:cubicBezTo>
                  <a:pt x="1141182" y="422443"/>
                  <a:pt x="1112501" y="465364"/>
                  <a:pt x="1086701" y="509859"/>
                </a:cubicBezTo>
                <a:cubicBezTo>
                  <a:pt x="1061949" y="550023"/>
                  <a:pt x="1040733" y="592222"/>
                  <a:pt x="1024624" y="636651"/>
                </a:cubicBezTo>
                <a:cubicBezTo>
                  <a:pt x="1001247" y="702213"/>
                  <a:pt x="992865" y="771581"/>
                  <a:pt x="987496" y="840162"/>
                </a:cubicBezTo>
                <a:cubicBezTo>
                  <a:pt x="981799" y="920818"/>
                  <a:pt x="979245" y="1001802"/>
                  <a:pt x="976888" y="1082524"/>
                </a:cubicBezTo>
                <a:cubicBezTo>
                  <a:pt x="973548" y="1099455"/>
                  <a:pt x="953838" y="1103196"/>
                  <a:pt x="939825" y="1107331"/>
                </a:cubicBezTo>
                <a:cubicBezTo>
                  <a:pt x="919001" y="1113106"/>
                  <a:pt x="898178" y="1118881"/>
                  <a:pt x="877486" y="1125181"/>
                </a:cubicBezTo>
                <a:cubicBezTo>
                  <a:pt x="844548" y="1135354"/>
                  <a:pt x="811742" y="1146379"/>
                  <a:pt x="778477" y="1155501"/>
                </a:cubicBezTo>
                <a:cubicBezTo>
                  <a:pt x="761058" y="1158848"/>
                  <a:pt x="738795" y="1171777"/>
                  <a:pt x="725895" y="1153729"/>
                </a:cubicBezTo>
                <a:cubicBezTo>
                  <a:pt x="718888" y="1142966"/>
                  <a:pt x="718561" y="1129644"/>
                  <a:pt x="717382" y="1117175"/>
                </a:cubicBezTo>
                <a:cubicBezTo>
                  <a:pt x="715483" y="1090268"/>
                  <a:pt x="716334" y="1063229"/>
                  <a:pt x="715090" y="1036256"/>
                </a:cubicBezTo>
                <a:cubicBezTo>
                  <a:pt x="712012" y="988545"/>
                  <a:pt x="699898" y="942081"/>
                  <a:pt x="689094" y="895748"/>
                </a:cubicBezTo>
                <a:cubicBezTo>
                  <a:pt x="676652" y="839965"/>
                  <a:pt x="653209" y="787922"/>
                  <a:pt x="631338" y="735420"/>
                </a:cubicBezTo>
                <a:cubicBezTo>
                  <a:pt x="618569" y="703722"/>
                  <a:pt x="606717" y="671631"/>
                  <a:pt x="591263" y="641114"/>
                </a:cubicBezTo>
                <a:cubicBezTo>
                  <a:pt x="561796" y="585265"/>
                  <a:pt x="514060" y="524560"/>
                  <a:pt x="450215" y="509794"/>
                </a:cubicBezTo>
                <a:cubicBezTo>
                  <a:pt x="437118" y="507759"/>
                  <a:pt x="421795" y="504215"/>
                  <a:pt x="410991" y="513206"/>
                </a:cubicBezTo>
                <a:cubicBezTo>
                  <a:pt x="390364" y="534141"/>
                  <a:pt x="378053" y="561574"/>
                  <a:pt x="362992" y="586512"/>
                </a:cubicBezTo>
                <a:cubicBezTo>
                  <a:pt x="349700" y="610269"/>
                  <a:pt x="335097" y="633304"/>
                  <a:pt x="324358" y="658308"/>
                </a:cubicBezTo>
                <a:cubicBezTo>
                  <a:pt x="296135" y="736864"/>
                  <a:pt x="281860" y="819883"/>
                  <a:pt x="268371" y="902048"/>
                </a:cubicBezTo>
                <a:cubicBezTo>
                  <a:pt x="262870" y="936503"/>
                  <a:pt x="257697" y="971023"/>
                  <a:pt x="253375" y="1005674"/>
                </a:cubicBezTo>
                <a:cubicBezTo>
                  <a:pt x="248399" y="1046297"/>
                  <a:pt x="242898" y="1086986"/>
                  <a:pt x="236219" y="1127413"/>
                </a:cubicBezTo>
                <a:cubicBezTo>
                  <a:pt x="234975" y="1135616"/>
                  <a:pt x="234909" y="1145001"/>
                  <a:pt x="228885" y="1151367"/>
                </a:cubicBezTo>
                <a:cubicBezTo>
                  <a:pt x="215003" y="1165280"/>
                  <a:pt x="193459" y="1168364"/>
                  <a:pt x="174928" y="1172564"/>
                </a:cubicBezTo>
                <a:cubicBezTo>
                  <a:pt x="145068" y="1178668"/>
                  <a:pt x="114357" y="1175255"/>
                  <a:pt x="84235" y="1176830"/>
                </a:cubicBezTo>
                <a:cubicBezTo>
                  <a:pt x="66227" y="1176240"/>
                  <a:pt x="43505" y="1187724"/>
                  <a:pt x="28117" y="1175518"/>
                </a:cubicBezTo>
                <a:cubicBezTo>
                  <a:pt x="25" y="1144148"/>
                  <a:pt x="9258" y="1025625"/>
                  <a:pt x="4281" y="979817"/>
                </a:cubicBezTo>
                <a:cubicBezTo>
                  <a:pt x="25" y="904148"/>
                  <a:pt x="-4232" y="826774"/>
                  <a:pt x="8341" y="751762"/>
                </a:cubicBezTo>
                <a:cubicBezTo>
                  <a:pt x="21896" y="685609"/>
                  <a:pt x="50773" y="624248"/>
                  <a:pt x="81288" y="564461"/>
                </a:cubicBezTo>
                <a:cubicBezTo>
                  <a:pt x="111672" y="502246"/>
                  <a:pt x="148276" y="443510"/>
                  <a:pt x="194376" y="391730"/>
                </a:cubicBezTo>
                <a:cubicBezTo>
                  <a:pt x="278193" y="281279"/>
                  <a:pt x="416819" y="222871"/>
                  <a:pt x="554004" y="249450"/>
                </a:cubicBezTo>
                <a:cubicBezTo>
                  <a:pt x="643583" y="264347"/>
                  <a:pt x="718168" y="295520"/>
                  <a:pt x="784763" y="358457"/>
                </a:cubicBezTo>
                <a:cubicBezTo>
                  <a:pt x="842387" y="189532"/>
                  <a:pt x="974399" y="21854"/>
                  <a:pt x="1162202" y="2494"/>
                </a:cubicBezTo>
                <a:cubicBezTo>
                  <a:pt x="1287993" y="-9844"/>
                  <a:pt x="1430614" y="24348"/>
                  <a:pt x="1539379" y="88400"/>
                </a:cubicBezTo>
                <a:cubicBezTo>
                  <a:pt x="1618613" y="135980"/>
                  <a:pt x="1687631" y="201279"/>
                  <a:pt x="1746434" y="271894"/>
                </a:cubicBezTo>
                <a:cubicBezTo>
                  <a:pt x="1770990" y="299786"/>
                  <a:pt x="1796069" y="327349"/>
                  <a:pt x="1818006" y="357341"/>
                </a:cubicBezTo>
                <a:cubicBezTo>
                  <a:pt x="1841711" y="389958"/>
                  <a:pt x="1861814" y="424937"/>
                  <a:pt x="1883947" y="458604"/>
                </a:cubicBezTo>
                <a:cubicBezTo>
                  <a:pt x="1926576" y="368367"/>
                  <a:pt x="1993040" y="293354"/>
                  <a:pt x="2061534" y="222018"/>
                </a:cubicBezTo>
                <a:cubicBezTo>
                  <a:pt x="2188111" y="87810"/>
                  <a:pt x="2378926" y="36226"/>
                  <a:pt x="2547543" y="121476"/>
                </a:cubicBezTo>
                <a:cubicBezTo>
                  <a:pt x="2582052" y="137752"/>
                  <a:pt x="2615317" y="157046"/>
                  <a:pt x="2645635" y="180213"/>
                </a:cubicBezTo>
                <a:cubicBezTo>
                  <a:pt x="2676150" y="204692"/>
                  <a:pt x="2702605" y="233699"/>
                  <a:pt x="2729059" y="262378"/>
                </a:cubicBezTo>
                <a:cubicBezTo>
                  <a:pt x="2814645" y="350319"/>
                  <a:pt x="2877049" y="467661"/>
                  <a:pt x="2878883" y="592418"/>
                </a:cubicBezTo>
                <a:cubicBezTo>
                  <a:pt x="2918565" y="568464"/>
                  <a:pt x="2965974" y="560458"/>
                  <a:pt x="3011811" y="561508"/>
                </a:cubicBezTo>
                <a:cubicBezTo>
                  <a:pt x="3063804" y="566758"/>
                  <a:pt x="3111475" y="595962"/>
                  <a:pt x="3150830" y="629038"/>
                </a:cubicBezTo>
                <a:cubicBezTo>
                  <a:pt x="3202692" y="679178"/>
                  <a:pt x="3231373" y="749333"/>
                  <a:pt x="3253702" y="816798"/>
                </a:cubicBezTo>
                <a:cubicBezTo>
                  <a:pt x="3282777" y="917339"/>
                  <a:pt x="3276621" y="1024443"/>
                  <a:pt x="3259399" y="1126494"/>
                </a:cubicBezTo>
                <a:cubicBezTo>
                  <a:pt x="3251476" y="1176830"/>
                  <a:pt x="3241588" y="1226904"/>
                  <a:pt x="3234909" y="1277437"/>
                </a:cubicBezTo>
                <a:cubicBezTo>
                  <a:pt x="3232945" y="1292334"/>
                  <a:pt x="3231439" y="1307297"/>
                  <a:pt x="3229801" y="1322195"/>
                </a:cubicBezTo>
                <a:cubicBezTo>
                  <a:pt x="3229081" y="1328757"/>
                  <a:pt x="3226986" y="1335911"/>
                  <a:pt x="3221551" y="1340177"/>
                </a:cubicBezTo>
                <a:cubicBezTo>
                  <a:pt x="3214675" y="1345624"/>
                  <a:pt x="3205442" y="1345230"/>
                  <a:pt x="3197126" y="1344705"/>
                </a:cubicBezTo>
                <a:close/>
                <a:moveTo>
                  <a:pt x="3201906" y="1316288"/>
                </a:moveTo>
                <a:cubicBezTo>
                  <a:pt x="3216901" y="1167642"/>
                  <a:pt x="3264769" y="1018734"/>
                  <a:pt x="3237135" y="868775"/>
                </a:cubicBezTo>
                <a:cubicBezTo>
                  <a:pt x="3222206" y="795535"/>
                  <a:pt x="3185143" y="701557"/>
                  <a:pt x="3130727" y="649186"/>
                </a:cubicBezTo>
                <a:cubicBezTo>
                  <a:pt x="3100147" y="623329"/>
                  <a:pt x="3063018" y="601475"/>
                  <a:pt x="3024188" y="591828"/>
                </a:cubicBezTo>
                <a:cubicBezTo>
                  <a:pt x="2987976" y="586774"/>
                  <a:pt x="2949538" y="592615"/>
                  <a:pt x="2915487" y="605741"/>
                </a:cubicBezTo>
                <a:cubicBezTo>
                  <a:pt x="2901016" y="611844"/>
                  <a:pt x="2888116" y="621032"/>
                  <a:pt x="2873775" y="627332"/>
                </a:cubicBezTo>
                <a:cubicBezTo>
                  <a:pt x="2867620" y="629957"/>
                  <a:pt x="2859303" y="627988"/>
                  <a:pt x="2855113" y="622607"/>
                </a:cubicBezTo>
                <a:cubicBezTo>
                  <a:pt x="2849612" y="615519"/>
                  <a:pt x="2851380" y="606135"/>
                  <a:pt x="2850725" y="597800"/>
                </a:cubicBezTo>
                <a:cubicBezTo>
                  <a:pt x="2850332" y="579162"/>
                  <a:pt x="2849154" y="563345"/>
                  <a:pt x="2846993" y="545495"/>
                </a:cubicBezTo>
                <a:cubicBezTo>
                  <a:pt x="2830688" y="436422"/>
                  <a:pt x="2769200" y="341131"/>
                  <a:pt x="2692389" y="264610"/>
                </a:cubicBezTo>
                <a:cubicBezTo>
                  <a:pt x="2651659" y="217949"/>
                  <a:pt x="2602875" y="179491"/>
                  <a:pt x="2547019" y="152649"/>
                </a:cubicBezTo>
                <a:cubicBezTo>
                  <a:pt x="2490115" y="125217"/>
                  <a:pt x="2427056" y="104085"/>
                  <a:pt x="2363341" y="107892"/>
                </a:cubicBezTo>
                <a:cubicBezTo>
                  <a:pt x="2266232" y="112354"/>
                  <a:pt x="2172527" y="154815"/>
                  <a:pt x="2102395" y="221689"/>
                </a:cubicBezTo>
                <a:cubicBezTo>
                  <a:pt x="2049813" y="274848"/>
                  <a:pt x="1997100" y="329384"/>
                  <a:pt x="1955388" y="391730"/>
                </a:cubicBezTo>
                <a:cubicBezTo>
                  <a:pt x="1939279" y="416340"/>
                  <a:pt x="1924153" y="441672"/>
                  <a:pt x="1910991" y="468055"/>
                </a:cubicBezTo>
                <a:cubicBezTo>
                  <a:pt x="1904115" y="484199"/>
                  <a:pt x="1890757" y="510844"/>
                  <a:pt x="1871570" y="491090"/>
                </a:cubicBezTo>
                <a:cubicBezTo>
                  <a:pt x="1838895" y="443576"/>
                  <a:pt x="1811720" y="392124"/>
                  <a:pt x="1774657" y="347694"/>
                </a:cubicBezTo>
                <a:cubicBezTo>
                  <a:pt x="1715985" y="279310"/>
                  <a:pt x="1660325" y="210598"/>
                  <a:pt x="1588164" y="156587"/>
                </a:cubicBezTo>
                <a:cubicBezTo>
                  <a:pt x="1483327" y="72190"/>
                  <a:pt x="1347779" y="30779"/>
                  <a:pt x="1214326" y="27957"/>
                </a:cubicBezTo>
                <a:cubicBezTo>
                  <a:pt x="1065551" y="25201"/>
                  <a:pt x="951612" y="111829"/>
                  <a:pt x="874801" y="233896"/>
                </a:cubicBezTo>
                <a:cubicBezTo>
                  <a:pt x="854632" y="268285"/>
                  <a:pt x="836036" y="303789"/>
                  <a:pt x="821171" y="340803"/>
                </a:cubicBezTo>
                <a:cubicBezTo>
                  <a:pt x="811414" y="358129"/>
                  <a:pt x="809384" y="408793"/>
                  <a:pt x="779786" y="391271"/>
                </a:cubicBezTo>
                <a:cubicBezTo>
                  <a:pt x="742985" y="360098"/>
                  <a:pt x="707036" y="326234"/>
                  <a:pt x="661329" y="308777"/>
                </a:cubicBezTo>
                <a:cubicBezTo>
                  <a:pt x="577054" y="274323"/>
                  <a:pt x="481777" y="257981"/>
                  <a:pt x="392918" y="283773"/>
                </a:cubicBezTo>
                <a:cubicBezTo>
                  <a:pt x="326912" y="302477"/>
                  <a:pt x="268633" y="343494"/>
                  <a:pt x="225021" y="395733"/>
                </a:cubicBezTo>
                <a:cubicBezTo>
                  <a:pt x="155479" y="469695"/>
                  <a:pt x="107874" y="559867"/>
                  <a:pt x="65376" y="651286"/>
                </a:cubicBezTo>
                <a:cubicBezTo>
                  <a:pt x="68454" y="653517"/>
                  <a:pt x="69305" y="657718"/>
                  <a:pt x="67471" y="661065"/>
                </a:cubicBezTo>
                <a:cubicBezTo>
                  <a:pt x="58828" y="677209"/>
                  <a:pt x="50708" y="692434"/>
                  <a:pt x="43112" y="708054"/>
                </a:cubicBezTo>
                <a:cubicBezTo>
                  <a:pt x="27724" y="754846"/>
                  <a:pt x="24581" y="805051"/>
                  <a:pt x="27265" y="854009"/>
                </a:cubicBezTo>
                <a:cubicBezTo>
                  <a:pt x="28706" y="903295"/>
                  <a:pt x="30801" y="952647"/>
                  <a:pt x="33814" y="1001868"/>
                </a:cubicBezTo>
                <a:cubicBezTo>
                  <a:pt x="36367" y="1052204"/>
                  <a:pt x="32569" y="1103853"/>
                  <a:pt x="46255" y="1152154"/>
                </a:cubicBezTo>
                <a:cubicBezTo>
                  <a:pt x="99296" y="1142244"/>
                  <a:pt x="156265" y="1156814"/>
                  <a:pt x="206490" y="1133188"/>
                </a:cubicBezTo>
                <a:cubicBezTo>
                  <a:pt x="227379" y="1000489"/>
                  <a:pt x="239035" y="866084"/>
                  <a:pt x="271776" y="735486"/>
                </a:cubicBezTo>
                <a:cubicBezTo>
                  <a:pt x="279961" y="703000"/>
                  <a:pt x="287557" y="670121"/>
                  <a:pt x="301308" y="639473"/>
                </a:cubicBezTo>
                <a:cubicBezTo>
                  <a:pt x="314863" y="610400"/>
                  <a:pt x="332347" y="583296"/>
                  <a:pt x="347866" y="555208"/>
                </a:cubicBezTo>
                <a:cubicBezTo>
                  <a:pt x="365153" y="528432"/>
                  <a:pt x="378905" y="491615"/>
                  <a:pt x="411580" y="481049"/>
                </a:cubicBezTo>
                <a:cubicBezTo>
                  <a:pt x="457483" y="471730"/>
                  <a:pt x="503779" y="494896"/>
                  <a:pt x="537175" y="525216"/>
                </a:cubicBezTo>
                <a:cubicBezTo>
                  <a:pt x="604622" y="580343"/>
                  <a:pt x="633630" y="664215"/>
                  <a:pt x="665062" y="742508"/>
                </a:cubicBezTo>
                <a:cubicBezTo>
                  <a:pt x="703434" y="826446"/>
                  <a:pt x="727401" y="916224"/>
                  <a:pt x="740955" y="1007380"/>
                </a:cubicBezTo>
                <a:cubicBezTo>
                  <a:pt x="746914" y="1049185"/>
                  <a:pt x="741479" y="1091908"/>
                  <a:pt x="747962" y="1133647"/>
                </a:cubicBezTo>
                <a:cubicBezTo>
                  <a:pt x="815671" y="1116322"/>
                  <a:pt x="881808" y="1093155"/>
                  <a:pt x="949058" y="1074189"/>
                </a:cubicBezTo>
                <a:cubicBezTo>
                  <a:pt x="952266" y="952188"/>
                  <a:pt x="953707" y="829136"/>
                  <a:pt x="975513" y="708776"/>
                </a:cubicBezTo>
                <a:cubicBezTo>
                  <a:pt x="989853" y="632714"/>
                  <a:pt x="1021547" y="560917"/>
                  <a:pt x="1062080" y="495355"/>
                </a:cubicBezTo>
                <a:cubicBezTo>
                  <a:pt x="1094035" y="438588"/>
                  <a:pt x="1133456" y="386480"/>
                  <a:pt x="1182436" y="343363"/>
                </a:cubicBezTo>
                <a:cubicBezTo>
                  <a:pt x="1215963" y="311336"/>
                  <a:pt x="1256562" y="284757"/>
                  <a:pt x="1303578" y="279966"/>
                </a:cubicBezTo>
                <a:cubicBezTo>
                  <a:pt x="1491643" y="262313"/>
                  <a:pt x="1599819" y="405577"/>
                  <a:pt x="1674469" y="557964"/>
                </a:cubicBezTo>
                <a:cubicBezTo>
                  <a:pt x="1731308" y="674649"/>
                  <a:pt x="1755602" y="803870"/>
                  <a:pt x="1770073" y="931974"/>
                </a:cubicBezTo>
                <a:cubicBezTo>
                  <a:pt x="1776294" y="978307"/>
                  <a:pt x="1765555" y="1026346"/>
                  <a:pt x="1767650" y="1072351"/>
                </a:cubicBezTo>
                <a:cubicBezTo>
                  <a:pt x="1839419" y="1064214"/>
                  <a:pt x="1911646" y="1054435"/>
                  <a:pt x="1982366" y="1040522"/>
                </a:cubicBezTo>
                <a:cubicBezTo>
                  <a:pt x="1999523" y="944050"/>
                  <a:pt x="2027811" y="850334"/>
                  <a:pt x="2057671" y="757143"/>
                </a:cubicBezTo>
                <a:cubicBezTo>
                  <a:pt x="2084780" y="661261"/>
                  <a:pt x="2118962" y="564527"/>
                  <a:pt x="2182349" y="486102"/>
                </a:cubicBezTo>
                <a:cubicBezTo>
                  <a:pt x="2214173" y="445544"/>
                  <a:pt x="2252611" y="410106"/>
                  <a:pt x="2298056" y="385430"/>
                </a:cubicBezTo>
                <a:cubicBezTo>
                  <a:pt x="2342846" y="359704"/>
                  <a:pt x="2393201" y="335684"/>
                  <a:pt x="2446111" y="343888"/>
                </a:cubicBezTo>
                <a:cubicBezTo>
                  <a:pt x="2556514" y="355700"/>
                  <a:pt x="2587945" y="450598"/>
                  <a:pt x="2604054" y="546085"/>
                </a:cubicBezTo>
                <a:cubicBezTo>
                  <a:pt x="2609947" y="579884"/>
                  <a:pt x="2606084" y="614141"/>
                  <a:pt x="2604840" y="648136"/>
                </a:cubicBezTo>
                <a:cubicBezTo>
                  <a:pt x="2603203" y="715667"/>
                  <a:pt x="2597309" y="783263"/>
                  <a:pt x="2581594" y="849153"/>
                </a:cubicBezTo>
                <a:cubicBezTo>
                  <a:pt x="2563586" y="915896"/>
                  <a:pt x="2539882" y="981064"/>
                  <a:pt x="2519189" y="1047019"/>
                </a:cubicBezTo>
                <a:cubicBezTo>
                  <a:pt x="2508384" y="1084099"/>
                  <a:pt x="2486252" y="1116453"/>
                  <a:pt x="2474268" y="1152810"/>
                </a:cubicBezTo>
                <a:cubicBezTo>
                  <a:pt x="2536083" y="1151892"/>
                  <a:pt x="2596785" y="1168233"/>
                  <a:pt x="2658470" y="1167774"/>
                </a:cubicBezTo>
                <a:cubicBezTo>
                  <a:pt x="2678049" y="1093090"/>
                  <a:pt x="2698479" y="1017552"/>
                  <a:pt x="2737834" y="950547"/>
                </a:cubicBezTo>
                <a:cubicBezTo>
                  <a:pt x="2768938" y="893123"/>
                  <a:pt x="2800959" y="832549"/>
                  <a:pt x="2842737" y="782278"/>
                </a:cubicBezTo>
                <a:cubicBezTo>
                  <a:pt x="2960080" y="659358"/>
                  <a:pt x="3061643" y="748021"/>
                  <a:pt x="3070418" y="892664"/>
                </a:cubicBezTo>
                <a:cubicBezTo>
                  <a:pt x="3072841" y="964526"/>
                  <a:pt x="3067668" y="1037175"/>
                  <a:pt x="3051493" y="1107396"/>
                </a:cubicBezTo>
                <a:cubicBezTo>
                  <a:pt x="3037677" y="1172696"/>
                  <a:pt x="3011222" y="1234320"/>
                  <a:pt x="2992494" y="1298175"/>
                </a:cubicBezTo>
                <a:cubicBezTo>
                  <a:pt x="3062756" y="1295944"/>
                  <a:pt x="3132168" y="1310447"/>
                  <a:pt x="3201906" y="13162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9"/>
          <p:cNvSpPr/>
          <p:nvPr/>
        </p:nvSpPr>
        <p:spPr>
          <a:xfrm>
            <a:off x="7128122" y="4643130"/>
            <a:ext cx="1609585" cy="644196"/>
          </a:xfrm>
          <a:custGeom>
            <a:avLst/>
            <a:gdLst/>
            <a:ahLst/>
            <a:cxnLst/>
            <a:rect l="l" t="t" r="r" b="b"/>
            <a:pathLst>
              <a:path w="3219170" h="1288391" extrusionOk="0">
                <a:moveTo>
                  <a:pt x="3210706" y="840879"/>
                </a:moveTo>
                <a:cubicBezTo>
                  <a:pt x="3238405" y="990837"/>
                  <a:pt x="3190537" y="1139746"/>
                  <a:pt x="3175476" y="1288392"/>
                </a:cubicBezTo>
                <a:cubicBezTo>
                  <a:pt x="3105738" y="1282551"/>
                  <a:pt x="3036327" y="1268047"/>
                  <a:pt x="2965999" y="1270410"/>
                </a:cubicBezTo>
                <a:cubicBezTo>
                  <a:pt x="2984727" y="1206555"/>
                  <a:pt x="3011182" y="1144930"/>
                  <a:pt x="3024998" y="1079697"/>
                </a:cubicBezTo>
                <a:cubicBezTo>
                  <a:pt x="3041173" y="1009541"/>
                  <a:pt x="3046345" y="936892"/>
                  <a:pt x="3043923" y="864964"/>
                </a:cubicBezTo>
                <a:cubicBezTo>
                  <a:pt x="3035083" y="720321"/>
                  <a:pt x="2933585" y="631659"/>
                  <a:pt x="2816241" y="754579"/>
                </a:cubicBezTo>
                <a:cubicBezTo>
                  <a:pt x="2774464" y="804849"/>
                  <a:pt x="2742443" y="865423"/>
                  <a:pt x="2711339" y="922847"/>
                </a:cubicBezTo>
                <a:cubicBezTo>
                  <a:pt x="2671984" y="989853"/>
                  <a:pt x="2651554" y="1065390"/>
                  <a:pt x="2631974" y="1140074"/>
                </a:cubicBezTo>
                <a:cubicBezTo>
                  <a:pt x="2570290" y="1140468"/>
                  <a:pt x="2509654" y="1124127"/>
                  <a:pt x="2447839" y="1125111"/>
                </a:cubicBezTo>
                <a:cubicBezTo>
                  <a:pt x="2459822" y="1088688"/>
                  <a:pt x="2481955" y="1056399"/>
                  <a:pt x="2492759" y="1019320"/>
                </a:cubicBezTo>
                <a:cubicBezTo>
                  <a:pt x="2513452" y="953364"/>
                  <a:pt x="2537156" y="888196"/>
                  <a:pt x="2555164" y="821453"/>
                </a:cubicBezTo>
                <a:cubicBezTo>
                  <a:pt x="2570880" y="755563"/>
                  <a:pt x="2576707" y="687967"/>
                  <a:pt x="2578410" y="620437"/>
                </a:cubicBezTo>
                <a:cubicBezTo>
                  <a:pt x="2579654" y="586376"/>
                  <a:pt x="2583452" y="552118"/>
                  <a:pt x="2577624" y="518386"/>
                </a:cubicBezTo>
                <a:cubicBezTo>
                  <a:pt x="2561450" y="422898"/>
                  <a:pt x="2530019" y="328001"/>
                  <a:pt x="2419681" y="316188"/>
                </a:cubicBezTo>
                <a:cubicBezTo>
                  <a:pt x="2366772" y="307919"/>
                  <a:pt x="2316350" y="332004"/>
                  <a:pt x="2271626" y="357730"/>
                </a:cubicBezTo>
                <a:cubicBezTo>
                  <a:pt x="2226181" y="382406"/>
                  <a:pt x="2187743" y="417845"/>
                  <a:pt x="2155919" y="458403"/>
                </a:cubicBezTo>
                <a:cubicBezTo>
                  <a:pt x="2092532" y="536762"/>
                  <a:pt x="2058416" y="633496"/>
                  <a:pt x="2031241" y="729444"/>
                </a:cubicBezTo>
                <a:cubicBezTo>
                  <a:pt x="2001447" y="822634"/>
                  <a:pt x="1973093" y="916285"/>
                  <a:pt x="1955937" y="1012822"/>
                </a:cubicBezTo>
                <a:cubicBezTo>
                  <a:pt x="1885216" y="1026736"/>
                  <a:pt x="1812989" y="1036514"/>
                  <a:pt x="1741220" y="1044652"/>
                </a:cubicBezTo>
                <a:cubicBezTo>
                  <a:pt x="1739191" y="998647"/>
                  <a:pt x="1749930" y="950608"/>
                  <a:pt x="1743709" y="904275"/>
                </a:cubicBezTo>
                <a:cubicBezTo>
                  <a:pt x="1729237" y="776170"/>
                  <a:pt x="1704944" y="646950"/>
                  <a:pt x="1648105" y="530264"/>
                </a:cubicBezTo>
                <a:cubicBezTo>
                  <a:pt x="1573455" y="377878"/>
                  <a:pt x="1465279" y="234548"/>
                  <a:pt x="1277214" y="252267"/>
                </a:cubicBezTo>
                <a:cubicBezTo>
                  <a:pt x="1230132" y="257058"/>
                  <a:pt x="1189599" y="283702"/>
                  <a:pt x="1156072" y="315663"/>
                </a:cubicBezTo>
                <a:cubicBezTo>
                  <a:pt x="1107091" y="358780"/>
                  <a:pt x="1067606" y="410823"/>
                  <a:pt x="1035716" y="467656"/>
                </a:cubicBezTo>
                <a:cubicBezTo>
                  <a:pt x="995182" y="533218"/>
                  <a:pt x="963489" y="605014"/>
                  <a:pt x="949148" y="681076"/>
                </a:cubicBezTo>
                <a:cubicBezTo>
                  <a:pt x="927343" y="801437"/>
                  <a:pt x="925902" y="924488"/>
                  <a:pt x="922694" y="1046489"/>
                </a:cubicBezTo>
                <a:cubicBezTo>
                  <a:pt x="855443" y="1065390"/>
                  <a:pt x="789306" y="1088557"/>
                  <a:pt x="721598" y="1105882"/>
                </a:cubicBezTo>
                <a:cubicBezTo>
                  <a:pt x="715115" y="1064143"/>
                  <a:pt x="720485" y="1021485"/>
                  <a:pt x="714591" y="979615"/>
                </a:cubicBezTo>
                <a:cubicBezTo>
                  <a:pt x="701036" y="888393"/>
                  <a:pt x="677070" y="798680"/>
                  <a:pt x="638697" y="714743"/>
                </a:cubicBezTo>
                <a:cubicBezTo>
                  <a:pt x="607266" y="636450"/>
                  <a:pt x="578257" y="552512"/>
                  <a:pt x="510811" y="497385"/>
                </a:cubicBezTo>
                <a:cubicBezTo>
                  <a:pt x="477415" y="467065"/>
                  <a:pt x="431053" y="443899"/>
                  <a:pt x="385216" y="453218"/>
                </a:cubicBezTo>
                <a:cubicBezTo>
                  <a:pt x="352540" y="463784"/>
                  <a:pt x="338789" y="500601"/>
                  <a:pt x="321502" y="527377"/>
                </a:cubicBezTo>
                <a:cubicBezTo>
                  <a:pt x="305983" y="555400"/>
                  <a:pt x="288564" y="582570"/>
                  <a:pt x="274944" y="611642"/>
                </a:cubicBezTo>
                <a:cubicBezTo>
                  <a:pt x="261127" y="642290"/>
                  <a:pt x="253531" y="675170"/>
                  <a:pt x="245412" y="707655"/>
                </a:cubicBezTo>
                <a:cubicBezTo>
                  <a:pt x="212605" y="838188"/>
                  <a:pt x="200949" y="972659"/>
                  <a:pt x="180060" y="1105291"/>
                </a:cubicBezTo>
                <a:cubicBezTo>
                  <a:pt x="129835" y="1128852"/>
                  <a:pt x="72866" y="1114348"/>
                  <a:pt x="19825" y="1124192"/>
                </a:cubicBezTo>
                <a:cubicBezTo>
                  <a:pt x="6140" y="1075890"/>
                  <a:pt x="9938" y="1024242"/>
                  <a:pt x="7384" y="973906"/>
                </a:cubicBezTo>
                <a:cubicBezTo>
                  <a:pt x="4372" y="924685"/>
                  <a:pt x="2276" y="875399"/>
                  <a:pt x="836" y="826047"/>
                </a:cubicBezTo>
                <a:cubicBezTo>
                  <a:pt x="-1784" y="777089"/>
                  <a:pt x="1294" y="726818"/>
                  <a:pt x="16682" y="680092"/>
                </a:cubicBezTo>
                <a:cubicBezTo>
                  <a:pt x="24278" y="664472"/>
                  <a:pt x="32398" y="649247"/>
                  <a:pt x="41042" y="633103"/>
                </a:cubicBezTo>
                <a:cubicBezTo>
                  <a:pt x="42875" y="629756"/>
                  <a:pt x="42024" y="625490"/>
                  <a:pt x="38946" y="623324"/>
                </a:cubicBezTo>
                <a:cubicBezTo>
                  <a:pt x="81444" y="531905"/>
                  <a:pt x="129115" y="441733"/>
                  <a:pt x="198592" y="367837"/>
                </a:cubicBezTo>
                <a:cubicBezTo>
                  <a:pt x="242203" y="315597"/>
                  <a:pt x="300482" y="274515"/>
                  <a:pt x="366488" y="255876"/>
                </a:cubicBezTo>
                <a:cubicBezTo>
                  <a:pt x="455347" y="230085"/>
                  <a:pt x="550624" y="246426"/>
                  <a:pt x="634899" y="280881"/>
                </a:cubicBezTo>
                <a:cubicBezTo>
                  <a:pt x="680606" y="298272"/>
                  <a:pt x="716556" y="332201"/>
                  <a:pt x="753357" y="363374"/>
                </a:cubicBezTo>
                <a:cubicBezTo>
                  <a:pt x="782955" y="380897"/>
                  <a:pt x="784985" y="330232"/>
                  <a:pt x="794741" y="312907"/>
                </a:cubicBezTo>
                <a:cubicBezTo>
                  <a:pt x="809606" y="275893"/>
                  <a:pt x="828203" y="240323"/>
                  <a:pt x="848371" y="206000"/>
                </a:cubicBezTo>
                <a:cubicBezTo>
                  <a:pt x="925116" y="83998"/>
                  <a:pt x="1039121" y="-2630"/>
                  <a:pt x="1187896" y="61"/>
                </a:cubicBezTo>
                <a:cubicBezTo>
                  <a:pt x="1321349" y="2817"/>
                  <a:pt x="1456897" y="44228"/>
                  <a:pt x="1561734" y="128691"/>
                </a:cubicBezTo>
                <a:cubicBezTo>
                  <a:pt x="1633895" y="182702"/>
                  <a:pt x="1689555" y="251414"/>
                  <a:pt x="1748227" y="319798"/>
                </a:cubicBezTo>
                <a:cubicBezTo>
                  <a:pt x="1785290" y="364227"/>
                  <a:pt x="1812465" y="415679"/>
                  <a:pt x="1845141" y="463193"/>
                </a:cubicBezTo>
                <a:cubicBezTo>
                  <a:pt x="1864327" y="482882"/>
                  <a:pt x="1877685" y="456302"/>
                  <a:pt x="1884561" y="440092"/>
                </a:cubicBezTo>
                <a:cubicBezTo>
                  <a:pt x="1897657" y="413710"/>
                  <a:pt x="1912784" y="388378"/>
                  <a:pt x="1928892" y="363768"/>
                </a:cubicBezTo>
                <a:cubicBezTo>
                  <a:pt x="1970604" y="301356"/>
                  <a:pt x="2023318" y="246886"/>
                  <a:pt x="2075900" y="193727"/>
                </a:cubicBezTo>
                <a:cubicBezTo>
                  <a:pt x="2146031" y="126853"/>
                  <a:pt x="2239736" y="84392"/>
                  <a:pt x="2336846" y="79929"/>
                </a:cubicBezTo>
                <a:cubicBezTo>
                  <a:pt x="2400495" y="76123"/>
                  <a:pt x="2463554" y="97255"/>
                  <a:pt x="2520458" y="124687"/>
                </a:cubicBezTo>
                <a:cubicBezTo>
                  <a:pt x="2576315" y="151529"/>
                  <a:pt x="2625099" y="189987"/>
                  <a:pt x="2665829" y="236648"/>
                </a:cubicBezTo>
                <a:cubicBezTo>
                  <a:pt x="2742639" y="313169"/>
                  <a:pt x="2804061" y="408460"/>
                  <a:pt x="2820432" y="517533"/>
                </a:cubicBezTo>
                <a:cubicBezTo>
                  <a:pt x="2822658" y="535383"/>
                  <a:pt x="2823772" y="551134"/>
                  <a:pt x="2824165" y="569838"/>
                </a:cubicBezTo>
                <a:cubicBezTo>
                  <a:pt x="2824754" y="578172"/>
                  <a:pt x="2822986" y="587557"/>
                  <a:pt x="2828552" y="594645"/>
                </a:cubicBezTo>
                <a:cubicBezTo>
                  <a:pt x="2832677" y="600026"/>
                  <a:pt x="2840994" y="601995"/>
                  <a:pt x="2847214" y="599370"/>
                </a:cubicBezTo>
                <a:cubicBezTo>
                  <a:pt x="2861555" y="593070"/>
                  <a:pt x="2874455" y="583882"/>
                  <a:pt x="2888992" y="577779"/>
                </a:cubicBezTo>
                <a:cubicBezTo>
                  <a:pt x="2923043" y="564588"/>
                  <a:pt x="2961415" y="558812"/>
                  <a:pt x="2997692" y="563866"/>
                </a:cubicBezTo>
                <a:cubicBezTo>
                  <a:pt x="3036523" y="573447"/>
                  <a:pt x="3073652" y="595367"/>
                  <a:pt x="3104232" y="621158"/>
                </a:cubicBezTo>
                <a:cubicBezTo>
                  <a:pt x="3158648" y="673660"/>
                  <a:pt x="3195710" y="767639"/>
                  <a:pt x="3210706" y="84087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219831" y="1745621"/>
                </a:move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ubicBezTo>
                  <a:pt x="3370036" y="1830819"/>
                  <a:pt x="3337930" y="1759373"/>
                  <a:pt x="3219831" y="174562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341148" y="1923598"/>
                </a:moveTo>
                <a:cubicBezTo>
                  <a:pt x="3370036" y="1830819"/>
                  <a:pt x="3337930" y="1759373"/>
                  <a:pt x="3219831" y="1745621"/>
                </a:cubicBez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lose/>
                <a:moveTo>
                  <a:pt x="270827" y="1186397"/>
                </a:moveTo>
                <a:cubicBezTo>
                  <a:pt x="271631" y="1181701"/>
                  <a:pt x="273977" y="1174187"/>
                  <a:pt x="276993" y="1165265"/>
                </a:cubicBezTo>
                <a:cubicBezTo>
                  <a:pt x="277261" y="1165130"/>
                  <a:pt x="277462" y="1165063"/>
                  <a:pt x="277731" y="1164862"/>
                </a:cubicBezTo>
                <a:cubicBezTo>
                  <a:pt x="279406" y="1163521"/>
                  <a:pt x="280412" y="1161575"/>
                  <a:pt x="280546" y="1159495"/>
                </a:cubicBezTo>
                <a:cubicBezTo>
                  <a:pt x="281752" y="1157818"/>
                  <a:pt x="281752" y="1155604"/>
                  <a:pt x="280948" y="1153793"/>
                </a:cubicBezTo>
                <a:cubicBezTo>
                  <a:pt x="288589" y="1131521"/>
                  <a:pt x="297637" y="1104552"/>
                  <a:pt x="297704" y="1087714"/>
                </a:cubicBezTo>
                <a:cubicBezTo>
                  <a:pt x="326324" y="1002985"/>
                  <a:pt x="376326" y="925434"/>
                  <a:pt x="420093" y="847951"/>
                </a:cubicBezTo>
                <a:cubicBezTo>
                  <a:pt x="467615" y="762350"/>
                  <a:pt x="522375" y="681378"/>
                  <a:pt x="579280" y="601814"/>
                </a:cubicBezTo>
                <a:cubicBezTo>
                  <a:pt x="649121" y="502125"/>
                  <a:pt x="731429" y="409682"/>
                  <a:pt x="829622" y="337229"/>
                </a:cubicBezTo>
                <a:cubicBezTo>
                  <a:pt x="923793" y="261356"/>
                  <a:pt x="1034318" y="210237"/>
                  <a:pt x="1146252" y="166296"/>
                </a:cubicBezTo>
                <a:cubicBezTo>
                  <a:pt x="1286470" y="108133"/>
                  <a:pt x="1434061" y="81232"/>
                  <a:pt x="1583797" y="55135"/>
                </a:cubicBezTo>
                <a:cubicBezTo>
                  <a:pt x="1729109" y="26825"/>
                  <a:pt x="1877705" y="28905"/>
                  <a:pt x="2024223" y="45878"/>
                </a:cubicBezTo>
                <a:cubicBezTo>
                  <a:pt x="2100633" y="52653"/>
                  <a:pt x="2175099" y="71370"/>
                  <a:pt x="2248894" y="91429"/>
                </a:cubicBezTo>
                <a:cubicBezTo>
                  <a:pt x="2315987" y="109810"/>
                  <a:pt x="2383817" y="127990"/>
                  <a:pt x="2446017" y="159856"/>
                </a:cubicBezTo>
                <a:cubicBezTo>
                  <a:pt x="2518673" y="196015"/>
                  <a:pt x="2586570" y="241029"/>
                  <a:pt x="2651384" y="289666"/>
                </a:cubicBezTo>
                <a:cubicBezTo>
                  <a:pt x="2695487" y="322873"/>
                  <a:pt x="2730810" y="365741"/>
                  <a:pt x="2764457" y="409145"/>
                </a:cubicBezTo>
                <a:cubicBezTo>
                  <a:pt x="2824110" y="480658"/>
                  <a:pt x="2864795" y="564247"/>
                  <a:pt x="2905077" y="647567"/>
                </a:cubicBezTo>
                <a:cubicBezTo>
                  <a:pt x="2950521" y="735583"/>
                  <a:pt x="2980884" y="831381"/>
                  <a:pt x="3005348" y="927246"/>
                </a:cubicBezTo>
                <a:cubicBezTo>
                  <a:pt x="3047239" y="1076377"/>
                  <a:pt x="3074251" y="1229801"/>
                  <a:pt x="3081087" y="1384634"/>
                </a:cubicBezTo>
                <a:cubicBezTo>
                  <a:pt x="3081690" y="1388122"/>
                  <a:pt x="3082964" y="1390873"/>
                  <a:pt x="3084707" y="1393020"/>
                </a:cubicBezTo>
                <a:cubicBezTo>
                  <a:pt x="3084707" y="1398588"/>
                  <a:pt x="3085176" y="1404290"/>
                  <a:pt x="3084774" y="1409724"/>
                </a:cubicBezTo>
                <a:cubicBezTo>
                  <a:pt x="3084305" y="1414084"/>
                  <a:pt x="3084841" y="1418512"/>
                  <a:pt x="3086852" y="1422068"/>
                </a:cubicBezTo>
                <a:cubicBezTo>
                  <a:pt x="3033432" y="1408516"/>
                  <a:pt x="2970964" y="1415829"/>
                  <a:pt x="2919890" y="1421934"/>
                </a:cubicBezTo>
                <a:cubicBezTo>
                  <a:pt x="2917879" y="1420525"/>
                  <a:pt x="2915735" y="1419518"/>
                  <a:pt x="2913321" y="1419116"/>
                </a:cubicBezTo>
                <a:cubicBezTo>
                  <a:pt x="2896431" y="1397313"/>
                  <a:pt x="2875318" y="1381280"/>
                  <a:pt x="2851658" y="1370009"/>
                </a:cubicBezTo>
                <a:cubicBezTo>
                  <a:pt x="2856283" y="1366588"/>
                  <a:pt x="2859232" y="1361020"/>
                  <a:pt x="2858226" y="1354781"/>
                </a:cubicBezTo>
                <a:cubicBezTo>
                  <a:pt x="2856082" y="1339418"/>
                  <a:pt x="2855344" y="1323855"/>
                  <a:pt x="2852931" y="1308492"/>
                </a:cubicBezTo>
                <a:cubicBezTo>
                  <a:pt x="2842810" y="1249859"/>
                  <a:pt x="2831550" y="1191093"/>
                  <a:pt x="2820625" y="1132460"/>
                </a:cubicBezTo>
                <a:cubicBezTo>
                  <a:pt x="2800584" y="1040016"/>
                  <a:pt x="2775717" y="948310"/>
                  <a:pt x="2742875" y="859557"/>
                </a:cubicBezTo>
                <a:cubicBezTo>
                  <a:pt x="2713383" y="782274"/>
                  <a:pt x="2669280" y="711499"/>
                  <a:pt x="2618609" y="646493"/>
                </a:cubicBezTo>
                <a:cubicBezTo>
                  <a:pt x="2585096" y="596448"/>
                  <a:pt x="2543205" y="552976"/>
                  <a:pt x="2499906" y="511517"/>
                </a:cubicBezTo>
                <a:cubicBezTo>
                  <a:pt x="2475307" y="486830"/>
                  <a:pt x="2452184" y="460398"/>
                  <a:pt x="2425105" y="438327"/>
                </a:cubicBezTo>
                <a:cubicBezTo>
                  <a:pt x="2397759" y="416256"/>
                  <a:pt x="2368334" y="397003"/>
                  <a:pt x="2339446" y="377145"/>
                </a:cubicBezTo>
                <a:cubicBezTo>
                  <a:pt x="2241387" y="308047"/>
                  <a:pt x="2127912" y="261020"/>
                  <a:pt x="2009009" y="243847"/>
                </a:cubicBezTo>
                <a:cubicBezTo>
                  <a:pt x="1886485" y="225264"/>
                  <a:pt x="1761683" y="236132"/>
                  <a:pt x="1639093" y="248878"/>
                </a:cubicBezTo>
                <a:cubicBezTo>
                  <a:pt x="1566839" y="261893"/>
                  <a:pt x="1495389" y="280475"/>
                  <a:pt x="1424208" y="298454"/>
                </a:cubicBezTo>
                <a:cubicBezTo>
                  <a:pt x="1353697" y="322135"/>
                  <a:pt x="1283454" y="346957"/>
                  <a:pt x="1214283" y="374395"/>
                </a:cubicBezTo>
                <a:cubicBezTo>
                  <a:pt x="1125608" y="415183"/>
                  <a:pt x="1041758" y="466570"/>
                  <a:pt x="962601" y="523593"/>
                </a:cubicBezTo>
                <a:cubicBezTo>
                  <a:pt x="921983" y="550897"/>
                  <a:pt x="882304" y="580079"/>
                  <a:pt x="848590" y="615902"/>
                </a:cubicBezTo>
                <a:cubicBezTo>
                  <a:pt x="777810" y="685470"/>
                  <a:pt x="718828" y="765570"/>
                  <a:pt x="669229" y="851372"/>
                </a:cubicBezTo>
                <a:cubicBezTo>
                  <a:pt x="642217" y="893502"/>
                  <a:pt x="611921" y="934021"/>
                  <a:pt x="591546" y="980042"/>
                </a:cubicBezTo>
                <a:cubicBezTo>
                  <a:pt x="567751" y="1039614"/>
                  <a:pt x="544493" y="1099655"/>
                  <a:pt x="523045" y="1160166"/>
                </a:cubicBezTo>
                <a:cubicBezTo>
                  <a:pt x="488527" y="1170296"/>
                  <a:pt x="456287" y="1190220"/>
                  <a:pt x="438995" y="1221549"/>
                </a:cubicBezTo>
                <a:cubicBezTo>
                  <a:pt x="426662" y="1213231"/>
                  <a:pt x="409637" y="1217256"/>
                  <a:pt x="395428" y="1217055"/>
                </a:cubicBezTo>
                <a:cubicBezTo>
                  <a:pt x="343684" y="1217860"/>
                  <a:pt x="289460" y="1238254"/>
                  <a:pt x="249513" y="1273138"/>
                </a:cubicBezTo>
                <a:cubicBezTo>
                  <a:pt x="250585" y="1267771"/>
                  <a:pt x="251657" y="1262404"/>
                  <a:pt x="252797" y="1257038"/>
                </a:cubicBezTo>
                <a:cubicBezTo>
                  <a:pt x="257958" y="1233289"/>
                  <a:pt x="264191" y="1209809"/>
                  <a:pt x="270827" y="1186397"/>
                </a:cubicBezTo>
                <a:close/>
                <a:moveTo>
                  <a:pt x="2654401" y="1364441"/>
                </a:moveTo>
                <a:cubicBezTo>
                  <a:pt x="2645553" y="1330496"/>
                  <a:pt x="2638650" y="1296081"/>
                  <a:pt x="2629065" y="1262337"/>
                </a:cubicBezTo>
                <a:cubicBezTo>
                  <a:pt x="2605338" y="1168954"/>
                  <a:pt x="2580739" y="1075706"/>
                  <a:pt x="2546489" y="985476"/>
                </a:cubicBezTo>
                <a:cubicBezTo>
                  <a:pt x="2511971" y="892630"/>
                  <a:pt x="2469074" y="800119"/>
                  <a:pt x="2399702" y="727935"/>
                </a:cubicBezTo>
                <a:cubicBezTo>
                  <a:pt x="2359889" y="684799"/>
                  <a:pt x="2312636" y="649713"/>
                  <a:pt x="2263841" y="617378"/>
                </a:cubicBezTo>
                <a:cubicBezTo>
                  <a:pt x="2231803" y="595844"/>
                  <a:pt x="2198960" y="575383"/>
                  <a:pt x="2163302" y="560221"/>
                </a:cubicBezTo>
                <a:cubicBezTo>
                  <a:pt x="2091048" y="529966"/>
                  <a:pt x="2016784" y="503534"/>
                  <a:pt x="1939838" y="488440"/>
                </a:cubicBezTo>
                <a:cubicBezTo>
                  <a:pt x="1861887" y="469991"/>
                  <a:pt x="1781054" y="461405"/>
                  <a:pt x="1702097" y="479316"/>
                </a:cubicBezTo>
                <a:cubicBezTo>
                  <a:pt x="1642846" y="490922"/>
                  <a:pt x="1583193" y="500985"/>
                  <a:pt x="1526757" y="523123"/>
                </a:cubicBezTo>
                <a:cubicBezTo>
                  <a:pt x="1468914" y="540632"/>
                  <a:pt x="1412948" y="562972"/>
                  <a:pt x="1358791" y="589873"/>
                </a:cubicBezTo>
                <a:cubicBezTo>
                  <a:pt x="1320318" y="606376"/>
                  <a:pt x="1284660" y="628179"/>
                  <a:pt x="1249203" y="650183"/>
                </a:cubicBezTo>
                <a:cubicBezTo>
                  <a:pt x="1197593" y="679298"/>
                  <a:pt x="1150340" y="714652"/>
                  <a:pt x="1104763" y="752287"/>
                </a:cubicBezTo>
                <a:cubicBezTo>
                  <a:pt x="1072925" y="775163"/>
                  <a:pt x="1040485" y="797435"/>
                  <a:pt x="1012736" y="825410"/>
                </a:cubicBezTo>
                <a:cubicBezTo>
                  <a:pt x="956501" y="881024"/>
                  <a:pt x="904020" y="940529"/>
                  <a:pt x="857437" y="1004461"/>
                </a:cubicBezTo>
                <a:cubicBezTo>
                  <a:pt x="816551" y="1066180"/>
                  <a:pt x="779620" y="1131252"/>
                  <a:pt x="749794" y="1199143"/>
                </a:cubicBezTo>
                <a:cubicBezTo>
                  <a:pt x="728278" y="1205717"/>
                  <a:pt x="708104" y="1216585"/>
                  <a:pt x="691548" y="1231277"/>
                </a:cubicBezTo>
                <a:cubicBezTo>
                  <a:pt x="668692" y="1194447"/>
                  <a:pt x="632364" y="1162112"/>
                  <a:pt x="589267" y="1154263"/>
                </a:cubicBezTo>
                <a:cubicBezTo>
                  <a:pt x="580218" y="1147152"/>
                  <a:pt x="562188" y="1149634"/>
                  <a:pt x="546437" y="1154061"/>
                </a:cubicBezTo>
                <a:cubicBezTo>
                  <a:pt x="549051" y="1148762"/>
                  <a:pt x="551665" y="1143529"/>
                  <a:pt x="554614" y="1138699"/>
                </a:cubicBezTo>
                <a:cubicBezTo>
                  <a:pt x="580017" y="1087647"/>
                  <a:pt x="597980" y="1033173"/>
                  <a:pt x="622713" y="981786"/>
                </a:cubicBezTo>
                <a:cubicBezTo>
                  <a:pt x="645099" y="937644"/>
                  <a:pt x="674323" y="901015"/>
                  <a:pt x="701334" y="858483"/>
                </a:cubicBezTo>
                <a:cubicBezTo>
                  <a:pt x="751335" y="773285"/>
                  <a:pt x="812664" y="695130"/>
                  <a:pt x="883912" y="626636"/>
                </a:cubicBezTo>
                <a:cubicBezTo>
                  <a:pt x="929825" y="581353"/>
                  <a:pt x="985792" y="548481"/>
                  <a:pt x="1037871" y="510981"/>
                </a:cubicBezTo>
                <a:cubicBezTo>
                  <a:pt x="1121117" y="457648"/>
                  <a:pt x="1207245" y="407065"/>
                  <a:pt x="1301752" y="376407"/>
                </a:cubicBezTo>
                <a:cubicBezTo>
                  <a:pt x="1370118" y="351586"/>
                  <a:pt x="1437680" y="325087"/>
                  <a:pt x="1509599" y="311402"/>
                </a:cubicBezTo>
                <a:cubicBezTo>
                  <a:pt x="1571062" y="297045"/>
                  <a:pt x="1631921" y="279201"/>
                  <a:pt x="1695395" y="276383"/>
                </a:cubicBezTo>
                <a:cubicBezTo>
                  <a:pt x="1857061" y="260417"/>
                  <a:pt x="2026636" y="258203"/>
                  <a:pt x="2177847" y="325557"/>
                </a:cubicBezTo>
                <a:cubicBezTo>
                  <a:pt x="2230462" y="345280"/>
                  <a:pt x="2278185" y="375669"/>
                  <a:pt x="2324767" y="407065"/>
                </a:cubicBezTo>
                <a:cubicBezTo>
                  <a:pt x="2354326" y="427728"/>
                  <a:pt x="2385225" y="447585"/>
                  <a:pt x="2412705" y="471132"/>
                </a:cubicBezTo>
                <a:cubicBezTo>
                  <a:pt x="2435159" y="491191"/>
                  <a:pt x="2455200" y="513597"/>
                  <a:pt x="2476514" y="534863"/>
                </a:cubicBezTo>
                <a:cubicBezTo>
                  <a:pt x="2517400" y="574242"/>
                  <a:pt x="2556811" y="614158"/>
                  <a:pt x="2588983" y="661789"/>
                </a:cubicBezTo>
                <a:cubicBezTo>
                  <a:pt x="2626183" y="710224"/>
                  <a:pt x="2660634" y="760605"/>
                  <a:pt x="2687646" y="815548"/>
                </a:cubicBezTo>
                <a:cubicBezTo>
                  <a:pt x="2744617" y="939724"/>
                  <a:pt x="2776120" y="1072955"/>
                  <a:pt x="2800986" y="1207193"/>
                </a:cubicBezTo>
                <a:cubicBezTo>
                  <a:pt x="2806884" y="1246103"/>
                  <a:pt x="2816402" y="1281121"/>
                  <a:pt x="2821295" y="1321037"/>
                </a:cubicBezTo>
                <a:cubicBezTo>
                  <a:pt x="2824177" y="1332777"/>
                  <a:pt x="2822032" y="1347871"/>
                  <a:pt x="2825853" y="1359745"/>
                </a:cubicBezTo>
                <a:cubicBezTo>
                  <a:pt x="2771428" y="1342907"/>
                  <a:pt x="2708423" y="1347066"/>
                  <a:pt x="2654401" y="1364441"/>
                </a:cubicBezTo>
                <a:close/>
                <a:moveTo>
                  <a:pt x="1199269" y="1494721"/>
                </a:moveTo>
                <a:cubicBezTo>
                  <a:pt x="1214752" y="1524306"/>
                  <a:pt x="1222661" y="1557781"/>
                  <a:pt x="1220784" y="1591190"/>
                </a:cubicBezTo>
                <a:cubicBezTo>
                  <a:pt x="1220717" y="1602930"/>
                  <a:pt x="1213345" y="1613731"/>
                  <a:pt x="1215892" y="1625471"/>
                </a:cubicBezTo>
                <a:cubicBezTo>
                  <a:pt x="1218304" y="1637949"/>
                  <a:pt x="1231777" y="1641772"/>
                  <a:pt x="1242836" y="1642443"/>
                </a:cubicBezTo>
                <a:cubicBezTo>
                  <a:pt x="1305706" y="1644858"/>
                  <a:pt x="1314286" y="1720732"/>
                  <a:pt x="1305706" y="1769637"/>
                </a:cubicBezTo>
                <a:cubicBezTo>
                  <a:pt x="1302422" y="1808278"/>
                  <a:pt x="1268574" y="1805125"/>
                  <a:pt x="1238747" y="1806802"/>
                </a:cubicBezTo>
                <a:cubicBezTo>
                  <a:pt x="1209457" y="1807742"/>
                  <a:pt x="1180837" y="1800631"/>
                  <a:pt x="1151815" y="1798148"/>
                </a:cubicBezTo>
                <a:cubicBezTo>
                  <a:pt x="1121452" y="1795062"/>
                  <a:pt x="1090687" y="1796069"/>
                  <a:pt x="1060459" y="1791708"/>
                </a:cubicBezTo>
                <a:cubicBezTo>
                  <a:pt x="1000135" y="1777822"/>
                  <a:pt x="937466" y="1778291"/>
                  <a:pt x="878148" y="1759776"/>
                </a:cubicBezTo>
                <a:cubicBezTo>
                  <a:pt x="834246" y="1746359"/>
                  <a:pt x="788468" y="1741662"/>
                  <a:pt x="744029" y="1730795"/>
                </a:cubicBezTo>
                <a:cubicBezTo>
                  <a:pt x="670167" y="1706107"/>
                  <a:pt x="592216" y="1696648"/>
                  <a:pt x="514734" y="1691885"/>
                </a:cubicBezTo>
                <a:cubicBezTo>
                  <a:pt x="414999" y="1680883"/>
                  <a:pt x="314595" y="1676724"/>
                  <a:pt x="215195" y="1662233"/>
                </a:cubicBezTo>
                <a:cubicBezTo>
                  <a:pt x="171428" y="1653244"/>
                  <a:pt x="123102" y="1652841"/>
                  <a:pt x="84294" y="1628825"/>
                </a:cubicBezTo>
                <a:cubicBezTo>
                  <a:pt x="40995" y="1600314"/>
                  <a:pt x="24373" y="1542889"/>
                  <a:pt x="37108" y="1493715"/>
                </a:cubicBezTo>
                <a:cubicBezTo>
                  <a:pt x="50513" y="1439309"/>
                  <a:pt x="104402" y="1401338"/>
                  <a:pt x="158961" y="1397716"/>
                </a:cubicBezTo>
                <a:cubicBezTo>
                  <a:pt x="174176" y="1395301"/>
                  <a:pt x="188921" y="1403888"/>
                  <a:pt x="203734" y="1400332"/>
                </a:cubicBezTo>
                <a:cubicBezTo>
                  <a:pt x="227193" y="1392684"/>
                  <a:pt x="223306" y="1363905"/>
                  <a:pt x="233426" y="1346060"/>
                </a:cubicBezTo>
                <a:cubicBezTo>
                  <a:pt x="270023" y="1277431"/>
                  <a:pt x="351325" y="1242413"/>
                  <a:pt x="426997" y="1250463"/>
                </a:cubicBezTo>
                <a:cubicBezTo>
                  <a:pt x="426059" y="1257440"/>
                  <a:pt x="437118" y="1259654"/>
                  <a:pt x="438861" y="1252878"/>
                </a:cubicBezTo>
                <a:cubicBezTo>
                  <a:pt x="438928" y="1252677"/>
                  <a:pt x="439062" y="1252476"/>
                  <a:pt x="439196" y="1252274"/>
                </a:cubicBezTo>
                <a:cubicBezTo>
                  <a:pt x="455349" y="1250664"/>
                  <a:pt x="467682" y="1232417"/>
                  <a:pt x="480417" y="1223495"/>
                </a:cubicBezTo>
                <a:cubicBezTo>
                  <a:pt x="509104" y="1200820"/>
                  <a:pt x="544024" y="1182103"/>
                  <a:pt x="581157" y="1180829"/>
                </a:cubicBezTo>
                <a:cubicBezTo>
                  <a:pt x="622713" y="1189147"/>
                  <a:pt x="653411" y="1225038"/>
                  <a:pt x="672781" y="1261398"/>
                </a:cubicBezTo>
                <a:cubicBezTo>
                  <a:pt x="695905" y="1282865"/>
                  <a:pt x="717755" y="1246438"/>
                  <a:pt x="738533" y="1238254"/>
                </a:cubicBezTo>
                <a:cubicBezTo>
                  <a:pt x="763735" y="1227453"/>
                  <a:pt x="792355" y="1222287"/>
                  <a:pt x="819635" y="1226111"/>
                </a:cubicBezTo>
                <a:cubicBezTo>
                  <a:pt x="875065" y="1240132"/>
                  <a:pt x="928083" y="1287964"/>
                  <a:pt x="945040" y="1342974"/>
                </a:cubicBezTo>
                <a:cubicBezTo>
                  <a:pt x="952815" y="1362362"/>
                  <a:pt x="976810" y="1361154"/>
                  <a:pt x="994103" y="1358806"/>
                </a:cubicBezTo>
                <a:cubicBezTo>
                  <a:pt x="1089347" y="1334521"/>
                  <a:pt x="1159925" y="1418579"/>
                  <a:pt x="1199269" y="1494721"/>
                </a:cubicBezTo>
                <a:close/>
                <a:moveTo>
                  <a:pt x="2282340" y="1105894"/>
                </a:moveTo>
                <a:cubicBezTo>
                  <a:pt x="2188303" y="986818"/>
                  <a:pt x="2065846" y="885854"/>
                  <a:pt x="1920065" y="838894"/>
                </a:cubicBezTo>
                <a:cubicBezTo>
                  <a:pt x="1805585" y="795960"/>
                  <a:pt x="1678236" y="795892"/>
                  <a:pt x="1559533" y="820043"/>
                </a:cubicBezTo>
                <a:cubicBezTo>
                  <a:pt x="1499679" y="833192"/>
                  <a:pt x="1445321" y="862508"/>
                  <a:pt x="1392237" y="892160"/>
                </a:cubicBezTo>
                <a:cubicBezTo>
                  <a:pt x="1338147" y="919262"/>
                  <a:pt x="1288749" y="954214"/>
                  <a:pt x="1241495" y="991916"/>
                </a:cubicBezTo>
                <a:cubicBezTo>
                  <a:pt x="1204966" y="1019824"/>
                  <a:pt x="1170716" y="1050750"/>
                  <a:pt x="1140957" y="1085836"/>
                </a:cubicBezTo>
                <a:cubicBezTo>
                  <a:pt x="1132645" y="1094624"/>
                  <a:pt x="1040820" y="1201357"/>
                  <a:pt x="1016892" y="1252073"/>
                </a:cubicBezTo>
                <a:cubicBezTo>
                  <a:pt x="1004425" y="1267503"/>
                  <a:pt x="992494" y="1283469"/>
                  <a:pt x="981435" y="1299905"/>
                </a:cubicBezTo>
                <a:cubicBezTo>
                  <a:pt x="977145" y="1306614"/>
                  <a:pt x="968901" y="1314865"/>
                  <a:pt x="974800" y="1323251"/>
                </a:cubicBezTo>
                <a:cubicBezTo>
                  <a:pt x="974464" y="1323922"/>
                  <a:pt x="974129" y="1324593"/>
                  <a:pt x="973794" y="1325263"/>
                </a:cubicBezTo>
                <a:cubicBezTo>
                  <a:pt x="953351" y="1266832"/>
                  <a:pt x="901339" y="1220744"/>
                  <a:pt x="844434" y="1198807"/>
                </a:cubicBezTo>
                <a:cubicBezTo>
                  <a:pt x="823187" y="1192032"/>
                  <a:pt x="800264" y="1190422"/>
                  <a:pt x="777810" y="1193306"/>
                </a:cubicBezTo>
                <a:cubicBezTo>
                  <a:pt x="792288" y="1170363"/>
                  <a:pt x="806498" y="1142590"/>
                  <a:pt x="811994" y="1135479"/>
                </a:cubicBezTo>
                <a:cubicBezTo>
                  <a:pt x="832437" y="1103479"/>
                  <a:pt x="849997" y="1069735"/>
                  <a:pt x="871312" y="1038272"/>
                </a:cubicBezTo>
                <a:cubicBezTo>
                  <a:pt x="910924" y="982792"/>
                  <a:pt x="954826" y="931942"/>
                  <a:pt x="1002481" y="882366"/>
                </a:cubicBezTo>
                <a:cubicBezTo>
                  <a:pt x="1049734" y="828026"/>
                  <a:pt x="1111130" y="790660"/>
                  <a:pt x="1166359" y="745511"/>
                </a:cubicBezTo>
                <a:cubicBezTo>
                  <a:pt x="1240624" y="689160"/>
                  <a:pt x="1322195" y="641797"/>
                  <a:pt x="1407384" y="603961"/>
                </a:cubicBezTo>
                <a:cubicBezTo>
                  <a:pt x="1439691" y="588196"/>
                  <a:pt x="1473070" y="575181"/>
                  <a:pt x="1507387" y="564716"/>
                </a:cubicBezTo>
                <a:cubicBezTo>
                  <a:pt x="1545994" y="552305"/>
                  <a:pt x="1583729" y="536607"/>
                  <a:pt x="1623677" y="528624"/>
                </a:cubicBezTo>
                <a:cubicBezTo>
                  <a:pt x="1681587" y="518092"/>
                  <a:pt x="1739766" y="501656"/>
                  <a:pt x="1799285" y="502796"/>
                </a:cubicBezTo>
                <a:cubicBezTo>
                  <a:pt x="1829044" y="501522"/>
                  <a:pt x="1858535" y="505547"/>
                  <a:pt x="1887558" y="512054"/>
                </a:cubicBezTo>
                <a:cubicBezTo>
                  <a:pt x="1946004" y="522586"/>
                  <a:pt x="2003110" y="535534"/>
                  <a:pt x="2059747" y="555660"/>
                </a:cubicBezTo>
                <a:cubicBezTo>
                  <a:pt x="2111022" y="574645"/>
                  <a:pt x="2163302" y="592624"/>
                  <a:pt x="2209818" y="621873"/>
                </a:cubicBezTo>
                <a:cubicBezTo>
                  <a:pt x="2263841" y="656355"/>
                  <a:pt x="2318735" y="692380"/>
                  <a:pt x="2364581" y="739407"/>
                </a:cubicBezTo>
                <a:cubicBezTo>
                  <a:pt x="2426647" y="800119"/>
                  <a:pt x="2469007" y="878139"/>
                  <a:pt x="2500375" y="958507"/>
                </a:cubicBezTo>
                <a:cubicBezTo>
                  <a:pt x="2533620" y="1042297"/>
                  <a:pt x="2562441" y="1128569"/>
                  <a:pt x="2582750" y="1216585"/>
                </a:cubicBezTo>
                <a:cubicBezTo>
                  <a:pt x="2591396" y="1253482"/>
                  <a:pt x="2603126" y="1289574"/>
                  <a:pt x="2611236" y="1326605"/>
                </a:cubicBezTo>
                <a:cubicBezTo>
                  <a:pt x="2615325" y="1343242"/>
                  <a:pt x="2618810" y="1360148"/>
                  <a:pt x="2623502" y="1376651"/>
                </a:cubicBezTo>
                <a:cubicBezTo>
                  <a:pt x="2585096" y="1395233"/>
                  <a:pt x="2559425" y="1432600"/>
                  <a:pt x="2544143" y="1471577"/>
                </a:cubicBezTo>
                <a:cubicBezTo>
                  <a:pt x="2508887" y="1447896"/>
                  <a:pt x="2475978" y="1436558"/>
                  <a:pt x="2440588" y="1434613"/>
                </a:cubicBezTo>
                <a:cubicBezTo>
                  <a:pt x="2442063" y="1428374"/>
                  <a:pt x="2440387" y="1421598"/>
                  <a:pt x="2439851" y="1415292"/>
                </a:cubicBezTo>
                <a:cubicBezTo>
                  <a:pt x="2438778" y="1409456"/>
                  <a:pt x="2438309" y="1402546"/>
                  <a:pt x="2435293" y="1397380"/>
                </a:cubicBezTo>
                <a:cubicBezTo>
                  <a:pt x="2435695" y="1394697"/>
                  <a:pt x="2435427" y="1391745"/>
                  <a:pt x="2434288" y="1388659"/>
                </a:cubicBezTo>
                <a:cubicBezTo>
                  <a:pt x="2391391" y="1290580"/>
                  <a:pt x="2344473" y="1193105"/>
                  <a:pt x="2282340" y="1105894"/>
                </a:cubicBezTo>
                <a:close/>
                <a:moveTo>
                  <a:pt x="3219898" y="2026977"/>
                </a:moveTo>
                <a:cubicBezTo>
                  <a:pt x="3178342" y="2025769"/>
                  <a:pt x="3136719" y="2020805"/>
                  <a:pt x="3095096" y="2018256"/>
                </a:cubicBezTo>
                <a:cubicBezTo>
                  <a:pt x="3024182" y="2010474"/>
                  <a:pt x="2953336" y="2002826"/>
                  <a:pt x="2882356" y="1995849"/>
                </a:cubicBezTo>
                <a:cubicBezTo>
                  <a:pt x="2840598" y="1988336"/>
                  <a:pt x="2798439" y="1983572"/>
                  <a:pt x="2756213" y="1979346"/>
                </a:cubicBezTo>
                <a:cubicBezTo>
                  <a:pt x="2584359" y="1958818"/>
                  <a:pt x="2412638" y="1934600"/>
                  <a:pt x="2239578" y="1926349"/>
                </a:cubicBezTo>
                <a:cubicBezTo>
                  <a:pt x="2183343" y="1921720"/>
                  <a:pt x="2126907" y="1924336"/>
                  <a:pt x="2070672" y="1921452"/>
                </a:cubicBezTo>
                <a:cubicBezTo>
                  <a:pt x="2040578" y="1917829"/>
                  <a:pt x="2006126" y="1921854"/>
                  <a:pt x="1980322" y="1903607"/>
                </a:cubicBezTo>
                <a:cubicBezTo>
                  <a:pt x="1985348" y="1849335"/>
                  <a:pt x="2007668" y="1792178"/>
                  <a:pt x="2040042" y="1758971"/>
                </a:cubicBezTo>
                <a:cubicBezTo>
                  <a:pt x="2063434" y="1738375"/>
                  <a:pt x="2092188" y="1725495"/>
                  <a:pt x="2121277" y="1715164"/>
                </a:cubicBezTo>
                <a:cubicBezTo>
                  <a:pt x="2146814" y="1704631"/>
                  <a:pt x="2178383" y="1702418"/>
                  <a:pt x="2198692" y="1682359"/>
                </a:cubicBezTo>
                <a:cubicBezTo>
                  <a:pt x="2206936" y="1673302"/>
                  <a:pt x="2204657" y="1660690"/>
                  <a:pt x="2205461" y="1649487"/>
                </a:cubicBezTo>
                <a:cubicBezTo>
                  <a:pt x="2206668" y="1603467"/>
                  <a:pt x="2229457" y="1564020"/>
                  <a:pt x="2261897" y="1531819"/>
                </a:cubicBezTo>
                <a:cubicBezTo>
                  <a:pt x="2296684" y="1493446"/>
                  <a:pt x="2346953" y="1476206"/>
                  <a:pt x="2397222" y="1470369"/>
                </a:cubicBezTo>
                <a:cubicBezTo>
                  <a:pt x="2443068" y="1460977"/>
                  <a:pt x="2483954" y="1471711"/>
                  <a:pt x="2522762" y="1497405"/>
                </a:cubicBezTo>
                <a:cubicBezTo>
                  <a:pt x="2541127" y="1510889"/>
                  <a:pt x="2565927" y="1512901"/>
                  <a:pt x="2573165" y="1486671"/>
                </a:cubicBezTo>
                <a:cubicBezTo>
                  <a:pt x="2592871" y="1429112"/>
                  <a:pt x="2633355" y="1397716"/>
                  <a:pt x="2692337" y="1386378"/>
                </a:cubicBezTo>
                <a:cubicBezTo>
                  <a:pt x="2762178" y="1371754"/>
                  <a:pt x="2840934" y="1378596"/>
                  <a:pt x="2894889" y="1429984"/>
                </a:cubicBezTo>
                <a:cubicBezTo>
                  <a:pt x="2892946" y="1435753"/>
                  <a:pt x="2894219" y="1442462"/>
                  <a:pt x="2898777" y="1446956"/>
                </a:cubicBezTo>
                <a:cubicBezTo>
                  <a:pt x="2910909" y="1458965"/>
                  <a:pt x="2928670" y="1455543"/>
                  <a:pt x="2945896" y="1452122"/>
                </a:cubicBezTo>
                <a:cubicBezTo>
                  <a:pt x="2954609" y="1450378"/>
                  <a:pt x="2963189" y="1448633"/>
                  <a:pt x="2970830" y="1448902"/>
                </a:cubicBezTo>
                <a:cubicBezTo>
                  <a:pt x="3020563" y="1448365"/>
                  <a:pt x="3073781" y="1443334"/>
                  <a:pt x="3118086" y="1470436"/>
                </a:cubicBezTo>
                <a:cubicBezTo>
                  <a:pt x="3145432" y="1490629"/>
                  <a:pt x="3160781" y="1518402"/>
                  <a:pt x="3178811" y="1547517"/>
                </a:cubicBezTo>
                <a:cubicBezTo>
                  <a:pt x="3193624" y="1573345"/>
                  <a:pt x="3210849" y="1599777"/>
                  <a:pt x="3213329" y="1630234"/>
                </a:cubicBezTo>
                <a:cubicBezTo>
                  <a:pt x="3215206" y="1655927"/>
                  <a:pt x="3207163" y="1682091"/>
                  <a:pt x="3198651" y="1706443"/>
                </a:cubicBezTo>
                <a:cubicBezTo>
                  <a:pt x="3190943" y="1728380"/>
                  <a:pt x="3169092" y="1769637"/>
                  <a:pt x="3204884" y="1777218"/>
                </a:cubicBezTo>
                <a:cubicBezTo>
                  <a:pt x="3246708" y="1780169"/>
                  <a:pt x="3294900" y="1793855"/>
                  <a:pt x="3312326" y="1831490"/>
                </a:cubicBezTo>
                <a:cubicBezTo>
                  <a:pt x="3312930" y="1843498"/>
                  <a:pt x="3313801" y="1855708"/>
                  <a:pt x="3314069" y="1868051"/>
                </a:cubicBezTo>
                <a:cubicBezTo>
                  <a:pt x="3307903" y="1878517"/>
                  <a:pt x="3311991" y="1896965"/>
                  <a:pt x="3309310" y="1909913"/>
                </a:cubicBezTo>
                <a:cubicBezTo>
                  <a:pt x="3309176" y="1911322"/>
                  <a:pt x="3308975" y="1912730"/>
                  <a:pt x="3308774" y="1914139"/>
                </a:cubicBezTo>
                <a:cubicBezTo>
                  <a:pt x="3303278" y="1932319"/>
                  <a:pt x="3295972" y="1949896"/>
                  <a:pt x="3286991" y="1966600"/>
                </a:cubicBezTo>
                <a:cubicBezTo>
                  <a:pt x="3287125" y="1966600"/>
                  <a:pt x="3287326" y="1966667"/>
                  <a:pt x="3287460" y="1966667"/>
                </a:cubicBezTo>
                <a:cubicBezTo>
                  <a:pt x="3278076" y="1982164"/>
                  <a:pt x="3267821" y="1997191"/>
                  <a:pt x="3255690" y="2010675"/>
                </a:cubicBezTo>
                <a:cubicBezTo>
                  <a:pt x="3251333" y="2017182"/>
                  <a:pt x="3243960" y="2021811"/>
                  <a:pt x="3238464" y="2027514"/>
                </a:cubicBezTo>
                <a:cubicBezTo>
                  <a:pt x="3233236" y="2027849"/>
                  <a:pt x="3227204" y="2027648"/>
                  <a:pt x="3219898" y="202697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9"/>
          <p:cNvSpPr/>
          <p:nvPr/>
        </p:nvSpPr>
        <p:spPr>
          <a:xfrm rot="-959088">
            <a:off x="-167074" y="1750344"/>
            <a:ext cx="636895" cy="313096"/>
          </a:xfrm>
          <a:custGeom>
            <a:avLst/>
            <a:gdLst/>
            <a:ahLst/>
            <a:cxnLst/>
            <a:rect l="l" t="t" r="r" b="b"/>
            <a:pathLst>
              <a:path w="1275562" h="626192" extrusionOk="0">
                <a:moveTo>
                  <a:pt x="1209899" y="461682"/>
                </a:moveTo>
                <a:cubicBezTo>
                  <a:pt x="1272769" y="464097"/>
                  <a:pt x="1281349" y="539971"/>
                  <a:pt x="1272769" y="588876"/>
                </a:cubicBezTo>
                <a:cubicBezTo>
                  <a:pt x="1269485" y="627517"/>
                  <a:pt x="1235637" y="624364"/>
                  <a:pt x="1205811" y="626108"/>
                </a:cubicBezTo>
                <a:cubicBezTo>
                  <a:pt x="1176520" y="627047"/>
                  <a:pt x="1147900" y="619936"/>
                  <a:pt x="1118878" y="617454"/>
                </a:cubicBezTo>
                <a:cubicBezTo>
                  <a:pt x="1088515" y="614368"/>
                  <a:pt x="1057750" y="615374"/>
                  <a:pt x="1027522" y="611014"/>
                </a:cubicBezTo>
                <a:cubicBezTo>
                  <a:pt x="967199" y="597127"/>
                  <a:pt x="904529" y="597597"/>
                  <a:pt x="845212" y="579081"/>
                </a:cubicBezTo>
                <a:cubicBezTo>
                  <a:pt x="801310" y="565664"/>
                  <a:pt x="755531" y="560968"/>
                  <a:pt x="711093" y="550100"/>
                </a:cubicBezTo>
                <a:cubicBezTo>
                  <a:pt x="637230" y="525480"/>
                  <a:pt x="559279" y="515954"/>
                  <a:pt x="481797" y="511191"/>
                </a:cubicBezTo>
                <a:cubicBezTo>
                  <a:pt x="382063" y="500189"/>
                  <a:pt x="281658" y="495962"/>
                  <a:pt x="182259" y="481539"/>
                </a:cubicBezTo>
                <a:cubicBezTo>
                  <a:pt x="138491" y="472550"/>
                  <a:pt x="90165" y="472147"/>
                  <a:pt x="51357" y="448131"/>
                </a:cubicBezTo>
                <a:cubicBezTo>
                  <a:pt x="8058" y="419686"/>
                  <a:pt x="-8564" y="362194"/>
                  <a:pt x="4171" y="313020"/>
                </a:cubicBezTo>
                <a:cubicBezTo>
                  <a:pt x="17576" y="258614"/>
                  <a:pt x="71465" y="220644"/>
                  <a:pt x="125957" y="217021"/>
                </a:cubicBezTo>
                <a:cubicBezTo>
                  <a:pt x="141172" y="214606"/>
                  <a:pt x="155918" y="223193"/>
                  <a:pt x="170730" y="219638"/>
                </a:cubicBezTo>
                <a:cubicBezTo>
                  <a:pt x="194189" y="211990"/>
                  <a:pt x="190302" y="183210"/>
                  <a:pt x="200423" y="165298"/>
                </a:cubicBezTo>
                <a:cubicBezTo>
                  <a:pt x="237019" y="96670"/>
                  <a:pt x="318254" y="61652"/>
                  <a:pt x="393993" y="69702"/>
                </a:cubicBezTo>
                <a:cubicBezTo>
                  <a:pt x="393055" y="76679"/>
                  <a:pt x="404114" y="78825"/>
                  <a:pt x="405857" y="72117"/>
                </a:cubicBezTo>
                <a:cubicBezTo>
                  <a:pt x="405924" y="71916"/>
                  <a:pt x="405991" y="71714"/>
                  <a:pt x="406125" y="71513"/>
                </a:cubicBezTo>
                <a:cubicBezTo>
                  <a:pt x="422345" y="69903"/>
                  <a:pt x="434611" y="51589"/>
                  <a:pt x="447413" y="42666"/>
                </a:cubicBezTo>
                <a:cubicBezTo>
                  <a:pt x="476100" y="19924"/>
                  <a:pt x="511155" y="1207"/>
                  <a:pt x="548354" y="0"/>
                </a:cubicBezTo>
                <a:cubicBezTo>
                  <a:pt x="589843" y="8319"/>
                  <a:pt x="620407" y="44276"/>
                  <a:pt x="639777" y="80570"/>
                </a:cubicBezTo>
                <a:cubicBezTo>
                  <a:pt x="662901" y="102037"/>
                  <a:pt x="684685" y="65610"/>
                  <a:pt x="705530" y="57425"/>
                </a:cubicBezTo>
                <a:cubicBezTo>
                  <a:pt x="730731" y="46557"/>
                  <a:pt x="759351" y="41392"/>
                  <a:pt x="786631" y="45283"/>
                </a:cubicBezTo>
                <a:cubicBezTo>
                  <a:pt x="842128" y="59303"/>
                  <a:pt x="895079" y="107135"/>
                  <a:pt x="912036" y="162145"/>
                </a:cubicBezTo>
                <a:cubicBezTo>
                  <a:pt x="919811" y="181533"/>
                  <a:pt x="943807" y="180326"/>
                  <a:pt x="961099" y="177978"/>
                </a:cubicBezTo>
                <a:cubicBezTo>
                  <a:pt x="1056410" y="153626"/>
                  <a:pt x="1127055" y="237684"/>
                  <a:pt x="1166332" y="313826"/>
                </a:cubicBezTo>
                <a:cubicBezTo>
                  <a:pt x="1181815" y="343410"/>
                  <a:pt x="1189724" y="376886"/>
                  <a:pt x="1187848" y="410294"/>
                </a:cubicBezTo>
                <a:cubicBezTo>
                  <a:pt x="1187781" y="422034"/>
                  <a:pt x="1180408" y="432835"/>
                  <a:pt x="1182955" y="444642"/>
                </a:cubicBezTo>
                <a:cubicBezTo>
                  <a:pt x="1185368" y="457187"/>
                  <a:pt x="1198840" y="461011"/>
                  <a:pt x="1209899" y="4616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9"/>
          <p:cNvSpPr/>
          <p:nvPr/>
        </p:nvSpPr>
        <p:spPr>
          <a:xfrm rot="-959088">
            <a:off x="796961" y="1571981"/>
            <a:ext cx="666048" cy="324010"/>
          </a:xfrm>
          <a:custGeom>
            <a:avLst/>
            <a:gdLst/>
            <a:ahLst/>
            <a:cxnLst/>
            <a:rect l="l" t="t" r="r" b="b"/>
            <a:pathLst>
              <a:path w="1333948" h="648020" extrusionOk="0">
                <a:moveTo>
                  <a:pt x="1332206" y="451858"/>
                </a:moveTo>
                <a:cubicBezTo>
                  <a:pt x="1332809" y="463799"/>
                  <a:pt x="1333681" y="476075"/>
                  <a:pt x="1333949" y="488352"/>
                </a:cubicBezTo>
                <a:cubicBezTo>
                  <a:pt x="1327648" y="498817"/>
                  <a:pt x="1331938" y="517333"/>
                  <a:pt x="1329190" y="530347"/>
                </a:cubicBezTo>
                <a:cubicBezTo>
                  <a:pt x="1329056" y="531689"/>
                  <a:pt x="1328922" y="533031"/>
                  <a:pt x="1328788" y="534305"/>
                </a:cubicBezTo>
                <a:cubicBezTo>
                  <a:pt x="1323292" y="552553"/>
                  <a:pt x="1315919" y="570196"/>
                  <a:pt x="1306870" y="586967"/>
                </a:cubicBezTo>
                <a:cubicBezTo>
                  <a:pt x="1307004" y="586967"/>
                  <a:pt x="1307205" y="586967"/>
                  <a:pt x="1307406" y="587035"/>
                </a:cubicBezTo>
                <a:cubicBezTo>
                  <a:pt x="1298090" y="602531"/>
                  <a:pt x="1287768" y="617558"/>
                  <a:pt x="1275569" y="630976"/>
                </a:cubicBezTo>
                <a:cubicBezTo>
                  <a:pt x="1271145" y="637483"/>
                  <a:pt x="1263706" y="642112"/>
                  <a:pt x="1258210" y="647814"/>
                </a:cubicBezTo>
                <a:cubicBezTo>
                  <a:pt x="1252914" y="648217"/>
                  <a:pt x="1246815" y="648015"/>
                  <a:pt x="1239643" y="647344"/>
                </a:cubicBezTo>
                <a:cubicBezTo>
                  <a:pt x="1198087" y="646137"/>
                  <a:pt x="1156464" y="641173"/>
                  <a:pt x="1114841" y="638623"/>
                </a:cubicBezTo>
                <a:cubicBezTo>
                  <a:pt x="1043928" y="630841"/>
                  <a:pt x="973081" y="623194"/>
                  <a:pt x="902101" y="616217"/>
                </a:cubicBezTo>
                <a:cubicBezTo>
                  <a:pt x="860344" y="608703"/>
                  <a:pt x="818185" y="603940"/>
                  <a:pt x="775958" y="599714"/>
                </a:cubicBezTo>
                <a:cubicBezTo>
                  <a:pt x="604104" y="579186"/>
                  <a:pt x="432384" y="554968"/>
                  <a:pt x="259323" y="546716"/>
                </a:cubicBezTo>
                <a:cubicBezTo>
                  <a:pt x="203088" y="542087"/>
                  <a:pt x="146653" y="544704"/>
                  <a:pt x="90418" y="541819"/>
                </a:cubicBezTo>
                <a:cubicBezTo>
                  <a:pt x="60256" y="538196"/>
                  <a:pt x="25805" y="542289"/>
                  <a:pt x="0" y="524041"/>
                </a:cubicBezTo>
                <a:cubicBezTo>
                  <a:pt x="5027" y="469769"/>
                  <a:pt x="27414" y="412545"/>
                  <a:pt x="59787" y="379338"/>
                </a:cubicBezTo>
                <a:cubicBezTo>
                  <a:pt x="83179" y="358743"/>
                  <a:pt x="111933" y="345863"/>
                  <a:pt x="141022" y="335531"/>
                </a:cubicBezTo>
                <a:cubicBezTo>
                  <a:pt x="166559" y="324999"/>
                  <a:pt x="198128" y="322785"/>
                  <a:pt x="218437" y="302727"/>
                </a:cubicBezTo>
                <a:cubicBezTo>
                  <a:pt x="226682" y="293670"/>
                  <a:pt x="224403" y="281058"/>
                  <a:pt x="225207" y="269855"/>
                </a:cubicBezTo>
                <a:cubicBezTo>
                  <a:pt x="226413" y="223834"/>
                  <a:pt x="249202" y="184388"/>
                  <a:pt x="281643" y="152187"/>
                </a:cubicBezTo>
                <a:cubicBezTo>
                  <a:pt x="316429" y="113814"/>
                  <a:pt x="366698" y="96573"/>
                  <a:pt x="416968" y="90737"/>
                </a:cubicBezTo>
                <a:cubicBezTo>
                  <a:pt x="462813" y="81345"/>
                  <a:pt x="503699" y="92078"/>
                  <a:pt x="542507" y="117772"/>
                </a:cubicBezTo>
                <a:cubicBezTo>
                  <a:pt x="560872" y="131256"/>
                  <a:pt x="585672" y="133269"/>
                  <a:pt x="592911" y="107039"/>
                </a:cubicBezTo>
                <a:cubicBezTo>
                  <a:pt x="612616" y="49479"/>
                  <a:pt x="653100" y="18083"/>
                  <a:pt x="712083" y="6746"/>
                </a:cubicBezTo>
                <a:cubicBezTo>
                  <a:pt x="781924" y="-7879"/>
                  <a:pt x="860679" y="-1036"/>
                  <a:pt x="914635" y="50351"/>
                </a:cubicBezTo>
                <a:cubicBezTo>
                  <a:pt x="912691" y="56121"/>
                  <a:pt x="913965" y="62829"/>
                  <a:pt x="918522" y="67324"/>
                </a:cubicBezTo>
                <a:cubicBezTo>
                  <a:pt x="930654" y="79332"/>
                  <a:pt x="948416" y="75911"/>
                  <a:pt x="965642" y="72490"/>
                </a:cubicBezTo>
                <a:cubicBezTo>
                  <a:pt x="974355" y="70745"/>
                  <a:pt x="982934" y="69001"/>
                  <a:pt x="990575" y="69269"/>
                </a:cubicBezTo>
                <a:cubicBezTo>
                  <a:pt x="1040308" y="68733"/>
                  <a:pt x="1093527" y="63701"/>
                  <a:pt x="1137831" y="90804"/>
                </a:cubicBezTo>
                <a:cubicBezTo>
                  <a:pt x="1165178" y="110997"/>
                  <a:pt x="1180527" y="138770"/>
                  <a:pt x="1198557" y="167885"/>
                </a:cubicBezTo>
                <a:cubicBezTo>
                  <a:pt x="1213369" y="193713"/>
                  <a:pt x="1230595" y="220145"/>
                  <a:pt x="1233075" y="250601"/>
                </a:cubicBezTo>
                <a:cubicBezTo>
                  <a:pt x="1234952" y="276295"/>
                  <a:pt x="1226908" y="302458"/>
                  <a:pt x="1218396" y="326810"/>
                </a:cubicBezTo>
                <a:cubicBezTo>
                  <a:pt x="1210688" y="348747"/>
                  <a:pt x="1188838" y="390005"/>
                  <a:pt x="1224629" y="397586"/>
                </a:cubicBezTo>
                <a:cubicBezTo>
                  <a:pt x="1266588" y="400537"/>
                  <a:pt x="1314712" y="414223"/>
                  <a:pt x="1332206" y="4518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9"/>
          <p:cNvSpPr/>
          <p:nvPr/>
        </p:nvSpPr>
        <p:spPr>
          <a:xfrm rot="-959088">
            <a:off x="-183635" y="1054172"/>
            <a:ext cx="1416666" cy="694258"/>
          </a:xfrm>
          <a:custGeom>
            <a:avLst/>
            <a:gdLst/>
            <a:ahLst/>
            <a:cxnLst/>
            <a:rect l="l" t="t" r="r" b="b"/>
            <a:pathLst>
              <a:path w="2837271" h="1388515" extrusionOk="0">
                <a:moveTo>
                  <a:pt x="2835261" y="1359669"/>
                </a:moveTo>
                <a:cubicBezTo>
                  <a:pt x="2835261" y="1365237"/>
                  <a:pt x="2835730" y="1370872"/>
                  <a:pt x="2835328" y="1376239"/>
                </a:cubicBezTo>
                <a:cubicBezTo>
                  <a:pt x="2834859" y="1380532"/>
                  <a:pt x="2835328" y="1384960"/>
                  <a:pt x="2837272" y="1388516"/>
                </a:cubicBezTo>
                <a:cubicBezTo>
                  <a:pt x="2783852" y="1374964"/>
                  <a:pt x="2721451" y="1382344"/>
                  <a:pt x="2670377" y="1388449"/>
                </a:cubicBezTo>
                <a:cubicBezTo>
                  <a:pt x="2668367" y="1387040"/>
                  <a:pt x="2666222" y="1386034"/>
                  <a:pt x="2663809" y="1385631"/>
                </a:cubicBezTo>
                <a:cubicBezTo>
                  <a:pt x="2646985" y="1363828"/>
                  <a:pt x="2625872" y="1347795"/>
                  <a:pt x="2602212" y="1336524"/>
                </a:cubicBezTo>
                <a:cubicBezTo>
                  <a:pt x="2606770" y="1333036"/>
                  <a:pt x="2609719" y="1327468"/>
                  <a:pt x="2608647" y="1321296"/>
                </a:cubicBezTo>
                <a:cubicBezTo>
                  <a:pt x="2606502" y="1305934"/>
                  <a:pt x="2605764" y="1290370"/>
                  <a:pt x="2603352" y="1275007"/>
                </a:cubicBezTo>
                <a:cubicBezTo>
                  <a:pt x="2593231" y="1216375"/>
                  <a:pt x="2581970" y="1157675"/>
                  <a:pt x="2571045" y="1098975"/>
                </a:cubicBezTo>
                <a:cubicBezTo>
                  <a:pt x="2551004" y="1006598"/>
                  <a:pt x="2526138" y="914826"/>
                  <a:pt x="2493295" y="826072"/>
                </a:cubicBezTo>
                <a:cubicBezTo>
                  <a:pt x="2463804" y="748789"/>
                  <a:pt x="2419701" y="678081"/>
                  <a:pt x="2369029" y="613008"/>
                </a:cubicBezTo>
                <a:cubicBezTo>
                  <a:pt x="2335449" y="563030"/>
                  <a:pt x="2293625" y="519558"/>
                  <a:pt x="2250326" y="478033"/>
                </a:cubicBezTo>
                <a:cubicBezTo>
                  <a:pt x="2225728" y="453345"/>
                  <a:pt x="2202604" y="426913"/>
                  <a:pt x="2175525" y="404842"/>
                </a:cubicBezTo>
                <a:cubicBezTo>
                  <a:pt x="2148179" y="382838"/>
                  <a:pt x="2118754" y="363518"/>
                  <a:pt x="2089866" y="343660"/>
                </a:cubicBezTo>
                <a:cubicBezTo>
                  <a:pt x="1991741" y="274562"/>
                  <a:pt x="1878266" y="227603"/>
                  <a:pt x="1759429" y="210362"/>
                </a:cubicBezTo>
                <a:cubicBezTo>
                  <a:pt x="1636906" y="191779"/>
                  <a:pt x="1512104" y="202580"/>
                  <a:pt x="1389513" y="215326"/>
                </a:cubicBezTo>
                <a:cubicBezTo>
                  <a:pt x="1317259" y="228341"/>
                  <a:pt x="1245743" y="246923"/>
                  <a:pt x="1174628" y="264902"/>
                </a:cubicBezTo>
                <a:cubicBezTo>
                  <a:pt x="1104117" y="288650"/>
                  <a:pt x="1033874" y="313405"/>
                  <a:pt x="964703" y="340843"/>
                </a:cubicBezTo>
                <a:cubicBezTo>
                  <a:pt x="876028" y="381631"/>
                  <a:pt x="792179" y="433018"/>
                  <a:pt x="713021" y="490041"/>
                </a:cubicBezTo>
                <a:cubicBezTo>
                  <a:pt x="672336" y="517412"/>
                  <a:pt x="632724" y="546527"/>
                  <a:pt x="599010" y="582350"/>
                </a:cubicBezTo>
                <a:cubicBezTo>
                  <a:pt x="528231" y="651918"/>
                  <a:pt x="469181" y="732018"/>
                  <a:pt x="419649" y="817887"/>
                </a:cubicBezTo>
                <a:cubicBezTo>
                  <a:pt x="392638" y="860017"/>
                  <a:pt x="362342" y="900536"/>
                  <a:pt x="341966" y="946490"/>
                </a:cubicBezTo>
                <a:cubicBezTo>
                  <a:pt x="318172" y="1006062"/>
                  <a:pt x="294914" y="1066103"/>
                  <a:pt x="273466" y="1126547"/>
                </a:cubicBezTo>
                <a:cubicBezTo>
                  <a:pt x="238947" y="1136610"/>
                  <a:pt x="206708" y="1156669"/>
                  <a:pt x="189482" y="1187997"/>
                </a:cubicBezTo>
                <a:cubicBezTo>
                  <a:pt x="177149" y="1179679"/>
                  <a:pt x="160125" y="1183704"/>
                  <a:pt x="145915" y="1183503"/>
                </a:cubicBezTo>
                <a:cubicBezTo>
                  <a:pt x="94171" y="1184308"/>
                  <a:pt x="39947" y="1204635"/>
                  <a:pt x="0" y="1239519"/>
                </a:cubicBezTo>
                <a:cubicBezTo>
                  <a:pt x="1072" y="1234152"/>
                  <a:pt x="2145" y="1228785"/>
                  <a:pt x="3351" y="1223418"/>
                </a:cubicBezTo>
                <a:cubicBezTo>
                  <a:pt x="8378" y="1199737"/>
                  <a:pt x="14612" y="1176257"/>
                  <a:pt x="21247" y="1152912"/>
                </a:cubicBezTo>
                <a:cubicBezTo>
                  <a:pt x="22052" y="1148216"/>
                  <a:pt x="24397" y="1140769"/>
                  <a:pt x="27347" y="1131914"/>
                </a:cubicBezTo>
                <a:cubicBezTo>
                  <a:pt x="27615" y="1131780"/>
                  <a:pt x="27883" y="1131579"/>
                  <a:pt x="28151" y="1131377"/>
                </a:cubicBezTo>
                <a:cubicBezTo>
                  <a:pt x="29894" y="1130103"/>
                  <a:pt x="30832" y="1128090"/>
                  <a:pt x="30966" y="1126011"/>
                </a:cubicBezTo>
                <a:cubicBezTo>
                  <a:pt x="32172" y="1124333"/>
                  <a:pt x="32239" y="1122120"/>
                  <a:pt x="31368" y="1120308"/>
                </a:cubicBezTo>
                <a:cubicBezTo>
                  <a:pt x="39009" y="1097969"/>
                  <a:pt x="48125" y="1070866"/>
                  <a:pt x="48125" y="1054028"/>
                </a:cubicBezTo>
                <a:cubicBezTo>
                  <a:pt x="76745" y="969433"/>
                  <a:pt x="126813" y="891882"/>
                  <a:pt x="170514" y="814533"/>
                </a:cubicBezTo>
                <a:cubicBezTo>
                  <a:pt x="218035" y="728932"/>
                  <a:pt x="272795" y="647960"/>
                  <a:pt x="329700" y="568397"/>
                </a:cubicBezTo>
                <a:cubicBezTo>
                  <a:pt x="399541" y="468775"/>
                  <a:pt x="481916" y="376264"/>
                  <a:pt x="580042" y="303812"/>
                </a:cubicBezTo>
                <a:cubicBezTo>
                  <a:pt x="674213" y="228005"/>
                  <a:pt x="784739" y="176886"/>
                  <a:pt x="896672" y="132878"/>
                </a:cubicBezTo>
                <a:cubicBezTo>
                  <a:pt x="1036890" y="74715"/>
                  <a:pt x="1184481" y="47881"/>
                  <a:pt x="1334217" y="21718"/>
                </a:cubicBezTo>
                <a:cubicBezTo>
                  <a:pt x="1479462" y="-6592"/>
                  <a:pt x="1628125" y="-4513"/>
                  <a:pt x="1774644" y="12460"/>
                </a:cubicBezTo>
                <a:cubicBezTo>
                  <a:pt x="1851053" y="19235"/>
                  <a:pt x="1925519" y="38019"/>
                  <a:pt x="1999314" y="58078"/>
                </a:cubicBezTo>
                <a:cubicBezTo>
                  <a:pt x="2066407" y="76459"/>
                  <a:pt x="2134238" y="94639"/>
                  <a:pt x="2196438" y="126505"/>
                </a:cubicBezTo>
                <a:cubicBezTo>
                  <a:pt x="2269094" y="162664"/>
                  <a:pt x="2336991" y="207678"/>
                  <a:pt x="2401805" y="256315"/>
                </a:cubicBezTo>
                <a:cubicBezTo>
                  <a:pt x="2445908" y="289523"/>
                  <a:pt x="2481230" y="332390"/>
                  <a:pt x="2514944" y="375794"/>
                </a:cubicBezTo>
                <a:cubicBezTo>
                  <a:pt x="2574597" y="447307"/>
                  <a:pt x="2615282" y="530896"/>
                  <a:pt x="2655565" y="614216"/>
                </a:cubicBezTo>
                <a:cubicBezTo>
                  <a:pt x="2701008" y="702232"/>
                  <a:pt x="2731371" y="798030"/>
                  <a:pt x="2755835" y="893895"/>
                </a:cubicBezTo>
                <a:cubicBezTo>
                  <a:pt x="2797794" y="1043093"/>
                  <a:pt x="2824738" y="1196450"/>
                  <a:pt x="2831575" y="1351283"/>
                </a:cubicBezTo>
                <a:cubicBezTo>
                  <a:pt x="2832245" y="1354705"/>
                  <a:pt x="2833518" y="1357522"/>
                  <a:pt x="2835261" y="135966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9"/>
          <p:cNvSpPr/>
          <p:nvPr/>
        </p:nvSpPr>
        <p:spPr>
          <a:xfrm rot="-959088">
            <a:off x="-23598" y="1166536"/>
            <a:ext cx="1138025" cy="548698"/>
          </a:xfrm>
          <a:custGeom>
            <a:avLst/>
            <a:gdLst/>
            <a:ahLst/>
            <a:cxnLst/>
            <a:rect l="l" t="t" r="r" b="b"/>
            <a:pathLst>
              <a:path w="2279214" h="1097396" extrusionOk="0">
                <a:moveTo>
                  <a:pt x="2274657" y="1054127"/>
                </a:moveTo>
                <a:cubicBezTo>
                  <a:pt x="2277539" y="1065867"/>
                  <a:pt x="2275394" y="1080961"/>
                  <a:pt x="2279214" y="1092768"/>
                </a:cubicBezTo>
                <a:cubicBezTo>
                  <a:pt x="2224857" y="1075728"/>
                  <a:pt x="2161852" y="1079955"/>
                  <a:pt x="2107829" y="1097397"/>
                </a:cubicBezTo>
                <a:cubicBezTo>
                  <a:pt x="2098982" y="1063519"/>
                  <a:pt x="2092145" y="1028970"/>
                  <a:pt x="2082494" y="995226"/>
                </a:cubicBezTo>
                <a:cubicBezTo>
                  <a:pt x="2058766" y="901843"/>
                  <a:pt x="2034168" y="808594"/>
                  <a:pt x="1999918" y="718364"/>
                </a:cubicBezTo>
                <a:cubicBezTo>
                  <a:pt x="1965399" y="625518"/>
                  <a:pt x="1922503" y="533007"/>
                  <a:pt x="1853131" y="460823"/>
                </a:cubicBezTo>
                <a:cubicBezTo>
                  <a:pt x="1813251" y="417688"/>
                  <a:pt x="1766064" y="382602"/>
                  <a:pt x="1717270" y="350267"/>
                </a:cubicBezTo>
                <a:cubicBezTo>
                  <a:pt x="1685231" y="328732"/>
                  <a:pt x="1652389" y="308271"/>
                  <a:pt x="1616731" y="293110"/>
                </a:cubicBezTo>
                <a:cubicBezTo>
                  <a:pt x="1544544" y="262854"/>
                  <a:pt x="1470279" y="236423"/>
                  <a:pt x="1393334" y="221329"/>
                </a:cubicBezTo>
                <a:cubicBezTo>
                  <a:pt x="1315383" y="202880"/>
                  <a:pt x="1234549" y="194293"/>
                  <a:pt x="1155593" y="212205"/>
                </a:cubicBezTo>
                <a:cubicBezTo>
                  <a:pt x="1096342" y="223811"/>
                  <a:pt x="1036689" y="233874"/>
                  <a:pt x="980253" y="256012"/>
                </a:cubicBezTo>
                <a:cubicBezTo>
                  <a:pt x="922343" y="273521"/>
                  <a:pt x="866443" y="295860"/>
                  <a:pt x="812286" y="322762"/>
                </a:cubicBezTo>
                <a:cubicBezTo>
                  <a:pt x="773814" y="339265"/>
                  <a:pt x="738156" y="361067"/>
                  <a:pt x="702699" y="383071"/>
                </a:cubicBezTo>
                <a:cubicBezTo>
                  <a:pt x="651089" y="412187"/>
                  <a:pt x="603836" y="447541"/>
                  <a:pt x="558258" y="485175"/>
                </a:cubicBezTo>
                <a:cubicBezTo>
                  <a:pt x="526421" y="508052"/>
                  <a:pt x="493981" y="530324"/>
                  <a:pt x="466232" y="558299"/>
                </a:cubicBezTo>
                <a:cubicBezTo>
                  <a:pt x="409997" y="613979"/>
                  <a:pt x="357516" y="673417"/>
                  <a:pt x="310933" y="737349"/>
                </a:cubicBezTo>
                <a:cubicBezTo>
                  <a:pt x="270047" y="799068"/>
                  <a:pt x="233049" y="864141"/>
                  <a:pt x="203222" y="931964"/>
                </a:cubicBezTo>
                <a:cubicBezTo>
                  <a:pt x="181707" y="938539"/>
                  <a:pt x="161599" y="949406"/>
                  <a:pt x="145044" y="964165"/>
                </a:cubicBezTo>
                <a:cubicBezTo>
                  <a:pt x="122188" y="927335"/>
                  <a:pt x="85860" y="894933"/>
                  <a:pt x="42897" y="887151"/>
                </a:cubicBezTo>
                <a:lnTo>
                  <a:pt x="42897" y="887151"/>
                </a:lnTo>
                <a:cubicBezTo>
                  <a:pt x="33848" y="879973"/>
                  <a:pt x="15684" y="882589"/>
                  <a:pt x="0" y="887017"/>
                </a:cubicBezTo>
                <a:cubicBezTo>
                  <a:pt x="2614" y="881717"/>
                  <a:pt x="5228" y="876485"/>
                  <a:pt x="8177" y="871655"/>
                </a:cubicBezTo>
                <a:cubicBezTo>
                  <a:pt x="33580" y="820535"/>
                  <a:pt x="51543" y="766129"/>
                  <a:pt x="76275" y="714742"/>
                </a:cubicBezTo>
                <a:cubicBezTo>
                  <a:pt x="98662" y="670600"/>
                  <a:pt x="127952" y="633971"/>
                  <a:pt x="154897" y="591439"/>
                </a:cubicBezTo>
                <a:cubicBezTo>
                  <a:pt x="204898" y="506240"/>
                  <a:pt x="266227" y="428086"/>
                  <a:pt x="337475" y="359592"/>
                </a:cubicBezTo>
                <a:cubicBezTo>
                  <a:pt x="383388" y="314309"/>
                  <a:pt x="439355" y="281437"/>
                  <a:pt x="491434" y="243936"/>
                </a:cubicBezTo>
                <a:cubicBezTo>
                  <a:pt x="574680" y="190536"/>
                  <a:pt x="660808" y="139954"/>
                  <a:pt x="755314" y="109363"/>
                </a:cubicBezTo>
                <a:cubicBezTo>
                  <a:pt x="823681" y="84608"/>
                  <a:pt x="891243" y="58110"/>
                  <a:pt x="963162" y="44357"/>
                </a:cubicBezTo>
                <a:cubicBezTo>
                  <a:pt x="1024624" y="30001"/>
                  <a:pt x="1085484" y="12156"/>
                  <a:pt x="1148957" y="9339"/>
                </a:cubicBezTo>
                <a:cubicBezTo>
                  <a:pt x="1310557" y="-6628"/>
                  <a:pt x="1480132" y="-8909"/>
                  <a:pt x="1631409" y="58512"/>
                </a:cubicBezTo>
                <a:cubicBezTo>
                  <a:pt x="1684025" y="78235"/>
                  <a:pt x="1731747" y="108625"/>
                  <a:pt x="1778330" y="140021"/>
                </a:cubicBezTo>
                <a:cubicBezTo>
                  <a:pt x="1807889" y="160683"/>
                  <a:pt x="1838787" y="180541"/>
                  <a:pt x="1866268" y="204088"/>
                </a:cubicBezTo>
                <a:cubicBezTo>
                  <a:pt x="1888722" y="224146"/>
                  <a:pt x="1908762" y="246553"/>
                  <a:pt x="1930077" y="267819"/>
                </a:cubicBezTo>
                <a:cubicBezTo>
                  <a:pt x="1970962" y="307198"/>
                  <a:pt x="2010374" y="347181"/>
                  <a:pt x="2042546" y="394811"/>
                </a:cubicBezTo>
                <a:cubicBezTo>
                  <a:pt x="2079746" y="443180"/>
                  <a:pt x="2114197" y="493628"/>
                  <a:pt x="2141208" y="548571"/>
                </a:cubicBezTo>
                <a:cubicBezTo>
                  <a:pt x="2198180" y="672746"/>
                  <a:pt x="2229682" y="805978"/>
                  <a:pt x="2254549" y="940216"/>
                </a:cubicBezTo>
                <a:cubicBezTo>
                  <a:pt x="2260246" y="979192"/>
                  <a:pt x="2269831" y="1014278"/>
                  <a:pt x="2274657" y="1054127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9"/>
          <p:cNvSpPr/>
          <p:nvPr/>
        </p:nvSpPr>
        <p:spPr>
          <a:xfrm rot="-959088">
            <a:off x="115322" y="1278696"/>
            <a:ext cx="921464" cy="484474"/>
          </a:xfrm>
          <a:custGeom>
            <a:avLst/>
            <a:gdLst/>
            <a:ahLst/>
            <a:cxnLst/>
            <a:rect l="l" t="t" r="r" b="b"/>
            <a:pathLst>
              <a:path w="1845490" h="968948" extrusionOk="0">
                <a:moveTo>
                  <a:pt x="1833291" y="823977"/>
                </a:moveTo>
                <a:cubicBezTo>
                  <a:pt x="1837313" y="840614"/>
                  <a:pt x="1840798" y="857452"/>
                  <a:pt x="1845490" y="873955"/>
                </a:cubicBezTo>
                <a:cubicBezTo>
                  <a:pt x="1807151" y="892538"/>
                  <a:pt x="1781413" y="929972"/>
                  <a:pt x="1766132" y="968948"/>
                </a:cubicBezTo>
                <a:cubicBezTo>
                  <a:pt x="1730876" y="945200"/>
                  <a:pt x="1698033" y="933863"/>
                  <a:pt x="1662576" y="931917"/>
                </a:cubicBezTo>
                <a:cubicBezTo>
                  <a:pt x="1663984" y="925678"/>
                  <a:pt x="1662375" y="918970"/>
                  <a:pt x="1661839" y="912664"/>
                </a:cubicBezTo>
                <a:cubicBezTo>
                  <a:pt x="1660767" y="906827"/>
                  <a:pt x="1660298" y="899918"/>
                  <a:pt x="1657348" y="894752"/>
                </a:cubicBezTo>
                <a:cubicBezTo>
                  <a:pt x="1657751" y="892069"/>
                  <a:pt x="1657416" y="889117"/>
                  <a:pt x="1656276" y="886031"/>
                </a:cubicBezTo>
                <a:cubicBezTo>
                  <a:pt x="1613514" y="788086"/>
                  <a:pt x="1566662" y="690611"/>
                  <a:pt x="1504530" y="603400"/>
                </a:cubicBezTo>
                <a:cubicBezTo>
                  <a:pt x="1410492" y="484323"/>
                  <a:pt x="1288036" y="383360"/>
                  <a:pt x="1142255" y="336400"/>
                </a:cubicBezTo>
                <a:cubicBezTo>
                  <a:pt x="1027775" y="293465"/>
                  <a:pt x="900425" y="293465"/>
                  <a:pt x="781723" y="317549"/>
                </a:cubicBezTo>
                <a:cubicBezTo>
                  <a:pt x="721801" y="330698"/>
                  <a:pt x="667511" y="360014"/>
                  <a:pt x="614426" y="389666"/>
                </a:cubicBezTo>
                <a:cubicBezTo>
                  <a:pt x="560336" y="416768"/>
                  <a:pt x="510938" y="451720"/>
                  <a:pt x="463685" y="489422"/>
                </a:cubicBezTo>
                <a:cubicBezTo>
                  <a:pt x="427156" y="517329"/>
                  <a:pt x="392906" y="548256"/>
                  <a:pt x="363146" y="583341"/>
                </a:cubicBezTo>
                <a:cubicBezTo>
                  <a:pt x="354835" y="592130"/>
                  <a:pt x="263144" y="698661"/>
                  <a:pt x="239081" y="749512"/>
                </a:cubicBezTo>
                <a:cubicBezTo>
                  <a:pt x="226547" y="765009"/>
                  <a:pt x="214684" y="780975"/>
                  <a:pt x="203558" y="797411"/>
                </a:cubicBezTo>
                <a:cubicBezTo>
                  <a:pt x="199268" y="804120"/>
                  <a:pt x="191024" y="812371"/>
                  <a:pt x="196922" y="820757"/>
                </a:cubicBezTo>
                <a:cubicBezTo>
                  <a:pt x="196654" y="821428"/>
                  <a:pt x="196319" y="822098"/>
                  <a:pt x="195984" y="822769"/>
                </a:cubicBezTo>
                <a:cubicBezTo>
                  <a:pt x="175541" y="764338"/>
                  <a:pt x="123462" y="718250"/>
                  <a:pt x="66557" y="696313"/>
                </a:cubicBezTo>
                <a:cubicBezTo>
                  <a:pt x="45309" y="689538"/>
                  <a:pt x="22387" y="687861"/>
                  <a:pt x="0" y="690745"/>
                </a:cubicBezTo>
                <a:cubicBezTo>
                  <a:pt x="14478" y="667869"/>
                  <a:pt x="28620" y="640029"/>
                  <a:pt x="34183" y="632985"/>
                </a:cubicBezTo>
                <a:cubicBezTo>
                  <a:pt x="54559" y="600985"/>
                  <a:pt x="72187" y="567241"/>
                  <a:pt x="93501" y="535778"/>
                </a:cubicBezTo>
                <a:cubicBezTo>
                  <a:pt x="133113" y="480298"/>
                  <a:pt x="177015" y="429447"/>
                  <a:pt x="224671" y="379871"/>
                </a:cubicBezTo>
                <a:cubicBezTo>
                  <a:pt x="271924" y="325532"/>
                  <a:pt x="333320" y="288166"/>
                  <a:pt x="388549" y="242950"/>
                </a:cubicBezTo>
                <a:cubicBezTo>
                  <a:pt x="462814" y="186531"/>
                  <a:pt x="544384" y="139236"/>
                  <a:pt x="629574" y="101400"/>
                </a:cubicBezTo>
                <a:cubicBezTo>
                  <a:pt x="661813" y="85635"/>
                  <a:pt x="695259" y="72620"/>
                  <a:pt x="729577" y="62155"/>
                </a:cubicBezTo>
                <a:cubicBezTo>
                  <a:pt x="768183" y="49744"/>
                  <a:pt x="805919" y="34046"/>
                  <a:pt x="845866" y="26063"/>
                </a:cubicBezTo>
                <a:cubicBezTo>
                  <a:pt x="903777" y="15531"/>
                  <a:pt x="961955" y="-905"/>
                  <a:pt x="1021474" y="235"/>
                </a:cubicBezTo>
                <a:cubicBezTo>
                  <a:pt x="1051234" y="-1040"/>
                  <a:pt x="1080725" y="2986"/>
                  <a:pt x="1109747" y="9493"/>
                </a:cubicBezTo>
                <a:cubicBezTo>
                  <a:pt x="1168127" y="20025"/>
                  <a:pt x="1225300" y="32973"/>
                  <a:pt x="1281937" y="53098"/>
                </a:cubicBezTo>
                <a:cubicBezTo>
                  <a:pt x="1333212" y="72084"/>
                  <a:pt x="1385492" y="90062"/>
                  <a:pt x="1432008" y="119312"/>
                </a:cubicBezTo>
                <a:cubicBezTo>
                  <a:pt x="1486030" y="153794"/>
                  <a:pt x="1540925" y="189818"/>
                  <a:pt x="1586770" y="236845"/>
                </a:cubicBezTo>
                <a:cubicBezTo>
                  <a:pt x="1648836" y="297558"/>
                  <a:pt x="1691197" y="375645"/>
                  <a:pt x="1722565" y="455946"/>
                </a:cubicBezTo>
                <a:cubicBezTo>
                  <a:pt x="1755742" y="539736"/>
                  <a:pt x="1784564" y="626008"/>
                  <a:pt x="1804939" y="714024"/>
                </a:cubicBezTo>
                <a:cubicBezTo>
                  <a:pt x="1813385" y="750854"/>
                  <a:pt x="1825181" y="786946"/>
                  <a:pt x="1833291" y="823977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8652840" y="97564"/>
            <a:ext cx="188505" cy="196752"/>
          </a:xfrm>
          <a:custGeom>
            <a:avLst/>
            <a:gdLst/>
            <a:ahLst/>
            <a:cxnLst/>
            <a:rect l="l" t="t" r="r" b="b"/>
            <a:pathLst>
              <a:path w="377010" h="393503" extrusionOk="0">
                <a:moveTo>
                  <a:pt x="351551" y="89232"/>
                </a:moveTo>
                <a:cubicBezTo>
                  <a:pt x="387439" y="138903"/>
                  <a:pt x="380661" y="235671"/>
                  <a:pt x="360192" y="291137"/>
                </a:cubicBezTo>
                <a:cubicBezTo>
                  <a:pt x="349585" y="319293"/>
                  <a:pt x="325965" y="339656"/>
                  <a:pt x="301328" y="355784"/>
                </a:cubicBezTo>
                <a:cubicBezTo>
                  <a:pt x="268862" y="378757"/>
                  <a:pt x="229179" y="394749"/>
                  <a:pt x="188783" y="393428"/>
                </a:cubicBezTo>
                <a:cubicBezTo>
                  <a:pt x="147981" y="392208"/>
                  <a:pt x="106197" y="381840"/>
                  <a:pt x="71291" y="360325"/>
                </a:cubicBezTo>
                <a:cubicBezTo>
                  <a:pt x="45943" y="343790"/>
                  <a:pt x="30625" y="316549"/>
                  <a:pt x="19374" y="289138"/>
                </a:cubicBezTo>
                <a:cubicBezTo>
                  <a:pt x="10292" y="266538"/>
                  <a:pt x="2192" y="243159"/>
                  <a:pt x="159" y="218730"/>
                </a:cubicBezTo>
                <a:cubicBezTo>
                  <a:pt x="-1536" y="173463"/>
                  <a:pt x="10359" y="126909"/>
                  <a:pt x="34081" y="88283"/>
                </a:cubicBezTo>
                <a:cubicBezTo>
                  <a:pt x="56889" y="57348"/>
                  <a:pt x="90845" y="36037"/>
                  <a:pt x="125276" y="19536"/>
                </a:cubicBezTo>
                <a:cubicBezTo>
                  <a:pt x="129715" y="18214"/>
                  <a:pt x="133951" y="16181"/>
                  <a:pt x="138289" y="14589"/>
                </a:cubicBezTo>
                <a:cubicBezTo>
                  <a:pt x="143000" y="12658"/>
                  <a:pt x="147880" y="11133"/>
                  <a:pt x="152556" y="9168"/>
                </a:cubicBezTo>
                <a:cubicBezTo>
                  <a:pt x="153403" y="8795"/>
                  <a:pt x="153980" y="8151"/>
                  <a:pt x="154285" y="7406"/>
                </a:cubicBezTo>
                <a:cubicBezTo>
                  <a:pt x="168111" y="2425"/>
                  <a:pt x="182683" y="-2284"/>
                  <a:pt x="197289" y="1205"/>
                </a:cubicBezTo>
                <a:cubicBezTo>
                  <a:pt x="232940" y="4729"/>
                  <a:pt x="266117" y="21162"/>
                  <a:pt x="295329" y="42034"/>
                </a:cubicBezTo>
                <a:cubicBezTo>
                  <a:pt x="314849" y="56739"/>
                  <a:pt x="338063" y="68157"/>
                  <a:pt x="351551" y="89232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  <a:moveTo>
                  <a:pt x="1280690" y="683193"/>
                </a:moveTo>
                <a:cubicBezTo>
                  <a:pt x="1351992" y="655884"/>
                  <a:pt x="1426208" y="634132"/>
                  <a:pt x="1502322" y="626102"/>
                </a:cubicBezTo>
                <a:cubicBezTo>
                  <a:pt x="1518521" y="624950"/>
                  <a:pt x="1535126" y="623255"/>
                  <a:pt x="1551562" y="623255"/>
                </a:cubicBezTo>
                <a:cubicBezTo>
                  <a:pt x="1566507" y="623255"/>
                  <a:pt x="1581316" y="624645"/>
                  <a:pt x="1595651" y="629049"/>
                </a:cubicBezTo>
                <a:cubicBezTo>
                  <a:pt x="1641570" y="645889"/>
                  <a:pt x="1624999" y="680415"/>
                  <a:pt x="1601819" y="709655"/>
                </a:cubicBezTo>
                <a:cubicBezTo>
                  <a:pt x="1567015" y="745164"/>
                  <a:pt x="1524112" y="771559"/>
                  <a:pt x="1480972" y="795751"/>
                </a:cubicBezTo>
                <a:cubicBezTo>
                  <a:pt x="1441526" y="819604"/>
                  <a:pt x="1400419" y="841661"/>
                  <a:pt x="1355109" y="851894"/>
                </a:cubicBezTo>
                <a:cubicBezTo>
                  <a:pt x="1321661" y="860872"/>
                  <a:pt x="1288484" y="870868"/>
                  <a:pt x="1254596" y="878186"/>
                </a:cubicBezTo>
                <a:cubicBezTo>
                  <a:pt x="1222808" y="884184"/>
                  <a:pt x="1190817" y="888859"/>
                  <a:pt x="1159097" y="895195"/>
                </a:cubicBezTo>
                <a:cubicBezTo>
                  <a:pt x="1137070" y="899431"/>
                  <a:pt x="1114466" y="899363"/>
                  <a:pt x="1092303" y="902649"/>
                </a:cubicBezTo>
                <a:cubicBezTo>
                  <a:pt x="1080848" y="904343"/>
                  <a:pt x="1069597" y="907122"/>
                  <a:pt x="1058109" y="908511"/>
                </a:cubicBezTo>
                <a:cubicBezTo>
                  <a:pt x="1065768" y="880626"/>
                  <a:pt x="1068954" y="851656"/>
                  <a:pt x="1069631" y="822789"/>
                </a:cubicBezTo>
                <a:cubicBezTo>
                  <a:pt x="1069801" y="814996"/>
                  <a:pt x="1069699" y="807237"/>
                  <a:pt x="1068987" y="799444"/>
                </a:cubicBezTo>
                <a:cubicBezTo>
                  <a:pt x="1133444" y="750348"/>
                  <a:pt x="1205254" y="712468"/>
                  <a:pt x="1280690" y="683193"/>
                </a:cubicBezTo>
                <a:close/>
                <a:moveTo>
                  <a:pt x="1014325" y="544140"/>
                </a:moveTo>
                <a:cubicBezTo>
                  <a:pt x="1031405" y="511545"/>
                  <a:pt x="1046384" y="477765"/>
                  <a:pt x="1065937" y="446559"/>
                </a:cubicBezTo>
                <a:cubicBezTo>
                  <a:pt x="1103181" y="387739"/>
                  <a:pt x="1147677" y="334036"/>
                  <a:pt x="1193325" y="281620"/>
                </a:cubicBezTo>
                <a:cubicBezTo>
                  <a:pt x="1211794" y="260748"/>
                  <a:pt x="1231145" y="240791"/>
                  <a:pt x="1251003" y="221207"/>
                </a:cubicBezTo>
                <a:cubicBezTo>
                  <a:pt x="1272387" y="199353"/>
                  <a:pt x="1302853" y="174958"/>
                  <a:pt x="1334234" y="174958"/>
                </a:cubicBezTo>
                <a:cubicBezTo>
                  <a:pt x="1343587" y="174958"/>
                  <a:pt x="1353042" y="177126"/>
                  <a:pt x="1362362" y="182175"/>
                </a:cubicBezTo>
                <a:cubicBezTo>
                  <a:pt x="1398995" y="204605"/>
                  <a:pt x="1424581" y="247127"/>
                  <a:pt x="1427936" y="290056"/>
                </a:cubicBezTo>
                <a:cubicBezTo>
                  <a:pt x="1430613" y="327293"/>
                  <a:pt x="1415160" y="362598"/>
                  <a:pt x="1400452" y="395939"/>
                </a:cubicBezTo>
                <a:cubicBezTo>
                  <a:pt x="1379035" y="443950"/>
                  <a:pt x="1345858" y="485185"/>
                  <a:pt x="1314307" y="526826"/>
                </a:cubicBezTo>
                <a:cubicBezTo>
                  <a:pt x="1294686" y="551662"/>
                  <a:pt x="1272387" y="574228"/>
                  <a:pt x="1252766" y="599199"/>
                </a:cubicBezTo>
                <a:cubicBezTo>
                  <a:pt x="1223893" y="633522"/>
                  <a:pt x="1189394" y="665574"/>
                  <a:pt x="1158352" y="698610"/>
                </a:cubicBezTo>
                <a:cubicBezTo>
                  <a:pt x="1128665" y="726664"/>
                  <a:pt x="1102097" y="757023"/>
                  <a:pt x="1066717" y="778775"/>
                </a:cubicBezTo>
                <a:cubicBezTo>
                  <a:pt x="1063396" y="745503"/>
                  <a:pt x="1050010" y="713044"/>
                  <a:pt x="1025711" y="689597"/>
                </a:cubicBezTo>
                <a:cubicBezTo>
                  <a:pt x="1008598" y="674824"/>
                  <a:pt x="989078" y="663203"/>
                  <a:pt x="970981" y="649684"/>
                </a:cubicBezTo>
                <a:cubicBezTo>
                  <a:pt x="968643" y="648057"/>
                  <a:pt x="966237" y="646499"/>
                  <a:pt x="963763" y="645008"/>
                </a:cubicBezTo>
                <a:cubicBezTo>
                  <a:pt x="979826" y="610956"/>
                  <a:pt x="997008" y="577514"/>
                  <a:pt x="1014325" y="544140"/>
                </a:cubicBezTo>
                <a:close/>
                <a:moveTo>
                  <a:pt x="796726" y="167741"/>
                </a:moveTo>
                <a:cubicBezTo>
                  <a:pt x="828784" y="106448"/>
                  <a:pt x="871552" y="38175"/>
                  <a:pt x="943023" y="20488"/>
                </a:cubicBezTo>
                <a:cubicBezTo>
                  <a:pt x="975760" y="11645"/>
                  <a:pt x="1009614" y="30212"/>
                  <a:pt x="1031303" y="53998"/>
                </a:cubicBezTo>
                <a:cubicBezTo>
                  <a:pt x="1048654" y="74497"/>
                  <a:pt x="1050959" y="102721"/>
                  <a:pt x="1053636" y="128404"/>
                </a:cubicBezTo>
                <a:cubicBezTo>
                  <a:pt x="1057059" y="167063"/>
                  <a:pt x="1050416" y="205316"/>
                  <a:pt x="1044079" y="243299"/>
                </a:cubicBezTo>
                <a:cubicBezTo>
                  <a:pt x="1035404" y="303575"/>
                  <a:pt x="1020594" y="362802"/>
                  <a:pt x="1005209" y="421655"/>
                </a:cubicBezTo>
                <a:cubicBezTo>
                  <a:pt x="991281" y="467566"/>
                  <a:pt x="977217" y="513477"/>
                  <a:pt x="964068" y="559590"/>
                </a:cubicBezTo>
                <a:cubicBezTo>
                  <a:pt x="955731" y="584155"/>
                  <a:pt x="947463" y="608889"/>
                  <a:pt x="944650" y="634809"/>
                </a:cubicBezTo>
                <a:cubicBezTo>
                  <a:pt x="932450" y="628948"/>
                  <a:pt x="920250" y="622849"/>
                  <a:pt x="907271" y="618783"/>
                </a:cubicBezTo>
                <a:cubicBezTo>
                  <a:pt x="892868" y="614649"/>
                  <a:pt x="877957" y="612684"/>
                  <a:pt x="863046" y="610956"/>
                </a:cubicBezTo>
                <a:cubicBezTo>
                  <a:pt x="862707" y="611464"/>
                  <a:pt x="862300" y="611939"/>
                  <a:pt x="861928" y="612379"/>
                </a:cubicBezTo>
                <a:cubicBezTo>
                  <a:pt x="853252" y="612650"/>
                  <a:pt x="844848" y="615090"/>
                  <a:pt x="836647" y="618207"/>
                </a:cubicBezTo>
                <a:cubicBezTo>
                  <a:pt x="836477" y="618207"/>
                  <a:pt x="836308" y="618207"/>
                  <a:pt x="836172" y="618207"/>
                </a:cubicBezTo>
                <a:cubicBezTo>
                  <a:pt x="836104" y="618309"/>
                  <a:pt x="836003" y="618410"/>
                  <a:pt x="835901" y="618512"/>
                </a:cubicBezTo>
                <a:cubicBezTo>
                  <a:pt x="830750" y="620477"/>
                  <a:pt x="825667" y="622679"/>
                  <a:pt x="820651" y="624645"/>
                </a:cubicBezTo>
                <a:cubicBezTo>
                  <a:pt x="817974" y="625932"/>
                  <a:pt x="815127" y="627050"/>
                  <a:pt x="812281" y="628101"/>
                </a:cubicBezTo>
                <a:cubicBezTo>
                  <a:pt x="810281" y="620646"/>
                  <a:pt x="805910" y="613904"/>
                  <a:pt x="803097" y="606721"/>
                </a:cubicBezTo>
                <a:cubicBezTo>
                  <a:pt x="793777" y="584562"/>
                  <a:pt x="783577" y="560810"/>
                  <a:pt x="775240" y="537872"/>
                </a:cubicBezTo>
                <a:cubicBezTo>
                  <a:pt x="769581" y="521303"/>
                  <a:pt x="762769" y="505650"/>
                  <a:pt x="758194" y="488946"/>
                </a:cubicBezTo>
                <a:cubicBezTo>
                  <a:pt x="745486" y="381132"/>
                  <a:pt x="749451" y="267253"/>
                  <a:pt x="796726" y="167741"/>
                </a:cubicBezTo>
                <a:close/>
                <a:moveTo>
                  <a:pt x="511044" y="626847"/>
                </a:moveTo>
                <a:cubicBezTo>
                  <a:pt x="477799" y="598013"/>
                  <a:pt x="443064" y="570704"/>
                  <a:pt x="411140" y="540413"/>
                </a:cubicBezTo>
                <a:cubicBezTo>
                  <a:pt x="378370" y="509309"/>
                  <a:pt x="347430" y="476341"/>
                  <a:pt x="315235" y="444628"/>
                </a:cubicBezTo>
                <a:cubicBezTo>
                  <a:pt x="279720" y="411321"/>
                  <a:pt x="245018" y="376050"/>
                  <a:pt x="218822" y="334747"/>
                </a:cubicBezTo>
                <a:cubicBezTo>
                  <a:pt x="197947" y="300831"/>
                  <a:pt x="181951" y="243536"/>
                  <a:pt x="205945" y="207959"/>
                </a:cubicBezTo>
                <a:cubicBezTo>
                  <a:pt x="220246" y="194237"/>
                  <a:pt x="241223" y="189968"/>
                  <a:pt x="259794" y="184818"/>
                </a:cubicBezTo>
                <a:cubicBezTo>
                  <a:pt x="289921" y="176991"/>
                  <a:pt x="321471" y="180277"/>
                  <a:pt x="351327" y="188477"/>
                </a:cubicBezTo>
                <a:cubicBezTo>
                  <a:pt x="377930" y="193153"/>
                  <a:pt x="400160" y="208129"/>
                  <a:pt x="423069" y="221377"/>
                </a:cubicBezTo>
                <a:cubicBezTo>
                  <a:pt x="447367" y="233642"/>
                  <a:pt x="469598" y="248720"/>
                  <a:pt x="491626" y="264678"/>
                </a:cubicBezTo>
                <a:cubicBezTo>
                  <a:pt x="538528" y="295511"/>
                  <a:pt x="582719" y="329529"/>
                  <a:pt x="622707" y="368934"/>
                </a:cubicBezTo>
                <a:cubicBezTo>
                  <a:pt x="650733" y="391500"/>
                  <a:pt x="672422" y="420029"/>
                  <a:pt x="693399" y="448965"/>
                </a:cubicBezTo>
                <a:cubicBezTo>
                  <a:pt x="707802" y="467329"/>
                  <a:pt x="721086" y="485490"/>
                  <a:pt x="733828" y="504735"/>
                </a:cubicBezTo>
                <a:cubicBezTo>
                  <a:pt x="737726" y="512223"/>
                  <a:pt x="741487" y="519813"/>
                  <a:pt x="745418" y="527267"/>
                </a:cubicBezTo>
                <a:cubicBezTo>
                  <a:pt x="762668" y="562742"/>
                  <a:pt x="776257" y="600453"/>
                  <a:pt x="795235" y="634945"/>
                </a:cubicBezTo>
                <a:cubicBezTo>
                  <a:pt x="757754" y="652055"/>
                  <a:pt x="720510" y="674486"/>
                  <a:pt x="695738" y="707826"/>
                </a:cubicBezTo>
                <a:cubicBezTo>
                  <a:pt x="688418" y="719380"/>
                  <a:pt x="682013" y="731713"/>
                  <a:pt x="676658" y="744520"/>
                </a:cubicBezTo>
                <a:cubicBezTo>
                  <a:pt x="675811" y="743741"/>
                  <a:pt x="674828" y="743131"/>
                  <a:pt x="673778" y="742657"/>
                </a:cubicBezTo>
                <a:cubicBezTo>
                  <a:pt x="669948" y="740353"/>
                  <a:pt x="666898" y="737134"/>
                  <a:pt x="663780" y="733983"/>
                </a:cubicBezTo>
                <a:cubicBezTo>
                  <a:pt x="660866" y="731035"/>
                  <a:pt x="657308" y="731272"/>
                  <a:pt x="654698" y="733034"/>
                </a:cubicBezTo>
                <a:cubicBezTo>
                  <a:pt x="647107" y="729239"/>
                  <a:pt x="639110" y="726054"/>
                  <a:pt x="631485" y="722598"/>
                </a:cubicBezTo>
                <a:cubicBezTo>
                  <a:pt x="618539" y="713654"/>
                  <a:pt x="605797" y="704438"/>
                  <a:pt x="593190" y="694984"/>
                </a:cubicBezTo>
                <a:cubicBezTo>
                  <a:pt x="564724" y="673571"/>
                  <a:pt x="539070" y="648803"/>
                  <a:pt x="511044" y="626847"/>
                </a:cubicBezTo>
                <a:close/>
                <a:moveTo>
                  <a:pt x="544052" y="942156"/>
                </a:moveTo>
                <a:cubicBezTo>
                  <a:pt x="468887" y="954422"/>
                  <a:pt x="392400" y="957268"/>
                  <a:pt x="316354" y="954659"/>
                </a:cubicBezTo>
                <a:cubicBezTo>
                  <a:pt x="232920" y="949305"/>
                  <a:pt x="145623" y="936227"/>
                  <a:pt x="73270" y="891875"/>
                </a:cubicBezTo>
                <a:cubicBezTo>
                  <a:pt x="-4267" y="837697"/>
                  <a:pt x="1359" y="749738"/>
                  <a:pt x="81810" y="702710"/>
                </a:cubicBezTo>
                <a:cubicBezTo>
                  <a:pt x="127899" y="678043"/>
                  <a:pt x="217399" y="669539"/>
                  <a:pt x="296122" y="669539"/>
                </a:cubicBezTo>
                <a:cubicBezTo>
                  <a:pt x="337128" y="669539"/>
                  <a:pt x="375252" y="671843"/>
                  <a:pt x="402770" y="675400"/>
                </a:cubicBezTo>
                <a:cubicBezTo>
                  <a:pt x="438658" y="680720"/>
                  <a:pt x="473733" y="690207"/>
                  <a:pt x="509079" y="698203"/>
                </a:cubicBezTo>
                <a:cubicBezTo>
                  <a:pt x="531411" y="703455"/>
                  <a:pt x="552355" y="712908"/>
                  <a:pt x="573976" y="720362"/>
                </a:cubicBezTo>
                <a:cubicBezTo>
                  <a:pt x="596308" y="729985"/>
                  <a:pt x="620166" y="735372"/>
                  <a:pt x="640330" y="749332"/>
                </a:cubicBezTo>
                <a:cubicBezTo>
                  <a:pt x="646192" y="751839"/>
                  <a:pt x="652258" y="755803"/>
                  <a:pt x="658596" y="757463"/>
                </a:cubicBezTo>
                <a:cubicBezTo>
                  <a:pt x="658934" y="757701"/>
                  <a:pt x="659273" y="757904"/>
                  <a:pt x="659680" y="758039"/>
                </a:cubicBezTo>
                <a:cubicBezTo>
                  <a:pt x="660425" y="758378"/>
                  <a:pt x="661205" y="758683"/>
                  <a:pt x="662018" y="758988"/>
                </a:cubicBezTo>
                <a:cubicBezTo>
                  <a:pt x="663577" y="760005"/>
                  <a:pt x="665068" y="760953"/>
                  <a:pt x="666356" y="761868"/>
                </a:cubicBezTo>
                <a:cubicBezTo>
                  <a:pt x="667407" y="762580"/>
                  <a:pt x="668525" y="762952"/>
                  <a:pt x="669677" y="763088"/>
                </a:cubicBezTo>
                <a:cubicBezTo>
                  <a:pt x="654495" y="809337"/>
                  <a:pt x="652767" y="860330"/>
                  <a:pt x="670490" y="905631"/>
                </a:cubicBezTo>
                <a:cubicBezTo>
                  <a:pt x="630400" y="924368"/>
                  <a:pt x="587700" y="935515"/>
                  <a:pt x="544052" y="942156"/>
                </a:cubicBezTo>
                <a:close/>
                <a:moveTo>
                  <a:pt x="769310" y="1151346"/>
                </a:moveTo>
                <a:cubicBezTo>
                  <a:pt x="749756" y="1216536"/>
                  <a:pt x="720985" y="1278100"/>
                  <a:pt x="690180" y="1338580"/>
                </a:cubicBezTo>
                <a:cubicBezTo>
                  <a:pt x="672151" y="1377511"/>
                  <a:pt x="652699" y="1415628"/>
                  <a:pt x="631654" y="1453272"/>
                </a:cubicBezTo>
                <a:cubicBezTo>
                  <a:pt x="611829" y="1490034"/>
                  <a:pt x="591767" y="1527610"/>
                  <a:pt x="560623" y="1556206"/>
                </a:cubicBezTo>
                <a:cubicBezTo>
                  <a:pt x="530971" y="1582838"/>
                  <a:pt x="498404" y="1616076"/>
                  <a:pt x="455636" y="1615229"/>
                </a:cubicBezTo>
                <a:cubicBezTo>
                  <a:pt x="410225" y="1616923"/>
                  <a:pt x="389282" y="1560814"/>
                  <a:pt x="384741" y="1523137"/>
                </a:cubicBezTo>
                <a:cubicBezTo>
                  <a:pt x="376947" y="1474448"/>
                  <a:pt x="388537" y="1425556"/>
                  <a:pt x="402194" y="1378900"/>
                </a:cubicBezTo>
                <a:cubicBezTo>
                  <a:pt x="421476" y="1304664"/>
                  <a:pt x="457127" y="1236458"/>
                  <a:pt x="488678" y="1167000"/>
                </a:cubicBezTo>
                <a:cubicBezTo>
                  <a:pt x="513111" y="1121767"/>
                  <a:pt x="542730" y="1079312"/>
                  <a:pt x="572789" y="1037671"/>
                </a:cubicBezTo>
                <a:cubicBezTo>
                  <a:pt x="589361" y="1017036"/>
                  <a:pt x="606915" y="997418"/>
                  <a:pt x="624944" y="977970"/>
                </a:cubicBezTo>
                <a:cubicBezTo>
                  <a:pt x="641753" y="960249"/>
                  <a:pt x="662425" y="946900"/>
                  <a:pt x="679878" y="929992"/>
                </a:cubicBezTo>
                <a:cubicBezTo>
                  <a:pt x="702515" y="987254"/>
                  <a:pt x="740776" y="1016562"/>
                  <a:pt x="799776" y="1031233"/>
                </a:cubicBezTo>
                <a:cubicBezTo>
                  <a:pt x="786966" y="1070333"/>
                  <a:pt x="783103" y="1112313"/>
                  <a:pt x="769310" y="1151346"/>
                </a:cubicBezTo>
                <a:close/>
                <a:moveTo>
                  <a:pt x="746028" y="989558"/>
                </a:moveTo>
                <a:cubicBezTo>
                  <a:pt x="720680" y="973023"/>
                  <a:pt x="705362" y="945782"/>
                  <a:pt x="694111" y="918371"/>
                </a:cubicBezTo>
                <a:cubicBezTo>
                  <a:pt x="685029" y="895771"/>
                  <a:pt x="676929" y="872392"/>
                  <a:pt x="674896" y="847963"/>
                </a:cubicBezTo>
                <a:cubicBezTo>
                  <a:pt x="673202" y="802696"/>
                  <a:pt x="685096" y="756142"/>
                  <a:pt x="708819" y="717516"/>
                </a:cubicBezTo>
                <a:cubicBezTo>
                  <a:pt x="731659" y="686514"/>
                  <a:pt x="765718" y="665202"/>
                  <a:pt x="800182" y="648701"/>
                </a:cubicBezTo>
                <a:cubicBezTo>
                  <a:pt x="804554" y="647380"/>
                  <a:pt x="808756" y="645414"/>
                  <a:pt x="813060" y="643856"/>
                </a:cubicBezTo>
                <a:cubicBezTo>
                  <a:pt x="817771" y="641925"/>
                  <a:pt x="822617" y="640400"/>
                  <a:pt x="827327" y="638435"/>
                </a:cubicBezTo>
                <a:cubicBezTo>
                  <a:pt x="828141" y="638062"/>
                  <a:pt x="828717" y="637418"/>
                  <a:pt x="829022" y="636673"/>
                </a:cubicBezTo>
                <a:cubicBezTo>
                  <a:pt x="842848" y="631692"/>
                  <a:pt x="857454" y="626982"/>
                  <a:pt x="872026" y="630472"/>
                </a:cubicBezTo>
                <a:cubicBezTo>
                  <a:pt x="907677" y="633996"/>
                  <a:pt x="940854" y="650429"/>
                  <a:pt x="970066" y="671301"/>
                </a:cubicBezTo>
                <a:cubicBezTo>
                  <a:pt x="989620" y="685938"/>
                  <a:pt x="1012834" y="697390"/>
                  <a:pt x="1026288" y="718465"/>
                </a:cubicBezTo>
                <a:cubicBezTo>
                  <a:pt x="1062176" y="768136"/>
                  <a:pt x="1055398" y="864904"/>
                  <a:pt x="1034929" y="920370"/>
                </a:cubicBezTo>
                <a:cubicBezTo>
                  <a:pt x="1024322" y="948526"/>
                  <a:pt x="1000702" y="968889"/>
                  <a:pt x="976065" y="985017"/>
                </a:cubicBezTo>
                <a:cubicBezTo>
                  <a:pt x="943599" y="1007990"/>
                  <a:pt x="903916" y="1023982"/>
                  <a:pt x="863520" y="1022661"/>
                </a:cubicBezTo>
                <a:cubicBezTo>
                  <a:pt x="822752" y="1021441"/>
                  <a:pt x="780934" y="1011039"/>
                  <a:pt x="746028" y="989558"/>
                </a:cubicBezTo>
                <a:close/>
                <a:moveTo>
                  <a:pt x="1007513" y="1099269"/>
                </a:moveTo>
                <a:cubicBezTo>
                  <a:pt x="1027203" y="1124511"/>
                  <a:pt x="1043876" y="1151922"/>
                  <a:pt x="1061295" y="1178689"/>
                </a:cubicBezTo>
                <a:cubicBezTo>
                  <a:pt x="1098369" y="1231986"/>
                  <a:pt x="1120498" y="1293347"/>
                  <a:pt x="1145847" y="1352641"/>
                </a:cubicBezTo>
                <a:cubicBezTo>
                  <a:pt x="1168010" y="1403363"/>
                  <a:pt x="1180379" y="1457236"/>
                  <a:pt x="1188682" y="1511786"/>
                </a:cubicBezTo>
                <a:cubicBezTo>
                  <a:pt x="1196748" y="1562068"/>
                  <a:pt x="1210168" y="1625496"/>
                  <a:pt x="1175771" y="1668628"/>
                </a:cubicBezTo>
                <a:cubicBezTo>
                  <a:pt x="1168925" y="1674218"/>
                  <a:pt x="1158894" y="1675167"/>
                  <a:pt x="1150286" y="1676014"/>
                </a:cubicBezTo>
                <a:cubicBezTo>
                  <a:pt x="1129750" y="1677370"/>
                  <a:pt x="1112772" y="1663071"/>
                  <a:pt x="1096031" y="1653178"/>
                </a:cubicBezTo>
                <a:cubicBezTo>
                  <a:pt x="1062413" y="1633085"/>
                  <a:pt x="1031201" y="1608961"/>
                  <a:pt x="1005514" y="1579246"/>
                </a:cubicBezTo>
                <a:cubicBezTo>
                  <a:pt x="980199" y="1547668"/>
                  <a:pt x="955969" y="1515005"/>
                  <a:pt x="936381" y="1479463"/>
                </a:cubicBezTo>
                <a:cubicBezTo>
                  <a:pt x="917539" y="1439278"/>
                  <a:pt x="904831" y="1396519"/>
                  <a:pt x="888869" y="1355148"/>
                </a:cubicBezTo>
                <a:cubicBezTo>
                  <a:pt x="865486" y="1282877"/>
                  <a:pt x="847322" y="1208810"/>
                  <a:pt x="831936" y="1134405"/>
                </a:cubicBezTo>
                <a:cubicBezTo>
                  <a:pt x="824989" y="1101641"/>
                  <a:pt x="815229" y="1069113"/>
                  <a:pt x="816178" y="1035299"/>
                </a:cubicBezTo>
                <a:cubicBezTo>
                  <a:pt x="860572" y="1045396"/>
                  <a:pt x="908118" y="1041703"/>
                  <a:pt x="949293" y="1021678"/>
                </a:cubicBezTo>
                <a:cubicBezTo>
                  <a:pt x="951970" y="1031335"/>
                  <a:pt x="959696" y="1038721"/>
                  <a:pt x="965186" y="1046920"/>
                </a:cubicBezTo>
                <a:cubicBezTo>
                  <a:pt x="978708" y="1064844"/>
                  <a:pt x="993890" y="1081480"/>
                  <a:pt x="1007513" y="1099269"/>
                </a:cubicBezTo>
                <a:close/>
                <a:moveTo>
                  <a:pt x="1634894" y="1209590"/>
                </a:moveTo>
                <a:cubicBezTo>
                  <a:pt x="1615781" y="1228293"/>
                  <a:pt x="1570709" y="1227920"/>
                  <a:pt x="1536041" y="1227547"/>
                </a:cubicBezTo>
                <a:cubicBezTo>
                  <a:pt x="1531161" y="1227480"/>
                  <a:pt x="1526484" y="1227446"/>
                  <a:pt x="1522147" y="1227446"/>
                </a:cubicBezTo>
                <a:cubicBezTo>
                  <a:pt x="1517978" y="1227446"/>
                  <a:pt x="1514081" y="1227513"/>
                  <a:pt x="1510557" y="1227649"/>
                </a:cubicBezTo>
                <a:cubicBezTo>
                  <a:pt x="1478837" y="1227513"/>
                  <a:pt x="1446677" y="1221550"/>
                  <a:pt x="1415397" y="1215248"/>
                </a:cubicBezTo>
                <a:cubicBezTo>
                  <a:pt x="1379950" y="1208878"/>
                  <a:pt x="1343350" y="1197866"/>
                  <a:pt x="1309224" y="1185262"/>
                </a:cubicBezTo>
                <a:cubicBezTo>
                  <a:pt x="1261644" y="1171337"/>
                  <a:pt x="1217081" y="1149584"/>
                  <a:pt x="1171772" y="1129763"/>
                </a:cubicBezTo>
                <a:cubicBezTo>
                  <a:pt x="1122294" y="1108214"/>
                  <a:pt x="1072546" y="1086055"/>
                  <a:pt x="1026796" y="1057255"/>
                </a:cubicBezTo>
                <a:cubicBezTo>
                  <a:pt x="1013410" y="1047869"/>
                  <a:pt x="999211" y="1038450"/>
                  <a:pt x="986502" y="1027912"/>
                </a:cubicBezTo>
                <a:cubicBezTo>
                  <a:pt x="980470" y="1022119"/>
                  <a:pt x="973930" y="1016325"/>
                  <a:pt x="966169" y="1012733"/>
                </a:cubicBezTo>
                <a:cubicBezTo>
                  <a:pt x="1000803" y="991862"/>
                  <a:pt x="1036420" y="966823"/>
                  <a:pt x="1051535" y="927722"/>
                </a:cubicBezTo>
                <a:cubicBezTo>
                  <a:pt x="1051569" y="927722"/>
                  <a:pt x="1051569" y="927722"/>
                  <a:pt x="1051569" y="927722"/>
                </a:cubicBezTo>
                <a:cubicBezTo>
                  <a:pt x="1077053" y="927045"/>
                  <a:pt x="1102097" y="931754"/>
                  <a:pt x="1126937" y="936735"/>
                </a:cubicBezTo>
                <a:cubicBezTo>
                  <a:pt x="1169467" y="944189"/>
                  <a:pt x="1211930" y="952389"/>
                  <a:pt x="1253105" y="965467"/>
                </a:cubicBezTo>
                <a:cubicBezTo>
                  <a:pt x="1316036" y="984950"/>
                  <a:pt x="1379137" y="1004940"/>
                  <a:pt x="1438171" y="1034452"/>
                </a:cubicBezTo>
                <a:cubicBezTo>
                  <a:pt x="1505575" y="1071248"/>
                  <a:pt x="1580232" y="1104588"/>
                  <a:pt x="1625405" y="1169609"/>
                </a:cubicBezTo>
                <a:cubicBezTo>
                  <a:pt x="1632048" y="1179638"/>
                  <a:pt x="1637266" y="1191022"/>
                  <a:pt x="1637741" y="1203220"/>
                </a:cubicBezTo>
                <a:cubicBezTo>
                  <a:pt x="1637707" y="1205625"/>
                  <a:pt x="1636453" y="1207862"/>
                  <a:pt x="1634894" y="12095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8324542" y="117734"/>
            <a:ext cx="326157" cy="143004"/>
          </a:xfrm>
          <a:custGeom>
            <a:avLst/>
            <a:gdLst/>
            <a:ahLst/>
            <a:cxnLst/>
            <a:rect l="l" t="t" r="r" b="b"/>
            <a:pathLst>
              <a:path w="652314" h="286007" extrusionOk="0">
                <a:moveTo>
                  <a:pt x="648181" y="92397"/>
                </a:moveTo>
                <a:cubicBezTo>
                  <a:pt x="649231" y="93109"/>
                  <a:pt x="650349" y="93481"/>
                  <a:pt x="651502" y="93617"/>
                </a:cubicBezTo>
                <a:cubicBezTo>
                  <a:pt x="636286" y="139866"/>
                  <a:pt x="634625" y="190859"/>
                  <a:pt x="652315" y="236160"/>
                </a:cubicBezTo>
                <a:cubicBezTo>
                  <a:pt x="612225" y="254863"/>
                  <a:pt x="569559" y="265977"/>
                  <a:pt x="525876" y="272617"/>
                </a:cubicBezTo>
                <a:cubicBezTo>
                  <a:pt x="450711" y="284883"/>
                  <a:pt x="374224" y="287729"/>
                  <a:pt x="298178" y="285120"/>
                </a:cubicBezTo>
                <a:cubicBezTo>
                  <a:pt x="214744" y="279767"/>
                  <a:pt x="127447" y="266688"/>
                  <a:pt x="55095" y="222336"/>
                </a:cubicBezTo>
                <a:cubicBezTo>
                  <a:pt x="-22442" y="168158"/>
                  <a:pt x="-16817" y="80200"/>
                  <a:pt x="63635" y="33171"/>
                </a:cubicBezTo>
                <a:cubicBezTo>
                  <a:pt x="109723" y="8504"/>
                  <a:pt x="199223" y="0"/>
                  <a:pt x="277947" y="0"/>
                </a:cubicBezTo>
                <a:cubicBezTo>
                  <a:pt x="318952" y="0"/>
                  <a:pt x="357077" y="2304"/>
                  <a:pt x="384594" y="5862"/>
                </a:cubicBezTo>
                <a:cubicBezTo>
                  <a:pt x="420483" y="11181"/>
                  <a:pt x="455557" y="20668"/>
                  <a:pt x="490903" y="28664"/>
                </a:cubicBezTo>
                <a:cubicBezTo>
                  <a:pt x="513236" y="33916"/>
                  <a:pt x="534179" y="43369"/>
                  <a:pt x="555800" y="50824"/>
                </a:cubicBezTo>
                <a:cubicBezTo>
                  <a:pt x="578133" y="60446"/>
                  <a:pt x="601990" y="65833"/>
                  <a:pt x="622154" y="79793"/>
                </a:cubicBezTo>
                <a:cubicBezTo>
                  <a:pt x="628051" y="82300"/>
                  <a:pt x="634151" y="86366"/>
                  <a:pt x="640522" y="87992"/>
                </a:cubicBezTo>
                <a:cubicBezTo>
                  <a:pt x="640827" y="88196"/>
                  <a:pt x="641132" y="88365"/>
                  <a:pt x="641471" y="88501"/>
                </a:cubicBezTo>
                <a:cubicBezTo>
                  <a:pt x="642250" y="88840"/>
                  <a:pt x="643029" y="89178"/>
                  <a:pt x="643877" y="89517"/>
                </a:cubicBezTo>
                <a:cubicBezTo>
                  <a:pt x="643911" y="89517"/>
                  <a:pt x="643911" y="89551"/>
                  <a:pt x="643911" y="89551"/>
                </a:cubicBezTo>
                <a:cubicBezTo>
                  <a:pt x="645436" y="90568"/>
                  <a:pt x="646927" y="91482"/>
                  <a:pt x="648181" y="92397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9"/>
          <p:cNvSpPr/>
          <p:nvPr/>
        </p:nvSpPr>
        <p:spPr>
          <a:xfrm>
            <a:off x="8691425" y="-207896"/>
            <a:ext cx="151313" cy="308265"/>
          </a:xfrm>
          <a:custGeom>
            <a:avLst/>
            <a:gdLst/>
            <a:ahLst/>
            <a:cxnLst/>
            <a:rect l="l" t="t" r="r" b="b"/>
            <a:pathLst>
              <a:path w="302625" h="616530" extrusionOk="0">
                <a:moveTo>
                  <a:pt x="301694" y="110125"/>
                </a:moveTo>
                <a:cubicBezTo>
                  <a:pt x="305116" y="148785"/>
                  <a:pt x="298474" y="187038"/>
                  <a:pt x="292137" y="225020"/>
                </a:cubicBezTo>
                <a:cubicBezTo>
                  <a:pt x="283462" y="285297"/>
                  <a:pt x="268652" y="344523"/>
                  <a:pt x="253267" y="403377"/>
                </a:cubicBezTo>
                <a:cubicBezTo>
                  <a:pt x="239339" y="449287"/>
                  <a:pt x="225275" y="495198"/>
                  <a:pt x="212126" y="541312"/>
                </a:cubicBezTo>
                <a:cubicBezTo>
                  <a:pt x="203789" y="565877"/>
                  <a:pt x="195520" y="590611"/>
                  <a:pt x="192708" y="616531"/>
                </a:cubicBezTo>
                <a:cubicBezTo>
                  <a:pt x="180508" y="610669"/>
                  <a:pt x="168308" y="604570"/>
                  <a:pt x="155328" y="600504"/>
                </a:cubicBezTo>
                <a:cubicBezTo>
                  <a:pt x="140926" y="596371"/>
                  <a:pt x="126015" y="594406"/>
                  <a:pt x="111104" y="592677"/>
                </a:cubicBezTo>
                <a:cubicBezTo>
                  <a:pt x="110799" y="593152"/>
                  <a:pt x="110460" y="593592"/>
                  <a:pt x="110087" y="594033"/>
                </a:cubicBezTo>
                <a:cubicBezTo>
                  <a:pt x="101378" y="594304"/>
                  <a:pt x="92939" y="596845"/>
                  <a:pt x="84738" y="599928"/>
                </a:cubicBezTo>
                <a:cubicBezTo>
                  <a:pt x="84569" y="599928"/>
                  <a:pt x="84400" y="599928"/>
                  <a:pt x="84230" y="599928"/>
                </a:cubicBezTo>
                <a:cubicBezTo>
                  <a:pt x="84162" y="600030"/>
                  <a:pt x="84095" y="600132"/>
                  <a:pt x="83993" y="600199"/>
                </a:cubicBezTo>
                <a:cubicBezTo>
                  <a:pt x="78808" y="602165"/>
                  <a:pt x="73725" y="604367"/>
                  <a:pt x="68675" y="606366"/>
                </a:cubicBezTo>
                <a:cubicBezTo>
                  <a:pt x="66032" y="607653"/>
                  <a:pt x="63185" y="608772"/>
                  <a:pt x="60305" y="609822"/>
                </a:cubicBezTo>
                <a:cubicBezTo>
                  <a:pt x="58271" y="602368"/>
                  <a:pt x="53900" y="595659"/>
                  <a:pt x="51121" y="588476"/>
                </a:cubicBezTo>
                <a:cubicBezTo>
                  <a:pt x="41768" y="566317"/>
                  <a:pt x="31601" y="542566"/>
                  <a:pt x="23264" y="519627"/>
                </a:cubicBezTo>
                <a:cubicBezTo>
                  <a:pt x="17605" y="503093"/>
                  <a:pt x="10793" y="487507"/>
                  <a:pt x="6218" y="470870"/>
                </a:cubicBezTo>
                <a:cubicBezTo>
                  <a:pt x="-6490" y="362989"/>
                  <a:pt x="-2525" y="249076"/>
                  <a:pt x="44784" y="149496"/>
                </a:cubicBezTo>
                <a:cubicBezTo>
                  <a:pt x="76842" y="88203"/>
                  <a:pt x="119610" y="19930"/>
                  <a:pt x="191081" y="2243"/>
                </a:cubicBezTo>
                <a:cubicBezTo>
                  <a:pt x="223818" y="-6600"/>
                  <a:pt x="257672" y="11968"/>
                  <a:pt x="279361" y="35753"/>
                </a:cubicBezTo>
                <a:cubicBezTo>
                  <a:pt x="296712" y="56218"/>
                  <a:pt x="299017" y="84442"/>
                  <a:pt x="301694" y="110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9"/>
          <p:cNvSpPr/>
          <p:nvPr/>
        </p:nvSpPr>
        <p:spPr>
          <a:xfrm>
            <a:off x="8844509" y="94575"/>
            <a:ext cx="283341" cy="142628"/>
          </a:xfrm>
          <a:custGeom>
            <a:avLst/>
            <a:gdLst/>
            <a:ahLst/>
            <a:cxnLst/>
            <a:rect l="l" t="t" r="r" b="b"/>
            <a:pathLst>
              <a:path w="566682" h="285255" extrusionOk="0">
                <a:moveTo>
                  <a:pt x="537542" y="5794"/>
                </a:moveTo>
                <a:cubicBezTo>
                  <a:pt x="583461" y="22633"/>
                  <a:pt x="566890" y="57160"/>
                  <a:pt x="543710" y="86400"/>
                </a:cubicBezTo>
                <a:cubicBezTo>
                  <a:pt x="508906" y="121909"/>
                  <a:pt x="466003" y="148303"/>
                  <a:pt x="422863" y="172495"/>
                </a:cubicBezTo>
                <a:cubicBezTo>
                  <a:pt x="383416" y="196348"/>
                  <a:pt x="342310" y="218406"/>
                  <a:pt x="297000" y="228638"/>
                </a:cubicBezTo>
                <a:cubicBezTo>
                  <a:pt x="263552" y="237617"/>
                  <a:pt x="230375" y="247612"/>
                  <a:pt x="196487" y="254931"/>
                </a:cubicBezTo>
                <a:cubicBezTo>
                  <a:pt x="164699" y="260928"/>
                  <a:pt x="132708" y="265604"/>
                  <a:pt x="100988" y="271940"/>
                </a:cubicBezTo>
                <a:cubicBezTo>
                  <a:pt x="78961" y="276175"/>
                  <a:pt x="56357" y="276107"/>
                  <a:pt x="34194" y="279394"/>
                </a:cubicBezTo>
                <a:cubicBezTo>
                  <a:pt x="22739" y="281088"/>
                  <a:pt x="11488" y="283866"/>
                  <a:pt x="0" y="285256"/>
                </a:cubicBezTo>
                <a:cubicBezTo>
                  <a:pt x="7659" y="257370"/>
                  <a:pt x="10844" y="228401"/>
                  <a:pt x="11522" y="199533"/>
                </a:cubicBezTo>
                <a:cubicBezTo>
                  <a:pt x="11692" y="191740"/>
                  <a:pt x="11590" y="183981"/>
                  <a:pt x="10878" y="176188"/>
                </a:cubicBezTo>
                <a:cubicBezTo>
                  <a:pt x="75335" y="127093"/>
                  <a:pt x="147145" y="89178"/>
                  <a:pt x="222581" y="59938"/>
                </a:cubicBezTo>
                <a:cubicBezTo>
                  <a:pt x="293883" y="32629"/>
                  <a:pt x="368099" y="10876"/>
                  <a:pt x="444213" y="2846"/>
                </a:cubicBezTo>
                <a:cubicBezTo>
                  <a:pt x="460411" y="1694"/>
                  <a:pt x="477017" y="0"/>
                  <a:pt x="493453" y="0"/>
                </a:cubicBezTo>
                <a:cubicBezTo>
                  <a:pt x="508398" y="34"/>
                  <a:pt x="523207" y="1389"/>
                  <a:pt x="537542" y="5794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9"/>
          <p:cNvSpPr/>
          <p:nvPr/>
        </p:nvSpPr>
        <p:spPr>
          <a:xfrm>
            <a:off x="8723528" y="293803"/>
            <a:ext cx="191018" cy="327213"/>
          </a:xfrm>
          <a:custGeom>
            <a:avLst/>
            <a:gdLst/>
            <a:ahLst/>
            <a:cxnLst/>
            <a:rect l="l" t="t" r="r" b="b"/>
            <a:pathLst>
              <a:path w="382036" h="654425" extrusionOk="0">
                <a:moveTo>
                  <a:pt x="372569" y="490108"/>
                </a:moveTo>
                <a:cubicBezTo>
                  <a:pt x="380634" y="540390"/>
                  <a:pt x="394054" y="603818"/>
                  <a:pt x="359657" y="646950"/>
                </a:cubicBezTo>
                <a:cubicBezTo>
                  <a:pt x="352811" y="652540"/>
                  <a:pt x="342780" y="653489"/>
                  <a:pt x="334173" y="654336"/>
                </a:cubicBezTo>
                <a:cubicBezTo>
                  <a:pt x="313636" y="655691"/>
                  <a:pt x="296658" y="641393"/>
                  <a:pt x="279917" y="631499"/>
                </a:cubicBezTo>
                <a:cubicBezTo>
                  <a:pt x="246299" y="611407"/>
                  <a:pt x="215088" y="587283"/>
                  <a:pt x="189400" y="557568"/>
                </a:cubicBezTo>
                <a:cubicBezTo>
                  <a:pt x="164085" y="525990"/>
                  <a:pt x="139855" y="493327"/>
                  <a:pt x="120267" y="457785"/>
                </a:cubicBezTo>
                <a:cubicBezTo>
                  <a:pt x="101425" y="417600"/>
                  <a:pt x="88717" y="374841"/>
                  <a:pt x="72756" y="333470"/>
                </a:cubicBezTo>
                <a:cubicBezTo>
                  <a:pt x="49372" y="261199"/>
                  <a:pt x="31208" y="187132"/>
                  <a:pt x="15823" y="112727"/>
                </a:cubicBezTo>
                <a:cubicBezTo>
                  <a:pt x="8875" y="79962"/>
                  <a:pt x="-885" y="47435"/>
                  <a:pt x="64" y="13621"/>
                </a:cubicBezTo>
                <a:cubicBezTo>
                  <a:pt x="44458" y="23718"/>
                  <a:pt x="92004" y="20024"/>
                  <a:pt x="133179" y="0"/>
                </a:cubicBezTo>
                <a:cubicBezTo>
                  <a:pt x="135856" y="9656"/>
                  <a:pt x="143583" y="17043"/>
                  <a:pt x="149073" y="25242"/>
                </a:cubicBezTo>
                <a:cubicBezTo>
                  <a:pt x="162561" y="43200"/>
                  <a:pt x="177743" y="59802"/>
                  <a:pt x="191366" y="77591"/>
                </a:cubicBezTo>
                <a:cubicBezTo>
                  <a:pt x="211055" y="102833"/>
                  <a:pt x="227728" y="130244"/>
                  <a:pt x="245147" y="157011"/>
                </a:cubicBezTo>
                <a:cubicBezTo>
                  <a:pt x="282221" y="210308"/>
                  <a:pt x="304351" y="271669"/>
                  <a:pt x="329699" y="330963"/>
                </a:cubicBezTo>
                <a:cubicBezTo>
                  <a:pt x="351897" y="381685"/>
                  <a:pt x="364266" y="435558"/>
                  <a:pt x="372569" y="49010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9"/>
          <p:cNvSpPr/>
          <p:nvPr/>
        </p:nvSpPr>
        <p:spPr>
          <a:xfrm>
            <a:off x="8506584" y="247961"/>
            <a:ext cx="208791" cy="342637"/>
          </a:xfrm>
          <a:custGeom>
            <a:avLst/>
            <a:gdLst/>
            <a:ahLst/>
            <a:cxnLst/>
            <a:rect l="l" t="t" r="r" b="b"/>
            <a:pathLst>
              <a:path w="417583" h="685274" extrusionOk="0">
                <a:moveTo>
                  <a:pt x="417583" y="101274"/>
                </a:moveTo>
                <a:cubicBezTo>
                  <a:pt x="404705" y="140341"/>
                  <a:pt x="400842" y="182355"/>
                  <a:pt x="387083" y="221353"/>
                </a:cubicBezTo>
                <a:cubicBezTo>
                  <a:pt x="367530" y="286543"/>
                  <a:pt x="338758" y="348107"/>
                  <a:pt x="307953" y="408587"/>
                </a:cubicBezTo>
                <a:cubicBezTo>
                  <a:pt x="289924" y="447518"/>
                  <a:pt x="270472" y="485636"/>
                  <a:pt x="249427" y="523279"/>
                </a:cubicBezTo>
                <a:cubicBezTo>
                  <a:pt x="229603" y="560042"/>
                  <a:pt x="209540" y="597617"/>
                  <a:pt x="178397" y="626214"/>
                </a:cubicBezTo>
                <a:cubicBezTo>
                  <a:pt x="148744" y="652845"/>
                  <a:pt x="116177" y="686084"/>
                  <a:pt x="73410" y="685237"/>
                </a:cubicBezTo>
                <a:cubicBezTo>
                  <a:pt x="27999" y="686931"/>
                  <a:pt x="7056" y="630822"/>
                  <a:pt x="2515" y="593145"/>
                </a:cubicBezTo>
                <a:cubicBezTo>
                  <a:pt x="-5280" y="544456"/>
                  <a:pt x="6310" y="495563"/>
                  <a:pt x="19967" y="448907"/>
                </a:cubicBezTo>
                <a:cubicBezTo>
                  <a:pt x="39250" y="374671"/>
                  <a:pt x="74901" y="306466"/>
                  <a:pt x="106451" y="237007"/>
                </a:cubicBezTo>
                <a:cubicBezTo>
                  <a:pt x="130885" y="191774"/>
                  <a:pt x="160504" y="149320"/>
                  <a:pt x="190563" y="107678"/>
                </a:cubicBezTo>
                <a:cubicBezTo>
                  <a:pt x="207134" y="87044"/>
                  <a:pt x="224689" y="67426"/>
                  <a:pt x="242718" y="47977"/>
                </a:cubicBezTo>
                <a:cubicBezTo>
                  <a:pt x="259526" y="30257"/>
                  <a:pt x="280198" y="16907"/>
                  <a:pt x="297651" y="0"/>
                </a:cubicBezTo>
                <a:cubicBezTo>
                  <a:pt x="320289" y="57261"/>
                  <a:pt x="358549" y="86569"/>
                  <a:pt x="417583" y="1012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9"/>
          <p:cNvSpPr/>
          <p:nvPr/>
        </p:nvSpPr>
        <p:spPr>
          <a:xfrm>
            <a:off x="8798522" y="246793"/>
            <a:ext cx="335820" cy="149997"/>
          </a:xfrm>
          <a:custGeom>
            <a:avLst/>
            <a:gdLst/>
            <a:ahLst/>
            <a:cxnLst/>
            <a:rect l="l" t="t" r="r" b="b"/>
            <a:pathLst>
              <a:path w="671639" h="299994" extrusionOk="0">
                <a:moveTo>
                  <a:pt x="671640" y="275597"/>
                </a:moveTo>
                <a:cubicBezTo>
                  <a:pt x="671538" y="278002"/>
                  <a:pt x="670284" y="280205"/>
                  <a:pt x="668725" y="281933"/>
                </a:cubicBezTo>
                <a:cubicBezTo>
                  <a:pt x="649612" y="300636"/>
                  <a:pt x="604540" y="300263"/>
                  <a:pt x="569872" y="299890"/>
                </a:cubicBezTo>
                <a:cubicBezTo>
                  <a:pt x="564992" y="299823"/>
                  <a:pt x="560315" y="299789"/>
                  <a:pt x="555978" y="299789"/>
                </a:cubicBezTo>
                <a:cubicBezTo>
                  <a:pt x="551809" y="299789"/>
                  <a:pt x="547912" y="299856"/>
                  <a:pt x="544388" y="299992"/>
                </a:cubicBezTo>
                <a:cubicBezTo>
                  <a:pt x="512668" y="299856"/>
                  <a:pt x="480508" y="293893"/>
                  <a:pt x="449228" y="287591"/>
                </a:cubicBezTo>
                <a:cubicBezTo>
                  <a:pt x="413781" y="281255"/>
                  <a:pt x="377181" y="270209"/>
                  <a:pt x="343055" y="257605"/>
                </a:cubicBezTo>
                <a:cubicBezTo>
                  <a:pt x="295475" y="243680"/>
                  <a:pt x="250912" y="221927"/>
                  <a:pt x="205603" y="202106"/>
                </a:cubicBezTo>
                <a:cubicBezTo>
                  <a:pt x="156125" y="180557"/>
                  <a:pt x="106377" y="158398"/>
                  <a:pt x="60627" y="129598"/>
                </a:cubicBezTo>
                <a:cubicBezTo>
                  <a:pt x="47241" y="120212"/>
                  <a:pt x="33041" y="110793"/>
                  <a:pt x="20333" y="100255"/>
                </a:cubicBezTo>
                <a:cubicBezTo>
                  <a:pt x="14301" y="94462"/>
                  <a:pt x="7761" y="88668"/>
                  <a:pt x="0" y="85076"/>
                </a:cubicBezTo>
                <a:cubicBezTo>
                  <a:pt x="34634" y="64205"/>
                  <a:pt x="70251" y="39166"/>
                  <a:pt x="85366" y="65"/>
                </a:cubicBezTo>
                <a:cubicBezTo>
                  <a:pt x="85399" y="65"/>
                  <a:pt x="85399" y="65"/>
                  <a:pt x="85399" y="65"/>
                </a:cubicBezTo>
                <a:cubicBezTo>
                  <a:pt x="110884" y="-612"/>
                  <a:pt x="135928" y="4097"/>
                  <a:pt x="160768" y="9078"/>
                </a:cubicBezTo>
                <a:cubicBezTo>
                  <a:pt x="203298" y="16532"/>
                  <a:pt x="245761" y="24732"/>
                  <a:pt x="286935" y="37810"/>
                </a:cubicBezTo>
                <a:cubicBezTo>
                  <a:pt x="349867" y="57293"/>
                  <a:pt x="412967" y="77283"/>
                  <a:pt x="472002" y="106795"/>
                </a:cubicBezTo>
                <a:cubicBezTo>
                  <a:pt x="539406" y="143591"/>
                  <a:pt x="614063" y="176931"/>
                  <a:pt x="659236" y="241951"/>
                </a:cubicBezTo>
                <a:cubicBezTo>
                  <a:pt x="665980" y="252015"/>
                  <a:pt x="671199" y="263399"/>
                  <a:pt x="671640" y="2755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9"/>
          <p:cNvSpPr/>
          <p:nvPr/>
        </p:nvSpPr>
        <p:spPr>
          <a:xfrm>
            <a:off x="8412424" y="-126836"/>
            <a:ext cx="300613" cy="282079"/>
          </a:xfrm>
          <a:custGeom>
            <a:avLst/>
            <a:gdLst/>
            <a:ahLst/>
            <a:cxnLst/>
            <a:rect l="l" t="t" r="r" b="b"/>
            <a:pathLst>
              <a:path w="601227" h="564157" extrusionOk="0">
                <a:moveTo>
                  <a:pt x="551479" y="346870"/>
                </a:moveTo>
                <a:cubicBezTo>
                  <a:pt x="568694" y="382345"/>
                  <a:pt x="582249" y="420090"/>
                  <a:pt x="601227" y="454582"/>
                </a:cubicBezTo>
                <a:cubicBezTo>
                  <a:pt x="563746" y="471693"/>
                  <a:pt x="526570" y="494123"/>
                  <a:pt x="501798" y="527463"/>
                </a:cubicBezTo>
                <a:cubicBezTo>
                  <a:pt x="494478" y="539017"/>
                  <a:pt x="488073" y="551350"/>
                  <a:pt x="482718" y="564158"/>
                </a:cubicBezTo>
                <a:cubicBezTo>
                  <a:pt x="481837" y="563412"/>
                  <a:pt x="480888" y="562769"/>
                  <a:pt x="479838" y="562294"/>
                </a:cubicBezTo>
                <a:cubicBezTo>
                  <a:pt x="476008" y="559990"/>
                  <a:pt x="472958" y="556771"/>
                  <a:pt x="469841" y="553620"/>
                </a:cubicBezTo>
                <a:cubicBezTo>
                  <a:pt x="466926" y="550706"/>
                  <a:pt x="463368" y="550910"/>
                  <a:pt x="460792" y="552638"/>
                </a:cubicBezTo>
                <a:cubicBezTo>
                  <a:pt x="453201" y="548809"/>
                  <a:pt x="445170" y="545692"/>
                  <a:pt x="437545" y="542236"/>
                </a:cubicBezTo>
                <a:cubicBezTo>
                  <a:pt x="424599" y="533291"/>
                  <a:pt x="411857" y="524075"/>
                  <a:pt x="399251" y="514622"/>
                </a:cubicBezTo>
                <a:cubicBezTo>
                  <a:pt x="370784" y="493208"/>
                  <a:pt x="345130" y="468440"/>
                  <a:pt x="317105" y="446484"/>
                </a:cubicBezTo>
                <a:cubicBezTo>
                  <a:pt x="283860" y="417650"/>
                  <a:pt x="249124" y="390341"/>
                  <a:pt x="217201" y="360050"/>
                </a:cubicBezTo>
                <a:cubicBezTo>
                  <a:pt x="184430" y="328946"/>
                  <a:pt x="153490" y="295979"/>
                  <a:pt x="121296" y="264265"/>
                </a:cubicBezTo>
                <a:cubicBezTo>
                  <a:pt x="85780" y="230959"/>
                  <a:pt x="51078" y="195687"/>
                  <a:pt x="24882" y="154384"/>
                </a:cubicBezTo>
                <a:cubicBezTo>
                  <a:pt x="4007" y="120468"/>
                  <a:pt x="-11988" y="63173"/>
                  <a:pt x="12005" y="27597"/>
                </a:cubicBezTo>
                <a:cubicBezTo>
                  <a:pt x="26306" y="13874"/>
                  <a:pt x="47283" y="9605"/>
                  <a:pt x="65854" y="4455"/>
                </a:cubicBezTo>
                <a:cubicBezTo>
                  <a:pt x="95981" y="-3372"/>
                  <a:pt x="127531" y="-85"/>
                  <a:pt x="157387" y="8114"/>
                </a:cubicBezTo>
                <a:cubicBezTo>
                  <a:pt x="183990" y="12790"/>
                  <a:pt x="206221" y="27766"/>
                  <a:pt x="229129" y="41014"/>
                </a:cubicBezTo>
                <a:cubicBezTo>
                  <a:pt x="253428" y="53280"/>
                  <a:pt x="275659" y="68357"/>
                  <a:pt x="297686" y="84316"/>
                </a:cubicBezTo>
                <a:cubicBezTo>
                  <a:pt x="344588" y="115149"/>
                  <a:pt x="388779" y="149167"/>
                  <a:pt x="428768" y="188572"/>
                </a:cubicBezTo>
                <a:cubicBezTo>
                  <a:pt x="456794" y="211137"/>
                  <a:pt x="478482" y="239666"/>
                  <a:pt x="499459" y="268602"/>
                </a:cubicBezTo>
                <a:cubicBezTo>
                  <a:pt x="513828" y="286932"/>
                  <a:pt x="527079" y="304958"/>
                  <a:pt x="539787" y="324135"/>
                </a:cubicBezTo>
                <a:cubicBezTo>
                  <a:pt x="543718" y="331657"/>
                  <a:pt x="547480" y="339314"/>
                  <a:pt x="551479" y="3468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9"/>
          <p:cNvSpPr/>
          <p:nvPr/>
        </p:nvSpPr>
        <p:spPr>
          <a:xfrm>
            <a:off x="8797335" y="-129539"/>
            <a:ext cx="232238" cy="301892"/>
          </a:xfrm>
          <a:custGeom>
            <a:avLst/>
            <a:gdLst/>
            <a:ahLst/>
            <a:cxnLst/>
            <a:rect l="l" t="t" r="r" b="b"/>
            <a:pathLst>
              <a:path w="464477" h="603783" extrusionOk="0">
                <a:moveTo>
                  <a:pt x="464173" y="115064"/>
                </a:moveTo>
                <a:cubicBezTo>
                  <a:pt x="466850" y="152301"/>
                  <a:pt x="451397" y="187607"/>
                  <a:pt x="436689" y="220947"/>
                </a:cubicBezTo>
                <a:cubicBezTo>
                  <a:pt x="415272" y="268958"/>
                  <a:pt x="382095" y="310193"/>
                  <a:pt x="350544" y="351834"/>
                </a:cubicBezTo>
                <a:cubicBezTo>
                  <a:pt x="330923" y="376670"/>
                  <a:pt x="308624" y="399236"/>
                  <a:pt x="289003" y="424207"/>
                </a:cubicBezTo>
                <a:cubicBezTo>
                  <a:pt x="260129" y="458530"/>
                  <a:pt x="225631" y="490583"/>
                  <a:pt x="194589" y="523618"/>
                </a:cubicBezTo>
                <a:cubicBezTo>
                  <a:pt x="164902" y="551673"/>
                  <a:pt x="138334" y="582031"/>
                  <a:pt x="102954" y="603784"/>
                </a:cubicBezTo>
                <a:cubicBezTo>
                  <a:pt x="99633" y="570511"/>
                  <a:pt x="86247" y="538052"/>
                  <a:pt x="61948" y="514605"/>
                </a:cubicBezTo>
                <a:cubicBezTo>
                  <a:pt x="44835" y="499833"/>
                  <a:pt x="25315" y="488211"/>
                  <a:pt x="7218" y="474692"/>
                </a:cubicBezTo>
                <a:cubicBezTo>
                  <a:pt x="4880" y="473066"/>
                  <a:pt x="2474" y="471507"/>
                  <a:pt x="0" y="470016"/>
                </a:cubicBezTo>
                <a:cubicBezTo>
                  <a:pt x="16063" y="435998"/>
                  <a:pt x="33245" y="402590"/>
                  <a:pt x="50596" y="369182"/>
                </a:cubicBezTo>
                <a:cubicBezTo>
                  <a:pt x="67676" y="336587"/>
                  <a:pt x="82654" y="302807"/>
                  <a:pt x="102208" y="271601"/>
                </a:cubicBezTo>
                <a:cubicBezTo>
                  <a:pt x="139452" y="212781"/>
                  <a:pt x="183948" y="159078"/>
                  <a:pt x="229596" y="106662"/>
                </a:cubicBezTo>
                <a:cubicBezTo>
                  <a:pt x="248065" y="85790"/>
                  <a:pt x="267416" y="65833"/>
                  <a:pt x="287274" y="46249"/>
                </a:cubicBezTo>
                <a:cubicBezTo>
                  <a:pt x="308658" y="24395"/>
                  <a:pt x="339124" y="0"/>
                  <a:pt x="370505" y="0"/>
                </a:cubicBezTo>
                <a:cubicBezTo>
                  <a:pt x="379858" y="0"/>
                  <a:pt x="389313" y="2168"/>
                  <a:pt x="398632" y="7217"/>
                </a:cubicBezTo>
                <a:cubicBezTo>
                  <a:pt x="435232" y="29613"/>
                  <a:pt x="460852" y="72136"/>
                  <a:pt x="464173" y="1150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loria Hallelujah"/>
              <a:buNone/>
              <a:defRPr sz="32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655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svg"/><Relationship Id="rId4" Type="http://schemas.openxmlformats.org/officeDocument/2006/relationships/image" Target="../media/image64.pn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32.png"/><Relationship Id="rId7" Type="http://schemas.openxmlformats.org/officeDocument/2006/relationships/image" Target="../media/image86.png"/><Relationship Id="rId12" Type="http://schemas.openxmlformats.org/officeDocument/2006/relationships/image" Target="../media/image91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33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svg"/><Relationship Id="rId9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4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svg"/><Relationship Id="rId9" Type="http://schemas.openxmlformats.org/officeDocument/2006/relationships/image" Target="../media/image9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svg"/><Relationship Id="rId3" Type="http://schemas.openxmlformats.org/officeDocument/2006/relationships/image" Target="../media/image69.png"/><Relationship Id="rId7" Type="http://schemas.openxmlformats.org/officeDocument/2006/relationships/image" Target="../media/image103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image" Target="../media/image111.svg"/><Relationship Id="rId10" Type="http://schemas.openxmlformats.org/officeDocument/2006/relationships/image" Target="../media/image106.png"/><Relationship Id="rId4" Type="http://schemas.openxmlformats.org/officeDocument/2006/relationships/image" Target="../media/image100.svg"/><Relationship Id="rId9" Type="http://schemas.openxmlformats.org/officeDocument/2006/relationships/image" Target="../media/image105.png"/><Relationship Id="rId14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1.png"/><Relationship Id="rId4" Type="http://schemas.openxmlformats.org/officeDocument/2006/relationships/image" Target="../media/image120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5.svg"/><Relationship Id="rId4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sv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sv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4.svg"/><Relationship Id="rId4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sv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4.png"/><Relationship Id="rId17" Type="http://schemas.openxmlformats.org/officeDocument/2006/relationships/image" Target="../media/image34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14"/>
          <p:cNvGrpSpPr/>
          <p:nvPr/>
        </p:nvGrpSpPr>
        <p:grpSpPr>
          <a:xfrm>
            <a:off x="7692063" y="3023432"/>
            <a:ext cx="1625456" cy="2057512"/>
            <a:chOff x="5246248" y="5992562"/>
            <a:chExt cx="3250913" cy="4115023"/>
          </a:xfrm>
        </p:grpSpPr>
        <p:sp>
          <p:nvSpPr>
            <p:cNvPr id="447" name="Google Shape;447;p14"/>
            <p:cNvSpPr/>
            <p:nvPr/>
          </p:nvSpPr>
          <p:spPr>
            <a:xfrm>
              <a:off x="6604608" y="6617910"/>
              <a:ext cx="970892" cy="1067214"/>
            </a:xfrm>
            <a:custGeom>
              <a:avLst/>
              <a:gdLst/>
              <a:ahLst/>
              <a:cxnLst/>
              <a:rect l="l" t="t" r="r" b="b"/>
              <a:pathLst>
                <a:path w="970892" h="1067214" extrusionOk="0">
                  <a:moveTo>
                    <a:pt x="970892" y="533607"/>
                  </a:moveTo>
                  <a:cubicBezTo>
                    <a:pt x="970892" y="828310"/>
                    <a:pt x="753550" y="1067215"/>
                    <a:pt x="485446" y="1067215"/>
                  </a:cubicBezTo>
                  <a:cubicBezTo>
                    <a:pt x="217342" y="1067215"/>
                    <a:pt x="0" y="828310"/>
                    <a:pt x="0" y="533607"/>
                  </a:cubicBezTo>
                  <a:cubicBezTo>
                    <a:pt x="0" y="238904"/>
                    <a:pt x="217342" y="0"/>
                    <a:pt x="485446" y="0"/>
                  </a:cubicBezTo>
                  <a:cubicBezTo>
                    <a:pt x="753550" y="0"/>
                    <a:pt x="970892" y="238904"/>
                    <a:pt x="970892" y="5336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8" name="Google Shape;448;p14"/>
            <p:cNvGrpSpPr/>
            <p:nvPr/>
          </p:nvGrpSpPr>
          <p:grpSpPr>
            <a:xfrm>
              <a:off x="5246248" y="5992562"/>
              <a:ext cx="3250913" cy="4115023"/>
              <a:chOff x="5246248" y="5992562"/>
              <a:chExt cx="3250913" cy="4115023"/>
            </a:xfrm>
          </p:grpSpPr>
          <p:grpSp>
            <p:nvGrpSpPr>
              <p:cNvPr id="449" name="Google Shape;449;p14"/>
              <p:cNvGrpSpPr/>
              <p:nvPr/>
            </p:nvGrpSpPr>
            <p:grpSpPr>
              <a:xfrm>
                <a:off x="5246248" y="5992562"/>
                <a:ext cx="3250913" cy="4115023"/>
                <a:chOff x="5246248" y="5992562"/>
                <a:chExt cx="3250913" cy="4115023"/>
              </a:xfrm>
            </p:grpSpPr>
            <p:sp>
              <p:nvSpPr>
                <p:cNvPr id="450" name="Google Shape;450;p14"/>
                <p:cNvSpPr/>
                <p:nvPr/>
              </p:nvSpPr>
              <p:spPr>
                <a:xfrm>
                  <a:off x="6843192" y="6834902"/>
                  <a:ext cx="312842" cy="475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842" h="475282" extrusionOk="0">
                      <a:moveTo>
                        <a:pt x="135471" y="475282"/>
                      </a:moveTo>
                      <a:cubicBezTo>
                        <a:pt x="193062" y="473636"/>
                        <a:pt x="239942" y="424588"/>
                        <a:pt x="266554" y="377185"/>
                      </a:cubicBezTo>
                      <a:cubicBezTo>
                        <a:pt x="299593" y="302707"/>
                        <a:pt x="322909" y="215967"/>
                        <a:pt x="308491" y="134165"/>
                      </a:cubicBezTo>
                      <a:cubicBezTo>
                        <a:pt x="297698" y="32612"/>
                        <a:pt x="206491" y="-36187"/>
                        <a:pt x="111495" y="20350"/>
                      </a:cubicBezTo>
                      <a:cubicBezTo>
                        <a:pt x="63626" y="48330"/>
                        <a:pt x="37838" y="103140"/>
                        <a:pt x="20206" y="153669"/>
                      </a:cubicBezTo>
                      <a:cubicBezTo>
                        <a:pt x="-804" y="217696"/>
                        <a:pt x="-10443" y="314970"/>
                        <a:pt x="16334" y="385826"/>
                      </a:cubicBezTo>
                      <a:cubicBezTo>
                        <a:pt x="15510" y="388707"/>
                        <a:pt x="15427" y="391916"/>
                        <a:pt x="16498" y="395537"/>
                      </a:cubicBezTo>
                      <a:cubicBezTo>
                        <a:pt x="18064" y="401463"/>
                        <a:pt x="21607" y="405166"/>
                        <a:pt x="26056" y="407141"/>
                      </a:cubicBezTo>
                      <a:cubicBezTo>
                        <a:pt x="46736" y="445903"/>
                        <a:pt x="81340" y="472896"/>
                        <a:pt x="135471" y="475282"/>
                      </a:cubicBezTo>
                      <a:close/>
                      <a:moveTo>
                        <a:pt x="235822" y="62156"/>
                      </a:moveTo>
                      <a:cubicBezTo>
                        <a:pt x="263918" y="89232"/>
                        <a:pt x="269108" y="130956"/>
                        <a:pt x="273969" y="167824"/>
                      </a:cubicBezTo>
                      <a:cubicBezTo>
                        <a:pt x="275123" y="234484"/>
                        <a:pt x="258480" y="301226"/>
                        <a:pt x="230797" y="361631"/>
                      </a:cubicBezTo>
                      <a:cubicBezTo>
                        <a:pt x="211188" y="393974"/>
                        <a:pt x="179302" y="430431"/>
                        <a:pt x="139673" y="436356"/>
                      </a:cubicBezTo>
                      <a:cubicBezTo>
                        <a:pt x="105398" y="436274"/>
                        <a:pt x="81422" y="421131"/>
                        <a:pt x="65356" y="397759"/>
                      </a:cubicBezTo>
                      <a:cubicBezTo>
                        <a:pt x="83976" y="385580"/>
                        <a:pt x="97900" y="366898"/>
                        <a:pt x="111907" y="349781"/>
                      </a:cubicBezTo>
                      <a:cubicBezTo>
                        <a:pt x="181527" y="270365"/>
                        <a:pt x="204432" y="141901"/>
                        <a:pt x="123194" y="62321"/>
                      </a:cubicBezTo>
                      <a:cubicBezTo>
                        <a:pt x="124018" y="61745"/>
                        <a:pt x="124677" y="61004"/>
                        <a:pt x="125501" y="60346"/>
                      </a:cubicBezTo>
                      <a:cubicBezTo>
                        <a:pt x="163895" y="34916"/>
                        <a:pt x="199241" y="29814"/>
                        <a:pt x="235822" y="62156"/>
                      </a:cubicBezTo>
                      <a:close/>
                      <a:moveTo>
                        <a:pt x="52668" y="174079"/>
                      </a:moveTo>
                      <a:cubicBezTo>
                        <a:pt x="66345" y="141325"/>
                        <a:pt x="80928" y="106102"/>
                        <a:pt x="104986" y="79356"/>
                      </a:cubicBezTo>
                      <a:cubicBezTo>
                        <a:pt x="153102" y="140091"/>
                        <a:pt x="149724" y="229464"/>
                        <a:pt x="105975" y="293079"/>
                      </a:cubicBezTo>
                      <a:cubicBezTo>
                        <a:pt x="88013" y="316615"/>
                        <a:pt x="71700" y="343444"/>
                        <a:pt x="48136" y="361796"/>
                      </a:cubicBezTo>
                      <a:cubicBezTo>
                        <a:pt x="28775" y="302296"/>
                        <a:pt x="37014" y="221317"/>
                        <a:pt x="52668" y="17407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1" name="Google Shape;451;p14"/>
                <p:cNvSpPr/>
                <p:nvPr/>
              </p:nvSpPr>
              <p:spPr>
                <a:xfrm>
                  <a:off x="7223844" y="6890248"/>
                  <a:ext cx="352876" cy="464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876" h="464099" extrusionOk="0">
                      <a:moveTo>
                        <a:pt x="152765" y="463883"/>
                      </a:moveTo>
                      <a:cubicBezTo>
                        <a:pt x="300080" y="471207"/>
                        <a:pt x="340286" y="290979"/>
                        <a:pt x="351739" y="175435"/>
                      </a:cubicBezTo>
                      <a:cubicBezTo>
                        <a:pt x="363603" y="34380"/>
                        <a:pt x="281789" y="-34255"/>
                        <a:pt x="147080" y="16851"/>
                      </a:cubicBezTo>
                      <a:cubicBezTo>
                        <a:pt x="96245" y="38742"/>
                        <a:pt x="61064" y="87461"/>
                        <a:pt x="33134" y="133464"/>
                      </a:cubicBezTo>
                      <a:cubicBezTo>
                        <a:pt x="4709" y="202922"/>
                        <a:pt x="-13252" y="291308"/>
                        <a:pt x="12207" y="363811"/>
                      </a:cubicBezTo>
                      <a:cubicBezTo>
                        <a:pt x="32887" y="422570"/>
                        <a:pt x="89324" y="466352"/>
                        <a:pt x="152765" y="463883"/>
                      </a:cubicBezTo>
                      <a:close/>
                      <a:moveTo>
                        <a:pt x="182508" y="44749"/>
                      </a:moveTo>
                      <a:cubicBezTo>
                        <a:pt x="286403" y="22447"/>
                        <a:pt x="317711" y="72236"/>
                        <a:pt x="313015" y="169921"/>
                      </a:cubicBezTo>
                      <a:cubicBezTo>
                        <a:pt x="303623" y="256168"/>
                        <a:pt x="278493" y="412283"/>
                        <a:pt x="172951" y="425121"/>
                      </a:cubicBezTo>
                      <a:cubicBezTo>
                        <a:pt x="143373" y="427014"/>
                        <a:pt x="119644" y="422241"/>
                        <a:pt x="100859" y="412777"/>
                      </a:cubicBezTo>
                      <a:cubicBezTo>
                        <a:pt x="120221" y="398128"/>
                        <a:pt x="138924" y="367514"/>
                        <a:pt x="147328" y="355252"/>
                      </a:cubicBezTo>
                      <a:cubicBezTo>
                        <a:pt x="181108" y="303076"/>
                        <a:pt x="197998" y="240367"/>
                        <a:pt x="191407" y="178069"/>
                      </a:cubicBezTo>
                      <a:cubicBezTo>
                        <a:pt x="190665" y="132888"/>
                        <a:pt x="173198" y="88119"/>
                        <a:pt x="137853" y="59562"/>
                      </a:cubicBezTo>
                      <a:cubicBezTo>
                        <a:pt x="138759" y="58739"/>
                        <a:pt x="139665" y="57834"/>
                        <a:pt x="140654" y="56929"/>
                      </a:cubicBezTo>
                      <a:cubicBezTo>
                        <a:pt x="155319" y="60139"/>
                        <a:pt x="168420" y="47465"/>
                        <a:pt x="182508" y="44749"/>
                      </a:cubicBezTo>
                      <a:close/>
                      <a:moveTo>
                        <a:pt x="59499" y="166630"/>
                      </a:moveTo>
                      <a:cubicBezTo>
                        <a:pt x="72270" y="132148"/>
                        <a:pt x="95586" y="101698"/>
                        <a:pt x="121622" y="75281"/>
                      </a:cubicBezTo>
                      <a:cubicBezTo>
                        <a:pt x="156967" y="111409"/>
                        <a:pt x="160839" y="162926"/>
                        <a:pt x="158203" y="210905"/>
                      </a:cubicBezTo>
                      <a:cubicBezTo>
                        <a:pt x="154413" y="273367"/>
                        <a:pt x="124588" y="333937"/>
                        <a:pt x="80426" y="378789"/>
                      </a:cubicBezTo>
                      <a:cubicBezTo>
                        <a:pt x="77295" y="381834"/>
                        <a:pt x="74824" y="382821"/>
                        <a:pt x="69963" y="386771"/>
                      </a:cubicBezTo>
                      <a:cubicBezTo>
                        <a:pt x="69633" y="387018"/>
                        <a:pt x="69468" y="387265"/>
                        <a:pt x="69139" y="387594"/>
                      </a:cubicBezTo>
                      <a:cubicBezTo>
                        <a:pt x="25801" y="334760"/>
                        <a:pt x="34699" y="237980"/>
                        <a:pt x="59499" y="16663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2" name="Google Shape;452;p14"/>
                <p:cNvSpPr/>
                <p:nvPr/>
              </p:nvSpPr>
              <p:spPr>
                <a:xfrm>
                  <a:off x="7103675" y="7318583"/>
                  <a:ext cx="118761" cy="116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61" h="116519" extrusionOk="0">
                      <a:moveTo>
                        <a:pt x="49491" y="115951"/>
                      </a:moveTo>
                      <a:cubicBezTo>
                        <a:pt x="116804" y="125250"/>
                        <a:pt x="151656" y="17689"/>
                        <a:pt x="76103" y="1230"/>
                      </a:cubicBezTo>
                      <a:cubicBezTo>
                        <a:pt x="-3239" y="-12925"/>
                        <a:pt x="-33723" y="99409"/>
                        <a:pt x="49491" y="115951"/>
                      </a:cubicBezTo>
                      <a:close/>
                      <a:moveTo>
                        <a:pt x="52210" y="27565"/>
                      </a:moveTo>
                      <a:cubicBezTo>
                        <a:pt x="64074" y="30610"/>
                        <a:pt x="77751" y="38839"/>
                        <a:pt x="80470" y="51349"/>
                      </a:cubicBezTo>
                      <a:cubicBezTo>
                        <a:pt x="78822" y="62458"/>
                        <a:pt x="71078" y="75708"/>
                        <a:pt x="59543" y="78259"/>
                      </a:cubicBezTo>
                      <a:cubicBezTo>
                        <a:pt x="28646" y="81140"/>
                        <a:pt x="27163" y="36782"/>
                        <a:pt x="52210" y="2756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3" name="Google Shape;453;p14"/>
                <p:cNvSpPr/>
                <p:nvPr/>
              </p:nvSpPr>
              <p:spPr>
                <a:xfrm>
                  <a:off x="6919097" y="7343364"/>
                  <a:ext cx="488240" cy="22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40" h="226872" extrusionOk="0">
                      <a:moveTo>
                        <a:pt x="223028" y="220210"/>
                      </a:moveTo>
                      <a:cubicBezTo>
                        <a:pt x="254419" y="228686"/>
                        <a:pt x="289270" y="230497"/>
                        <a:pt x="319507" y="217165"/>
                      </a:cubicBezTo>
                      <a:cubicBezTo>
                        <a:pt x="346861" y="202845"/>
                        <a:pt x="373391" y="181942"/>
                        <a:pt x="388139" y="154373"/>
                      </a:cubicBezTo>
                      <a:cubicBezTo>
                        <a:pt x="404617" y="171902"/>
                        <a:pt x="427027" y="184740"/>
                        <a:pt x="450179" y="189020"/>
                      </a:cubicBezTo>
                      <a:cubicBezTo>
                        <a:pt x="462126" y="191077"/>
                        <a:pt x="478521" y="192476"/>
                        <a:pt x="485689" y="180461"/>
                      </a:cubicBezTo>
                      <a:cubicBezTo>
                        <a:pt x="490962" y="171820"/>
                        <a:pt x="487749" y="159722"/>
                        <a:pt x="478933" y="154784"/>
                      </a:cubicBezTo>
                      <a:cubicBezTo>
                        <a:pt x="473578" y="151410"/>
                        <a:pt x="467316" y="152151"/>
                        <a:pt x="461384" y="153385"/>
                      </a:cubicBezTo>
                      <a:cubicBezTo>
                        <a:pt x="449437" y="153385"/>
                        <a:pt x="437820" y="148612"/>
                        <a:pt x="427274" y="143345"/>
                      </a:cubicBezTo>
                      <a:cubicBezTo>
                        <a:pt x="386079" y="116599"/>
                        <a:pt x="385749" y="92569"/>
                        <a:pt x="395224" y="48047"/>
                      </a:cubicBezTo>
                      <a:cubicBezTo>
                        <a:pt x="390034" y="35044"/>
                        <a:pt x="373556" y="51585"/>
                        <a:pt x="370342" y="58992"/>
                      </a:cubicBezTo>
                      <a:cubicBezTo>
                        <a:pt x="358808" y="81130"/>
                        <a:pt x="359632" y="104008"/>
                        <a:pt x="368283" y="124335"/>
                      </a:cubicBezTo>
                      <a:cubicBezTo>
                        <a:pt x="365399" y="125076"/>
                        <a:pt x="362598" y="126639"/>
                        <a:pt x="360208" y="129191"/>
                      </a:cubicBezTo>
                      <a:cubicBezTo>
                        <a:pt x="337139" y="163179"/>
                        <a:pt x="301711" y="194616"/>
                        <a:pt x="257385" y="188032"/>
                      </a:cubicBezTo>
                      <a:cubicBezTo>
                        <a:pt x="206138" y="181613"/>
                        <a:pt x="147640" y="152645"/>
                        <a:pt x="128361" y="102362"/>
                      </a:cubicBezTo>
                      <a:cubicBezTo>
                        <a:pt x="137918" y="76603"/>
                        <a:pt x="139648" y="48376"/>
                        <a:pt x="126548" y="23111"/>
                      </a:cubicBezTo>
                      <a:cubicBezTo>
                        <a:pt x="121275" y="14470"/>
                        <a:pt x="112377" y="-4294"/>
                        <a:pt x="99854" y="891"/>
                      </a:cubicBezTo>
                      <a:cubicBezTo>
                        <a:pt x="93262" y="5253"/>
                        <a:pt x="97711" y="14470"/>
                        <a:pt x="99689" y="20313"/>
                      </a:cubicBezTo>
                      <a:cubicBezTo>
                        <a:pt x="118886" y="66892"/>
                        <a:pt x="91038" y="118657"/>
                        <a:pt x="51820" y="145238"/>
                      </a:cubicBezTo>
                      <a:cubicBezTo>
                        <a:pt x="42510" y="151246"/>
                        <a:pt x="33200" y="157418"/>
                        <a:pt x="22818" y="161451"/>
                      </a:cubicBezTo>
                      <a:cubicBezTo>
                        <a:pt x="9389" y="163343"/>
                        <a:pt x="-3217" y="172067"/>
                        <a:pt x="738" y="187127"/>
                      </a:cubicBezTo>
                      <a:cubicBezTo>
                        <a:pt x="16145" y="229180"/>
                        <a:pt x="96393" y="160216"/>
                        <a:pt x="110812" y="135939"/>
                      </a:cubicBezTo>
                      <a:cubicBezTo>
                        <a:pt x="131657" y="177580"/>
                        <a:pt x="179938" y="206960"/>
                        <a:pt x="223028" y="22021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4" name="Google Shape;454;p14"/>
                <p:cNvSpPr/>
                <p:nvPr/>
              </p:nvSpPr>
              <p:spPr>
                <a:xfrm>
                  <a:off x="5246248" y="5992562"/>
                  <a:ext cx="3250913" cy="4115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0913" h="4115023" extrusionOk="0">
                      <a:moveTo>
                        <a:pt x="3063436" y="2133999"/>
                      </a:moveTo>
                      <a:cubicBezTo>
                        <a:pt x="2946441" y="2159263"/>
                        <a:pt x="2835214" y="2204115"/>
                        <a:pt x="2727200" y="2254892"/>
                      </a:cubicBezTo>
                      <a:cubicBezTo>
                        <a:pt x="2635746" y="2301471"/>
                        <a:pt x="2549565" y="2357185"/>
                        <a:pt x="2463055" y="2411995"/>
                      </a:cubicBezTo>
                      <a:cubicBezTo>
                        <a:pt x="2361797" y="2477585"/>
                        <a:pt x="2270343" y="2557905"/>
                        <a:pt x="2180455" y="2638062"/>
                      </a:cubicBezTo>
                      <a:cubicBezTo>
                        <a:pt x="2133822" y="2685876"/>
                        <a:pt x="2088836" y="2735500"/>
                        <a:pt x="2048547" y="2788828"/>
                      </a:cubicBezTo>
                      <a:cubicBezTo>
                        <a:pt x="2020205" y="2824133"/>
                        <a:pt x="1990297" y="2858779"/>
                        <a:pt x="1971842" y="2900668"/>
                      </a:cubicBezTo>
                      <a:cubicBezTo>
                        <a:pt x="1951821" y="2848740"/>
                        <a:pt x="1933942" y="2795659"/>
                        <a:pt x="1919688" y="2742002"/>
                      </a:cubicBezTo>
                      <a:cubicBezTo>
                        <a:pt x="1908401" y="2675671"/>
                        <a:pt x="1906753" y="2608435"/>
                        <a:pt x="1903045" y="2541364"/>
                      </a:cubicBezTo>
                      <a:cubicBezTo>
                        <a:pt x="1897360" y="2448863"/>
                        <a:pt x="1894642" y="2355951"/>
                        <a:pt x="1896784" y="2263286"/>
                      </a:cubicBezTo>
                      <a:cubicBezTo>
                        <a:pt x="1899338" y="2227816"/>
                        <a:pt x="1909884" y="2192923"/>
                        <a:pt x="1911861" y="2157618"/>
                      </a:cubicBezTo>
                      <a:cubicBezTo>
                        <a:pt x="2072441" y="2143874"/>
                        <a:pt x="2226676" y="2060097"/>
                        <a:pt x="2336915" y="1944882"/>
                      </a:cubicBezTo>
                      <a:cubicBezTo>
                        <a:pt x="2394836" y="1886617"/>
                        <a:pt x="2437679" y="1815513"/>
                        <a:pt x="2480852" y="1746220"/>
                      </a:cubicBezTo>
                      <a:cubicBezTo>
                        <a:pt x="2523695" y="1666804"/>
                        <a:pt x="2564890" y="1585331"/>
                        <a:pt x="2591832" y="1499003"/>
                      </a:cubicBezTo>
                      <a:cubicBezTo>
                        <a:pt x="2619185" y="1410946"/>
                        <a:pt x="2634840" y="1319927"/>
                        <a:pt x="2651812" y="1229401"/>
                      </a:cubicBezTo>
                      <a:cubicBezTo>
                        <a:pt x="2681391" y="1049173"/>
                        <a:pt x="2697539" y="865488"/>
                        <a:pt x="2690536" y="682791"/>
                      </a:cubicBezTo>
                      <a:cubicBezTo>
                        <a:pt x="2687158" y="636376"/>
                        <a:pt x="2682461" y="590208"/>
                        <a:pt x="2677518" y="543958"/>
                      </a:cubicBezTo>
                      <a:cubicBezTo>
                        <a:pt x="2668290" y="477627"/>
                        <a:pt x="2650906" y="412695"/>
                        <a:pt x="2635911" y="347435"/>
                      </a:cubicBezTo>
                      <a:cubicBezTo>
                        <a:pt x="2619103" y="293037"/>
                        <a:pt x="2601471" y="157002"/>
                        <a:pt x="2524271" y="165643"/>
                      </a:cubicBezTo>
                      <a:cubicBezTo>
                        <a:pt x="2483323" y="174531"/>
                        <a:pt x="2466845" y="218806"/>
                        <a:pt x="2451767" y="253288"/>
                      </a:cubicBezTo>
                      <a:cubicBezTo>
                        <a:pt x="2428533" y="309579"/>
                        <a:pt x="2402086" y="364470"/>
                        <a:pt x="2378687" y="420678"/>
                      </a:cubicBezTo>
                      <a:cubicBezTo>
                        <a:pt x="2377204" y="369079"/>
                        <a:pt x="2356853" y="320771"/>
                        <a:pt x="2343506" y="271476"/>
                      </a:cubicBezTo>
                      <a:cubicBezTo>
                        <a:pt x="2319860" y="205803"/>
                        <a:pt x="2295473" y="83347"/>
                        <a:pt x="2215883" y="69027"/>
                      </a:cubicBezTo>
                      <a:cubicBezTo>
                        <a:pt x="2176500" y="64583"/>
                        <a:pt x="2153101" y="112150"/>
                        <a:pt x="2129373" y="136839"/>
                      </a:cubicBezTo>
                      <a:cubicBezTo>
                        <a:pt x="2099382" y="170910"/>
                        <a:pt x="2076478" y="209753"/>
                        <a:pt x="2057693" y="250901"/>
                      </a:cubicBezTo>
                      <a:cubicBezTo>
                        <a:pt x="2044428" y="277319"/>
                        <a:pt x="2027291" y="307274"/>
                        <a:pt x="2017980" y="336242"/>
                      </a:cubicBezTo>
                      <a:cubicBezTo>
                        <a:pt x="2019051" y="276249"/>
                        <a:pt x="2002326" y="218065"/>
                        <a:pt x="1981317" y="162433"/>
                      </a:cubicBezTo>
                      <a:cubicBezTo>
                        <a:pt x="1954869" y="90342"/>
                        <a:pt x="1914086" y="-4216"/>
                        <a:pt x="1823044" y="146"/>
                      </a:cubicBezTo>
                      <a:cubicBezTo>
                        <a:pt x="1773610" y="-184"/>
                        <a:pt x="1752600" y="54461"/>
                        <a:pt x="1721951" y="84746"/>
                      </a:cubicBezTo>
                      <a:cubicBezTo>
                        <a:pt x="1648952" y="167618"/>
                        <a:pt x="1591526" y="263822"/>
                        <a:pt x="1541103" y="361754"/>
                      </a:cubicBezTo>
                      <a:cubicBezTo>
                        <a:pt x="1556593" y="299374"/>
                        <a:pt x="1561124" y="235841"/>
                        <a:pt x="1559559" y="171733"/>
                      </a:cubicBezTo>
                      <a:cubicBezTo>
                        <a:pt x="1559641" y="141201"/>
                        <a:pt x="1562277" y="110258"/>
                        <a:pt x="1557087" y="79973"/>
                      </a:cubicBezTo>
                      <a:cubicBezTo>
                        <a:pt x="1541103" y="-2982"/>
                        <a:pt x="1474531" y="17263"/>
                        <a:pt x="1435561" y="70179"/>
                      </a:cubicBezTo>
                      <a:cubicBezTo>
                        <a:pt x="1415375" y="96843"/>
                        <a:pt x="1392882" y="122108"/>
                        <a:pt x="1376651" y="151488"/>
                      </a:cubicBezTo>
                      <a:cubicBezTo>
                        <a:pt x="1366188" y="172638"/>
                        <a:pt x="1359596" y="195352"/>
                        <a:pt x="1348144" y="216008"/>
                      </a:cubicBezTo>
                      <a:cubicBezTo>
                        <a:pt x="1280172" y="332539"/>
                        <a:pt x="1235928" y="460180"/>
                        <a:pt x="1187647" y="585682"/>
                      </a:cubicBezTo>
                      <a:cubicBezTo>
                        <a:pt x="1163506" y="652424"/>
                        <a:pt x="1147770" y="721799"/>
                        <a:pt x="1130880" y="790681"/>
                      </a:cubicBezTo>
                      <a:cubicBezTo>
                        <a:pt x="1115143" y="856847"/>
                        <a:pt x="1098582" y="922848"/>
                        <a:pt x="1090179" y="990413"/>
                      </a:cubicBezTo>
                      <a:cubicBezTo>
                        <a:pt x="1075596" y="1122416"/>
                        <a:pt x="1070734" y="1256559"/>
                        <a:pt x="1077820" y="1389220"/>
                      </a:cubicBezTo>
                      <a:cubicBezTo>
                        <a:pt x="1090014" y="1492748"/>
                        <a:pt x="1114649" y="1595865"/>
                        <a:pt x="1151560" y="1693386"/>
                      </a:cubicBezTo>
                      <a:cubicBezTo>
                        <a:pt x="1167379" y="1730254"/>
                        <a:pt x="1189459" y="1763996"/>
                        <a:pt x="1211870" y="1797326"/>
                      </a:cubicBezTo>
                      <a:cubicBezTo>
                        <a:pt x="1237493" y="1834523"/>
                        <a:pt x="1260151" y="1874272"/>
                        <a:pt x="1290553" y="1907932"/>
                      </a:cubicBezTo>
                      <a:cubicBezTo>
                        <a:pt x="1372120" y="1990145"/>
                        <a:pt x="1470165" y="2056723"/>
                        <a:pt x="1574718" y="2106265"/>
                      </a:cubicBezTo>
                      <a:cubicBezTo>
                        <a:pt x="1618138" y="2126510"/>
                        <a:pt x="1664112" y="2139595"/>
                        <a:pt x="1711075" y="2147660"/>
                      </a:cubicBezTo>
                      <a:cubicBezTo>
                        <a:pt x="1701847" y="2191853"/>
                        <a:pt x="1693196" y="2236375"/>
                        <a:pt x="1690972" y="2281473"/>
                      </a:cubicBezTo>
                      <a:cubicBezTo>
                        <a:pt x="1680755" y="2494949"/>
                        <a:pt x="1720715" y="2707602"/>
                        <a:pt x="1773033" y="2913918"/>
                      </a:cubicBezTo>
                      <a:cubicBezTo>
                        <a:pt x="1705472" y="2841086"/>
                        <a:pt x="1641043" y="2765538"/>
                        <a:pt x="1577437" y="2689332"/>
                      </a:cubicBezTo>
                      <a:cubicBezTo>
                        <a:pt x="1532946" y="2641765"/>
                        <a:pt x="1481452" y="2601193"/>
                        <a:pt x="1433254" y="2557494"/>
                      </a:cubicBezTo>
                      <a:cubicBezTo>
                        <a:pt x="1354158" y="2480712"/>
                        <a:pt x="1267895" y="2412406"/>
                        <a:pt x="1174794" y="2353400"/>
                      </a:cubicBezTo>
                      <a:cubicBezTo>
                        <a:pt x="1061754" y="2276700"/>
                        <a:pt x="932977" y="2229874"/>
                        <a:pt x="802141" y="2193334"/>
                      </a:cubicBezTo>
                      <a:cubicBezTo>
                        <a:pt x="703107" y="2163543"/>
                        <a:pt x="602178" y="2140089"/>
                        <a:pt x="499767" y="2124946"/>
                      </a:cubicBezTo>
                      <a:cubicBezTo>
                        <a:pt x="344460" y="2097377"/>
                        <a:pt x="187671" y="2102973"/>
                        <a:pt x="31128" y="2117210"/>
                      </a:cubicBezTo>
                      <a:cubicBezTo>
                        <a:pt x="3198" y="2116717"/>
                        <a:pt x="-922" y="2137784"/>
                        <a:pt x="150" y="2160251"/>
                      </a:cubicBezTo>
                      <a:cubicBezTo>
                        <a:pt x="-15" y="2202469"/>
                        <a:pt x="-427" y="2244851"/>
                        <a:pt x="3116" y="2286987"/>
                      </a:cubicBezTo>
                      <a:cubicBezTo>
                        <a:pt x="11272" y="2385742"/>
                        <a:pt x="23466" y="2485485"/>
                        <a:pt x="58565" y="2578726"/>
                      </a:cubicBezTo>
                      <a:cubicBezTo>
                        <a:pt x="119122" y="2740685"/>
                        <a:pt x="208021" y="2893097"/>
                        <a:pt x="328559" y="3017858"/>
                      </a:cubicBezTo>
                      <a:cubicBezTo>
                        <a:pt x="443082" y="3147145"/>
                        <a:pt x="590397" y="3240304"/>
                        <a:pt x="742160" y="3320213"/>
                      </a:cubicBezTo>
                      <a:cubicBezTo>
                        <a:pt x="921278" y="3416500"/>
                        <a:pt x="1115308" y="3486534"/>
                        <a:pt x="1318483" y="3507354"/>
                      </a:cubicBezTo>
                      <a:cubicBezTo>
                        <a:pt x="1452615" y="3527023"/>
                        <a:pt x="1588972" y="3521427"/>
                        <a:pt x="1722610" y="3501264"/>
                      </a:cubicBezTo>
                      <a:cubicBezTo>
                        <a:pt x="1767842" y="3496080"/>
                        <a:pt x="1813322" y="3489907"/>
                        <a:pt x="1856989" y="3476493"/>
                      </a:cubicBezTo>
                      <a:cubicBezTo>
                        <a:pt x="1898349" y="3626601"/>
                        <a:pt x="1952397" y="3775310"/>
                        <a:pt x="2048877" y="3899659"/>
                      </a:cubicBezTo>
                      <a:cubicBezTo>
                        <a:pt x="2073429" y="3941877"/>
                        <a:pt x="2100206" y="3982449"/>
                        <a:pt x="2132668" y="4019071"/>
                      </a:cubicBezTo>
                      <a:cubicBezTo>
                        <a:pt x="2151124" y="4041949"/>
                        <a:pt x="2169003" y="4065650"/>
                        <a:pt x="2190342" y="4085978"/>
                      </a:cubicBezTo>
                      <a:cubicBezTo>
                        <a:pt x="2201959" y="4097087"/>
                        <a:pt x="2214647" y="4108691"/>
                        <a:pt x="2231372" y="4110173"/>
                      </a:cubicBezTo>
                      <a:cubicBezTo>
                        <a:pt x="2260786" y="4115193"/>
                        <a:pt x="2315741" y="4122188"/>
                        <a:pt x="2336668" y="4096840"/>
                      </a:cubicBezTo>
                      <a:cubicBezTo>
                        <a:pt x="2348120" y="4073304"/>
                        <a:pt x="2334690" y="4046640"/>
                        <a:pt x="2326534" y="4024091"/>
                      </a:cubicBezTo>
                      <a:cubicBezTo>
                        <a:pt x="2307749" y="3982120"/>
                        <a:pt x="2292671" y="3938668"/>
                        <a:pt x="2272980" y="3897108"/>
                      </a:cubicBezTo>
                      <a:cubicBezTo>
                        <a:pt x="2233020" y="3831930"/>
                        <a:pt x="2213823" y="3757369"/>
                        <a:pt x="2184904" y="3687171"/>
                      </a:cubicBezTo>
                      <a:cubicBezTo>
                        <a:pt x="2158292" y="3618948"/>
                        <a:pt x="2123770" y="3553358"/>
                        <a:pt x="2106962" y="3481760"/>
                      </a:cubicBezTo>
                      <a:cubicBezTo>
                        <a:pt x="2163730" y="3470156"/>
                        <a:pt x="2222639" y="3468099"/>
                        <a:pt x="2277676" y="3449006"/>
                      </a:cubicBezTo>
                      <a:cubicBezTo>
                        <a:pt x="2343424" y="3423330"/>
                        <a:pt x="2405711" y="3389753"/>
                        <a:pt x="2465774" y="3352967"/>
                      </a:cubicBezTo>
                      <a:cubicBezTo>
                        <a:pt x="2562171" y="3289681"/>
                        <a:pt x="2655355" y="3219812"/>
                        <a:pt x="2731566" y="3132661"/>
                      </a:cubicBezTo>
                      <a:cubicBezTo>
                        <a:pt x="2870807" y="2983293"/>
                        <a:pt x="2984176" y="2811377"/>
                        <a:pt x="3079008" y="2630902"/>
                      </a:cubicBezTo>
                      <a:cubicBezTo>
                        <a:pt x="3153901" y="2481864"/>
                        <a:pt x="3217095" y="2326571"/>
                        <a:pt x="3249722" y="2162555"/>
                      </a:cubicBezTo>
                      <a:cubicBezTo>
                        <a:pt x="3266529" y="2093098"/>
                        <a:pt x="3100594" y="2121654"/>
                        <a:pt x="3063436" y="2133999"/>
                      </a:cubicBezTo>
                      <a:close/>
                      <a:moveTo>
                        <a:pt x="1416116" y="1965127"/>
                      </a:moveTo>
                      <a:cubicBezTo>
                        <a:pt x="1372779" y="1932456"/>
                        <a:pt x="1328617" y="1898632"/>
                        <a:pt x="1296567" y="1854192"/>
                      </a:cubicBezTo>
                      <a:cubicBezTo>
                        <a:pt x="1260810" y="1800864"/>
                        <a:pt x="1220026" y="1746960"/>
                        <a:pt x="1191272" y="1688366"/>
                      </a:cubicBezTo>
                      <a:cubicBezTo>
                        <a:pt x="1154938" y="1603189"/>
                        <a:pt x="1135329" y="1511347"/>
                        <a:pt x="1119263" y="1420410"/>
                      </a:cubicBezTo>
                      <a:cubicBezTo>
                        <a:pt x="1109046" y="1355808"/>
                        <a:pt x="1111930" y="1290135"/>
                        <a:pt x="1112507" y="1225039"/>
                      </a:cubicBezTo>
                      <a:cubicBezTo>
                        <a:pt x="1113742" y="1101842"/>
                        <a:pt x="1120746" y="979468"/>
                        <a:pt x="1150406" y="859069"/>
                      </a:cubicBezTo>
                      <a:cubicBezTo>
                        <a:pt x="1178831" y="724597"/>
                        <a:pt x="1214094" y="594487"/>
                        <a:pt x="1266660" y="467175"/>
                      </a:cubicBezTo>
                      <a:cubicBezTo>
                        <a:pt x="1289647" y="402655"/>
                        <a:pt x="1313128" y="338382"/>
                        <a:pt x="1344684" y="277483"/>
                      </a:cubicBezTo>
                      <a:cubicBezTo>
                        <a:pt x="1368495" y="233784"/>
                        <a:pt x="1387197" y="186299"/>
                        <a:pt x="1418341" y="146962"/>
                      </a:cubicBezTo>
                      <a:cubicBezTo>
                        <a:pt x="1432430" y="127869"/>
                        <a:pt x="1449155" y="110916"/>
                        <a:pt x="1463820" y="92235"/>
                      </a:cubicBezTo>
                      <a:cubicBezTo>
                        <a:pt x="1474449" y="81207"/>
                        <a:pt x="1489856" y="62691"/>
                        <a:pt x="1507900" y="62937"/>
                      </a:cubicBezTo>
                      <a:cubicBezTo>
                        <a:pt x="1530310" y="96020"/>
                        <a:pt x="1517869" y="140625"/>
                        <a:pt x="1520176" y="178316"/>
                      </a:cubicBezTo>
                      <a:cubicBezTo>
                        <a:pt x="1522647" y="241108"/>
                        <a:pt x="1515315" y="302995"/>
                        <a:pt x="1500731" y="363976"/>
                      </a:cubicBezTo>
                      <a:cubicBezTo>
                        <a:pt x="1495870" y="389570"/>
                        <a:pt x="1487714" y="419691"/>
                        <a:pt x="1483265" y="446190"/>
                      </a:cubicBezTo>
                      <a:cubicBezTo>
                        <a:pt x="1481946" y="458781"/>
                        <a:pt x="1476591" y="473677"/>
                        <a:pt x="1485077" y="484704"/>
                      </a:cubicBezTo>
                      <a:cubicBezTo>
                        <a:pt x="1511689" y="510710"/>
                        <a:pt x="1525696" y="466352"/>
                        <a:pt x="1536983" y="448165"/>
                      </a:cubicBezTo>
                      <a:cubicBezTo>
                        <a:pt x="1599024" y="338794"/>
                        <a:pt x="1654390" y="224320"/>
                        <a:pt x="1736039" y="127540"/>
                      </a:cubicBezTo>
                      <a:cubicBezTo>
                        <a:pt x="1757873" y="103592"/>
                        <a:pt x="1778059" y="78244"/>
                        <a:pt x="1798574" y="53144"/>
                      </a:cubicBezTo>
                      <a:cubicBezTo>
                        <a:pt x="1810685" y="34545"/>
                        <a:pt x="1834167" y="38166"/>
                        <a:pt x="1852705" y="43186"/>
                      </a:cubicBezTo>
                      <a:cubicBezTo>
                        <a:pt x="1909801" y="65406"/>
                        <a:pt x="1928587" y="139144"/>
                        <a:pt x="1950008" y="191072"/>
                      </a:cubicBezTo>
                      <a:cubicBezTo>
                        <a:pt x="1990297" y="292132"/>
                        <a:pt x="1982388" y="402244"/>
                        <a:pt x="1965745" y="507994"/>
                      </a:cubicBezTo>
                      <a:cubicBezTo>
                        <a:pt x="1962119" y="525276"/>
                        <a:pt x="1957258" y="548072"/>
                        <a:pt x="1981811" y="549965"/>
                      </a:cubicBezTo>
                      <a:cubicBezTo>
                        <a:pt x="1989308" y="549965"/>
                        <a:pt x="1997136" y="545274"/>
                        <a:pt x="1999854" y="538115"/>
                      </a:cubicBezTo>
                      <a:cubicBezTo>
                        <a:pt x="2005375" y="521820"/>
                        <a:pt x="2009577" y="505032"/>
                        <a:pt x="2014767" y="488572"/>
                      </a:cubicBezTo>
                      <a:cubicBezTo>
                        <a:pt x="2028938" y="440923"/>
                        <a:pt x="2039484" y="392286"/>
                        <a:pt x="2055963" y="345377"/>
                      </a:cubicBezTo>
                      <a:cubicBezTo>
                        <a:pt x="2075572" y="297563"/>
                        <a:pt x="2100124" y="251395"/>
                        <a:pt x="2125253" y="206132"/>
                      </a:cubicBezTo>
                      <a:cubicBezTo>
                        <a:pt x="2151453" y="172227"/>
                        <a:pt x="2176006" y="134946"/>
                        <a:pt x="2209209" y="107624"/>
                      </a:cubicBezTo>
                      <a:cubicBezTo>
                        <a:pt x="2265647" y="117500"/>
                        <a:pt x="2296626" y="260036"/>
                        <a:pt x="2314093" y="310813"/>
                      </a:cubicBezTo>
                      <a:cubicBezTo>
                        <a:pt x="2333290" y="365540"/>
                        <a:pt x="2345236" y="421913"/>
                        <a:pt x="2337821" y="480260"/>
                      </a:cubicBezTo>
                      <a:cubicBezTo>
                        <a:pt x="2336420" y="510710"/>
                        <a:pt x="2325710" y="540666"/>
                        <a:pt x="2326946" y="571198"/>
                      </a:cubicBezTo>
                      <a:cubicBezTo>
                        <a:pt x="2328593" y="585435"/>
                        <a:pt x="2346967" y="593500"/>
                        <a:pt x="2358254" y="584036"/>
                      </a:cubicBezTo>
                      <a:cubicBezTo>
                        <a:pt x="2364351" y="579345"/>
                        <a:pt x="2366164" y="572185"/>
                        <a:pt x="2368059" y="565108"/>
                      </a:cubicBezTo>
                      <a:cubicBezTo>
                        <a:pt x="2376545" y="537621"/>
                        <a:pt x="2384949" y="512603"/>
                        <a:pt x="2395165" y="485116"/>
                      </a:cubicBezTo>
                      <a:cubicBezTo>
                        <a:pt x="2418317" y="422159"/>
                        <a:pt x="2447730" y="361590"/>
                        <a:pt x="2474425" y="300115"/>
                      </a:cubicBezTo>
                      <a:cubicBezTo>
                        <a:pt x="2488020" y="275426"/>
                        <a:pt x="2503838" y="206132"/>
                        <a:pt x="2535394" y="204240"/>
                      </a:cubicBezTo>
                      <a:cubicBezTo>
                        <a:pt x="2552861" y="215514"/>
                        <a:pt x="2562171" y="237487"/>
                        <a:pt x="2569586" y="256415"/>
                      </a:cubicBezTo>
                      <a:cubicBezTo>
                        <a:pt x="2583016" y="296000"/>
                        <a:pt x="2592738" y="336654"/>
                        <a:pt x="2602954" y="377144"/>
                      </a:cubicBezTo>
                      <a:cubicBezTo>
                        <a:pt x="2618197" y="447013"/>
                        <a:pt x="2637559" y="516306"/>
                        <a:pt x="2642749" y="587821"/>
                      </a:cubicBezTo>
                      <a:cubicBezTo>
                        <a:pt x="2658156" y="715380"/>
                        <a:pt x="2655684" y="844256"/>
                        <a:pt x="2643408" y="971897"/>
                      </a:cubicBezTo>
                      <a:cubicBezTo>
                        <a:pt x="2629484" y="1154100"/>
                        <a:pt x="2600895" y="1335563"/>
                        <a:pt x="2547094" y="1510689"/>
                      </a:cubicBezTo>
                      <a:cubicBezTo>
                        <a:pt x="2509853" y="1611172"/>
                        <a:pt x="2462478" y="1708693"/>
                        <a:pt x="2402168" y="1797490"/>
                      </a:cubicBezTo>
                      <a:cubicBezTo>
                        <a:pt x="2362621" y="1861105"/>
                        <a:pt x="2312610" y="1918959"/>
                        <a:pt x="2256172" y="1968748"/>
                      </a:cubicBezTo>
                      <a:cubicBezTo>
                        <a:pt x="2139342" y="2062648"/>
                        <a:pt x="1992851" y="2128896"/>
                        <a:pt x="1840346" y="2120420"/>
                      </a:cubicBezTo>
                      <a:cubicBezTo>
                        <a:pt x="1675153" y="2121490"/>
                        <a:pt x="1545470" y="2063800"/>
                        <a:pt x="1416116" y="1965127"/>
                      </a:cubicBezTo>
                      <a:close/>
                      <a:moveTo>
                        <a:pt x="2874926" y="2893261"/>
                      </a:moveTo>
                      <a:cubicBezTo>
                        <a:pt x="2801022" y="2994156"/>
                        <a:pt x="2722915" y="3093735"/>
                        <a:pt x="2630720" y="3178746"/>
                      </a:cubicBezTo>
                      <a:cubicBezTo>
                        <a:pt x="2521635" y="3276596"/>
                        <a:pt x="2396483" y="3359469"/>
                        <a:pt x="2259797" y="3413702"/>
                      </a:cubicBezTo>
                      <a:cubicBezTo>
                        <a:pt x="2199158" y="3434522"/>
                        <a:pt x="2131185" y="3429255"/>
                        <a:pt x="2071699" y="3452216"/>
                      </a:cubicBezTo>
                      <a:cubicBezTo>
                        <a:pt x="2061895" y="3459211"/>
                        <a:pt x="2062636" y="3471885"/>
                        <a:pt x="2066426" y="3482007"/>
                      </a:cubicBezTo>
                      <a:cubicBezTo>
                        <a:pt x="2073347" y="3515995"/>
                        <a:pt x="2085541" y="3548008"/>
                        <a:pt x="2098229" y="3580186"/>
                      </a:cubicBezTo>
                      <a:cubicBezTo>
                        <a:pt x="2107457" y="3608661"/>
                        <a:pt x="2120722" y="3635407"/>
                        <a:pt x="2132751" y="3662811"/>
                      </a:cubicBezTo>
                      <a:cubicBezTo>
                        <a:pt x="2157550" y="3720830"/>
                        <a:pt x="2177242" y="3780742"/>
                        <a:pt x="2200394" y="3839419"/>
                      </a:cubicBezTo>
                      <a:cubicBezTo>
                        <a:pt x="2215224" y="3880649"/>
                        <a:pt x="2242495" y="3915872"/>
                        <a:pt x="2256172" y="3957596"/>
                      </a:cubicBezTo>
                      <a:cubicBezTo>
                        <a:pt x="2269684" y="3996604"/>
                        <a:pt x="2291930" y="4032732"/>
                        <a:pt x="2301240" y="4073222"/>
                      </a:cubicBezTo>
                      <a:cubicBezTo>
                        <a:pt x="2278253" y="4078159"/>
                        <a:pt x="2254195" y="4076020"/>
                        <a:pt x="2231620" y="4070259"/>
                      </a:cubicBezTo>
                      <a:cubicBezTo>
                        <a:pt x="2202536" y="4047545"/>
                        <a:pt x="2182927" y="4019071"/>
                        <a:pt x="2158704" y="3989444"/>
                      </a:cubicBezTo>
                      <a:cubicBezTo>
                        <a:pt x="2128714" y="3956279"/>
                        <a:pt x="2105150" y="3918423"/>
                        <a:pt x="2082410" y="3880155"/>
                      </a:cubicBezTo>
                      <a:cubicBezTo>
                        <a:pt x="1989556" y="3760085"/>
                        <a:pt x="1935507" y="3617384"/>
                        <a:pt x="1896289" y="3471556"/>
                      </a:cubicBezTo>
                      <a:cubicBezTo>
                        <a:pt x="1880223" y="3410081"/>
                        <a:pt x="1851222" y="3442258"/>
                        <a:pt x="1808461" y="3448759"/>
                      </a:cubicBezTo>
                      <a:cubicBezTo>
                        <a:pt x="1754825" y="3459787"/>
                        <a:pt x="1700117" y="3463820"/>
                        <a:pt x="1645986" y="3471803"/>
                      </a:cubicBezTo>
                      <a:cubicBezTo>
                        <a:pt x="1433089" y="3496409"/>
                        <a:pt x="1215330" y="3466371"/>
                        <a:pt x="1012567" y="3398888"/>
                      </a:cubicBezTo>
                      <a:cubicBezTo>
                        <a:pt x="872667" y="3347947"/>
                        <a:pt x="739277" y="3279230"/>
                        <a:pt x="612724" y="3201213"/>
                      </a:cubicBezTo>
                      <a:cubicBezTo>
                        <a:pt x="497954" y="3133401"/>
                        <a:pt x="398261" y="3042464"/>
                        <a:pt x="311586" y="2941405"/>
                      </a:cubicBezTo>
                      <a:cubicBezTo>
                        <a:pt x="211811" y="2825120"/>
                        <a:pt x="137907" y="2686616"/>
                        <a:pt x="86825" y="2542516"/>
                      </a:cubicBezTo>
                      <a:cubicBezTo>
                        <a:pt x="47524" y="2418002"/>
                        <a:pt x="37225" y="2285506"/>
                        <a:pt x="38956" y="2155560"/>
                      </a:cubicBezTo>
                      <a:cubicBezTo>
                        <a:pt x="39862" y="2155478"/>
                        <a:pt x="40851" y="2155396"/>
                        <a:pt x="41757" y="2155313"/>
                      </a:cubicBezTo>
                      <a:cubicBezTo>
                        <a:pt x="51644" y="2180496"/>
                        <a:pt x="75125" y="2199836"/>
                        <a:pt x="91933" y="2220656"/>
                      </a:cubicBezTo>
                      <a:cubicBezTo>
                        <a:pt x="113931" y="2245016"/>
                        <a:pt x="133046" y="2271762"/>
                        <a:pt x="154220" y="2296862"/>
                      </a:cubicBezTo>
                      <a:cubicBezTo>
                        <a:pt x="202748" y="2354799"/>
                        <a:pt x="263388" y="2400473"/>
                        <a:pt x="320649" y="2449110"/>
                      </a:cubicBezTo>
                      <a:cubicBezTo>
                        <a:pt x="387303" y="2508281"/>
                        <a:pt x="453628" y="2568933"/>
                        <a:pt x="526049" y="2621356"/>
                      </a:cubicBezTo>
                      <a:cubicBezTo>
                        <a:pt x="603909" y="2678634"/>
                        <a:pt x="677566" y="2741343"/>
                        <a:pt x="756661" y="2796893"/>
                      </a:cubicBezTo>
                      <a:cubicBezTo>
                        <a:pt x="861709" y="2865939"/>
                        <a:pt x="963791" y="2939265"/>
                        <a:pt x="1070734" y="3005431"/>
                      </a:cubicBezTo>
                      <a:cubicBezTo>
                        <a:pt x="1214753" y="3093076"/>
                        <a:pt x="1356301" y="3186071"/>
                        <a:pt x="1510371" y="3255529"/>
                      </a:cubicBezTo>
                      <a:cubicBezTo>
                        <a:pt x="1595646" y="3292809"/>
                        <a:pt x="1680920" y="3333792"/>
                        <a:pt x="1773939" y="3347124"/>
                      </a:cubicBezTo>
                      <a:cubicBezTo>
                        <a:pt x="1784238" y="3349182"/>
                        <a:pt x="1794537" y="3340623"/>
                        <a:pt x="1795937" y="3330500"/>
                      </a:cubicBezTo>
                      <a:cubicBezTo>
                        <a:pt x="1797668" y="3302684"/>
                        <a:pt x="1762816" y="3307951"/>
                        <a:pt x="1744114" y="3301943"/>
                      </a:cubicBezTo>
                      <a:cubicBezTo>
                        <a:pt x="1724587" y="3298158"/>
                        <a:pt x="1704896" y="3292315"/>
                        <a:pt x="1685863" y="3285813"/>
                      </a:cubicBezTo>
                      <a:cubicBezTo>
                        <a:pt x="1580239" y="3247793"/>
                        <a:pt x="1478486" y="3200308"/>
                        <a:pt x="1380276" y="3145910"/>
                      </a:cubicBezTo>
                      <a:cubicBezTo>
                        <a:pt x="1248204" y="3073078"/>
                        <a:pt x="1120910" y="2991605"/>
                        <a:pt x="993370" y="2911284"/>
                      </a:cubicBezTo>
                      <a:cubicBezTo>
                        <a:pt x="915757" y="2855570"/>
                        <a:pt x="833944" y="2806686"/>
                        <a:pt x="756002" y="2751301"/>
                      </a:cubicBezTo>
                      <a:cubicBezTo>
                        <a:pt x="710605" y="2718876"/>
                        <a:pt x="666938" y="2684230"/>
                        <a:pt x="623023" y="2649830"/>
                      </a:cubicBezTo>
                      <a:cubicBezTo>
                        <a:pt x="545411" y="2592058"/>
                        <a:pt x="466646" y="2535768"/>
                        <a:pt x="394801" y="2470754"/>
                      </a:cubicBezTo>
                      <a:cubicBezTo>
                        <a:pt x="326334" y="2408044"/>
                        <a:pt x="248310" y="2356692"/>
                        <a:pt x="183963" y="2289374"/>
                      </a:cubicBezTo>
                      <a:cubicBezTo>
                        <a:pt x="144498" y="2241807"/>
                        <a:pt x="100501" y="2198683"/>
                        <a:pt x="57988" y="2153997"/>
                      </a:cubicBezTo>
                      <a:cubicBezTo>
                        <a:pt x="150265" y="2147084"/>
                        <a:pt x="245756" y="2140089"/>
                        <a:pt x="339434" y="2146096"/>
                      </a:cubicBezTo>
                      <a:cubicBezTo>
                        <a:pt x="434101" y="2152186"/>
                        <a:pt x="527944" y="2167575"/>
                        <a:pt x="620799" y="2186421"/>
                      </a:cubicBezTo>
                      <a:cubicBezTo>
                        <a:pt x="764735" y="2221068"/>
                        <a:pt x="913368" y="2259253"/>
                        <a:pt x="1047418" y="2324349"/>
                      </a:cubicBezTo>
                      <a:cubicBezTo>
                        <a:pt x="1173723" y="2391997"/>
                        <a:pt x="1291706" y="2475527"/>
                        <a:pt x="1394612" y="2575352"/>
                      </a:cubicBezTo>
                      <a:cubicBezTo>
                        <a:pt x="1447837" y="2624318"/>
                        <a:pt x="1505510" y="2668758"/>
                        <a:pt x="1554450" y="2722086"/>
                      </a:cubicBezTo>
                      <a:cubicBezTo>
                        <a:pt x="1598941" y="2775249"/>
                        <a:pt x="1642279" y="2829482"/>
                        <a:pt x="1689406" y="2880423"/>
                      </a:cubicBezTo>
                      <a:cubicBezTo>
                        <a:pt x="1716430" y="2908569"/>
                        <a:pt x="1743125" y="2936961"/>
                        <a:pt x="1766277" y="2968480"/>
                      </a:cubicBezTo>
                      <a:cubicBezTo>
                        <a:pt x="1789429" y="2998847"/>
                        <a:pt x="1812333" y="3029297"/>
                        <a:pt x="1825269" y="3065507"/>
                      </a:cubicBezTo>
                      <a:cubicBezTo>
                        <a:pt x="1830459" y="3074889"/>
                        <a:pt x="1832849" y="3086328"/>
                        <a:pt x="1841088" y="3093652"/>
                      </a:cubicBezTo>
                      <a:cubicBezTo>
                        <a:pt x="1853034" y="3103610"/>
                        <a:pt x="1872973" y="3093735"/>
                        <a:pt x="1872396" y="3078263"/>
                      </a:cubicBezTo>
                      <a:cubicBezTo>
                        <a:pt x="1867453" y="3052751"/>
                        <a:pt x="1852293" y="3030531"/>
                        <a:pt x="1842818" y="3006665"/>
                      </a:cubicBezTo>
                      <a:cubicBezTo>
                        <a:pt x="1816947" y="2933011"/>
                        <a:pt x="1794042" y="2858286"/>
                        <a:pt x="1779706" y="2781504"/>
                      </a:cubicBezTo>
                      <a:cubicBezTo>
                        <a:pt x="1742713" y="2611891"/>
                        <a:pt x="1714453" y="2437506"/>
                        <a:pt x="1722445" y="2263203"/>
                      </a:cubicBezTo>
                      <a:cubicBezTo>
                        <a:pt x="1724834" y="2225676"/>
                        <a:pt x="1730684" y="2188643"/>
                        <a:pt x="1735875" y="2151528"/>
                      </a:cubicBezTo>
                      <a:cubicBezTo>
                        <a:pt x="1772538" y="2156548"/>
                        <a:pt x="1809614" y="2158852"/>
                        <a:pt x="1846443" y="2159346"/>
                      </a:cubicBezTo>
                      <a:cubicBezTo>
                        <a:pt x="1855671" y="2159675"/>
                        <a:pt x="1864899" y="2159675"/>
                        <a:pt x="1874126" y="2159593"/>
                      </a:cubicBezTo>
                      <a:cubicBezTo>
                        <a:pt x="1860202" y="2218434"/>
                        <a:pt x="1855259" y="2279663"/>
                        <a:pt x="1857154" y="2340233"/>
                      </a:cubicBezTo>
                      <a:cubicBezTo>
                        <a:pt x="1859049" y="2464993"/>
                        <a:pt x="1863415" y="2590083"/>
                        <a:pt x="1876186" y="2714268"/>
                      </a:cubicBezTo>
                      <a:cubicBezTo>
                        <a:pt x="1880306" y="2766361"/>
                        <a:pt x="1901810" y="2814175"/>
                        <a:pt x="1916228" y="2863882"/>
                      </a:cubicBezTo>
                      <a:cubicBezTo>
                        <a:pt x="1927927" y="2889476"/>
                        <a:pt x="1948360" y="2985515"/>
                        <a:pt x="1989885" y="2954654"/>
                      </a:cubicBezTo>
                      <a:cubicBezTo>
                        <a:pt x="1999854" y="2939100"/>
                        <a:pt x="2003892" y="2919843"/>
                        <a:pt x="2013696" y="2903713"/>
                      </a:cubicBezTo>
                      <a:cubicBezTo>
                        <a:pt x="2038249" y="2858121"/>
                        <a:pt x="2076890" y="2818125"/>
                        <a:pt x="2107786" y="2776237"/>
                      </a:cubicBezTo>
                      <a:cubicBezTo>
                        <a:pt x="2161093" y="2711717"/>
                        <a:pt x="2218767" y="2650488"/>
                        <a:pt x="2284597" y="2598560"/>
                      </a:cubicBezTo>
                      <a:cubicBezTo>
                        <a:pt x="2379099" y="2515029"/>
                        <a:pt x="2481428" y="2441950"/>
                        <a:pt x="2590184" y="2378006"/>
                      </a:cubicBezTo>
                      <a:cubicBezTo>
                        <a:pt x="2725222" y="2292665"/>
                        <a:pt x="2872043" y="2223125"/>
                        <a:pt x="3027184" y="2183294"/>
                      </a:cubicBezTo>
                      <a:cubicBezTo>
                        <a:pt x="3083457" y="2168892"/>
                        <a:pt x="3140389" y="2151363"/>
                        <a:pt x="3198804" y="2158358"/>
                      </a:cubicBezTo>
                      <a:cubicBezTo>
                        <a:pt x="3179525" y="2180990"/>
                        <a:pt x="3161399" y="2204609"/>
                        <a:pt x="3142449" y="2227487"/>
                      </a:cubicBezTo>
                      <a:cubicBezTo>
                        <a:pt x="3041108" y="2363440"/>
                        <a:pt x="2921230" y="2483674"/>
                        <a:pt x="2797232" y="2599218"/>
                      </a:cubicBezTo>
                      <a:cubicBezTo>
                        <a:pt x="2659557" y="2731632"/>
                        <a:pt x="2525260" y="2867091"/>
                        <a:pt x="2381653" y="2993251"/>
                      </a:cubicBezTo>
                      <a:cubicBezTo>
                        <a:pt x="2313186" y="3049212"/>
                        <a:pt x="2240600" y="3100318"/>
                        <a:pt x="2168508" y="3151671"/>
                      </a:cubicBezTo>
                      <a:cubicBezTo>
                        <a:pt x="2130032" y="3175537"/>
                        <a:pt x="2088589" y="3194136"/>
                        <a:pt x="2050442" y="3218824"/>
                      </a:cubicBezTo>
                      <a:cubicBezTo>
                        <a:pt x="2037095" y="3225820"/>
                        <a:pt x="2021688" y="3236107"/>
                        <a:pt x="2030833" y="3253060"/>
                      </a:cubicBezTo>
                      <a:cubicBezTo>
                        <a:pt x="2041544" y="3270918"/>
                        <a:pt x="2061236" y="3259067"/>
                        <a:pt x="2073924" y="3250179"/>
                      </a:cubicBezTo>
                      <a:cubicBezTo>
                        <a:pt x="2118992" y="3221293"/>
                        <a:pt x="2168838" y="3200719"/>
                        <a:pt x="2212093" y="3168871"/>
                      </a:cubicBezTo>
                      <a:cubicBezTo>
                        <a:pt x="2275204" y="3122127"/>
                        <a:pt x="2339963" y="3077358"/>
                        <a:pt x="2400768" y="3027651"/>
                      </a:cubicBezTo>
                      <a:cubicBezTo>
                        <a:pt x="2500543" y="2940335"/>
                        <a:pt x="2596446" y="2847505"/>
                        <a:pt x="2691360" y="2754675"/>
                      </a:cubicBezTo>
                      <a:cubicBezTo>
                        <a:pt x="2845430" y="2598477"/>
                        <a:pt x="3015979" y="2456352"/>
                        <a:pt x="3142531" y="2275383"/>
                      </a:cubicBezTo>
                      <a:cubicBezTo>
                        <a:pt x="3147640" y="2266413"/>
                        <a:pt x="3179854" y="2225676"/>
                        <a:pt x="3203171" y="2190618"/>
                      </a:cubicBezTo>
                      <a:cubicBezTo>
                        <a:pt x="3144344" y="2444337"/>
                        <a:pt x="3020675" y="2678880"/>
                        <a:pt x="2874926" y="289326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55" name="Google Shape;455;p14"/>
              <p:cNvSpPr/>
              <p:nvPr/>
            </p:nvSpPr>
            <p:spPr>
              <a:xfrm>
                <a:off x="6357917" y="6031622"/>
                <a:ext cx="1541884" cy="2081843"/>
              </a:xfrm>
              <a:custGeom>
                <a:avLst/>
                <a:gdLst/>
                <a:ahLst/>
                <a:cxnLst/>
                <a:rect l="l" t="t" r="r" b="b"/>
                <a:pathLst>
                  <a:path w="1541884" h="2081843" extrusionOk="0">
                    <a:moveTo>
                      <a:pt x="751829" y="1180466"/>
                    </a:moveTo>
                    <a:cubicBezTo>
                      <a:pt x="784867" y="1105988"/>
                      <a:pt x="808184" y="1019330"/>
                      <a:pt x="793765" y="937446"/>
                    </a:cubicBezTo>
                    <a:cubicBezTo>
                      <a:pt x="782972" y="835893"/>
                      <a:pt x="691766" y="767093"/>
                      <a:pt x="596687" y="823630"/>
                    </a:cubicBezTo>
                    <a:cubicBezTo>
                      <a:pt x="548818" y="851611"/>
                      <a:pt x="523029" y="906502"/>
                      <a:pt x="505398" y="956950"/>
                    </a:cubicBezTo>
                    <a:cubicBezTo>
                      <a:pt x="484388" y="1020976"/>
                      <a:pt x="474749" y="1118250"/>
                      <a:pt x="501525" y="1189107"/>
                    </a:cubicBezTo>
                    <a:cubicBezTo>
                      <a:pt x="500702" y="1191987"/>
                      <a:pt x="500702" y="1195197"/>
                      <a:pt x="501690" y="1198900"/>
                    </a:cubicBezTo>
                    <a:cubicBezTo>
                      <a:pt x="503256" y="1204743"/>
                      <a:pt x="506798" y="1208529"/>
                      <a:pt x="511165" y="1210504"/>
                    </a:cubicBezTo>
                    <a:cubicBezTo>
                      <a:pt x="531845" y="1249183"/>
                      <a:pt x="566614" y="1276176"/>
                      <a:pt x="620745" y="1278563"/>
                    </a:cubicBezTo>
                    <a:cubicBezTo>
                      <a:pt x="678336" y="1276917"/>
                      <a:pt x="725216" y="1227868"/>
                      <a:pt x="751829" y="1180466"/>
                    </a:cubicBezTo>
                    <a:close/>
                    <a:moveTo>
                      <a:pt x="795248" y="1402912"/>
                    </a:moveTo>
                    <a:cubicBezTo>
                      <a:pt x="862562" y="1412211"/>
                      <a:pt x="897330" y="1304568"/>
                      <a:pt x="821861" y="1288191"/>
                    </a:cubicBezTo>
                    <a:cubicBezTo>
                      <a:pt x="742518" y="1274036"/>
                      <a:pt x="712034" y="1386370"/>
                      <a:pt x="795248" y="1402912"/>
                    </a:cubicBezTo>
                    <a:close/>
                    <a:moveTo>
                      <a:pt x="1046869" y="1492203"/>
                    </a:moveTo>
                    <a:cubicBezTo>
                      <a:pt x="1052143" y="1483562"/>
                      <a:pt x="1048929" y="1471465"/>
                      <a:pt x="1040114" y="1466527"/>
                    </a:cubicBezTo>
                    <a:cubicBezTo>
                      <a:pt x="1034676" y="1463153"/>
                      <a:pt x="1028497" y="1463893"/>
                      <a:pt x="1022564" y="1465128"/>
                    </a:cubicBezTo>
                    <a:cubicBezTo>
                      <a:pt x="1010618" y="1465128"/>
                      <a:pt x="999001" y="1460355"/>
                      <a:pt x="988455" y="1455088"/>
                    </a:cubicBezTo>
                    <a:cubicBezTo>
                      <a:pt x="947259" y="1428341"/>
                      <a:pt x="946930" y="1404311"/>
                      <a:pt x="956405" y="1359789"/>
                    </a:cubicBezTo>
                    <a:cubicBezTo>
                      <a:pt x="951214" y="1346786"/>
                      <a:pt x="934736" y="1363410"/>
                      <a:pt x="931523" y="1370734"/>
                    </a:cubicBezTo>
                    <a:cubicBezTo>
                      <a:pt x="920070" y="1392872"/>
                      <a:pt x="920812" y="1415750"/>
                      <a:pt x="929463" y="1436077"/>
                    </a:cubicBezTo>
                    <a:cubicBezTo>
                      <a:pt x="926579" y="1436818"/>
                      <a:pt x="923778" y="1438382"/>
                      <a:pt x="921388" y="1440850"/>
                    </a:cubicBezTo>
                    <a:cubicBezTo>
                      <a:pt x="898319" y="1474839"/>
                      <a:pt x="862891" y="1506276"/>
                      <a:pt x="818565" y="1499692"/>
                    </a:cubicBezTo>
                    <a:cubicBezTo>
                      <a:pt x="767318" y="1493273"/>
                      <a:pt x="708738" y="1464387"/>
                      <a:pt x="689459" y="1414104"/>
                    </a:cubicBezTo>
                    <a:cubicBezTo>
                      <a:pt x="699098" y="1388346"/>
                      <a:pt x="700829" y="1360036"/>
                      <a:pt x="687728" y="1334853"/>
                    </a:cubicBezTo>
                    <a:cubicBezTo>
                      <a:pt x="682455" y="1326212"/>
                      <a:pt x="673475" y="1307531"/>
                      <a:pt x="661034" y="1312633"/>
                    </a:cubicBezTo>
                    <a:cubicBezTo>
                      <a:pt x="654443" y="1316995"/>
                      <a:pt x="658892" y="1326212"/>
                      <a:pt x="660869" y="1332055"/>
                    </a:cubicBezTo>
                    <a:cubicBezTo>
                      <a:pt x="680066" y="1378635"/>
                      <a:pt x="652218" y="1430399"/>
                      <a:pt x="613000" y="1456980"/>
                    </a:cubicBezTo>
                    <a:cubicBezTo>
                      <a:pt x="603690" y="1462988"/>
                      <a:pt x="594380" y="1469160"/>
                      <a:pt x="583999" y="1473193"/>
                    </a:cubicBezTo>
                    <a:cubicBezTo>
                      <a:pt x="570569" y="1475086"/>
                      <a:pt x="557963" y="1483809"/>
                      <a:pt x="561918" y="1498869"/>
                    </a:cubicBezTo>
                    <a:cubicBezTo>
                      <a:pt x="577325" y="1540840"/>
                      <a:pt x="657244" y="1472288"/>
                      <a:pt x="671909" y="1447846"/>
                    </a:cubicBezTo>
                    <a:cubicBezTo>
                      <a:pt x="692837" y="1489487"/>
                      <a:pt x="741200" y="1518785"/>
                      <a:pt x="784290" y="1531952"/>
                    </a:cubicBezTo>
                    <a:cubicBezTo>
                      <a:pt x="815599" y="1540429"/>
                      <a:pt x="850533" y="1542239"/>
                      <a:pt x="880770" y="1528907"/>
                    </a:cubicBezTo>
                    <a:cubicBezTo>
                      <a:pt x="908124" y="1514588"/>
                      <a:pt x="934818" y="1493849"/>
                      <a:pt x="949484" y="1466198"/>
                    </a:cubicBezTo>
                    <a:cubicBezTo>
                      <a:pt x="965962" y="1483727"/>
                      <a:pt x="988372" y="1496483"/>
                      <a:pt x="1011442" y="1500680"/>
                    </a:cubicBezTo>
                    <a:cubicBezTo>
                      <a:pt x="1023306" y="1502819"/>
                      <a:pt x="1039702" y="1504218"/>
                      <a:pt x="1046869" y="1492203"/>
                    </a:cubicBezTo>
                    <a:close/>
                    <a:moveTo>
                      <a:pt x="1217666" y="1034061"/>
                    </a:moveTo>
                    <a:cubicBezTo>
                      <a:pt x="1229530" y="893006"/>
                      <a:pt x="1147716" y="824371"/>
                      <a:pt x="1013007" y="875477"/>
                    </a:cubicBezTo>
                    <a:cubicBezTo>
                      <a:pt x="962172" y="897368"/>
                      <a:pt x="926991" y="946087"/>
                      <a:pt x="899061" y="992090"/>
                    </a:cubicBezTo>
                    <a:cubicBezTo>
                      <a:pt x="870636" y="1061630"/>
                      <a:pt x="852675" y="1149934"/>
                      <a:pt x="878133" y="1222437"/>
                    </a:cubicBezTo>
                    <a:cubicBezTo>
                      <a:pt x="898814" y="1281114"/>
                      <a:pt x="955334" y="1324978"/>
                      <a:pt x="1018692" y="1322509"/>
                    </a:cubicBezTo>
                    <a:cubicBezTo>
                      <a:pt x="1166007" y="1329915"/>
                      <a:pt x="1206131" y="1149687"/>
                      <a:pt x="1217666" y="1034061"/>
                    </a:cubicBezTo>
                    <a:close/>
                    <a:moveTo>
                      <a:pt x="1531162" y="548597"/>
                    </a:moveTo>
                    <a:cubicBezTo>
                      <a:pt x="1546569" y="676156"/>
                      <a:pt x="1544098" y="804949"/>
                      <a:pt x="1531821" y="932673"/>
                    </a:cubicBezTo>
                    <a:cubicBezTo>
                      <a:pt x="1517897" y="1114876"/>
                      <a:pt x="1489308" y="1296256"/>
                      <a:pt x="1435507" y="1471382"/>
                    </a:cubicBezTo>
                    <a:cubicBezTo>
                      <a:pt x="1398266" y="1571866"/>
                      <a:pt x="1350891" y="1669469"/>
                      <a:pt x="1290581" y="1758184"/>
                    </a:cubicBezTo>
                    <a:cubicBezTo>
                      <a:pt x="1251034" y="1821799"/>
                      <a:pt x="1201023" y="1879653"/>
                      <a:pt x="1144585" y="1929442"/>
                    </a:cubicBezTo>
                    <a:cubicBezTo>
                      <a:pt x="1027755" y="2023341"/>
                      <a:pt x="881264" y="2089590"/>
                      <a:pt x="728759" y="2081113"/>
                    </a:cubicBezTo>
                    <a:cubicBezTo>
                      <a:pt x="563483" y="2082348"/>
                      <a:pt x="433883" y="2024658"/>
                      <a:pt x="304447" y="1925985"/>
                    </a:cubicBezTo>
                    <a:cubicBezTo>
                      <a:pt x="261109" y="1893314"/>
                      <a:pt x="216948" y="1859490"/>
                      <a:pt x="184898" y="1815050"/>
                    </a:cubicBezTo>
                    <a:cubicBezTo>
                      <a:pt x="149140" y="1761723"/>
                      <a:pt x="108357" y="1707819"/>
                      <a:pt x="79603" y="1649224"/>
                    </a:cubicBezTo>
                    <a:cubicBezTo>
                      <a:pt x="43268" y="1564048"/>
                      <a:pt x="23659" y="1472123"/>
                      <a:pt x="7593" y="1381268"/>
                    </a:cubicBezTo>
                    <a:cubicBezTo>
                      <a:pt x="-2706" y="1316666"/>
                      <a:pt x="260" y="1250994"/>
                      <a:pt x="837" y="1185897"/>
                    </a:cubicBezTo>
                    <a:cubicBezTo>
                      <a:pt x="2155" y="1062618"/>
                      <a:pt x="9076" y="940326"/>
                      <a:pt x="38737" y="819927"/>
                    </a:cubicBezTo>
                    <a:cubicBezTo>
                      <a:pt x="67162" y="685455"/>
                      <a:pt x="102425" y="555345"/>
                      <a:pt x="154990" y="428034"/>
                    </a:cubicBezTo>
                    <a:cubicBezTo>
                      <a:pt x="177977" y="363513"/>
                      <a:pt x="201459" y="299240"/>
                      <a:pt x="233014" y="238341"/>
                    </a:cubicBezTo>
                    <a:cubicBezTo>
                      <a:pt x="256907" y="194560"/>
                      <a:pt x="275528" y="147157"/>
                      <a:pt x="306754" y="107820"/>
                    </a:cubicBezTo>
                    <a:cubicBezTo>
                      <a:pt x="320843" y="88727"/>
                      <a:pt x="337568" y="71774"/>
                      <a:pt x="352234" y="53093"/>
                    </a:cubicBezTo>
                    <a:cubicBezTo>
                      <a:pt x="362944" y="42065"/>
                      <a:pt x="378269" y="23549"/>
                      <a:pt x="396395" y="23796"/>
                    </a:cubicBezTo>
                    <a:cubicBezTo>
                      <a:pt x="418805" y="56879"/>
                      <a:pt x="406364" y="101483"/>
                      <a:pt x="408671" y="139175"/>
                    </a:cubicBezTo>
                    <a:cubicBezTo>
                      <a:pt x="411225" y="201966"/>
                      <a:pt x="403810" y="263771"/>
                      <a:pt x="389227" y="324834"/>
                    </a:cubicBezTo>
                    <a:cubicBezTo>
                      <a:pt x="384366" y="350428"/>
                      <a:pt x="376209" y="380549"/>
                      <a:pt x="371760" y="407048"/>
                    </a:cubicBezTo>
                    <a:cubicBezTo>
                      <a:pt x="370442" y="419557"/>
                      <a:pt x="365086" y="434535"/>
                      <a:pt x="373573" y="445563"/>
                    </a:cubicBezTo>
                    <a:cubicBezTo>
                      <a:pt x="400267" y="471568"/>
                      <a:pt x="414274" y="427211"/>
                      <a:pt x="425479" y="409023"/>
                    </a:cubicBezTo>
                    <a:cubicBezTo>
                      <a:pt x="487519" y="299569"/>
                      <a:pt x="542886" y="185178"/>
                      <a:pt x="624535" y="88398"/>
                    </a:cubicBezTo>
                    <a:cubicBezTo>
                      <a:pt x="646368" y="64450"/>
                      <a:pt x="666554" y="39103"/>
                      <a:pt x="687069" y="14002"/>
                    </a:cubicBezTo>
                    <a:cubicBezTo>
                      <a:pt x="699181" y="-4597"/>
                      <a:pt x="722662" y="-976"/>
                      <a:pt x="741200" y="4044"/>
                    </a:cubicBezTo>
                    <a:cubicBezTo>
                      <a:pt x="798297" y="26264"/>
                      <a:pt x="816999" y="100002"/>
                      <a:pt x="838503" y="151930"/>
                    </a:cubicBezTo>
                    <a:cubicBezTo>
                      <a:pt x="878792" y="252990"/>
                      <a:pt x="870883" y="363102"/>
                      <a:pt x="854240" y="468852"/>
                    </a:cubicBezTo>
                    <a:cubicBezTo>
                      <a:pt x="850615" y="486134"/>
                      <a:pt x="845754" y="508930"/>
                      <a:pt x="870306" y="510823"/>
                    </a:cubicBezTo>
                    <a:cubicBezTo>
                      <a:pt x="877804" y="510823"/>
                      <a:pt x="885631" y="506132"/>
                      <a:pt x="888350" y="498973"/>
                    </a:cubicBezTo>
                    <a:cubicBezTo>
                      <a:pt x="893870" y="482678"/>
                      <a:pt x="898154" y="465890"/>
                      <a:pt x="903263" y="449430"/>
                    </a:cubicBezTo>
                    <a:cubicBezTo>
                      <a:pt x="917434" y="401781"/>
                      <a:pt x="927980" y="353144"/>
                      <a:pt x="944458" y="306235"/>
                    </a:cubicBezTo>
                    <a:cubicBezTo>
                      <a:pt x="964067" y="258421"/>
                      <a:pt x="988619" y="212253"/>
                      <a:pt x="1013749" y="167073"/>
                    </a:cubicBezTo>
                    <a:cubicBezTo>
                      <a:pt x="1040031" y="133167"/>
                      <a:pt x="1064501" y="95887"/>
                      <a:pt x="1097705" y="68565"/>
                    </a:cubicBezTo>
                    <a:cubicBezTo>
                      <a:pt x="1154142" y="78440"/>
                      <a:pt x="1185121" y="220977"/>
                      <a:pt x="1202506" y="271753"/>
                    </a:cubicBezTo>
                    <a:cubicBezTo>
                      <a:pt x="1221785" y="326480"/>
                      <a:pt x="1233649" y="382853"/>
                      <a:pt x="1226234" y="441119"/>
                    </a:cubicBezTo>
                    <a:cubicBezTo>
                      <a:pt x="1224834" y="471568"/>
                      <a:pt x="1214123" y="501524"/>
                      <a:pt x="1215359" y="532056"/>
                    </a:cubicBezTo>
                    <a:cubicBezTo>
                      <a:pt x="1217089" y="546293"/>
                      <a:pt x="1235462" y="554358"/>
                      <a:pt x="1246667" y="544894"/>
                    </a:cubicBezTo>
                    <a:cubicBezTo>
                      <a:pt x="1252764" y="540203"/>
                      <a:pt x="1254577" y="533043"/>
                      <a:pt x="1256472" y="525966"/>
                    </a:cubicBezTo>
                    <a:cubicBezTo>
                      <a:pt x="1264958" y="498479"/>
                      <a:pt x="1273444" y="473461"/>
                      <a:pt x="1283578" y="445974"/>
                    </a:cubicBezTo>
                    <a:cubicBezTo>
                      <a:pt x="1306812" y="383018"/>
                      <a:pt x="1336143" y="322448"/>
                      <a:pt x="1362838" y="260973"/>
                    </a:cubicBezTo>
                    <a:cubicBezTo>
                      <a:pt x="1376432" y="236284"/>
                      <a:pt x="1392251" y="166991"/>
                      <a:pt x="1423807" y="165098"/>
                    </a:cubicBezTo>
                    <a:cubicBezTo>
                      <a:pt x="1441274" y="176372"/>
                      <a:pt x="1450584" y="198345"/>
                      <a:pt x="1457999" y="217273"/>
                    </a:cubicBezTo>
                    <a:cubicBezTo>
                      <a:pt x="1471429" y="256858"/>
                      <a:pt x="1481151" y="297512"/>
                      <a:pt x="1491367" y="338002"/>
                    </a:cubicBezTo>
                    <a:cubicBezTo>
                      <a:pt x="1506610" y="407706"/>
                      <a:pt x="1525972" y="477082"/>
                      <a:pt x="1531162" y="54859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14"/>
              <p:cNvSpPr/>
              <p:nvPr/>
            </p:nvSpPr>
            <p:spPr>
              <a:xfrm>
                <a:off x="7138372" y="7346230"/>
                <a:ext cx="45772" cy="50753"/>
              </a:xfrm>
              <a:custGeom>
                <a:avLst/>
                <a:gdLst/>
                <a:ahLst/>
                <a:cxnLst/>
                <a:rect l="l" t="t" r="r" b="b"/>
                <a:pathLst>
                  <a:path w="45772" h="50753" extrusionOk="0">
                    <a:moveTo>
                      <a:pt x="45772" y="23701"/>
                    </a:moveTo>
                    <a:cubicBezTo>
                      <a:pt x="44124" y="34811"/>
                      <a:pt x="36380" y="48061"/>
                      <a:pt x="24763" y="50612"/>
                    </a:cubicBezTo>
                    <a:cubicBezTo>
                      <a:pt x="-6134" y="53575"/>
                      <a:pt x="-7617" y="9217"/>
                      <a:pt x="17512" y="0"/>
                    </a:cubicBezTo>
                    <a:cubicBezTo>
                      <a:pt x="29377" y="2963"/>
                      <a:pt x="43053" y="11110"/>
                      <a:pt x="45772" y="23701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14"/>
              <p:cNvSpPr/>
              <p:nvPr/>
            </p:nvSpPr>
            <p:spPr>
              <a:xfrm>
                <a:off x="7262518" y="6965446"/>
                <a:ext cx="120115" cy="312313"/>
              </a:xfrm>
              <a:custGeom>
                <a:avLst/>
                <a:gdLst/>
                <a:ahLst/>
                <a:cxnLst/>
                <a:rect l="l" t="t" r="r" b="b"/>
                <a:pathLst>
                  <a:path w="120115" h="312313" extrusionOk="0">
                    <a:moveTo>
                      <a:pt x="82865" y="0"/>
                    </a:moveTo>
                    <a:cubicBezTo>
                      <a:pt x="118293" y="36128"/>
                      <a:pt x="122083" y="87728"/>
                      <a:pt x="119447" y="135706"/>
                    </a:cubicBezTo>
                    <a:cubicBezTo>
                      <a:pt x="115657" y="198169"/>
                      <a:pt x="85831" y="258739"/>
                      <a:pt x="41670" y="303508"/>
                    </a:cubicBezTo>
                    <a:cubicBezTo>
                      <a:pt x="38539" y="306553"/>
                      <a:pt x="36067" y="307623"/>
                      <a:pt x="31206" y="311490"/>
                    </a:cubicBezTo>
                    <a:cubicBezTo>
                      <a:pt x="30877" y="311737"/>
                      <a:pt x="30629" y="311984"/>
                      <a:pt x="30300" y="312313"/>
                    </a:cubicBezTo>
                    <a:cubicBezTo>
                      <a:pt x="-12955" y="259644"/>
                      <a:pt x="-4057" y="162781"/>
                      <a:pt x="20743" y="91431"/>
                    </a:cubicBezTo>
                    <a:cubicBezTo>
                      <a:pt x="33595" y="56949"/>
                      <a:pt x="56830" y="26417"/>
                      <a:pt x="82865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14"/>
              <p:cNvSpPr/>
              <p:nvPr/>
            </p:nvSpPr>
            <p:spPr>
              <a:xfrm>
                <a:off x="6880024" y="6914011"/>
                <a:ext cx="103124" cy="282769"/>
              </a:xfrm>
              <a:custGeom>
                <a:avLst/>
                <a:gdLst/>
                <a:ahLst/>
                <a:cxnLst/>
                <a:rect l="l" t="t" r="r" b="b"/>
                <a:pathLst>
                  <a:path w="103124" h="282769" extrusionOk="0">
                    <a:moveTo>
                      <a:pt x="68072" y="0"/>
                    </a:moveTo>
                    <a:cubicBezTo>
                      <a:pt x="116352" y="60734"/>
                      <a:pt x="112892" y="150273"/>
                      <a:pt x="69143" y="213970"/>
                    </a:cubicBezTo>
                    <a:cubicBezTo>
                      <a:pt x="51099" y="237506"/>
                      <a:pt x="34868" y="264417"/>
                      <a:pt x="11222" y="282769"/>
                    </a:cubicBezTo>
                    <a:cubicBezTo>
                      <a:pt x="-8057" y="223269"/>
                      <a:pt x="182" y="142207"/>
                      <a:pt x="15836" y="94970"/>
                    </a:cubicBezTo>
                    <a:cubicBezTo>
                      <a:pt x="29513" y="62216"/>
                      <a:pt x="43931" y="26746"/>
                      <a:pt x="68072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14"/>
              <p:cNvSpPr/>
              <p:nvPr/>
            </p:nvSpPr>
            <p:spPr>
              <a:xfrm>
                <a:off x="5285352" y="8136200"/>
                <a:ext cx="3164478" cy="1932273"/>
              </a:xfrm>
              <a:custGeom>
                <a:avLst/>
                <a:gdLst/>
                <a:ahLst/>
                <a:cxnLst/>
                <a:rect l="l" t="t" r="r" b="b"/>
                <a:pathLst>
                  <a:path w="3164478" h="1932273" extrusionOk="0">
                    <a:moveTo>
                      <a:pt x="2988162" y="39656"/>
                    </a:moveTo>
                    <a:cubicBezTo>
                      <a:pt x="3044435" y="25254"/>
                      <a:pt x="3101367" y="7725"/>
                      <a:pt x="3159782" y="14720"/>
                    </a:cubicBezTo>
                    <a:cubicBezTo>
                      <a:pt x="3140503" y="37351"/>
                      <a:pt x="3122377" y="60970"/>
                      <a:pt x="3103427" y="83849"/>
                    </a:cubicBezTo>
                    <a:cubicBezTo>
                      <a:pt x="3002086" y="219802"/>
                      <a:pt x="2882125" y="340118"/>
                      <a:pt x="2758210" y="455580"/>
                    </a:cubicBezTo>
                    <a:cubicBezTo>
                      <a:pt x="2620617" y="587994"/>
                      <a:pt x="2486238" y="723453"/>
                      <a:pt x="2342631" y="849613"/>
                    </a:cubicBezTo>
                    <a:cubicBezTo>
                      <a:pt x="2274164" y="905574"/>
                      <a:pt x="2201578" y="956680"/>
                      <a:pt x="2129569" y="1008033"/>
                    </a:cubicBezTo>
                    <a:cubicBezTo>
                      <a:pt x="2091092" y="1031899"/>
                      <a:pt x="2049650" y="1050580"/>
                      <a:pt x="2011503" y="1075186"/>
                    </a:cubicBezTo>
                    <a:cubicBezTo>
                      <a:pt x="1998073" y="1082181"/>
                      <a:pt x="1982666" y="1092468"/>
                      <a:pt x="1991894" y="1109421"/>
                    </a:cubicBezTo>
                    <a:cubicBezTo>
                      <a:pt x="2002522" y="1127280"/>
                      <a:pt x="2022296" y="1115429"/>
                      <a:pt x="2034984" y="1106541"/>
                    </a:cubicBezTo>
                    <a:cubicBezTo>
                      <a:pt x="2080052" y="1077738"/>
                      <a:pt x="2129898" y="1057081"/>
                      <a:pt x="2173154" y="1025233"/>
                    </a:cubicBezTo>
                    <a:cubicBezTo>
                      <a:pt x="2236182" y="978488"/>
                      <a:pt x="2300941" y="933719"/>
                      <a:pt x="2361828" y="884013"/>
                    </a:cubicBezTo>
                    <a:cubicBezTo>
                      <a:pt x="2461603" y="796696"/>
                      <a:pt x="2557506" y="703867"/>
                      <a:pt x="2652420" y="611037"/>
                    </a:cubicBezTo>
                    <a:cubicBezTo>
                      <a:pt x="2806491" y="454839"/>
                      <a:pt x="2977039" y="312714"/>
                      <a:pt x="3103592" y="131745"/>
                    </a:cubicBezTo>
                    <a:cubicBezTo>
                      <a:pt x="3108700" y="122692"/>
                      <a:pt x="3141244" y="81709"/>
                      <a:pt x="3164478" y="46486"/>
                    </a:cubicBezTo>
                    <a:cubicBezTo>
                      <a:pt x="3105816" y="300369"/>
                      <a:pt x="2981818" y="535078"/>
                      <a:pt x="2836069" y="749623"/>
                    </a:cubicBezTo>
                    <a:cubicBezTo>
                      <a:pt x="2762165" y="850518"/>
                      <a:pt x="2684058" y="950014"/>
                      <a:pt x="2591863" y="1035108"/>
                    </a:cubicBezTo>
                    <a:cubicBezTo>
                      <a:pt x="2482695" y="1132958"/>
                      <a:pt x="2357626" y="1215830"/>
                      <a:pt x="2220940" y="1270063"/>
                    </a:cubicBezTo>
                    <a:cubicBezTo>
                      <a:pt x="2160301" y="1290884"/>
                      <a:pt x="2092246" y="1285617"/>
                      <a:pt x="2032842" y="1308578"/>
                    </a:cubicBezTo>
                    <a:cubicBezTo>
                      <a:pt x="2023038" y="1315573"/>
                      <a:pt x="2023861" y="1328329"/>
                      <a:pt x="2027651" y="1338369"/>
                    </a:cubicBezTo>
                    <a:cubicBezTo>
                      <a:pt x="2034572" y="1372357"/>
                      <a:pt x="2046766" y="1404370"/>
                      <a:pt x="2059454" y="1436548"/>
                    </a:cubicBezTo>
                    <a:cubicBezTo>
                      <a:pt x="2068682" y="1465022"/>
                      <a:pt x="2081947" y="1491769"/>
                      <a:pt x="2093976" y="1519173"/>
                    </a:cubicBezTo>
                    <a:cubicBezTo>
                      <a:pt x="2118776" y="1577192"/>
                      <a:pt x="2138467" y="1637103"/>
                      <a:pt x="2161536" y="1695780"/>
                    </a:cubicBezTo>
                    <a:cubicBezTo>
                      <a:pt x="2176449" y="1737011"/>
                      <a:pt x="2203720" y="1772233"/>
                      <a:pt x="2217315" y="1813957"/>
                    </a:cubicBezTo>
                    <a:cubicBezTo>
                      <a:pt x="2230827" y="1852966"/>
                      <a:pt x="2253155" y="1889094"/>
                      <a:pt x="2262383" y="1929583"/>
                    </a:cubicBezTo>
                    <a:cubicBezTo>
                      <a:pt x="2239395" y="1934439"/>
                      <a:pt x="2215420" y="1932299"/>
                      <a:pt x="2192763" y="1926538"/>
                    </a:cubicBezTo>
                    <a:cubicBezTo>
                      <a:pt x="2163679" y="1903825"/>
                      <a:pt x="2144070" y="1875350"/>
                      <a:pt x="2119764" y="1845724"/>
                    </a:cubicBezTo>
                    <a:cubicBezTo>
                      <a:pt x="2089774" y="1812558"/>
                      <a:pt x="2066210" y="1774702"/>
                      <a:pt x="2043470" y="1736435"/>
                    </a:cubicBezTo>
                    <a:cubicBezTo>
                      <a:pt x="1950616" y="1616365"/>
                      <a:pt x="1896568" y="1473581"/>
                      <a:pt x="1857350" y="1327835"/>
                    </a:cubicBezTo>
                    <a:cubicBezTo>
                      <a:pt x="1841284" y="1266277"/>
                      <a:pt x="1812282" y="1298538"/>
                      <a:pt x="1769521" y="1304957"/>
                    </a:cubicBezTo>
                    <a:cubicBezTo>
                      <a:pt x="1715885" y="1316067"/>
                      <a:pt x="1661177" y="1320099"/>
                      <a:pt x="1607129" y="1328082"/>
                    </a:cubicBezTo>
                    <a:cubicBezTo>
                      <a:pt x="1394232" y="1352688"/>
                      <a:pt x="1176473" y="1322568"/>
                      <a:pt x="973709" y="1255168"/>
                    </a:cubicBezTo>
                    <a:cubicBezTo>
                      <a:pt x="833810" y="1204226"/>
                      <a:pt x="700419" y="1135509"/>
                      <a:pt x="573867" y="1057493"/>
                    </a:cubicBezTo>
                    <a:cubicBezTo>
                      <a:pt x="459097" y="989681"/>
                      <a:pt x="359487" y="898744"/>
                      <a:pt x="272812" y="797684"/>
                    </a:cubicBezTo>
                    <a:cubicBezTo>
                      <a:pt x="173036" y="681400"/>
                      <a:pt x="99132" y="542813"/>
                      <a:pt x="48050" y="398713"/>
                    </a:cubicBezTo>
                    <a:cubicBezTo>
                      <a:pt x="8749" y="274199"/>
                      <a:pt x="-1549" y="141703"/>
                      <a:pt x="181" y="11757"/>
                    </a:cubicBezTo>
                    <a:cubicBezTo>
                      <a:pt x="1169" y="11675"/>
                      <a:pt x="2076" y="11593"/>
                      <a:pt x="2982" y="11510"/>
                    </a:cubicBezTo>
                    <a:cubicBezTo>
                      <a:pt x="12787" y="36693"/>
                      <a:pt x="36433" y="56032"/>
                      <a:pt x="53158" y="76853"/>
                    </a:cubicBezTo>
                    <a:cubicBezTo>
                      <a:pt x="75156" y="101213"/>
                      <a:pt x="94353" y="127959"/>
                      <a:pt x="115445" y="153059"/>
                    </a:cubicBezTo>
                    <a:cubicBezTo>
                      <a:pt x="163891" y="210996"/>
                      <a:pt x="224613" y="256588"/>
                      <a:pt x="281875" y="305307"/>
                    </a:cubicBezTo>
                    <a:cubicBezTo>
                      <a:pt x="348529" y="364478"/>
                      <a:pt x="414853" y="425212"/>
                      <a:pt x="487275" y="477553"/>
                    </a:cubicBezTo>
                    <a:cubicBezTo>
                      <a:pt x="565134" y="534831"/>
                      <a:pt x="638791" y="597540"/>
                      <a:pt x="717886" y="653090"/>
                    </a:cubicBezTo>
                    <a:cubicBezTo>
                      <a:pt x="822934" y="722136"/>
                      <a:pt x="925017" y="795462"/>
                      <a:pt x="1031960" y="861628"/>
                    </a:cubicBezTo>
                    <a:cubicBezTo>
                      <a:pt x="1175979" y="949273"/>
                      <a:pt x="1317526" y="1042268"/>
                      <a:pt x="1471596" y="1111726"/>
                    </a:cubicBezTo>
                    <a:cubicBezTo>
                      <a:pt x="1556871" y="1149006"/>
                      <a:pt x="1642145" y="1189989"/>
                      <a:pt x="1735164" y="1203321"/>
                    </a:cubicBezTo>
                    <a:cubicBezTo>
                      <a:pt x="1745463" y="1205378"/>
                      <a:pt x="1755762" y="1196820"/>
                      <a:pt x="1757163" y="1186697"/>
                    </a:cubicBezTo>
                    <a:cubicBezTo>
                      <a:pt x="1758893" y="1158881"/>
                      <a:pt x="1724042" y="1164148"/>
                      <a:pt x="1705339" y="1158141"/>
                    </a:cubicBezTo>
                    <a:cubicBezTo>
                      <a:pt x="1685730" y="1154355"/>
                      <a:pt x="1666121" y="1148512"/>
                      <a:pt x="1647089" y="1142093"/>
                    </a:cubicBezTo>
                    <a:cubicBezTo>
                      <a:pt x="1541464" y="1104072"/>
                      <a:pt x="1439711" y="1056587"/>
                      <a:pt x="1341502" y="1002190"/>
                    </a:cubicBezTo>
                    <a:cubicBezTo>
                      <a:pt x="1209429" y="929358"/>
                      <a:pt x="1082136" y="847802"/>
                      <a:pt x="954512" y="767564"/>
                    </a:cubicBezTo>
                    <a:cubicBezTo>
                      <a:pt x="876900" y="711849"/>
                      <a:pt x="795086" y="662965"/>
                      <a:pt x="717145" y="607498"/>
                    </a:cubicBezTo>
                    <a:cubicBezTo>
                      <a:pt x="671747" y="575073"/>
                      <a:pt x="628080" y="540427"/>
                      <a:pt x="584166" y="506027"/>
                    </a:cubicBezTo>
                    <a:cubicBezTo>
                      <a:pt x="506554" y="448338"/>
                      <a:pt x="427789" y="391965"/>
                      <a:pt x="355944" y="326951"/>
                    </a:cubicBezTo>
                    <a:cubicBezTo>
                      <a:pt x="287477" y="264241"/>
                      <a:pt x="209453" y="212889"/>
                      <a:pt x="145106" y="145571"/>
                    </a:cubicBezTo>
                    <a:cubicBezTo>
                      <a:pt x="105558" y="98003"/>
                      <a:pt x="61644" y="54880"/>
                      <a:pt x="19048" y="10194"/>
                    </a:cubicBezTo>
                    <a:cubicBezTo>
                      <a:pt x="111326" y="3199"/>
                      <a:pt x="206817" y="-3714"/>
                      <a:pt x="300495" y="2293"/>
                    </a:cubicBezTo>
                    <a:cubicBezTo>
                      <a:pt x="395162" y="8383"/>
                      <a:pt x="489005" y="23773"/>
                      <a:pt x="581942" y="42618"/>
                    </a:cubicBezTo>
                    <a:cubicBezTo>
                      <a:pt x="725878" y="77265"/>
                      <a:pt x="874511" y="115450"/>
                      <a:pt x="1008561" y="180546"/>
                    </a:cubicBezTo>
                    <a:cubicBezTo>
                      <a:pt x="1134866" y="248194"/>
                      <a:pt x="1252849" y="331724"/>
                      <a:pt x="1355755" y="431549"/>
                    </a:cubicBezTo>
                    <a:cubicBezTo>
                      <a:pt x="1408980" y="480433"/>
                      <a:pt x="1466653" y="524955"/>
                      <a:pt x="1515593" y="578283"/>
                    </a:cubicBezTo>
                    <a:cubicBezTo>
                      <a:pt x="1560084" y="631446"/>
                      <a:pt x="1603504" y="685679"/>
                      <a:pt x="1650549" y="736620"/>
                    </a:cubicBezTo>
                    <a:cubicBezTo>
                      <a:pt x="1677573" y="764766"/>
                      <a:pt x="1704268" y="793158"/>
                      <a:pt x="1727420" y="824677"/>
                    </a:cubicBezTo>
                    <a:cubicBezTo>
                      <a:pt x="1750571" y="855044"/>
                      <a:pt x="1773476" y="885494"/>
                      <a:pt x="1786411" y="921704"/>
                    </a:cubicBezTo>
                    <a:cubicBezTo>
                      <a:pt x="1791602" y="931086"/>
                      <a:pt x="1794074" y="942525"/>
                      <a:pt x="1802230" y="949849"/>
                    </a:cubicBezTo>
                    <a:cubicBezTo>
                      <a:pt x="1814177" y="959807"/>
                      <a:pt x="1834116" y="949849"/>
                      <a:pt x="1833539" y="934460"/>
                    </a:cubicBezTo>
                    <a:cubicBezTo>
                      <a:pt x="1828595" y="908948"/>
                      <a:pt x="1813436" y="886728"/>
                      <a:pt x="1803961" y="862863"/>
                    </a:cubicBezTo>
                    <a:cubicBezTo>
                      <a:pt x="1778090" y="789207"/>
                      <a:pt x="1755268" y="714565"/>
                      <a:pt x="1740849" y="637701"/>
                    </a:cubicBezTo>
                    <a:cubicBezTo>
                      <a:pt x="1703774" y="468089"/>
                      <a:pt x="1675514" y="293703"/>
                      <a:pt x="1683588" y="119400"/>
                    </a:cubicBezTo>
                    <a:cubicBezTo>
                      <a:pt x="1685977" y="81873"/>
                      <a:pt x="1691909" y="44840"/>
                      <a:pt x="1697100" y="7725"/>
                    </a:cubicBezTo>
                    <a:cubicBezTo>
                      <a:pt x="1733681" y="12745"/>
                      <a:pt x="1770757" y="14967"/>
                      <a:pt x="1807586" y="15543"/>
                    </a:cubicBezTo>
                    <a:cubicBezTo>
                      <a:pt x="1816814" y="15872"/>
                      <a:pt x="1826041" y="15954"/>
                      <a:pt x="1835187" y="15790"/>
                    </a:cubicBezTo>
                    <a:cubicBezTo>
                      <a:pt x="1821263" y="74549"/>
                      <a:pt x="1816402" y="135860"/>
                      <a:pt x="1818379" y="196429"/>
                    </a:cubicBezTo>
                    <a:cubicBezTo>
                      <a:pt x="1820274" y="321190"/>
                      <a:pt x="1824641" y="446198"/>
                      <a:pt x="1837411" y="570465"/>
                    </a:cubicBezTo>
                    <a:cubicBezTo>
                      <a:pt x="1841531" y="622476"/>
                      <a:pt x="1863117" y="670372"/>
                      <a:pt x="1877453" y="720079"/>
                    </a:cubicBezTo>
                    <a:cubicBezTo>
                      <a:pt x="1889235" y="745673"/>
                      <a:pt x="1909586" y="841712"/>
                      <a:pt x="1951110" y="810851"/>
                    </a:cubicBezTo>
                    <a:cubicBezTo>
                      <a:pt x="1961080" y="795298"/>
                      <a:pt x="1965199" y="776040"/>
                      <a:pt x="1975004" y="759910"/>
                    </a:cubicBezTo>
                    <a:cubicBezTo>
                      <a:pt x="1999556" y="714318"/>
                      <a:pt x="2038197" y="674322"/>
                      <a:pt x="2069011" y="632434"/>
                    </a:cubicBezTo>
                    <a:cubicBezTo>
                      <a:pt x="2122318" y="567831"/>
                      <a:pt x="2179992" y="506685"/>
                      <a:pt x="2245904" y="454757"/>
                    </a:cubicBezTo>
                    <a:cubicBezTo>
                      <a:pt x="2340407" y="371226"/>
                      <a:pt x="2442736" y="298147"/>
                      <a:pt x="2551492" y="234203"/>
                    </a:cubicBezTo>
                    <a:cubicBezTo>
                      <a:pt x="2686200" y="149109"/>
                      <a:pt x="2833103" y="79487"/>
                      <a:pt x="2988162" y="396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60" name="Google Shape;460;p14"/>
          <p:cNvSpPr/>
          <p:nvPr/>
        </p:nvSpPr>
        <p:spPr>
          <a:xfrm>
            <a:off x="8477768" y="4496505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903911" y="401167"/>
                </a:moveTo>
                <a:cubicBezTo>
                  <a:pt x="871933" y="394000"/>
                  <a:pt x="839022" y="392638"/>
                  <a:pt x="806539" y="389110"/>
                </a:cubicBezTo>
                <a:cubicBezTo>
                  <a:pt x="745217" y="382559"/>
                  <a:pt x="683503" y="379069"/>
                  <a:pt x="621845" y="381776"/>
                </a:cubicBezTo>
                <a:cubicBezTo>
                  <a:pt x="644464" y="359678"/>
                  <a:pt x="668000" y="338476"/>
                  <a:pt x="691479" y="317255"/>
                </a:cubicBezTo>
                <a:cubicBezTo>
                  <a:pt x="703321" y="305665"/>
                  <a:pt x="715948" y="294915"/>
                  <a:pt x="728294" y="283847"/>
                </a:cubicBezTo>
                <a:cubicBezTo>
                  <a:pt x="740006" y="272854"/>
                  <a:pt x="751587" y="261731"/>
                  <a:pt x="763784" y="251260"/>
                </a:cubicBezTo>
                <a:cubicBezTo>
                  <a:pt x="774804" y="241126"/>
                  <a:pt x="785601" y="230749"/>
                  <a:pt x="797536" y="221678"/>
                </a:cubicBezTo>
                <a:cubicBezTo>
                  <a:pt x="813488" y="208614"/>
                  <a:pt x="827553" y="192861"/>
                  <a:pt x="838536" y="175411"/>
                </a:cubicBezTo>
                <a:cubicBezTo>
                  <a:pt x="845858" y="162514"/>
                  <a:pt x="854656" y="147266"/>
                  <a:pt x="849482" y="132092"/>
                </a:cubicBezTo>
                <a:cubicBezTo>
                  <a:pt x="845540" y="121491"/>
                  <a:pt x="835678" y="112645"/>
                  <a:pt x="824284" y="111114"/>
                </a:cubicBezTo>
                <a:cubicBezTo>
                  <a:pt x="804036" y="108819"/>
                  <a:pt x="784853" y="118319"/>
                  <a:pt x="767912" y="128378"/>
                </a:cubicBezTo>
                <a:cubicBezTo>
                  <a:pt x="743480" y="143925"/>
                  <a:pt x="721738" y="163111"/>
                  <a:pt x="699436" y="181458"/>
                </a:cubicBezTo>
                <a:cubicBezTo>
                  <a:pt x="672165" y="204582"/>
                  <a:pt x="646127" y="229144"/>
                  <a:pt x="620033" y="253593"/>
                </a:cubicBezTo>
                <a:cubicBezTo>
                  <a:pt x="606117" y="267292"/>
                  <a:pt x="593901" y="282615"/>
                  <a:pt x="579575" y="295941"/>
                </a:cubicBezTo>
                <a:cubicBezTo>
                  <a:pt x="572608" y="302791"/>
                  <a:pt x="566145" y="310144"/>
                  <a:pt x="559476" y="317274"/>
                </a:cubicBezTo>
                <a:cubicBezTo>
                  <a:pt x="551501" y="325934"/>
                  <a:pt x="542180" y="333063"/>
                  <a:pt x="533382" y="340809"/>
                </a:cubicBezTo>
                <a:cubicBezTo>
                  <a:pt x="538575" y="264605"/>
                  <a:pt x="556656" y="189726"/>
                  <a:pt x="564202" y="113783"/>
                </a:cubicBezTo>
                <a:cubicBezTo>
                  <a:pt x="567639" y="84686"/>
                  <a:pt x="570796" y="55403"/>
                  <a:pt x="568293" y="26101"/>
                </a:cubicBezTo>
                <a:cubicBezTo>
                  <a:pt x="568069" y="4918"/>
                  <a:pt x="545299" y="-4414"/>
                  <a:pt x="527218" y="1988"/>
                </a:cubicBezTo>
                <a:cubicBezTo>
                  <a:pt x="509716" y="7363"/>
                  <a:pt x="495670" y="21118"/>
                  <a:pt x="487339" y="37131"/>
                </a:cubicBezTo>
                <a:cubicBezTo>
                  <a:pt x="464103" y="83735"/>
                  <a:pt x="456650" y="136161"/>
                  <a:pt x="445966" y="186628"/>
                </a:cubicBezTo>
                <a:cubicBezTo>
                  <a:pt x="441745" y="205683"/>
                  <a:pt x="439429" y="225056"/>
                  <a:pt x="436477" y="244336"/>
                </a:cubicBezTo>
                <a:cubicBezTo>
                  <a:pt x="430612" y="279629"/>
                  <a:pt x="424486" y="315090"/>
                  <a:pt x="422356" y="350850"/>
                </a:cubicBezTo>
                <a:cubicBezTo>
                  <a:pt x="411952" y="334482"/>
                  <a:pt x="402202" y="317610"/>
                  <a:pt x="392246" y="300906"/>
                </a:cubicBezTo>
                <a:cubicBezTo>
                  <a:pt x="381674" y="282055"/>
                  <a:pt x="372839" y="262234"/>
                  <a:pt x="361557" y="243776"/>
                </a:cubicBezTo>
                <a:cubicBezTo>
                  <a:pt x="344037" y="215724"/>
                  <a:pt x="327431" y="187094"/>
                  <a:pt x="307352" y="160760"/>
                </a:cubicBezTo>
                <a:cubicBezTo>
                  <a:pt x="300926" y="151017"/>
                  <a:pt x="295584" y="140603"/>
                  <a:pt x="288486" y="131308"/>
                </a:cubicBezTo>
                <a:cubicBezTo>
                  <a:pt x="281351" y="121846"/>
                  <a:pt x="273674" y="112794"/>
                  <a:pt x="266090" y="103705"/>
                </a:cubicBezTo>
                <a:cubicBezTo>
                  <a:pt x="247430" y="81999"/>
                  <a:pt x="226249" y="60648"/>
                  <a:pt x="198941" y="50327"/>
                </a:cubicBezTo>
                <a:cubicBezTo>
                  <a:pt x="188499" y="46090"/>
                  <a:pt x="176881" y="43813"/>
                  <a:pt x="165749" y="46463"/>
                </a:cubicBezTo>
                <a:cubicBezTo>
                  <a:pt x="149125" y="50774"/>
                  <a:pt x="152673" y="72742"/>
                  <a:pt x="155046" y="85732"/>
                </a:cubicBezTo>
                <a:cubicBezTo>
                  <a:pt x="162424" y="124646"/>
                  <a:pt x="179010" y="161058"/>
                  <a:pt x="200808" y="193944"/>
                </a:cubicBezTo>
                <a:cubicBezTo>
                  <a:pt x="209569" y="208278"/>
                  <a:pt x="217022" y="223395"/>
                  <a:pt x="226006" y="237617"/>
                </a:cubicBezTo>
                <a:cubicBezTo>
                  <a:pt x="238147" y="256337"/>
                  <a:pt x="251764" y="274123"/>
                  <a:pt x="265287" y="291872"/>
                </a:cubicBezTo>
                <a:cubicBezTo>
                  <a:pt x="284489" y="315333"/>
                  <a:pt x="302028" y="340081"/>
                  <a:pt x="323116" y="361955"/>
                </a:cubicBezTo>
                <a:cubicBezTo>
                  <a:pt x="332811" y="373209"/>
                  <a:pt x="341795" y="385023"/>
                  <a:pt x="351601" y="396165"/>
                </a:cubicBezTo>
                <a:cubicBezTo>
                  <a:pt x="357186" y="402754"/>
                  <a:pt x="363089" y="409454"/>
                  <a:pt x="365891" y="417759"/>
                </a:cubicBezTo>
                <a:cubicBezTo>
                  <a:pt x="335370" y="412720"/>
                  <a:pt x="304531" y="415202"/>
                  <a:pt x="273767" y="415650"/>
                </a:cubicBezTo>
                <a:cubicBezTo>
                  <a:pt x="234355" y="417050"/>
                  <a:pt x="194887" y="416863"/>
                  <a:pt x="155531" y="419514"/>
                </a:cubicBezTo>
                <a:cubicBezTo>
                  <a:pt x="136049" y="420559"/>
                  <a:pt x="116512" y="420708"/>
                  <a:pt x="96992" y="421380"/>
                </a:cubicBezTo>
                <a:cubicBezTo>
                  <a:pt x="67162" y="422183"/>
                  <a:pt x="35297" y="422519"/>
                  <a:pt x="8698" y="437692"/>
                </a:cubicBezTo>
                <a:cubicBezTo>
                  <a:pt x="-17228" y="457476"/>
                  <a:pt x="21194" y="484613"/>
                  <a:pt x="40751" y="489951"/>
                </a:cubicBezTo>
                <a:cubicBezTo>
                  <a:pt x="59504" y="495662"/>
                  <a:pt x="79285" y="496781"/>
                  <a:pt x="98729" y="498125"/>
                </a:cubicBezTo>
                <a:cubicBezTo>
                  <a:pt x="128503" y="499413"/>
                  <a:pt x="158370" y="498797"/>
                  <a:pt x="188126" y="497565"/>
                </a:cubicBezTo>
                <a:cubicBezTo>
                  <a:pt x="218161" y="496128"/>
                  <a:pt x="248215" y="494990"/>
                  <a:pt x="278194" y="492750"/>
                </a:cubicBezTo>
                <a:cubicBezTo>
                  <a:pt x="304176" y="490548"/>
                  <a:pt x="330214" y="488178"/>
                  <a:pt x="356308" y="489428"/>
                </a:cubicBezTo>
                <a:cubicBezTo>
                  <a:pt x="345344" y="496763"/>
                  <a:pt x="335818" y="505852"/>
                  <a:pt x="326236" y="514811"/>
                </a:cubicBezTo>
                <a:cubicBezTo>
                  <a:pt x="283462" y="546838"/>
                  <a:pt x="240669" y="579014"/>
                  <a:pt x="201313" y="615277"/>
                </a:cubicBezTo>
                <a:cubicBezTo>
                  <a:pt x="169877" y="641332"/>
                  <a:pt x="140159" y="670391"/>
                  <a:pt x="119220" y="705759"/>
                </a:cubicBezTo>
                <a:cubicBezTo>
                  <a:pt x="108330" y="723172"/>
                  <a:pt x="97553" y="743031"/>
                  <a:pt x="102073" y="764233"/>
                </a:cubicBezTo>
                <a:cubicBezTo>
                  <a:pt x="104688" y="780899"/>
                  <a:pt x="120621" y="776924"/>
                  <a:pt x="132444" y="773546"/>
                </a:cubicBezTo>
                <a:cubicBezTo>
                  <a:pt x="150675" y="767424"/>
                  <a:pt x="168308" y="759212"/>
                  <a:pt x="184707" y="749152"/>
                </a:cubicBezTo>
                <a:cubicBezTo>
                  <a:pt x="230956" y="719888"/>
                  <a:pt x="274234" y="685901"/>
                  <a:pt x="312600" y="646856"/>
                </a:cubicBezTo>
                <a:cubicBezTo>
                  <a:pt x="334884" y="627092"/>
                  <a:pt x="354272" y="604415"/>
                  <a:pt x="376183" y="584258"/>
                </a:cubicBezTo>
                <a:cubicBezTo>
                  <a:pt x="400596" y="559884"/>
                  <a:pt x="427885" y="538159"/>
                  <a:pt x="453755" y="515221"/>
                </a:cubicBezTo>
                <a:cubicBezTo>
                  <a:pt x="453662" y="566994"/>
                  <a:pt x="453718" y="618786"/>
                  <a:pt x="455436" y="670541"/>
                </a:cubicBezTo>
                <a:cubicBezTo>
                  <a:pt x="455660" y="710425"/>
                  <a:pt x="462534" y="749862"/>
                  <a:pt x="472340" y="788421"/>
                </a:cubicBezTo>
                <a:cubicBezTo>
                  <a:pt x="477328" y="803949"/>
                  <a:pt x="485882" y="841258"/>
                  <a:pt x="502133" y="846596"/>
                </a:cubicBezTo>
                <a:cubicBezTo>
                  <a:pt x="524622" y="853035"/>
                  <a:pt x="543730" y="741818"/>
                  <a:pt x="548493" y="723135"/>
                </a:cubicBezTo>
                <a:cubicBezTo>
                  <a:pt x="556208" y="685397"/>
                  <a:pt x="562558" y="647379"/>
                  <a:pt x="565323" y="608932"/>
                </a:cubicBezTo>
                <a:cubicBezTo>
                  <a:pt x="567863" y="575617"/>
                  <a:pt x="569414" y="542414"/>
                  <a:pt x="572794" y="509100"/>
                </a:cubicBezTo>
                <a:cubicBezTo>
                  <a:pt x="584076" y="520652"/>
                  <a:pt x="596535" y="530936"/>
                  <a:pt x="608078" y="542209"/>
                </a:cubicBezTo>
                <a:cubicBezTo>
                  <a:pt x="618296" y="552549"/>
                  <a:pt x="628307" y="563094"/>
                  <a:pt x="638861" y="573116"/>
                </a:cubicBezTo>
                <a:cubicBezTo>
                  <a:pt x="651581" y="586069"/>
                  <a:pt x="662938" y="600291"/>
                  <a:pt x="676312" y="612627"/>
                </a:cubicBezTo>
                <a:cubicBezTo>
                  <a:pt x="684997" y="621213"/>
                  <a:pt x="691778" y="630414"/>
                  <a:pt x="700258" y="639690"/>
                </a:cubicBezTo>
                <a:cubicBezTo>
                  <a:pt x="710363" y="650384"/>
                  <a:pt x="721159" y="660388"/>
                  <a:pt x="732030" y="670279"/>
                </a:cubicBezTo>
                <a:cubicBezTo>
                  <a:pt x="751381" y="685584"/>
                  <a:pt x="782369" y="711190"/>
                  <a:pt x="808333" y="701504"/>
                </a:cubicBezTo>
                <a:cubicBezTo>
                  <a:pt x="828337" y="691985"/>
                  <a:pt x="820866" y="672127"/>
                  <a:pt x="812890" y="656767"/>
                </a:cubicBezTo>
                <a:cubicBezTo>
                  <a:pt x="805363" y="642004"/>
                  <a:pt x="798041" y="626774"/>
                  <a:pt x="788888" y="612721"/>
                </a:cubicBezTo>
                <a:cubicBezTo>
                  <a:pt x="781491" y="601858"/>
                  <a:pt x="773235" y="591612"/>
                  <a:pt x="765652" y="580862"/>
                </a:cubicBezTo>
                <a:cubicBezTo>
                  <a:pt x="748019" y="557159"/>
                  <a:pt x="726053" y="537095"/>
                  <a:pt x="703582" y="518077"/>
                </a:cubicBezTo>
                <a:cubicBezTo>
                  <a:pt x="696186" y="511377"/>
                  <a:pt x="689387" y="504079"/>
                  <a:pt x="681915" y="497472"/>
                </a:cubicBezTo>
                <a:cubicBezTo>
                  <a:pt x="674164" y="490399"/>
                  <a:pt x="664843" y="485303"/>
                  <a:pt x="657110" y="478230"/>
                </a:cubicBezTo>
                <a:cubicBezTo>
                  <a:pt x="687799" y="478024"/>
                  <a:pt x="718339" y="482429"/>
                  <a:pt x="749028" y="480824"/>
                </a:cubicBezTo>
                <a:cubicBezTo>
                  <a:pt x="772955" y="479872"/>
                  <a:pt x="796957" y="480917"/>
                  <a:pt x="820716" y="477446"/>
                </a:cubicBezTo>
                <a:cubicBezTo>
                  <a:pt x="835417" y="476027"/>
                  <a:pt x="850304" y="475934"/>
                  <a:pt x="864779" y="472649"/>
                </a:cubicBezTo>
                <a:cubicBezTo>
                  <a:pt x="878658" y="469644"/>
                  <a:pt x="891901" y="464344"/>
                  <a:pt x="905424" y="460070"/>
                </a:cubicBezTo>
                <a:cubicBezTo>
                  <a:pt x="912634" y="457681"/>
                  <a:pt x="920162" y="455161"/>
                  <a:pt x="925579" y="449581"/>
                </a:cubicBezTo>
                <a:cubicBezTo>
                  <a:pt x="945882" y="431085"/>
                  <a:pt x="925840" y="405292"/>
                  <a:pt x="903911" y="4011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14"/>
          <p:cNvSpPr/>
          <p:nvPr/>
        </p:nvSpPr>
        <p:spPr>
          <a:xfrm>
            <a:off x="8504791" y="4516061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502133" y="846596"/>
                </a:moveTo>
                <a:cubicBezTo>
                  <a:pt x="485882" y="841258"/>
                  <a:pt x="477328" y="803949"/>
                  <a:pt x="472340" y="788421"/>
                </a:cubicBezTo>
                <a:cubicBezTo>
                  <a:pt x="462534" y="749862"/>
                  <a:pt x="455660" y="710425"/>
                  <a:pt x="455436" y="670541"/>
                </a:cubicBezTo>
                <a:cubicBezTo>
                  <a:pt x="453718" y="618786"/>
                  <a:pt x="453662" y="566994"/>
                  <a:pt x="453755" y="515221"/>
                </a:cubicBezTo>
                <a:cubicBezTo>
                  <a:pt x="427885" y="538159"/>
                  <a:pt x="400596" y="559884"/>
                  <a:pt x="376183" y="584258"/>
                </a:cubicBezTo>
                <a:cubicBezTo>
                  <a:pt x="354272" y="604415"/>
                  <a:pt x="334884" y="627092"/>
                  <a:pt x="312600" y="646856"/>
                </a:cubicBezTo>
                <a:cubicBezTo>
                  <a:pt x="274234" y="685901"/>
                  <a:pt x="230956" y="719888"/>
                  <a:pt x="184707" y="749152"/>
                </a:cubicBezTo>
                <a:cubicBezTo>
                  <a:pt x="168308" y="759212"/>
                  <a:pt x="150675" y="767424"/>
                  <a:pt x="132444" y="773546"/>
                </a:cubicBezTo>
                <a:cubicBezTo>
                  <a:pt x="120621" y="776924"/>
                  <a:pt x="104688" y="780899"/>
                  <a:pt x="102073" y="764233"/>
                </a:cubicBezTo>
                <a:cubicBezTo>
                  <a:pt x="97553" y="743031"/>
                  <a:pt x="108330" y="723172"/>
                  <a:pt x="119220" y="705759"/>
                </a:cubicBezTo>
                <a:cubicBezTo>
                  <a:pt x="140159" y="670391"/>
                  <a:pt x="169877" y="641332"/>
                  <a:pt x="201313" y="615277"/>
                </a:cubicBezTo>
                <a:cubicBezTo>
                  <a:pt x="240669" y="579014"/>
                  <a:pt x="283462" y="546838"/>
                  <a:pt x="326236" y="514811"/>
                </a:cubicBezTo>
                <a:cubicBezTo>
                  <a:pt x="335818" y="505852"/>
                  <a:pt x="345344" y="496763"/>
                  <a:pt x="356308" y="489428"/>
                </a:cubicBezTo>
                <a:cubicBezTo>
                  <a:pt x="330214" y="488178"/>
                  <a:pt x="304176" y="490548"/>
                  <a:pt x="278194" y="492750"/>
                </a:cubicBezTo>
                <a:cubicBezTo>
                  <a:pt x="248215" y="494990"/>
                  <a:pt x="218161" y="496128"/>
                  <a:pt x="188126" y="497565"/>
                </a:cubicBezTo>
                <a:cubicBezTo>
                  <a:pt x="158370" y="498797"/>
                  <a:pt x="128503" y="499413"/>
                  <a:pt x="98729" y="498125"/>
                </a:cubicBezTo>
                <a:cubicBezTo>
                  <a:pt x="79285" y="496781"/>
                  <a:pt x="59504" y="495662"/>
                  <a:pt x="40751" y="489951"/>
                </a:cubicBezTo>
                <a:cubicBezTo>
                  <a:pt x="21194" y="484613"/>
                  <a:pt x="-17228" y="457476"/>
                  <a:pt x="8698" y="437692"/>
                </a:cubicBezTo>
                <a:cubicBezTo>
                  <a:pt x="35297" y="422519"/>
                  <a:pt x="67162" y="422183"/>
                  <a:pt x="96992" y="421380"/>
                </a:cubicBezTo>
                <a:cubicBezTo>
                  <a:pt x="116512" y="420708"/>
                  <a:pt x="136049" y="420559"/>
                  <a:pt x="155531" y="419514"/>
                </a:cubicBezTo>
                <a:cubicBezTo>
                  <a:pt x="194887" y="416863"/>
                  <a:pt x="234355" y="417050"/>
                  <a:pt x="273767" y="415650"/>
                </a:cubicBezTo>
                <a:cubicBezTo>
                  <a:pt x="304531" y="415202"/>
                  <a:pt x="335370" y="412720"/>
                  <a:pt x="365891" y="417759"/>
                </a:cubicBezTo>
                <a:cubicBezTo>
                  <a:pt x="363089" y="409454"/>
                  <a:pt x="357186" y="402754"/>
                  <a:pt x="351601" y="396165"/>
                </a:cubicBezTo>
                <a:cubicBezTo>
                  <a:pt x="341795" y="385023"/>
                  <a:pt x="332811" y="373209"/>
                  <a:pt x="323116" y="361955"/>
                </a:cubicBezTo>
                <a:cubicBezTo>
                  <a:pt x="302028" y="340081"/>
                  <a:pt x="284489" y="315333"/>
                  <a:pt x="265287" y="291872"/>
                </a:cubicBezTo>
                <a:cubicBezTo>
                  <a:pt x="251764" y="274123"/>
                  <a:pt x="238147" y="256337"/>
                  <a:pt x="226006" y="237617"/>
                </a:cubicBezTo>
                <a:cubicBezTo>
                  <a:pt x="217022" y="223395"/>
                  <a:pt x="209569" y="208278"/>
                  <a:pt x="200808" y="193944"/>
                </a:cubicBezTo>
                <a:cubicBezTo>
                  <a:pt x="179010" y="161058"/>
                  <a:pt x="162424" y="124646"/>
                  <a:pt x="155046" y="85732"/>
                </a:cubicBezTo>
                <a:cubicBezTo>
                  <a:pt x="152673" y="72742"/>
                  <a:pt x="149125" y="50774"/>
                  <a:pt x="165749" y="46463"/>
                </a:cubicBezTo>
                <a:cubicBezTo>
                  <a:pt x="176881" y="43813"/>
                  <a:pt x="188499" y="46090"/>
                  <a:pt x="198941" y="50327"/>
                </a:cubicBezTo>
                <a:cubicBezTo>
                  <a:pt x="226249" y="60648"/>
                  <a:pt x="247430" y="81999"/>
                  <a:pt x="266090" y="103705"/>
                </a:cubicBezTo>
                <a:cubicBezTo>
                  <a:pt x="273674" y="112794"/>
                  <a:pt x="281351" y="121846"/>
                  <a:pt x="288486" y="131308"/>
                </a:cubicBezTo>
                <a:cubicBezTo>
                  <a:pt x="295584" y="140603"/>
                  <a:pt x="300926" y="151017"/>
                  <a:pt x="307352" y="160760"/>
                </a:cubicBezTo>
                <a:cubicBezTo>
                  <a:pt x="327431" y="187094"/>
                  <a:pt x="344037" y="215724"/>
                  <a:pt x="361557" y="243776"/>
                </a:cubicBezTo>
                <a:cubicBezTo>
                  <a:pt x="372839" y="262234"/>
                  <a:pt x="381674" y="282055"/>
                  <a:pt x="392246" y="300906"/>
                </a:cubicBezTo>
                <a:cubicBezTo>
                  <a:pt x="402202" y="317610"/>
                  <a:pt x="411952" y="334482"/>
                  <a:pt x="422356" y="350850"/>
                </a:cubicBezTo>
                <a:cubicBezTo>
                  <a:pt x="424486" y="315090"/>
                  <a:pt x="430612" y="279629"/>
                  <a:pt x="436477" y="244336"/>
                </a:cubicBezTo>
                <a:cubicBezTo>
                  <a:pt x="439429" y="225056"/>
                  <a:pt x="441745" y="205683"/>
                  <a:pt x="445966" y="186628"/>
                </a:cubicBezTo>
                <a:cubicBezTo>
                  <a:pt x="456650" y="136161"/>
                  <a:pt x="464103" y="83735"/>
                  <a:pt x="487339" y="37131"/>
                </a:cubicBezTo>
                <a:cubicBezTo>
                  <a:pt x="495670" y="21118"/>
                  <a:pt x="509716" y="7363"/>
                  <a:pt x="527218" y="1988"/>
                </a:cubicBezTo>
                <a:cubicBezTo>
                  <a:pt x="545299" y="-4414"/>
                  <a:pt x="568069" y="4918"/>
                  <a:pt x="568293" y="26101"/>
                </a:cubicBezTo>
                <a:cubicBezTo>
                  <a:pt x="570796" y="55403"/>
                  <a:pt x="567639" y="84686"/>
                  <a:pt x="564202" y="113783"/>
                </a:cubicBezTo>
                <a:cubicBezTo>
                  <a:pt x="556656" y="189726"/>
                  <a:pt x="538575" y="264605"/>
                  <a:pt x="533382" y="340809"/>
                </a:cubicBezTo>
                <a:cubicBezTo>
                  <a:pt x="542180" y="333063"/>
                  <a:pt x="551501" y="325934"/>
                  <a:pt x="559476" y="317274"/>
                </a:cubicBezTo>
                <a:cubicBezTo>
                  <a:pt x="566145" y="310144"/>
                  <a:pt x="572608" y="302791"/>
                  <a:pt x="579575" y="295941"/>
                </a:cubicBezTo>
                <a:cubicBezTo>
                  <a:pt x="593901" y="282615"/>
                  <a:pt x="606117" y="267292"/>
                  <a:pt x="620033" y="253593"/>
                </a:cubicBezTo>
                <a:cubicBezTo>
                  <a:pt x="646127" y="229144"/>
                  <a:pt x="672165" y="204582"/>
                  <a:pt x="699436" y="181458"/>
                </a:cubicBezTo>
                <a:cubicBezTo>
                  <a:pt x="721738" y="163111"/>
                  <a:pt x="743480" y="143925"/>
                  <a:pt x="767912" y="128378"/>
                </a:cubicBezTo>
                <a:cubicBezTo>
                  <a:pt x="784853" y="118319"/>
                  <a:pt x="804036" y="108819"/>
                  <a:pt x="824284" y="111114"/>
                </a:cubicBezTo>
                <a:cubicBezTo>
                  <a:pt x="835678" y="112645"/>
                  <a:pt x="845540" y="121491"/>
                  <a:pt x="849482" y="132092"/>
                </a:cubicBezTo>
                <a:cubicBezTo>
                  <a:pt x="854656" y="147266"/>
                  <a:pt x="845858" y="162514"/>
                  <a:pt x="838536" y="175411"/>
                </a:cubicBezTo>
                <a:cubicBezTo>
                  <a:pt x="827553" y="192861"/>
                  <a:pt x="813488" y="208614"/>
                  <a:pt x="797536" y="221678"/>
                </a:cubicBezTo>
                <a:cubicBezTo>
                  <a:pt x="785601" y="230749"/>
                  <a:pt x="774804" y="241126"/>
                  <a:pt x="763784" y="251260"/>
                </a:cubicBezTo>
                <a:cubicBezTo>
                  <a:pt x="751587" y="261731"/>
                  <a:pt x="740006" y="272854"/>
                  <a:pt x="728294" y="283847"/>
                </a:cubicBezTo>
                <a:cubicBezTo>
                  <a:pt x="715948" y="294915"/>
                  <a:pt x="703321" y="305665"/>
                  <a:pt x="691479" y="317255"/>
                </a:cubicBezTo>
                <a:cubicBezTo>
                  <a:pt x="668000" y="338476"/>
                  <a:pt x="644464" y="359678"/>
                  <a:pt x="621845" y="381776"/>
                </a:cubicBezTo>
                <a:cubicBezTo>
                  <a:pt x="683503" y="379069"/>
                  <a:pt x="745217" y="382559"/>
                  <a:pt x="806539" y="389110"/>
                </a:cubicBezTo>
                <a:cubicBezTo>
                  <a:pt x="839022" y="392638"/>
                  <a:pt x="871933" y="394000"/>
                  <a:pt x="903911" y="401167"/>
                </a:cubicBezTo>
                <a:cubicBezTo>
                  <a:pt x="925840" y="405292"/>
                  <a:pt x="945882" y="431085"/>
                  <a:pt x="925579" y="449581"/>
                </a:cubicBezTo>
                <a:cubicBezTo>
                  <a:pt x="920162" y="455161"/>
                  <a:pt x="912634" y="457681"/>
                  <a:pt x="905424" y="460070"/>
                </a:cubicBezTo>
                <a:cubicBezTo>
                  <a:pt x="891901" y="464344"/>
                  <a:pt x="878658" y="469644"/>
                  <a:pt x="864779" y="472649"/>
                </a:cubicBezTo>
                <a:cubicBezTo>
                  <a:pt x="850304" y="475934"/>
                  <a:pt x="835417" y="476027"/>
                  <a:pt x="820716" y="477446"/>
                </a:cubicBezTo>
                <a:cubicBezTo>
                  <a:pt x="796957" y="480917"/>
                  <a:pt x="772955" y="479872"/>
                  <a:pt x="749028" y="480824"/>
                </a:cubicBezTo>
                <a:cubicBezTo>
                  <a:pt x="718339" y="482429"/>
                  <a:pt x="687799" y="478024"/>
                  <a:pt x="657110" y="478230"/>
                </a:cubicBezTo>
                <a:cubicBezTo>
                  <a:pt x="664843" y="485303"/>
                  <a:pt x="674164" y="490399"/>
                  <a:pt x="681915" y="497472"/>
                </a:cubicBezTo>
                <a:cubicBezTo>
                  <a:pt x="689387" y="504079"/>
                  <a:pt x="696186" y="511377"/>
                  <a:pt x="703582" y="518077"/>
                </a:cubicBezTo>
                <a:cubicBezTo>
                  <a:pt x="726053" y="537095"/>
                  <a:pt x="748019" y="557159"/>
                  <a:pt x="765652" y="580862"/>
                </a:cubicBezTo>
                <a:cubicBezTo>
                  <a:pt x="773235" y="591612"/>
                  <a:pt x="781491" y="601858"/>
                  <a:pt x="788888" y="612721"/>
                </a:cubicBezTo>
                <a:cubicBezTo>
                  <a:pt x="798041" y="626774"/>
                  <a:pt x="805363" y="642004"/>
                  <a:pt x="812890" y="656767"/>
                </a:cubicBezTo>
                <a:cubicBezTo>
                  <a:pt x="820866" y="672127"/>
                  <a:pt x="828337" y="691985"/>
                  <a:pt x="808333" y="701504"/>
                </a:cubicBezTo>
                <a:cubicBezTo>
                  <a:pt x="782369" y="711190"/>
                  <a:pt x="751381" y="685584"/>
                  <a:pt x="732030" y="670279"/>
                </a:cubicBezTo>
                <a:cubicBezTo>
                  <a:pt x="721159" y="660388"/>
                  <a:pt x="710363" y="650384"/>
                  <a:pt x="700258" y="639690"/>
                </a:cubicBezTo>
                <a:cubicBezTo>
                  <a:pt x="691778" y="630414"/>
                  <a:pt x="684997" y="621213"/>
                  <a:pt x="676312" y="612627"/>
                </a:cubicBezTo>
                <a:cubicBezTo>
                  <a:pt x="662938" y="600291"/>
                  <a:pt x="651581" y="586069"/>
                  <a:pt x="638861" y="573116"/>
                </a:cubicBezTo>
                <a:cubicBezTo>
                  <a:pt x="628307" y="563094"/>
                  <a:pt x="618296" y="552549"/>
                  <a:pt x="608078" y="542209"/>
                </a:cubicBezTo>
                <a:cubicBezTo>
                  <a:pt x="596535" y="530936"/>
                  <a:pt x="584076" y="520652"/>
                  <a:pt x="572794" y="509100"/>
                </a:cubicBezTo>
                <a:cubicBezTo>
                  <a:pt x="569414" y="542414"/>
                  <a:pt x="567863" y="575617"/>
                  <a:pt x="565323" y="608932"/>
                </a:cubicBezTo>
                <a:cubicBezTo>
                  <a:pt x="562558" y="647379"/>
                  <a:pt x="556208" y="685397"/>
                  <a:pt x="548493" y="723135"/>
                </a:cubicBezTo>
                <a:cubicBezTo>
                  <a:pt x="543730" y="741818"/>
                  <a:pt x="524622" y="853035"/>
                  <a:pt x="502133" y="846596"/>
                </a:cubicBezTo>
                <a:close/>
                <a:moveTo>
                  <a:pt x="503889" y="836928"/>
                </a:moveTo>
                <a:cubicBezTo>
                  <a:pt x="508614" y="830993"/>
                  <a:pt x="512126" y="824274"/>
                  <a:pt x="514573" y="817107"/>
                </a:cubicBezTo>
                <a:cubicBezTo>
                  <a:pt x="519766" y="802195"/>
                  <a:pt x="524136" y="787021"/>
                  <a:pt x="527685" y="771642"/>
                </a:cubicBezTo>
                <a:cubicBezTo>
                  <a:pt x="540237" y="719272"/>
                  <a:pt x="551052" y="666229"/>
                  <a:pt x="555330" y="612478"/>
                </a:cubicBezTo>
                <a:cubicBezTo>
                  <a:pt x="558505" y="575337"/>
                  <a:pt x="559514" y="538028"/>
                  <a:pt x="564127" y="501037"/>
                </a:cubicBezTo>
                <a:cubicBezTo>
                  <a:pt x="564837" y="496483"/>
                  <a:pt x="569750" y="493067"/>
                  <a:pt x="573784" y="496371"/>
                </a:cubicBezTo>
                <a:cubicBezTo>
                  <a:pt x="578622" y="501167"/>
                  <a:pt x="583292" y="506151"/>
                  <a:pt x="588298" y="510779"/>
                </a:cubicBezTo>
                <a:cubicBezTo>
                  <a:pt x="601597" y="523097"/>
                  <a:pt x="615232" y="535042"/>
                  <a:pt x="627542" y="548368"/>
                </a:cubicBezTo>
                <a:cubicBezTo>
                  <a:pt x="636806" y="557980"/>
                  <a:pt x="646818" y="566826"/>
                  <a:pt x="655672" y="576830"/>
                </a:cubicBezTo>
                <a:cubicBezTo>
                  <a:pt x="665030" y="588047"/>
                  <a:pt x="675434" y="598238"/>
                  <a:pt x="685782" y="608540"/>
                </a:cubicBezTo>
                <a:cubicBezTo>
                  <a:pt x="692805" y="615744"/>
                  <a:pt x="699006" y="623732"/>
                  <a:pt x="705618" y="631310"/>
                </a:cubicBezTo>
                <a:cubicBezTo>
                  <a:pt x="718694" y="644934"/>
                  <a:pt x="732198" y="658316"/>
                  <a:pt x="747010" y="670074"/>
                </a:cubicBezTo>
                <a:cubicBezTo>
                  <a:pt x="762308" y="680451"/>
                  <a:pt x="787637" y="701224"/>
                  <a:pt x="806558" y="691444"/>
                </a:cubicBezTo>
                <a:cubicBezTo>
                  <a:pt x="810350" y="688719"/>
                  <a:pt x="812778" y="684427"/>
                  <a:pt x="811246" y="679761"/>
                </a:cubicBezTo>
                <a:cubicBezTo>
                  <a:pt x="810051" y="673322"/>
                  <a:pt x="807380" y="667331"/>
                  <a:pt x="804485" y="661489"/>
                </a:cubicBezTo>
                <a:cubicBezTo>
                  <a:pt x="796826" y="646427"/>
                  <a:pt x="789467" y="631142"/>
                  <a:pt x="780165" y="616995"/>
                </a:cubicBezTo>
                <a:cubicBezTo>
                  <a:pt x="768827" y="601746"/>
                  <a:pt x="758162" y="585938"/>
                  <a:pt x="745759" y="571548"/>
                </a:cubicBezTo>
                <a:cubicBezTo>
                  <a:pt x="732292" y="556785"/>
                  <a:pt x="717853" y="542526"/>
                  <a:pt x="702499" y="529910"/>
                </a:cubicBezTo>
                <a:cubicBezTo>
                  <a:pt x="692992" y="521959"/>
                  <a:pt x="684586" y="512814"/>
                  <a:pt x="675378" y="504527"/>
                </a:cubicBezTo>
                <a:cubicBezTo>
                  <a:pt x="668186" y="498256"/>
                  <a:pt x="660042" y="493254"/>
                  <a:pt x="652683" y="487207"/>
                </a:cubicBezTo>
                <a:cubicBezTo>
                  <a:pt x="647546" y="483101"/>
                  <a:pt x="637423" y="473041"/>
                  <a:pt x="647827" y="468954"/>
                </a:cubicBezTo>
                <a:cubicBezTo>
                  <a:pt x="659183" y="467927"/>
                  <a:pt x="670708" y="469029"/>
                  <a:pt x="682121" y="469196"/>
                </a:cubicBezTo>
                <a:cubicBezTo>
                  <a:pt x="706197" y="470410"/>
                  <a:pt x="730218" y="472556"/>
                  <a:pt x="754332" y="470951"/>
                </a:cubicBezTo>
                <a:cubicBezTo>
                  <a:pt x="773852" y="470279"/>
                  <a:pt x="793464" y="471212"/>
                  <a:pt x="812871" y="468599"/>
                </a:cubicBezTo>
                <a:cubicBezTo>
                  <a:pt x="828431" y="466621"/>
                  <a:pt x="844196" y="466789"/>
                  <a:pt x="859643" y="463877"/>
                </a:cubicBezTo>
                <a:cubicBezTo>
                  <a:pt x="875426" y="460667"/>
                  <a:pt x="890407" y="454620"/>
                  <a:pt x="905723" y="449805"/>
                </a:cubicBezTo>
                <a:cubicBezTo>
                  <a:pt x="926176" y="443571"/>
                  <a:pt x="931518" y="426905"/>
                  <a:pt x="911981" y="414400"/>
                </a:cubicBezTo>
                <a:cubicBezTo>
                  <a:pt x="898663" y="408035"/>
                  <a:pt x="883458" y="407289"/>
                  <a:pt x="869038" y="405105"/>
                </a:cubicBezTo>
                <a:cubicBezTo>
                  <a:pt x="859643" y="403985"/>
                  <a:pt x="850229" y="402847"/>
                  <a:pt x="840796" y="401932"/>
                </a:cubicBezTo>
                <a:cubicBezTo>
                  <a:pt x="807287" y="398984"/>
                  <a:pt x="773684" y="395512"/>
                  <a:pt x="740174" y="392806"/>
                </a:cubicBezTo>
                <a:cubicBezTo>
                  <a:pt x="706720" y="391126"/>
                  <a:pt x="673211" y="389764"/>
                  <a:pt x="639720" y="390809"/>
                </a:cubicBezTo>
                <a:cubicBezTo>
                  <a:pt x="632099" y="390436"/>
                  <a:pt x="612916" y="394486"/>
                  <a:pt x="608975" y="386964"/>
                </a:cubicBezTo>
                <a:cubicBezTo>
                  <a:pt x="607014" y="382522"/>
                  <a:pt x="611366" y="379144"/>
                  <a:pt x="613962" y="376102"/>
                </a:cubicBezTo>
                <a:cubicBezTo>
                  <a:pt x="619977" y="369663"/>
                  <a:pt x="626496" y="363746"/>
                  <a:pt x="633033" y="357867"/>
                </a:cubicBezTo>
                <a:cubicBezTo>
                  <a:pt x="640243" y="351447"/>
                  <a:pt x="647229" y="344765"/>
                  <a:pt x="654103" y="337991"/>
                </a:cubicBezTo>
                <a:cubicBezTo>
                  <a:pt x="667645" y="325225"/>
                  <a:pt x="681878" y="313634"/>
                  <a:pt x="695065" y="300551"/>
                </a:cubicBezTo>
                <a:cubicBezTo>
                  <a:pt x="708346" y="288289"/>
                  <a:pt x="722355" y="276867"/>
                  <a:pt x="735149" y="264082"/>
                </a:cubicBezTo>
                <a:cubicBezTo>
                  <a:pt x="748337" y="251951"/>
                  <a:pt x="761785" y="240137"/>
                  <a:pt x="774879" y="227912"/>
                </a:cubicBezTo>
                <a:cubicBezTo>
                  <a:pt x="791167" y="214455"/>
                  <a:pt x="807716" y="201297"/>
                  <a:pt x="820548" y="184295"/>
                </a:cubicBezTo>
                <a:cubicBezTo>
                  <a:pt x="830336" y="171044"/>
                  <a:pt x="840740" y="156878"/>
                  <a:pt x="841431" y="140043"/>
                </a:cubicBezTo>
                <a:cubicBezTo>
                  <a:pt x="836855" y="114007"/>
                  <a:pt x="808781" y="118561"/>
                  <a:pt x="790644" y="127202"/>
                </a:cubicBezTo>
                <a:cubicBezTo>
                  <a:pt x="769126" y="136870"/>
                  <a:pt x="750727" y="151839"/>
                  <a:pt x="732516" y="166508"/>
                </a:cubicBezTo>
                <a:cubicBezTo>
                  <a:pt x="712249" y="183100"/>
                  <a:pt x="691834" y="200588"/>
                  <a:pt x="672352" y="217945"/>
                </a:cubicBezTo>
                <a:cubicBezTo>
                  <a:pt x="664656" y="224664"/>
                  <a:pt x="657203" y="231701"/>
                  <a:pt x="649937" y="238886"/>
                </a:cubicBezTo>
                <a:cubicBezTo>
                  <a:pt x="635872" y="252305"/>
                  <a:pt x="620985" y="264866"/>
                  <a:pt x="608545" y="279890"/>
                </a:cubicBezTo>
                <a:cubicBezTo>
                  <a:pt x="598739" y="291219"/>
                  <a:pt x="587476" y="301130"/>
                  <a:pt x="577296" y="312104"/>
                </a:cubicBezTo>
                <a:cubicBezTo>
                  <a:pt x="566761" y="324179"/>
                  <a:pt x="555348" y="335378"/>
                  <a:pt x="542759" y="345307"/>
                </a:cubicBezTo>
                <a:cubicBezTo>
                  <a:pt x="538519" y="348703"/>
                  <a:pt x="535082" y="353145"/>
                  <a:pt x="530525" y="356057"/>
                </a:cubicBezTo>
                <a:cubicBezTo>
                  <a:pt x="527760" y="357643"/>
                  <a:pt x="524024" y="356038"/>
                  <a:pt x="523165" y="352996"/>
                </a:cubicBezTo>
                <a:cubicBezTo>
                  <a:pt x="522698" y="350458"/>
                  <a:pt x="523427" y="347621"/>
                  <a:pt x="523464" y="345120"/>
                </a:cubicBezTo>
                <a:cubicBezTo>
                  <a:pt x="524192" y="331869"/>
                  <a:pt x="525369" y="318674"/>
                  <a:pt x="527013" y="305516"/>
                </a:cubicBezTo>
                <a:cubicBezTo>
                  <a:pt x="532019" y="262813"/>
                  <a:pt x="539247" y="220372"/>
                  <a:pt x="545878" y="177893"/>
                </a:cubicBezTo>
                <a:cubicBezTo>
                  <a:pt x="549427" y="158837"/>
                  <a:pt x="551893" y="139651"/>
                  <a:pt x="553835" y="120372"/>
                </a:cubicBezTo>
                <a:cubicBezTo>
                  <a:pt x="556077" y="97228"/>
                  <a:pt x="559738" y="74141"/>
                  <a:pt x="559458" y="50812"/>
                </a:cubicBezTo>
                <a:cubicBezTo>
                  <a:pt x="559103" y="40323"/>
                  <a:pt x="560168" y="29050"/>
                  <a:pt x="557030" y="18972"/>
                </a:cubicBezTo>
                <a:cubicBezTo>
                  <a:pt x="546644" y="1969"/>
                  <a:pt x="522474" y="11357"/>
                  <a:pt x="510837" y="22312"/>
                </a:cubicBezTo>
                <a:cubicBezTo>
                  <a:pt x="487956" y="42525"/>
                  <a:pt x="478019" y="88027"/>
                  <a:pt x="470174" y="117199"/>
                </a:cubicBezTo>
                <a:cubicBezTo>
                  <a:pt x="462534" y="152548"/>
                  <a:pt x="454409" y="187860"/>
                  <a:pt x="448787" y="223582"/>
                </a:cubicBezTo>
                <a:cubicBezTo>
                  <a:pt x="446489" y="242656"/>
                  <a:pt x="442100" y="261376"/>
                  <a:pt x="439466" y="280394"/>
                </a:cubicBezTo>
                <a:cubicBezTo>
                  <a:pt x="436683" y="298461"/>
                  <a:pt x="433414" y="316471"/>
                  <a:pt x="431247" y="334650"/>
                </a:cubicBezTo>
                <a:cubicBezTo>
                  <a:pt x="430519" y="340398"/>
                  <a:pt x="429790" y="346147"/>
                  <a:pt x="429342" y="351914"/>
                </a:cubicBezTo>
                <a:cubicBezTo>
                  <a:pt x="428950" y="354303"/>
                  <a:pt x="429921" y="357550"/>
                  <a:pt x="427213" y="358782"/>
                </a:cubicBezTo>
                <a:cubicBezTo>
                  <a:pt x="427026" y="362571"/>
                  <a:pt x="422450" y="364568"/>
                  <a:pt x="419498" y="362272"/>
                </a:cubicBezTo>
                <a:cubicBezTo>
                  <a:pt x="411205" y="354247"/>
                  <a:pt x="406909" y="342992"/>
                  <a:pt x="400502" y="333493"/>
                </a:cubicBezTo>
                <a:cubicBezTo>
                  <a:pt x="390080" y="316453"/>
                  <a:pt x="379713" y="299357"/>
                  <a:pt x="371121" y="281290"/>
                </a:cubicBezTo>
                <a:cubicBezTo>
                  <a:pt x="354982" y="249599"/>
                  <a:pt x="335463" y="219681"/>
                  <a:pt x="316373" y="189745"/>
                </a:cubicBezTo>
                <a:cubicBezTo>
                  <a:pt x="305166" y="174664"/>
                  <a:pt x="294557" y="159248"/>
                  <a:pt x="285049" y="143029"/>
                </a:cubicBezTo>
                <a:cubicBezTo>
                  <a:pt x="266968" y="118710"/>
                  <a:pt x="247748" y="94634"/>
                  <a:pt x="223970" y="75616"/>
                </a:cubicBezTo>
                <a:cubicBezTo>
                  <a:pt x="209046" y="64362"/>
                  <a:pt x="183923" y="49599"/>
                  <a:pt x="165319" y="57027"/>
                </a:cubicBezTo>
                <a:cubicBezTo>
                  <a:pt x="160332" y="66041"/>
                  <a:pt x="163451" y="76754"/>
                  <a:pt x="164983" y="86310"/>
                </a:cubicBezTo>
                <a:cubicBezTo>
                  <a:pt x="169877" y="109509"/>
                  <a:pt x="177666" y="132018"/>
                  <a:pt x="188144" y="153276"/>
                </a:cubicBezTo>
                <a:cubicBezTo>
                  <a:pt x="195616" y="168319"/>
                  <a:pt x="205329" y="182074"/>
                  <a:pt x="213641" y="196650"/>
                </a:cubicBezTo>
                <a:cubicBezTo>
                  <a:pt x="226211" y="219644"/>
                  <a:pt x="239417" y="242246"/>
                  <a:pt x="255686" y="262869"/>
                </a:cubicBezTo>
                <a:cubicBezTo>
                  <a:pt x="267435" y="279592"/>
                  <a:pt x="280622" y="295176"/>
                  <a:pt x="293193" y="311264"/>
                </a:cubicBezTo>
                <a:cubicBezTo>
                  <a:pt x="300123" y="320372"/>
                  <a:pt x="306885" y="329667"/>
                  <a:pt x="314618" y="338159"/>
                </a:cubicBezTo>
                <a:cubicBezTo>
                  <a:pt x="328122" y="352436"/>
                  <a:pt x="340581" y="367610"/>
                  <a:pt x="352965" y="382858"/>
                </a:cubicBezTo>
                <a:cubicBezTo>
                  <a:pt x="360362" y="392134"/>
                  <a:pt x="380834" y="411936"/>
                  <a:pt x="374856" y="424385"/>
                </a:cubicBezTo>
                <a:cubicBezTo>
                  <a:pt x="369234" y="431272"/>
                  <a:pt x="346838" y="423806"/>
                  <a:pt x="337742" y="424273"/>
                </a:cubicBezTo>
                <a:cubicBezTo>
                  <a:pt x="288673" y="424086"/>
                  <a:pt x="239623" y="426811"/>
                  <a:pt x="190554" y="427278"/>
                </a:cubicBezTo>
                <a:cubicBezTo>
                  <a:pt x="160929" y="428771"/>
                  <a:pt x="131324" y="430376"/>
                  <a:pt x="101643" y="430861"/>
                </a:cubicBezTo>
                <a:cubicBezTo>
                  <a:pt x="75306" y="431589"/>
                  <a:pt x="49829" y="431570"/>
                  <a:pt x="25042" y="440548"/>
                </a:cubicBezTo>
                <a:cubicBezTo>
                  <a:pt x="19345" y="442974"/>
                  <a:pt x="11425" y="444952"/>
                  <a:pt x="9744" y="451671"/>
                </a:cubicBezTo>
                <a:cubicBezTo>
                  <a:pt x="10361" y="464195"/>
                  <a:pt x="29488" y="475374"/>
                  <a:pt x="40060" y="479555"/>
                </a:cubicBezTo>
                <a:cubicBezTo>
                  <a:pt x="75194" y="490417"/>
                  <a:pt x="112589" y="488924"/>
                  <a:pt x="148956" y="489055"/>
                </a:cubicBezTo>
                <a:cubicBezTo>
                  <a:pt x="188611" y="488457"/>
                  <a:pt x="228229" y="486069"/>
                  <a:pt x="267828" y="483866"/>
                </a:cubicBezTo>
                <a:cubicBezTo>
                  <a:pt x="296537" y="481701"/>
                  <a:pt x="325246" y="478454"/>
                  <a:pt x="354086" y="479685"/>
                </a:cubicBezTo>
                <a:cubicBezTo>
                  <a:pt x="360250" y="480488"/>
                  <a:pt x="372727" y="478454"/>
                  <a:pt x="372746" y="487375"/>
                </a:cubicBezTo>
                <a:cubicBezTo>
                  <a:pt x="372578" y="488551"/>
                  <a:pt x="371943" y="489801"/>
                  <a:pt x="371102" y="490641"/>
                </a:cubicBezTo>
                <a:cubicBezTo>
                  <a:pt x="366675" y="494225"/>
                  <a:pt x="361744" y="497211"/>
                  <a:pt x="357224" y="500682"/>
                </a:cubicBezTo>
                <a:cubicBezTo>
                  <a:pt x="345998" y="508502"/>
                  <a:pt x="337088" y="519010"/>
                  <a:pt x="326180" y="527222"/>
                </a:cubicBezTo>
                <a:cubicBezTo>
                  <a:pt x="302402" y="544057"/>
                  <a:pt x="279726" y="562384"/>
                  <a:pt x="256714" y="580246"/>
                </a:cubicBezTo>
                <a:cubicBezTo>
                  <a:pt x="240239" y="593777"/>
                  <a:pt x="224082" y="607663"/>
                  <a:pt x="208317" y="621978"/>
                </a:cubicBezTo>
                <a:cubicBezTo>
                  <a:pt x="185361" y="641089"/>
                  <a:pt x="163414" y="661582"/>
                  <a:pt x="144903" y="685080"/>
                </a:cubicBezTo>
                <a:cubicBezTo>
                  <a:pt x="138310" y="693758"/>
                  <a:pt x="132370" y="702922"/>
                  <a:pt x="126654" y="712180"/>
                </a:cubicBezTo>
                <a:cubicBezTo>
                  <a:pt x="117109" y="727988"/>
                  <a:pt x="106220" y="746651"/>
                  <a:pt x="112626" y="765576"/>
                </a:cubicBezTo>
                <a:cubicBezTo>
                  <a:pt x="114887" y="768619"/>
                  <a:pt x="120042" y="766080"/>
                  <a:pt x="123255" y="766006"/>
                </a:cubicBezTo>
                <a:cubicBezTo>
                  <a:pt x="131847" y="764158"/>
                  <a:pt x="139935" y="760687"/>
                  <a:pt x="147985" y="757271"/>
                </a:cubicBezTo>
                <a:cubicBezTo>
                  <a:pt x="167205" y="749395"/>
                  <a:pt x="184651" y="738197"/>
                  <a:pt x="201761" y="726569"/>
                </a:cubicBezTo>
                <a:cubicBezTo>
                  <a:pt x="226043" y="709473"/>
                  <a:pt x="249933" y="691817"/>
                  <a:pt x="272180" y="672127"/>
                </a:cubicBezTo>
                <a:cubicBezTo>
                  <a:pt x="283499" y="662515"/>
                  <a:pt x="293660" y="651690"/>
                  <a:pt x="304382" y="641425"/>
                </a:cubicBezTo>
                <a:cubicBezTo>
                  <a:pt x="311592" y="634781"/>
                  <a:pt x="318970" y="628305"/>
                  <a:pt x="325825" y="621287"/>
                </a:cubicBezTo>
                <a:cubicBezTo>
                  <a:pt x="354833" y="590175"/>
                  <a:pt x="386026" y="561246"/>
                  <a:pt x="417985" y="533213"/>
                </a:cubicBezTo>
                <a:cubicBezTo>
                  <a:pt x="427325" y="524982"/>
                  <a:pt x="437318" y="517517"/>
                  <a:pt x="446396" y="508988"/>
                </a:cubicBezTo>
                <a:cubicBezTo>
                  <a:pt x="450636" y="505049"/>
                  <a:pt x="458798" y="495662"/>
                  <a:pt x="463038" y="504471"/>
                </a:cubicBezTo>
                <a:cubicBezTo>
                  <a:pt x="464010" y="508894"/>
                  <a:pt x="463207" y="513579"/>
                  <a:pt x="463449" y="518095"/>
                </a:cubicBezTo>
                <a:cubicBezTo>
                  <a:pt x="463431" y="564792"/>
                  <a:pt x="463337" y="611507"/>
                  <a:pt x="464794" y="658185"/>
                </a:cubicBezTo>
                <a:cubicBezTo>
                  <a:pt x="465000" y="691873"/>
                  <a:pt x="467951" y="725431"/>
                  <a:pt x="475292" y="758354"/>
                </a:cubicBezTo>
                <a:cubicBezTo>
                  <a:pt x="478635" y="774012"/>
                  <a:pt x="482128" y="789709"/>
                  <a:pt x="487508" y="804826"/>
                </a:cubicBezTo>
                <a:cubicBezTo>
                  <a:pt x="491841" y="815894"/>
                  <a:pt x="494400" y="828958"/>
                  <a:pt x="503889" y="8369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14"/>
          <p:cNvSpPr/>
          <p:nvPr/>
        </p:nvSpPr>
        <p:spPr>
          <a:xfrm>
            <a:off x="8504791" y="4506313"/>
            <a:ext cx="457233" cy="413624"/>
          </a:xfrm>
          <a:custGeom>
            <a:avLst/>
            <a:gdLst/>
            <a:ahLst/>
            <a:cxnLst/>
            <a:rect l="l" t="t" r="r" b="b"/>
            <a:pathLst>
              <a:path w="914466" h="827249" extrusionOk="0">
                <a:moveTo>
                  <a:pt x="902292" y="404740"/>
                </a:moveTo>
                <a:cubicBezTo>
                  <a:pt x="921830" y="417245"/>
                  <a:pt x="916469" y="433912"/>
                  <a:pt x="896035" y="440145"/>
                </a:cubicBezTo>
                <a:cubicBezTo>
                  <a:pt x="880718" y="444961"/>
                  <a:pt x="865738" y="451008"/>
                  <a:pt x="849955" y="454218"/>
                </a:cubicBezTo>
                <a:cubicBezTo>
                  <a:pt x="834526" y="457129"/>
                  <a:pt x="818743" y="456961"/>
                  <a:pt x="803183" y="458940"/>
                </a:cubicBezTo>
                <a:cubicBezTo>
                  <a:pt x="783757" y="461571"/>
                  <a:pt x="764164" y="460619"/>
                  <a:pt x="744644" y="461291"/>
                </a:cubicBezTo>
                <a:cubicBezTo>
                  <a:pt x="720530" y="462896"/>
                  <a:pt x="696491" y="460750"/>
                  <a:pt x="672433" y="459537"/>
                </a:cubicBezTo>
                <a:cubicBezTo>
                  <a:pt x="661020" y="459369"/>
                  <a:pt x="649495" y="458249"/>
                  <a:pt x="638138" y="459294"/>
                </a:cubicBezTo>
                <a:cubicBezTo>
                  <a:pt x="627734" y="463382"/>
                  <a:pt x="637840" y="473441"/>
                  <a:pt x="642995" y="477547"/>
                </a:cubicBezTo>
                <a:cubicBezTo>
                  <a:pt x="650354" y="483594"/>
                  <a:pt x="658498" y="488596"/>
                  <a:pt x="665671" y="494867"/>
                </a:cubicBezTo>
                <a:cubicBezTo>
                  <a:pt x="674879" y="503154"/>
                  <a:pt x="683285" y="512299"/>
                  <a:pt x="692792" y="520250"/>
                </a:cubicBezTo>
                <a:cubicBezTo>
                  <a:pt x="708146" y="532848"/>
                  <a:pt x="722603" y="547126"/>
                  <a:pt x="736071" y="561870"/>
                </a:cubicBezTo>
                <a:cubicBezTo>
                  <a:pt x="748473" y="576278"/>
                  <a:pt x="759158" y="592068"/>
                  <a:pt x="770477" y="607316"/>
                </a:cubicBezTo>
                <a:cubicBezTo>
                  <a:pt x="779779" y="621463"/>
                  <a:pt x="787120" y="636749"/>
                  <a:pt x="794797" y="651811"/>
                </a:cubicBezTo>
                <a:cubicBezTo>
                  <a:pt x="797692" y="657652"/>
                  <a:pt x="800363" y="663625"/>
                  <a:pt x="801558" y="670082"/>
                </a:cubicBezTo>
                <a:cubicBezTo>
                  <a:pt x="803090" y="674748"/>
                  <a:pt x="800662" y="679041"/>
                  <a:pt x="796870" y="681766"/>
                </a:cubicBezTo>
                <a:cubicBezTo>
                  <a:pt x="777930" y="691546"/>
                  <a:pt x="752601" y="670773"/>
                  <a:pt x="737322" y="660396"/>
                </a:cubicBezTo>
                <a:cubicBezTo>
                  <a:pt x="722529" y="648638"/>
                  <a:pt x="709024" y="635237"/>
                  <a:pt x="695930" y="621631"/>
                </a:cubicBezTo>
                <a:cubicBezTo>
                  <a:pt x="689318" y="614054"/>
                  <a:pt x="683135" y="606066"/>
                  <a:pt x="676094" y="598862"/>
                </a:cubicBezTo>
                <a:cubicBezTo>
                  <a:pt x="665746" y="588559"/>
                  <a:pt x="655341" y="578369"/>
                  <a:pt x="645984" y="567152"/>
                </a:cubicBezTo>
                <a:cubicBezTo>
                  <a:pt x="637130" y="557148"/>
                  <a:pt x="627118" y="548302"/>
                  <a:pt x="617853" y="538690"/>
                </a:cubicBezTo>
                <a:cubicBezTo>
                  <a:pt x="605544" y="525345"/>
                  <a:pt x="591909" y="513419"/>
                  <a:pt x="578610" y="501101"/>
                </a:cubicBezTo>
                <a:cubicBezTo>
                  <a:pt x="573604" y="496472"/>
                  <a:pt x="568934" y="491489"/>
                  <a:pt x="564096" y="486693"/>
                </a:cubicBezTo>
                <a:cubicBezTo>
                  <a:pt x="560062" y="483408"/>
                  <a:pt x="555149" y="486805"/>
                  <a:pt x="554439" y="491359"/>
                </a:cubicBezTo>
                <a:cubicBezTo>
                  <a:pt x="549826" y="528331"/>
                  <a:pt x="548817" y="565659"/>
                  <a:pt x="545642" y="602800"/>
                </a:cubicBezTo>
                <a:cubicBezTo>
                  <a:pt x="541364" y="656551"/>
                  <a:pt x="530549" y="709593"/>
                  <a:pt x="517997" y="761964"/>
                </a:cubicBezTo>
                <a:cubicBezTo>
                  <a:pt x="514467" y="777343"/>
                  <a:pt x="510077" y="792516"/>
                  <a:pt x="504885" y="807429"/>
                </a:cubicBezTo>
                <a:cubicBezTo>
                  <a:pt x="502438" y="814596"/>
                  <a:pt x="498926" y="821315"/>
                  <a:pt x="494201" y="827250"/>
                </a:cubicBezTo>
                <a:cubicBezTo>
                  <a:pt x="484712" y="819262"/>
                  <a:pt x="482153" y="806197"/>
                  <a:pt x="477782" y="795111"/>
                </a:cubicBezTo>
                <a:cubicBezTo>
                  <a:pt x="472402" y="780012"/>
                  <a:pt x="468928" y="764297"/>
                  <a:pt x="465566" y="748638"/>
                </a:cubicBezTo>
                <a:cubicBezTo>
                  <a:pt x="458207" y="715715"/>
                  <a:pt x="455255" y="682158"/>
                  <a:pt x="455069" y="648470"/>
                </a:cubicBezTo>
                <a:cubicBezTo>
                  <a:pt x="453612" y="601792"/>
                  <a:pt x="453686" y="555076"/>
                  <a:pt x="453724" y="508380"/>
                </a:cubicBezTo>
                <a:cubicBezTo>
                  <a:pt x="453481" y="503863"/>
                  <a:pt x="454284" y="499179"/>
                  <a:pt x="453313" y="494755"/>
                </a:cubicBezTo>
                <a:cubicBezTo>
                  <a:pt x="449092" y="485946"/>
                  <a:pt x="440910" y="495353"/>
                  <a:pt x="436670" y="499272"/>
                </a:cubicBezTo>
                <a:cubicBezTo>
                  <a:pt x="427592" y="507801"/>
                  <a:pt x="417599" y="515267"/>
                  <a:pt x="408260" y="523497"/>
                </a:cubicBezTo>
                <a:cubicBezTo>
                  <a:pt x="376282" y="551530"/>
                  <a:pt x="345107" y="580459"/>
                  <a:pt x="316099" y="611572"/>
                </a:cubicBezTo>
                <a:cubicBezTo>
                  <a:pt x="309244" y="618589"/>
                  <a:pt x="301885" y="625065"/>
                  <a:pt x="294656" y="631710"/>
                </a:cubicBezTo>
                <a:cubicBezTo>
                  <a:pt x="283953" y="641956"/>
                  <a:pt x="273792" y="652800"/>
                  <a:pt x="262473" y="662412"/>
                </a:cubicBezTo>
                <a:cubicBezTo>
                  <a:pt x="240227" y="682102"/>
                  <a:pt x="216336" y="699776"/>
                  <a:pt x="192054" y="716854"/>
                </a:cubicBezTo>
                <a:cubicBezTo>
                  <a:pt x="174945" y="728481"/>
                  <a:pt x="157499" y="739698"/>
                  <a:pt x="138278" y="747574"/>
                </a:cubicBezTo>
                <a:cubicBezTo>
                  <a:pt x="130228" y="750990"/>
                  <a:pt x="122140" y="754442"/>
                  <a:pt x="113548" y="756309"/>
                </a:cubicBezTo>
                <a:cubicBezTo>
                  <a:pt x="110316" y="756383"/>
                  <a:pt x="105180" y="758940"/>
                  <a:pt x="102920" y="755880"/>
                </a:cubicBezTo>
                <a:cubicBezTo>
                  <a:pt x="96494" y="736954"/>
                  <a:pt x="107402" y="718291"/>
                  <a:pt x="116947" y="702483"/>
                </a:cubicBezTo>
                <a:cubicBezTo>
                  <a:pt x="122663" y="693225"/>
                  <a:pt x="128603" y="684061"/>
                  <a:pt x="135196" y="675383"/>
                </a:cubicBezTo>
                <a:cubicBezTo>
                  <a:pt x="153726" y="651885"/>
                  <a:pt x="175673" y="631392"/>
                  <a:pt x="198610" y="612281"/>
                </a:cubicBezTo>
                <a:cubicBezTo>
                  <a:pt x="214394" y="597966"/>
                  <a:pt x="230532" y="584080"/>
                  <a:pt x="247007" y="570549"/>
                </a:cubicBezTo>
                <a:cubicBezTo>
                  <a:pt x="270038" y="552688"/>
                  <a:pt x="292714" y="534360"/>
                  <a:pt x="316473" y="517525"/>
                </a:cubicBezTo>
                <a:cubicBezTo>
                  <a:pt x="327381" y="509313"/>
                  <a:pt x="336291" y="498805"/>
                  <a:pt x="347517" y="490985"/>
                </a:cubicBezTo>
                <a:cubicBezTo>
                  <a:pt x="352056" y="487514"/>
                  <a:pt x="356968" y="484528"/>
                  <a:pt x="361395" y="480944"/>
                </a:cubicBezTo>
                <a:cubicBezTo>
                  <a:pt x="362236" y="480104"/>
                  <a:pt x="362871" y="478854"/>
                  <a:pt x="363039" y="477678"/>
                </a:cubicBezTo>
                <a:cubicBezTo>
                  <a:pt x="363001" y="468757"/>
                  <a:pt x="350543" y="470791"/>
                  <a:pt x="344379" y="469989"/>
                </a:cubicBezTo>
                <a:cubicBezTo>
                  <a:pt x="315539" y="468757"/>
                  <a:pt x="286830" y="472004"/>
                  <a:pt x="258121" y="474169"/>
                </a:cubicBezTo>
                <a:cubicBezTo>
                  <a:pt x="218522" y="476372"/>
                  <a:pt x="178904" y="478761"/>
                  <a:pt x="139250" y="479358"/>
                </a:cubicBezTo>
                <a:cubicBezTo>
                  <a:pt x="102882" y="479227"/>
                  <a:pt x="65469" y="480720"/>
                  <a:pt x="30353" y="469858"/>
                </a:cubicBezTo>
                <a:cubicBezTo>
                  <a:pt x="19725" y="465715"/>
                  <a:pt x="598" y="454535"/>
                  <a:pt x="0" y="442012"/>
                </a:cubicBezTo>
                <a:cubicBezTo>
                  <a:pt x="1700" y="435293"/>
                  <a:pt x="9620" y="433314"/>
                  <a:pt x="15298" y="430888"/>
                </a:cubicBezTo>
                <a:cubicBezTo>
                  <a:pt x="40084" y="421911"/>
                  <a:pt x="65562" y="421930"/>
                  <a:pt x="91899" y="421202"/>
                </a:cubicBezTo>
                <a:cubicBezTo>
                  <a:pt x="121561" y="420716"/>
                  <a:pt x="151185" y="419111"/>
                  <a:pt x="180810" y="417618"/>
                </a:cubicBezTo>
                <a:cubicBezTo>
                  <a:pt x="229879" y="417170"/>
                  <a:pt x="278910" y="414427"/>
                  <a:pt x="327979" y="414613"/>
                </a:cubicBezTo>
                <a:cubicBezTo>
                  <a:pt x="337075" y="414147"/>
                  <a:pt x="359471" y="421612"/>
                  <a:pt x="365094" y="414744"/>
                </a:cubicBezTo>
                <a:cubicBezTo>
                  <a:pt x="371071" y="402277"/>
                  <a:pt x="350599" y="382493"/>
                  <a:pt x="343202" y="373217"/>
                </a:cubicBezTo>
                <a:cubicBezTo>
                  <a:pt x="330818" y="357988"/>
                  <a:pt x="318359" y="342814"/>
                  <a:pt x="304873" y="328518"/>
                </a:cubicBezTo>
                <a:cubicBezTo>
                  <a:pt x="297140" y="320026"/>
                  <a:pt x="290379" y="310731"/>
                  <a:pt x="283449" y="301623"/>
                </a:cubicBezTo>
                <a:cubicBezTo>
                  <a:pt x="270878" y="285535"/>
                  <a:pt x="257691" y="269951"/>
                  <a:pt x="245942" y="253228"/>
                </a:cubicBezTo>
                <a:cubicBezTo>
                  <a:pt x="229673" y="232605"/>
                  <a:pt x="216467" y="210003"/>
                  <a:pt x="203896" y="187009"/>
                </a:cubicBezTo>
                <a:cubicBezTo>
                  <a:pt x="195603" y="172433"/>
                  <a:pt x="185872" y="158678"/>
                  <a:pt x="178400" y="143635"/>
                </a:cubicBezTo>
                <a:cubicBezTo>
                  <a:pt x="167921" y="122377"/>
                  <a:pt x="160132" y="99868"/>
                  <a:pt x="155239" y="76669"/>
                </a:cubicBezTo>
                <a:cubicBezTo>
                  <a:pt x="153707" y="67113"/>
                  <a:pt x="150588" y="56400"/>
                  <a:pt x="155575" y="47386"/>
                </a:cubicBezTo>
                <a:cubicBezTo>
                  <a:pt x="174160" y="39958"/>
                  <a:pt x="199283" y="54721"/>
                  <a:pt x="214207" y="65975"/>
                </a:cubicBezTo>
                <a:cubicBezTo>
                  <a:pt x="237985" y="84993"/>
                  <a:pt x="257205" y="109070"/>
                  <a:pt x="275286" y="133388"/>
                </a:cubicBezTo>
                <a:cubicBezTo>
                  <a:pt x="284794" y="149588"/>
                  <a:pt x="295403" y="165023"/>
                  <a:pt x="306611" y="180104"/>
                </a:cubicBezTo>
                <a:cubicBezTo>
                  <a:pt x="325700" y="210022"/>
                  <a:pt x="345238" y="239940"/>
                  <a:pt x="361358" y="271631"/>
                </a:cubicBezTo>
                <a:cubicBezTo>
                  <a:pt x="369950" y="289697"/>
                  <a:pt x="380317" y="306793"/>
                  <a:pt x="390739" y="323833"/>
                </a:cubicBezTo>
                <a:cubicBezTo>
                  <a:pt x="397146" y="333314"/>
                  <a:pt x="401442" y="344568"/>
                  <a:pt x="409736" y="352612"/>
                </a:cubicBezTo>
                <a:cubicBezTo>
                  <a:pt x="412687" y="354889"/>
                  <a:pt x="417263" y="352911"/>
                  <a:pt x="417450" y="349122"/>
                </a:cubicBezTo>
                <a:cubicBezTo>
                  <a:pt x="420158" y="347891"/>
                  <a:pt x="419187" y="344662"/>
                  <a:pt x="419579" y="342273"/>
                </a:cubicBezTo>
                <a:cubicBezTo>
                  <a:pt x="420027" y="336506"/>
                  <a:pt x="420756" y="330757"/>
                  <a:pt x="421484" y="325009"/>
                </a:cubicBezTo>
                <a:cubicBezTo>
                  <a:pt x="423651" y="306830"/>
                  <a:pt x="426939" y="288820"/>
                  <a:pt x="429703" y="270753"/>
                </a:cubicBezTo>
                <a:cubicBezTo>
                  <a:pt x="432337" y="251735"/>
                  <a:pt x="436726" y="232997"/>
                  <a:pt x="439024" y="213941"/>
                </a:cubicBezTo>
                <a:cubicBezTo>
                  <a:pt x="444646" y="178219"/>
                  <a:pt x="452753" y="142888"/>
                  <a:pt x="460411" y="107558"/>
                </a:cubicBezTo>
                <a:cubicBezTo>
                  <a:pt x="468256" y="78405"/>
                  <a:pt x="478193" y="32884"/>
                  <a:pt x="501037" y="12671"/>
                </a:cubicBezTo>
                <a:cubicBezTo>
                  <a:pt x="512674" y="1697"/>
                  <a:pt x="536863" y="-7672"/>
                  <a:pt x="547229" y="9331"/>
                </a:cubicBezTo>
                <a:cubicBezTo>
                  <a:pt x="550386" y="19390"/>
                  <a:pt x="549303" y="30682"/>
                  <a:pt x="549676" y="41171"/>
                </a:cubicBezTo>
                <a:cubicBezTo>
                  <a:pt x="549956" y="64482"/>
                  <a:pt x="546295" y="87569"/>
                  <a:pt x="544054" y="110731"/>
                </a:cubicBezTo>
                <a:cubicBezTo>
                  <a:pt x="542111" y="130010"/>
                  <a:pt x="539646" y="149215"/>
                  <a:pt x="536097" y="168252"/>
                </a:cubicBezTo>
                <a:cubicBezTo>
                  <a:pt x="529466" y="210731"/>
                  <a:pt x="522237" y="253172"/>
                  <a:pt x="517231" y="295875"/>
                </a:cubicBezTo>
                <a:cubicBezTo>
                  <a:pt x="515588" y="309033"/>
                  <a:pt x="514411" y="322228"/>
                  <a:pt x="513682" y="335479"/>
                </a:cubicBezTo>
                <a:cubicBezTo>
                  <a:pt x="513645" y="337980"/>
                  <a:pt x="512917" y="340817"/>
                  <a:pt x="513384" y="343355"/>
                </a:cubicBezTo>
                <a:cubicBezTo>
                  <a:pt x="514224" y="346397"/>
                  <a:pt x="517960" y="348002"/>
                  <a:pt x="520743" y="346416"/>
                </a:cubicBezTo>
                <a:cubicBezTo>
                  <a:pt x="525301" y="343505"/>
                  <a:pt x="528756" y="339063"/>
                  <a:pt x="532978" y="335666"/>
                </a:cubicBezTo>
                <a:cubicBezTo>
                  <a:pt x="545567" y="325737"/>
                  <a:pt x="556998" y="314538"/>
                  <a:pt x="567514" y="302463"/>
                </a:cubicBezTo>
                <a:cubicBezTo>
                  <a:pt x="577694" y="291470"/>
                  <a:pt x="588939" y="281560"/>
                  <a:pt x="598764" y="270249"/>
                </a:cubicBezTo>
                <a:cubicBezTo>
                  <a:pt x="611222" y="255225"/>
                  <a:pt x="626091" y="242664"/>
                  <a:pt x="640156" y="229245"/>
                </a:cubicBezTo>
                <a:cubicBezTo>
                  <a:pt x="647422" y="222060"/>
                  <a:pt x="654875" y="215023"/>
                  <a:pt x="662570" y="208305"/>
                </a:cubicBezTo>
                <a:cubicBezTo>
                  <a:pt x="682033" y="190947"/>
                  <a:pt x="702468" y="173459"/>
                  <a:pt x="722734" y="156867"/>
                </a:cubicBezTo>
                <a:cubicBezTo>
                  <a:pt x="740946" y="142198"/>
                  <a:pt x="759344" y="127211"/>
                  <a:pt x="780862" y="117562"/>
                </a:cubicBezTo>
                <a:cubicBezTo>
                  <a:pt x="798999" y="108920"/>
                  <a:pt x="827073" y="104366"/>
                  <a:pt x="831650" y="130402"/>
                </a:cubicBezTo>
                <a:cubicBezTo>
                  <a:pt x="830958" y="147237"/>
                  <a:pt x="820554" y="161403"/>
                  <a:pt x="810767" y="174635"/>
                </a:cubicBezTo>
                <a:cubicBezTo>
                  <a:pt x="797953" y="191638"/>
                  <a:pt x="781385" y="204796"/>
                  <a:pt x="765097" y="218252"/>
                </a:cubicBezTo>
                <a:cubicBezTo>
                  <a:pt x="752004" y="230477"/>
                  <a:pt x="738555" y="242310"/>
                  <a:pt x="725368" y="254423"/>
                </a:cubicBezTo>
                <a:cubicBezTo>
                  <a:pt x="712573" y="267189"/>
                  <a:pt x="698545" y="278629"/>
                  <a:pt x="685283" y="290891"/>
                </a:cubicBezTo>
                <a:cubicBezTo>
                  <a:pt x="672115" y="303975"/>
                  <a:pt x="657882" y="315565"/>
                  <a:pt x="644321" y="328331"/>
                </a:cubicBezTo>
                <a:cubicBezTo>
                  <a:pt x="637447" y="335087"/>
                  <a:pt x="630462" y="341787"/>
                  <a:pt x="623252" y="348208"/>
                </a:cubicBezTo>
                <a:cubicBezTo>
                  <a:pt x="616714" y="354087"/>
                  <a:pt x="610195" y="360003"/>
                  <a:pt x="604181" y="366442"/>
                </a:cubicBezTo>
                <a:cubicBezTo>
                  <a:pt x="601584" y="369466"/>
                  <a:pt x="597251" y="372844"/>
                  <a:pt x="599193" y="377305"/>
                </a:cubicBezTo>
                <a:cubicBezTo>
                  <a:pt x="603135" y="384845"/>
                  <a:pt x="622318" y="380776"/>
                  <a:pt x="629939" y="381149"/>
                </a:cubicBezTo>
                <a:cubicBezTo>
                  <a:pt x="663429" y="380104"/>
                  <a:pt x="696939" y="381467"/>
                  <a:pt x="730392" y="383146"/>
                </a:cubicBezTo>
                <a:cubicBezTo>
                  <a:pt x="763902" y="385853"/>
                  <a:pt x="797505" y="389324"/>
                  <a:pt x="831015" y="392273"/>
                </a:cubicBezTo>
                <a:cubicBezTo>
                  <a:pt x="840447" y="393187"/>
                  <a:pt x="849861" y="394326"/>
                  <a:pt x="859257" y="395446"/>
                </a:cubicBezTo>
                <a:cubicBezTo>
                  <a:pt x="873751" y="397611"/>
                  <a:pt x="888974" y="398376"/>
                  <a:pt x="902292" y="4047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4"/>
          <p:cNvSpPr/>
          <p:nvPr/>
        </p:nvSpPr>
        <p:spPr>
          <a:xfrm>
            <a:off x="192520" y="1052472"/>
            <a:ext cx="893531" cy="849264"/>
          </a:xfrm>
          <a:custGeom>
            <a:avLst/>
            <a:gdLst/>
            <a:ahLst/>
            <a:cxnLst/>
            <a:rect l="l" t="t" r="r" b="b"/>
            <a:pathLst>
              <a:path w="1787062" h="1698528" extrusionOk="0">
                <a:moveTo>
                  <a:pt x="1760910" y="817317"/>
                </a:moveTo>
                <a:cubicBezTo>
                  <a:pt x="1716914" y="722408"/>
                  <a:pt x="1624491" y="655368"/>
                  <a:pt x="1525241" y="627536"/>
                </a:cubicBezTo>
                <a:cubicBezTo>
                  <a:pt x="1432424" y="602100"/>
                  <a:pt x="1332532" y="619737"/>
                  <a:pt x="1243218" y="650932"/>
                </a:cubicBezTo>
                <a:cubicBezTo>
                  <a:pt x="1267271" y="614228"/>
                  <a:pt x="1285820" y="573839"/>
                  <a:pt x="1302403" y="533271"/>
                </a:cubicBezTo>
                <a:cubicBezTo>
                  <a:pt x="1332639" y="463905"/>
                  <a:pt x="1350580" y="388600"/>
                  <a:pt x="1346970" y="312616"/>
                </a:cubicBezTo>
                <a:cubicBezTo>
                  <a:pt x="1345827" y="232983"/>
                  <a:pt x="1323382" y="151096"/>
                  <a:pt x="1265519" y="93786"/>
                </a:cubicBezTo>
                <a:cubicBezTo>
                  <a:pt x="1174025" y="6605"/>
                  <a:pt x="1106799" y="-8027"/>
                  <a:pt x="982781" y="3349"/>
                </a:cubicBezTo>
                <a:cubicBezTo>
                  <a:pt x="905762" y="15226"/>
                  <a:pt x="847005" y="74826"/>
                  <a:pt x="802259" y="134748"/>
                </a:cubicBezTo>
                <a:cubicBezTo>
                  <a:pt x="759728" y="191807"/>
                  <a:pt x="728885" y="257524"/>
                  <a:pt x="705547" y="324565"/>
                </a:cubicBezTo>
                <a:cubicBezTo>
                  <a:pt x="688034" y="380587"/>
                  <a:pt x="685282" y="440258"/>
                  <a:pt x="689643" y="498498"/>
                </a:cubicBezTo>
                <a:cubicBezTo>
                  <a:pt x="675311" y="474530"/>
                  <a:pt x="658120" y="452386"/>
                  <a:pt x="642251" y="429383"/>
                </a:cubicBezTo>
                <a:cubicBezTo>
                  <a:pt x="623345" y="399118"/>
                  <a:pt x="600221" y="372073"/>
                  <a:pt x="577777" y="344491"/>
                </a:cubicBezTo>
                <a:cubicBezTo>
                  <a:pt x="552366" y="306463"/>
                  <a:pt x="515697" y="278559"/>
                  <a:pt x="476454" y="255986"/>
                </a:cubicBezTo>
                <a:cubicBezTo>
                  <a:pt x="409692" y="220892"/>
                  <a:pt x="331994" y="212771"/>
                  <a:pt x="257726" y="218924"/>
                </a:cubicBezTo>
                <a:cubicBezTo>
                  <a:pt x="187855" y="223431"/>
                  <a:pt x="118841" y="251443"/>
                  <a:pt x="70878" y="303458"/>
                </a:cubicBezTo>
                <a:cubicBezTo>
                  <a:pt x="39391" y="338696"/>
                  <a:pt x="18412" y="383377"/>
                  <a:pt x="6225" y="428811"/>
                </a:cubicBezTo>
                <a:cubicBezTo>
                  <a:pt x="-12789" y="517494"/>
                  <a:pt x="13480" y="611688"/>
                  <a:pt x="61586" y="686956"/>
                </a:cubicBezTo>
                <a:cubicBezTo>
                  <a:pt x="101293" y="745518"/>
                  <a:pt x="158727" y="790379"/>
                  <a:pt x="219270" y="825867"/>
                </a:cubicBezTo>
                <a:cubicBezTo>
                  <a:pt x="269735" y="854379"/>
                  <a:pt x="326061" y="870942"/>
                  <a:pt x="382530" y="882784"/>
                </a:cubicBezTo>
                <a:cubicBezTo>
                  <a:pt x="289356" y="907790"/>
                  <a:pt x="199899" y="957265"/>
                  <a:pt x="139534" y="1033893"/>
                </a:cubicBezTo>
                <a:cubicBezTo>
                  <a:pt x="97040" y="1094244"/>
                  <a:pt x="64552" y="1164540"/>
                  <a:pt x="57976" y="1238736"/>
                </a:cubicBezTo>
                <a:cubicBezTo>
                  <a:pt x="51864" y="1324665"/>
                  <a:pt x="71807" y="1418214"/>
                  <a:pt x="134745" y="1480461"/>
                </a:cubicBezTo>
                <a:cubicBezTo>
                  <a:pt x="183351" y="1527039"/>
                  <a:pt x="235639" y="1546643"/>
                  <a:pt x="302723" y="1536555"/>
                </a:cubicBezTo>
                <a:cubicBezTo>
                  <a:pt x="359692" y="1531475"/>
                  <a:pt x="411551" y="1504680"/>
                  <a:pt x="457441" y="1471804"/>
                </a:cubicBezTo>
                <a:cubicBezTo>
                  <a:pt x="489463" y="1450483"/>
                  <a:pt x="519807" y="1426764"/>
                  <a:pt x="547934" y="1400506"/>
                </a:cubicBezTo>
                <a:cubicBezTo>
                  <a:pt x="596647" y="1351925"/>
                  <a:pt x="646933" y="1303201"/>
                  <a:pt x="680600" y="1242456"/>
                </a:cubicBezTo>
                <a:cubicBezTo>
                  <a:pt x="679564" y="1287174"/>
                  <a:pt x="685282" y="1331784"/>
                  <a:pt x="693145" y="1375751"/>
                </a:cubicBezTo>
                <a:cubicBezTo>
                  <a:pt x="699578" y="1413027"/>
                  <a:pt x="709049" y="1450304"/>
                  <a:pt x="728242" y="1483216"/>
                </a:cubicBezTo>
                <a:cubicBezTo>
                  <a:pt x="757155" y="1531869"/>
                  <a:pt x="789857" y="1578804"/>
                  <a:pt x="832852" y="1616081"/>
                </a:cubicBezTo>
                <a:cubicBezTo>
                  <a:pt x="877885" y="1661514"/>
                  <a:pt x="939786" y="1693639"/>
                  <a:pt x="1003975" y="1698361"/>
                </a:cubicBezTo>
                <a:cubicBezTo>
                  <a:pt x="1041466" y="1699399"/>
                  <a:pt x="1079493" y="1695893"/>
                  <a:pt x="1114018" y="1680188"/>
                </a:cubicBezTo>
                <a:cubicBezTo>
                  <a:pt x="1147721" y="1665735"/>
                  <a:pt x="1181388" y="1647956"/>
                  <a:pt x="1206120" y="1620231"/>
                </a:cubicBezTo>
                <a:cubicBezTo>
                  <a:pt x="1233496" y="1587855"/>
                  <a:pt x="1264983" y="1556732"/>
                  <a:pt x="1279065" y="1515806"/>
                </a:cubicBezTo>
                <a:cubicBezTo>
                  <a:pt x="1300544" y="1457065"/>
                  <a:pt x="1297614" y="1393208"/>
                  <a:pt x="1286677" y="1332535"/>
                </a:cubicBezTo>
                <a:cubicBezTo>
                  <a:pt x="1276992" y="1268571"/>
                  <a:pt x="1251759" y="1207720"/>
                  <a:pt x="1210265" y="1157815"/>
                </a:cubicBezTo>
                <a:cubicBezTo>
                  <a:pt x="1241895" y="1169406"/>
                  <a:pt x="1275777" y="1172232"/>
                  <a:pt x="1308765" y="1177705"/>
                </a:cubicBezTo>
                <a:cubicBezTo>
                  <a:pt x="1377314" y="1187686"/>
                  <a:pt x="1447614" y="1192587"/>
                  <a:pt x="1516378" y="1182141"/>
                </a:cubicBezTo>
                <a:cubicBezTo>
                  <a:pt x="1624991" y="1172482"/>
                  <a:pt x="1748008" y="1116782"/>
                  <a:pt x="1779423" y="1003664"/>
                </a:cubicBezTo>
                <a:cubicBezTo>
                  <a:pt x="1795434" y="942097"/>
                  <a:pt x="1784856" y="875414"/>
                  <a:pt x="1760910" y="8173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14"/>
          <p:cNvSpPr/>
          <p:nvPr/>
        </p:nvSpPr>
        <p:spPr>
          <a:xfrm>
            <a:off x="192520" y="1052472"/>
            <a:ext cx="893531" cy="849264"/>
          </a:xfrm>
          <a:custGeom>
            <a:avLst/>
            <a:gdLst/>
            <a:ahLst/>
            <a:cxnLst/>
            <a:rect l="l" t="t" r="r" b="b"/>
            <a:pathLst>
              <a:path w="1787062" h="1698528" extrusionOk="0">
                <a:moveTo>
                  <a:pt x="1760910" y="817317"/>
                </a:moveTo>
                <a:cubicBezTo>
                  <a:pt x="1716914" y="722408"/>
                  <a:pt x="1624491" y="655368"/>
                  <a:pt x="1525241" y="627536"/>
                </a:cubicBezTo>
                <a:cubicBezTo>
                  <a:pt x="1432424" y="602100"/>
                  <a:pt x="1332532" y="619737"/>
                  <a:pt x="1243218" y="650932"/>
                </a:cubicBezTo>
                <a:cubicBezTo>
                  <a:pt x="1267271" y="614228"/>
                  <a:pt x="1285820" y="573839"/>
                  <a:pt x="1302403" y="533271"/>
                </a:cubicBezTo>
                <a:cubicBezTo>
                  <a:pt x="1332639" y="463905"/>
                  <a:pt x="1350580" y="388600"/>
                  <a:pt x="1346970" y="312616"/>
                </a:cubicBezTo>
                <a:cubicBezTo>
                  <a:pt x="1345827" y="232983"/>
                  <a:pt x="1323382" y="151096"/>
                  <a:pt x="1265519" y="93786"/>
                </a:cubicBezTo>
                <a:cubicBezTo>
                  <a:pt x="1174025" y="6605"/>
                  <a:pt x="1106799" y="-8027"/>
                  <a:pt x="982781" y="3349"/>
                </a:cubicBezTo>
                <a:cubicBezTo>
                  <a:pt x="905762" y="15226"/>
                  <a:pt x="847005" y="74826"/>
                  <a:pt x="802259" y="134748"/>
                </a:cubicBezTo>
                <a:cubicBezTo>
                  <a:pt x="759728" y="191807"/>
                  <a:pt x="728885" y="257524"/>
                  <a:pt x="705547" y="324565"/>
                </a:cubicBezTo>
                <a:cubicBezTo>
                  <a:pt x="688034" y="380587"/>
                  <a:pt x="685282" y="440258"/>
                  <a:pt x="689643" y="498498"/>
                </a:cubicBezTo>
                <a:cubicBezTo>
                  <a:pt x="675311" y="474530"/>
                  <a:pt x="658120" y="452386"/>
                  <a:pt x="642251" y="429383"/>
                </a:cubicBezTo>
                <a:cubicBezTo>
                  <a:pt x="623345" y="399118"/>
                  <a:pt x="600221" y="372073"/>
                  <a:pt x="577777" y="344491"/>
                </a:cubicBezTo>
                <a:cubicBezTo>
                  <a:pt x="552366" y="306463"/>
                  <a:pt x="515697" y="278559"/>
                  <a:pt x="476454" y="255986"/>
                </a:cubicBezTo>
                <a:cubicBezTo>
                  <a:pt x="409692" y="220892"/>
                  <a:pt x="331994" y="212771"/>
                  <a:pt x="257726" y="218924"/>
                </a:cubicBezTo>
                <a:cubicBezTo>
                  <a:pt x="187855" y="223431"/>
                  <a:pt x="118841" y="251443"/>
                  <a:pt x="70878" y="303458"/>
                </a:cubicBezTo>
                <a:cubicBezTo>
                  <a:pt x="39391" y="338696"/>
                  <a:pt x="18412" y="383377"/>
                  <a:pt x="6225" y="428811"/>
                </a:cubicBezTo>
                <a:cubicBezTo>
                  <a:pt x="-12789" y="517494"/>
                  <a:pt x="13480" y="611688"/>
                  <a:pt x="61586" y="686956"/>
                </a:cubicBezTo>
                <a:cubicBezTo>
                  <a:pt x="101293" y="745518"/>
                  <a:pt x="158727" y="790379"/>
                  <a:pt x="219270" y="825867"/>
                </a:cubicBezTo>
                <a:cubicBezTo>
                  <a:pt x="269735" y="854379"/>
                  <a:pt x="326061" y="870942"/>
                  <a:pt x="382530" y="882784"/>
                </a:cubicBezTo>
                <a:cubicBezTo>
                  <a:pt x="289356" y="907790"/>
                  <a:pt x="199899" y="957265"/>
                  <a:pt x="139534" y="1033893"/>
                </a:cubicBezTo>
                <a:cubicBezTo>
                  <a:pt x="97040" y="1094244"/>
                  <a:pt x="64552" y="1164540"/>
                  <a:pt x="57976" y="1238736"/>
                </a:cubicBezTo>
                <a:cubicBezTo>
                  <a:pt x="51864" y="1324665"/>
                  <a:pt x="71807" y="1418214"/>
                  <a:pt x="134745" y="1480461"/>
                </a:cubicBezTo>
                <a:cubicBezTo>
                  <a:pt x="183351" y="1527039"/>
                  <a:pt x="235639" y="1546643"/>
                  <a:pt x="302723" y="1536555"/>
                </a:cubicBezTo>
                <a:cubicBezTo>
                  <a:pt x="359692" y="1531475"/>
                  <a:pt x="411551" y="1504680"/>
                  <a:pt x="457441" y="1471804"/>
                </a:cubicBezTo>
                <a:cubicBezTo>
                  <a:pt x="489463" y="1450483"/>
                  <a:pt x="519807" y="1426764"/>
                  <a:pt x="547934" y="1400506"/>
                </a:cubicBezTo>
                <a:cubicBezTo>
                  <a:pt x="596647" y="1351925"/>
                  <a:pt x="646933" y="1303201"/>
                  <a:pt x="680600" y="1242456"/>
                </a:cubicBezTo>
                <a:cubicBezTo>
                  <a:pt x="679564" y="1287174"/>
                  <a:pt x="685282" y="1331784"/>
                  <a:pt x="693145" y="1375751"/>
                </a:cubicBezTo>
                <a:cubicBezTo>
                  <a:pt x="699578" y="1413027"/>
                  <a:pt x="709049" y="1450304"/>
                  <a:pt x="728242" y="1483216"/>
                </a:cubicBezTo>
                <a:cubicBezTo>
                  <a:pt x="757155" y="1531869"/>
                  <a:pt x="789857" y="1578804"/>
                  <a:pt x="832852" y="1616081"/>
                </a:cubicBezTo>
                <a:cubicBezTo>
                  <a:pt x="877885" y="1661514"/>
                  <a:pt x="939786" y="1693639"/>
                  <a:pt x="1003975" y="1698361"/>
                </a:cubicBezTo>
                <a:cubicBezTo>
                  <a:pt x="1041466" y="1699399"/>
                  <a:pt x="1079493" y="1695893"/>
                  <a:pt x="1114018" y="1680188"/>
                </a:cubicBezTo>
                <a:cubicBezTo>
                  <a:pt x="1147721" y="1665735"/>
                  <a:pt x="1181388" y="1647956"/>
                  <a:pt x="1206120" y="1620231"/>
                </a:cubicBezTo>
                <a:cubicBezTo>
                  <a:pt x="1233496" y="1587855"/>
                  <a:pt x="1264983" y="1556732"/>
                  <a:pt x="1279065" y="1515806"/>
                </a:cubicBezTo>
                <a:cubicBezTo>
                  <a:pt x="1300544" y="1457065"/>
                  <a:pt x="1297614" y="1393208"/>
                  <a:pt x="1286677" y="1332535"/>
                </a:cubicBezTo>
                <a:cubicBezTo>
                  <a:pt x="1276992" y="1268571"/>
                  <a:pt x="1251759" y="1207720"/>
                  <a:pt x="1210265" y="1157815"/>
                </a:cubicBezTo>
                <a:cubicBezTo>
                  <a:pt x="1241895" y="1169406"/>
                  <a:pt x="1275777" y="1172232"/>
                  <a:pt x="1308765" y="1177705"/>
                </a:cubicBezTo>
                <a:cubicBezTo>
                  <a:pt x="1377314" y="1187686"/>
                  <a:pt x="1447614" y="1192587"/>
                  <a:pt x="1516378" y="1182141"/>
                </a:cubicBezTo>
                <a:cubicBezTo>
                  <a:pt x="1624991" y="1172482"/>
                  <a:pt x="1748008" y="1116782"/>
                  <a:pt x="1779423" y="1003664"/>
                </a:cubicBezTo>
                <a:cubicBezTo>
                  <a:pt x="1795434" y="942097"/>
                  <a:pt x="1784856" y="875414"/>
                  <a:pt x="1760910" y="817317"/>
                </a:cubicBezTo>
                <a:close/>
                <a:moveTo>
                  <a:pt x="730958" y="312831"/>
                </a:moveTo>
                <a:cubicBezTo>
                  <a:pt x="774275" y="202325"/>
                  <a:pt x="868449" y="33292"/>
                  <a:pt x="1000508" y="24170"/>
                </a:cubicBezTo>
                <a:cubicBezTo>
                  <a:pt x="1109265" y="17659"/>
                  <a:pt x="1165591" y="31754"/>
                  <a:pt x="1245898" y="107094"/>
                </a:cubicBezTo>
                <a:cubicBezTo>
                  <a:pt x="1298579" y="157035"/>
                  <a:pt x="1320344" y="229477"/>
                  <a:pt x="1323203" y="300489"/>
                </a:cubicBezTo>
                <a:cubicBezTo>
                  <a:pt x="1330959" y="395505"/>
                  <a:pt x="1299901" y="489018"/>
                  <a:pt x="1259193" y="573874"/>
                </a:cubicBezTo>
                <a:cubicBezTo>
                  <a:pt x="1248471" y="593944"/>
                  <a:pt x="1238965" y="614764"/>
                  <a:pt x="1226706" y="633939"/>
                </a:cubicBezTo>
                <a:cubicBezTo>
                  <a:pt x="1221095" y="643276"/>
                  <a:pt x="1197792" y="665027"/>
                  <a:pt x="1190180" y="681447"/>
                </a:cubicBezTo>
                <a:cubicBezTo>
                  <a:pt x="1178457" y="665170"/>
                  <a:pt x="1163804" y="649823"/>
                  <a:pt x="1144969" y="634368"/>
                </a:cubicBezTo>
                <a:cubicBezTo>
                  <a:pt x="1127814" y="618699"/>
                  <a:pt x="1111123" y="601456"/>
                  <a:pt x="1089572" y="591833"/>
                </a:cubicBezTo>
                <a:cubicBezTo>
                  <a:pt x="1078707" y="589114"/>
                  <a:pt x="1061516" y="573803"/>
                  <a:pt x="1050222" y="578489"/>
                </a:cubicBezTo>
                <a:cubicBezTo>
                  <a:pt x="1038142" y="575055"/>
                  <a:pt x="1023382" y="574304"/>
                  <a:pt x="1015876" y="573588"/>
                </a:cubicBezTo>
                <a:cubicBezTo>
                  <a:pt x="993789" y="572622"/>
                  <a:pt x="971237" y="571334"/>
                  <a:pt x="949364" y="574769"/>
                </a:cubicBezTo>
                <a:cubicBezTo>
                  <a:pt x="944718" y="575806"/>
                  <a:pt x="935819" y="573839"/>
                  <a:pt x="930172" y="575413"/>
                </a:cubicBezTo>
                <a:cubicBezTo>
                  <a:pt x="893360" y="574053"/>
                  <a:pt x="856584" y="575162"/>
                  <a:pt x="820379" y="582174"/>
                </a:cubicBezTo>
                <a:cubicBezTo>
                  <a:pt x="790322" y="589222"/>
                  <a:pt x="760300" y="599560"/>
                  <a:pt x="731530" y="612940"/>
                </a:cubicBezTo>
                <a:cubicBezTo>
                  <a:pt x="730636" y="609470"/>
                  <a:pt x="729636" y="606071"/>
                  <a:pt x="729314" y="603030"/>
                </a:cubicBezTo>
                <a:cubicBezTo>
                  <a:pt x="723095" y="581244"/>
                  <a:pt x="713445" y="560352"/>
                  <a:pt x="711444" y="537564"/>
                </a:cubicBezTo>
                <a:cubicBezTo>
                  <a:pt x="702044" y="462617"/>
                  <a:pt x="704367" y="384236"/>
                  <a:pt x="730958" y="312831"/>
                </a:cubicBezTo>
                <a:close/>
                <a:moveTo>
                  <a:pt x="1172524" y="1097714"/>
                </a:moveTo>
                <a:cubicBezTo>
                  <a:pt x="1112803" y="1183644"/>
                  <a:pt x="1011730" y="1226286"/>
                  <a:pt x="908335" y="1218023"/>
                </a:cubicBezTo>
                <a:cubicBezTo>
                  <a:pt x="850686" y="1217343"/>
                  <a:pt x="794646" y="1202461"/>
                  <a:pt x="742252" y="1178635"/>
                </a:cubicBezTo>
                <a:cubicBezTo>
                  <a:pt x="683245" y="1155811"/>
                  <a:pt x="629671" y="1118463"/>
                  <a:pt x="593038" y="1066305"/>
                </a:cubicBezTo>
                <a:cubicBezTo>
                  <a:pt x="576347" y="1040834"/>
                  <a:pt x="567662" y="1011320"/>
                  <a:pt x="558120" y="982701"/>
                </a:cubicBezTo>
                <a:cubicBezTo>
                  <a:pt x="551293" y="960020"/>
                  <a:pt x="545253" y="936516"/>
                  <a:pt x="546075" y="912619"/>
                </a:cubicBezTo>
                <a:cubicBezTo>
                  <a:pt x="547791" y="856275"/>
                  <a:pt x="563338" y="798858"/>
                  <a:pt x="595218" y="752029"/>
                </a:cubicBezTo>
                <a:cubicBezTo>
                  <a:pt x="623345" y="712571"/>
                  <a:pt x="659478" y="677834"/>
                  <a:pt x="702044" y="654080"/>
                </a:cubicBezTo>
                <a:cubicBezTo>
                  <a:pt x="799543" y="594194"/>
                  <a:pt x="871344" y="590974"/>
                  <a:pt x="982209" y="597342"/>
                </a:cubicBezTo>
                <a:cubicBezTo>
                  <a:pt x="1006477" y="598773"/>
                  <a:pt x="1030887" y="598737"/>
                  <a:pt x="1055047" y="601742"/>
                </a:cubicBezTo>
                <a:cubicBezTo>
                  <a:pt x="1067806" y="608074"/>
                  <a:pt x="1081316" y="612976"/>
                  <a:pt x="1093325" y="620667"/>
                </a:cubicBezTo>
                <a:cubicBezTo>
                  <a:pt x="1111588" y="634046"/>
                  <a:pt x="1127420" y="650431"/>
                  <a:pt x="1144182" y="665528"/>
                </a:cubicBezTo>
                <a:cubicBezTo>
                  <a:pt x="1187785" y="700622"/>
                  <a:pt x="1202188" y="756322"/>
                  <a:pt x="1211767" y="809053"/>
                </a:cubicBezTo>
                <a:cubicBezTo>
                  <a:pt x="1216663" y="831913"/>
                  <a:pt x="1218950" y="856919"/>
                  <a:pt x="1220451" y="880566"/>
                </a:cubicBezTo>
                <a:cubicBezTo>
                  <a:pt x="1224597" y="946533"/>
                  <a:pt x="1208729" y="1041156"/>
                  <a:pt x="1172524" y="1097714"/>
                </a:cubicBezTo>
                <a:close/>
                <a:moveTo>
                  <a:pt x="190392" y="779826"/>
                </a:moveTo>
                <a:cubicBezTo>
                  <a:pt x="144145" y="747200"/>
                  <a:pt x="100042" y="708063"/>
                  <a:pt x="71700" y="658480"/>
                </a:cubicBezTo>
                <a:cubicBezTo>
                  <a:pt x="24130" y="575162"/>
                  <a:pt x="3115" y="467446"/>
                  <a:pt x="49434" y="379192"/>
                </a:cubicBezTo>
                <a:cubicBezTo>
                  <a:pt x="85424" y="294765"/>
                  <a:pt x="173058" y="246291"/>
                  <a:pt x="262372" y="242034"/>
                </a:cubicBezTo>
                <a:cubicBezTo>
                  <a:pt x="323773" y="237061"/>
                  <a:pt x="388463" y="243071"/>
                  <a:pt x="445932" y="267183"/>
                </a:cubicBezTo>
                <a:cubicBezTo>
                  <a:pt x="473988" y="279382"/>
                  <a:pt x="498827" y="297090"/>
                  <a:pt x="522737" y="316587"/>
                </a:cubicBezTo>
                <a:cubicBezTo>
                  <a:pt x="544574" y="335691"/>
                  <a:pt x="559371" y="360983"/>
                  <a:pt x="578635" y="382447"/>
                </a:cubicBezTo>
                <a:cubicBezTo>
                  <a:pt x="597577" y="404126"/>
                  <a:pt x="612230" y="426521"/>
                  <a:pt x="628563" y="450597"/>
                </a:cubicBezTo>
                <a:cubicBezTo>
                  <a:pt x="643681" y="472097"/>
                  <a:pt x="659943" y="492953"/>
                  <a:pt x="672630" y="516063"/>
                </a:cubicBezTo>
                <a:cubicBezTo>
                  <a:pt x="687462" y="547294"/>
                  <a:pt x="698077" y="580278"/>
                  <a:pt x="707620" y="613584"/>
                </a:cubicBezTo>
                <a:cubicBezTo>
                  <a:pt x="708156" y="616624"/>
                  <a:pt x="708692" y="620345"/>
                  <a:pt x="709693" y="623815"/>
                </a:cubicBezTo>
                <a:cubicBezTo>
                  <a:pt x="639392" y="661342"/>
                  <a:pt x="578956" y="718008"/>
                  <a:pt x="548327" y="791309"/>
                </a:cubicBezTo>
                <a:cubicBezTo>
                  <a:pt x="538749" y="815564"/>
                  <a:pt x="531315" y="841035"/>
                  <a:pt x="527098" y="866936"/>
                </a:cubicBezTo>
                <a:cubicBezTo>
                  <a:pt x="523488" y="866077"/>
                  <a:pt x="519485" y="866292"/>
                  <a:pt x="515804" y="866328"/>
                </a:cubicBezTo>
                <a:cubicBezTo>
                  <a:pt x="494824" y="865898"/>
                  <a:pt x="473917" y="869547"/>
                  <a:pt x="452937" y="867902"/>
                </a:cubicBezTo>
                <a:cubicBezTo>
                  <a:pt x="360192" y="861176"/>
                  <a:pt x="266911" y="833845"/>
                  <a:pt x="190392" y="779826"/>
                </a:cubicBezTo>
                <a:close/>
                <a:moveTo>
                  <a:pt x="654260" y="1241669"/>
                </a:moveTo>
                <a:cubicBezTo>
                  <a:pt x="630457" y="1281951"/>
                  <a:pt x="598542" y="1316008"/>
                  <a:pt x="565947" y="1349170"/>
                </a:cubicBezTo>
                <a:cubicBezTo>
                  <a:pt x="525847" y="1393316"/>
                  <a:pt x="478813" y="1430449"/>
                  <a:pt x="428956" y="1462896"/>
                </a:cubicBezTo>
                <a:cubicBezTo>
                  <a:pt x="402937" y="1480318"/>
                  <a:pt x="375060" y="1495343"/>
                  <a:pt x="345039" y="1504501"/>
                </a:cubicBezTo>
                <a:cubicBezTo>
                  <a:pt x="309799" y="1513839"/>
                  <a:pt x="272237" y="1518704"/>
                  <a:pt x="236032" y="1512801"/>
                </a:cubicBezTo>
                <a:cubicBezTo>
                  <a:pt x="158226" y="1493125"/>
                  <a:pt x="104724" y="1421291"/>
                  <a:pt x="88534" y="1345021"/>
                </a:cubicBezTo>
                <a:cubicBezTo>
                  <a:pt x="78348" y="1295903"/>
                  <a:pt x="76775" y="1244102"/>
                  <a:pt x="88855" y="1195163"/>
                </a:cubicBezTo>
                <a:cubicBezTo>
                  <a:pt x="103544" y="1138533"/>
                  <a:pt x="129992" y="1083906"/>
                  <a:pt x="166339" y="1037972"/>
                </a:cubicBezTo>
                <a:cubicBezTo>
                  <a:pt x="216161" y="979231"/>
                  <a:pt x="284174" y="940702"/>
                  <a:pt x="355904" y="914909"/>
                </a:cubicBezTo>
                <a:cubicBezTo>
                  <a:pt x="392358" y="902746"/>
                  <a:pt x="430421" y="895519"/>
                  <a:pt x="468663" y="892121"/>
                </a:cubicBezTo>
                <a:cubicBezTo>
                  <a:pt x="482423" y="891656"/>
                  <a:pt x="507905" y="896020"/>
                  <a:pt x="524131" y="891584"/>
                </a:cubicBezTo>
                <a:cubicBezTo>
                  <a:pt x="521594" y="924138"/>
                  <a:pt x="524632" y="956908"/>
                  <a:pt x="535639" y="988246"/>
                </a:cubicBezTo>
                <a:cubicBezTo>
                  <a:pt x="548899" y="1031318"/>
                  <a:pt x="564231" y="1075427"/>
                  <a:pt x="596898" y="1107874"/>
                </a:cubicBezTo>
                <a:cubicBezTo>
                  <a:pt x="622058" y="1136994"/>
                  <a:pt x="652723" y="1160033"/>
                  <a:pt x="686212" y="1178242"/>
                </a:cubicBezTo>
                <a:cubicBezTo>
                  <a:pt x="676347" y="1199814"/>
                  <a:pt x="666662" y="1221493"/>
                  <a:pt x="654260" y="1241669"/>
                </a:cubicBezTo>
                <a:close/>
                <a:moveTo>
                  <a:pt x="1254226" y="1293077"/>
                </a:moveTo>
                <a:cubicBezTo>
                  <a:pt x="1271917" y="1365376"/>
                  <a:pt x="1282782" y="1444437"/>
                  <a:pt x="1254118" y="1515413"/>
                </a:cubicBezTo>
                <a:cubicBezTo>
                  <a:pt x="1237678" y="1552868"/>
                  <a:pt x="1207871" y="1582632"/>
                  <a:pt x="1180816" y="1612754"/>
                </a:cubicBezTo>
                <a:cubicBezTo>
                  <a:pt x="1136713" y="1651068"/>
                  <a:pt x="1078421" y="1676038"/>
                  <a:pt x="1019557" y="1674929"/>
                </a:cubicBezTo>
                <a:cubicBezTo>
                  <a:pt x="989536" y="1676682"/>
                  <a:pt x="960265" y="1668061"/>
                  <a:pt x="932960" y="1656291"/>
                </a:cubicBezTo>
                <a:cubicBezTo>
                  <a:pt x="897935" y="1641802"/>
                  <a:pt x="867556" y="1619193"/>
                  <a:pt x="841466" y="1591862"/>
                </a:cubicBezTo>
                <a:cubicBezTo>
                  <a:pt x="821416" y="1573653"/>
                  <a:pt x="802688" y="1553905"/>
                  <a:pt x="787713" y="1531225"/>
                </a:cubicBezTo>
                <a:cubicBezTo>
                  <a:pt x="767841" y="1502069"/>
                  <a:pt x="746362" y="1473378"/>
                  <a:pt x="733674" y="1440144"/>
                </a:cubicBezTo>
                <a:cubicBezTo>
                  <a:pt x="712302" y="1374248"/>
                  <a:pt x="702723" y="1304202"/>
                  <a:pt x="704439" y="1234550"/>
                </a:cubicBezTo>
                <a:cubicBezTo>
                  <a:pt x="705690" y="1219776"/>
                  <a:pt x="708835" y="1205251"/>
                  <a:pt x="710729" y="1190512"/>
                </a:cubicBezTo>
                <a:cubicBezTo>
                  <a:pt x="718270" y="1193982"/>
                  <a:pt x="725883" y="1197274"/>
                  <a:pt x="733603" y="1200350"/>
                </a:cubicBezTo>
                <a:cubicBezTo>
                  <a:pt x="798685" y="1230866"/>
                  <a:pt x="870057" y="1243959"/>
                  <a:pt x="941716" y="1242063"/>
                </a:cubicBezTo>
                <a:cubicBezTo>
                  <a:pt x="1027170" y="1241812"/>
                  <a:pt x="1111516" y="1203820"/>
                  <a:pt x="1168521" y="1140393"/>
                </a:cubicBezTo>
                <a:cubicBezTo>
                  <a:pt x="1169343" y="1142825"/>
                  <a:pt x="1170737" y="1145187"/>
                  <a:pt x="1172703" y="1147226"/>
                </a:cubicBezTo>
                <a:cubicBezTo>
                  <a:pt x="1207585" y="1190977"/>
                  <a:pt x="1241466" y="1237341"/>
                  <a:pt x="1254226" y="1293077"/>
                </a:cubicBezTo>
                <a:close/>
                <a:moveTo>
                  <a:pt x="1556227" y="1152914"/>
                </a:moveTo>
                <a:cubicBezTo>
                  <a:pt x="1453547" y="1172876"/>
                  <a:pt x="1348829" y="1163467"/>
                  <a:pt x="1246720" y="1143899"/>
                </a:cubicBezTo>
                <a:cubicBezTo>
                  <a:pt x="1225848" y="1140178"/>
                  <a:pt x="1203939" y="1129017"/>
                  <a:pt x="1182674" y="1123329"/>
                </a:cubicBezTo>
                <a:cubicBezTo>
                  <a:pt x="1187392" y="1117175"/>
                  <a:pt x="1191895" y="1110879"/>
                  <a:pt x="1196112" y="1104333"/>
                </a:cubicBezTo>
                <a:cubicBezTo>
                  <a:pt x="1223954" y="1058148"/>
                  <a:pt x="1233818" y="1003664"/>
                  <a:pt x="1241895" y="951041"/>
                </a:cubicBezTo>
                <a:cubicBezTo>
                  <a:pt x="1248293" y="897272"/>
                  <a:pt x="1243075" y="842466"/>
                  <a:pt x="1231602" y="789735"/>
                </a:cubicBezTo>
                <a:cubicBezTo>
                  <a:pt x="1225133" y="754677"/>
                  <a:pt x="1216556" y="726200"/>
                  <a:pt x="1202403" y="700765"/>
                </a:cubicBezTo>
                <a:cubicBezTo>
                  <a:pt x="1203761" y="700372"/>
                  <a:pt x="1205083" y="699763"/>
                  <a:pt x="1206263" y="698833"/>
                </a:cubicBezTo>
                <a:cubicBezTo>
                  <a:pt x="1260230" y="653221"/>
                  <a:pt x="1400187" y="633152"/>
                  <a:pt x="1469951" y="640522"/>
                </a:cubicBezTo>
                <a:cubicBezTo>
                  <a:pt x="1608658" y="657657"/>
                  <a:pt x="1747436" y="763012"/>
                  <a:pt x="1761231" y="908970"/>
                </a:cubicBezTo>
                <a:cubicBezTo>
                  <a:pt x="1781818" y="1047666"/>
                  <a:pt x="1680888" y="1126548"/>
                  <a:pt x="1556227" y="11529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14"/>
          <p:cNvSpPr/>
          <p:nvPr/>
        </p:nvSpPr>
        <p:spPr>
          <a:xfrm>
            <a:off x="465520" y="1349953"/>
            <a:ext cx="337542" cy="312036"/>
          </a:xfrm>
          <a:custGeom>
            <a:avLst/>
            <a:gdLst/>
            <a:ahLst/>
            <a:cxnLst/>
            <a:rect l="l" t="t" r="r" b="b"/>
            <a:pathLst>
              <a:path w="675084" h="624072" extrusionOk="0">
                <a:moveTo>
                  <a:pt x="674451" y="285605"/>
                </a:moveTo>
                <a:cubicBezTo>
                  <a:pt x="678561" y="351572"/>
                  <a:pt x="662693" y="446195"/>
                  <a:pt x="626488" y="502754"/>
                </a:cubicBezTo>
                <a:cubicBezTo>
                  <a:pt x="566803" y="588683"/>
                  <a:pt x="465694" y="631326"/>
                  <a:pt x="362335" y="623062"/>
                </a:cubicBezTo>
                <a:cubicBezTo>
                  <a:pt x="304686" y="622382"/>
                  <a:pt x="248646" y="607500"/>
                  <a:pt x="196251" y="583639"/>
                </a:cubicBezTo>
                <a:cubicBezTo>
                  <a:pt x="137209" y="560815"/>
                  <a:pt x="83671" y="523467"/>
                  <a:pt x="47037" y="471308"/>
                </a:cubicBezTo>
                <a:cubicBezTo>
                  <a:pt x="30347" y="445837"/>
                  <a:pt x="21662" y="416323"/>
                  <a:pt x="12120" y="387668"/>
                </a:cubicBezTo>
                <a:cubicBezTo>
                  <a:pt x="5293" y="364952"/>
                  <a:pt x="-747" y="341484"/>
                  <a:pt x="75" y="317587"/>
                </a:cubicBezTo>
                <a:cubicBezTo>
                  <a:pt x="1755" y="261243"/>
                  <a:pt x="17338" y="203825"/>
                  <a:pt x="49218" y="156997"/>
                </a:cubicBezTo>
                <a:cubicBezTo>
                  <a:pt x="77345" y="117538"/>
                  <a:pt x="113478" y="82802"/>
                  <a:pt x="156044" y="59048"/>
                </a:cubicBezTo>
                <a:cubicBezTo>
                  <a:pt x="253542" y="-838"/>
                  <a:pt x="325308" y="-4058"/>
                  <a:pt x="436209" y="2310"/>
                </a:cubicBezTo>
                <a:cubicBezTo>
                  <a:pt x="460476" y="3741"/>
                  <a:pt x="484887" y="3669"/>
                  <a:pt x="509047" y="6710"/>
                </a:cubicBezTo>
                <a:cubicBezTo>
                  <a:pt x="521806" y="13042"/>
                  <a:pt x="535316" y="17943"/>
                  <a:pt x="547324" y="25635"/>
                </a:cubicBezTo>
                <a:cubicBezTo>
                  <a:pt x="565587" y="39050"/>
                  <a:pt x="581420" y="55399"/>
                  <a:pt x="598218" y="70531"/>
                </a:cubicBezTo>
                <a:cubicBezTo>
                  <a:pt x="641785" y="105626"/>
                  <a:pt x="656188" y="161326"/>
                  <a:pt x="665802" y="214057"/>
                </a:cubicBezTo>
                <a:cubicBezTo>
                  <a:pt x="670663" y="236952"/>
                  <a:pt x="672950" y="261958"/>
                  <a:pt x="674451" y="28560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4"/>
          <p:cNvSpPr/>
          <p:nvPr/>
        </p:nvSpPr>
        <p:spPr>
          <a:xfrm>
            <a:off x="545735" y="1063883"/>
            <a:ext cx="308978" cy="329277"/>
          </a:xfrm>
          <a:custGeom>
            <a:avLst/>
            <a:gdLst/>
            <a:ahLst/>
            <a:cxnLst/>
            <a:rect l="l" t="t" r="r" b="b"/>
            <a:pathLst>
              <a:path w="617956" h="658554" extrusionOk="0">
                <a:moveTo>
                  <a:pt x="616774" y="277668"/>
                </a:moveTo>
                <a:cubicBezTo>
                  <a:pt x="624493" y="372684"/>
                  <a:pt x="593435" y="466234"/>
                  <a:pt x="552763" y="551054"/>
                </a:cubicBezTo>
                <a:cubicBezTo>
                  <a:pt x="542041" y="571123"/>
                  <a:pt x="532535" y="591908"/>
                  <a:pt x="520276" y="611119"/>
                </a:cubicBezTo>
                <a:cubicBezTo>
                  <a:pt x="514665" y="620456"/>
                  <a:pt x="491434" y="642135"/>
                  <a:pt x="483785" y="658555"/>
                </a:cubicBezTo>
                <a:cubicBezTo>
                  <a:pt x="472099" y="642278"/>
                  <a:pt x="457374" y="627002"/>
                  <a:pt x="438539" y="611584"/>
                </a:cubicBezTo>
                <a:cubicBezTo>
                  <a:pt x="421384" y="595879"/>
                  <a:pt x="404657" y="578671"/>
                  <a:pt x="383142" y="569048"/>
                </a:cubicBezTo>
                <a:cubicBezTo>
                  <a:pt x="372241" y="566294"/>
                  <a:pt x="355050" y="550982"/>
                  <a:pt x="343757" y="555704"/>
                </a:cubicBezTo>
                <a:cubicBezTo>
                  <a:pt x="331712" y="552306"/>
                  <a:pt x="316916" y="551519"/>
                  <a:pt x="309411" y="550839"/>
                </a:cubicBezTo>
                <a:cubicBezTo>
                  <a:pt x="287323" y="549873"/>
                  <a:pt x="264772" y="548585"/>
                  <a:pt x="242899" y="552020"/>
                </a:cubicBezTo>
                <a:cubicBezTo>
                  <a:pt x="238252" y="553057"/>
                  <a:pt x="229282" y="551054"/>
                  <a:pt x="223635" y="552628"/>
                </a:cubicBezTo>
                <a:cubicBezTo>
                  <a:pt x="186823" y="551268"/>
                  <a:pt x="150082" y="552413"/>
                  <a:pt x="113949" y="559425"/>
                </a:cubicBezTo>
                <a:cubicBezTo>
                  <a:pt x="83892" y="566472"/>
                  <a:pt x="53870" y="576775"/>
                  <a:pt x="25064" y="590155"/>
                </a:cubicBezTo>
                <a:cubicBezTo>
                  <a:pt x="24171" y="586721"/>
                  <a:pt x="23170" y="583322"/>
                  <a:pt x="22848" y="580281"/>
                </a:cubicBezTo>
                <a:cubicBezTo>
                  <a:pt x="16629" y="558459"/>
                  <a:pt x="6980" y="537603"/>
                  <a:pt x="4978" y="514815"/>
                </a:cubicBezTo>
                <a:cubicBezTo>
                  <a:pt x="-4350" y="439832"/>
                  <a:pt x="-2027" y="361487"/>
                  <a:pt x="24564" y="290082"/>
                </a:cubicBezTo>
                <a:cubicBezTo>
                  <a:pt x="67881" y="179576"/>
                  <a:pt x="162055" y="10543"/>
                  <a:pt x="294114" y="1421"/>
                </a:cubicBezTo>
                <a:cubicBezTo>
                  <a:pt x="402870" y="-5126"/>
                  <a:pt x="459196" y="9041"/>
                  <a:pt x="539540" y="84345"/>
                </a:cubicBezTo>
                <a:cubicBezTo>
                  <a:pt x="592149" y="134250"/>
                  <a:pt x="613914" y="206693"/>
                  <a:pt x="616774" y="2776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4"/>
          <p:cNvSpPr/>
          <p:nvPr/>
        </p:nvSpPr>
        <p:spPr>
          <a:xfrm>
            <a:off x="783911" y="1371995"/>
            <a:ext cx="290564" cy="262481"/>
          </a:xfrm>
          <a:custGeom>
            <a:avLst/>
            <a:gdLst/>
            <a:ahLst/>
            <a:cxnLst/>
            <a:rect l="l" t="t" r="r" b="b"/>
            <a:pathLst>
              <a:path w="581128" h="524962" extrusionOk="0">
                <a:moveTo>
                  <a:pt x="578450" y="269890"/>
                </a:moveTo>
                <a:cubicBezTo>
                  <a:pt x="599036" y="408621"/>
                  <a:pt x="498107" y="487503"/>
                  <a:pt x="373446" y="513869"/>
                </a:cubicBezTo>
                <a:cubicBezTo>
                  <a:pt x="270730" y="533831"/>
                  <a:pt x="166047" y="524422"/>
                  <a:pt x="63939" y="504854"/>
                </a:cubicBezTo>
                <a:cubicBezTo>
                  <a:pt x="43102" y="501133"/>
                  <a:pt x="21194" y="489972"/>
                  <a:pt x="0" y="484248"/>
                </a:cubicBezTo>
                <a:cubicBezTo>
                  <a:pt x="4682" y="478131"/>
                  <a:pt x="9149" y="471798"/>
                  <a:pt x="13367" y="465288"/>
                </a:cubicBezTo>
                <a:cubicBezTo>
                  <a:pt x="41208" y="419103"/>
                  <a:pt x="51072" y="364619"/>
                  <a:pt x="59149" y="311996"/>
                </a:cubicBezTo>
                <a:cubicBezTo>
                  <a:pt x="65547" y="258227"/>
                  <a:pt x="60329" y="203421"/>
                  <a:pt x="48856" y="150690"/>
                </a:cubicBezTo>
                <a:cubicBezTo>
                  <a:pt x="42387" y="115632"/>
                  <a:pt x="33881" y="87156"/>
                  <a:pt x="19693" y="61720"/>
                </a:cubicBezTo>
                <a:cubicBezTo>
                  <a:pt x="21051" y="61362"/>
                  <a:pt x="22337" y="60718"/>
                  <a:pt x="23481" y="59788"/>
                </a:cubicBezTo>
                <a:cubicBezTo>
                  <a:pt x="77448" y="14212"/>
                  <a:pt x="217406" y="-5857"/>
                  <a:pt x="287170" y="1477"/>
                </a:cubicBezTo>
                <a:cubicBezTo>
                  <a:pt x="425876" y="18612"/>
                  <a:pt x="564654" y="123967"/>
                  <a:pt x="578450" y="2698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14"/>
          <p:cNvSpPr/>
          <p:nvPr/>
        </p:nvSpPr>
        <p:spPr>
          <a:xfrm>
            <a:off x="544642" y="1622687"/>
            <a:ext cx="283769" cy="267346"/>
          </a:xfrm>
          <a:custGeom>
            <a:avLst/>
            <a:gdLst/>
            <a:ahLst/>
            <a:cxnLst/>
            <a:rect l="l" t="t" r="r" b="b"/>
            <a:pathLst>
              <a:path w="567539" h="534692" extrusionOk="0">
                <a:moveTo>
                  <a:pt x="549982" y="152648"/>
                </a:moveTo>
                <a:cubicBezTo>
                  <a:pt x="567673" y="224983"/>
                  <a:pt x="578538" y="304008"/>
                  <a:pt x="549875" y="374984"/>
                </a:cubicBezTo>
                <a:cubicBezTo>
                  <a:pt x="533434" y="412475"/>
                  <a:pt x="503591" y="442239"/>
                  <a:pt x="476572" y="472289"/>
                </a:cubicBezTo>
                <a:cubicBezTo>
                  <a:pt x="432505" y="510603"/>
                  <a:pt x="374177" y="535574"/>
                  <a:pt x="315314" y="534465"/>
                </a:cubicBezTo>
                <a:cubicBezTo>
                  <a:pt x="285292" y="536218"/>
                  <a:pt x="256021" y="527632"/>
                  <a:pt x="228716" y="515827"/>
                </a:cubicBezTo>
                <a:cubicBezTo>
                  <a:pt x="193691" y="501338"/>
                  <a:pt x="163312" y="478729"/>
                  <a:pt x="137222" y="451397"/>
                </a:cubicBezTo>
                <a:cubicBezTo>
                  <a:pt x="117136" y="433224"/>
                  <a:pt x="98444" y="413441"/>
                  <a:pt x="83469" y="390760"/>
                </a:cubicBezTo>
                <a:cubicBezTo>
                  <a:pt x="63562" y="361604"/>
                  <a:pt x="42118" y="332914"/>
                  <a:pt x="29430" y="299679"/>
                </a:cubicBezTo>
                <a:cubicBezTo>
                  <a:pt x="8058" y="233784"/>
                  <a:pt x="-1520" y="163738"/>
                  <a:pt x="195" y="94122"/>
                </a:cubicBezTo>
                <a:cubicBezTo>
                  <a:pt x="1446" y="79347"/>
                  <a:pt x="4591" y="64823"/>
                  <a:pt x="6485" y="50119"/>
                </a:cubicBezTo>
                <a:cubicBezTo>
                  <a:pt x="14027" y="53590"/>
                  <a:pt x="21639" y="56845"/>
                  <a:pt x="29359" y="59922"/>
                </a:cubicBezTo>
                <a:cubicBezTo>
                  <a:pt x="94441" y="90401"/>
                  <a:pt x="165778" y="103530"/>
                  <a:pt x="237472" y="101634"/>
                </a:cubicBezTo>
                <a:cubicBezTo>
                  <a:pt x="322926" y="101384"/>
                  <a:pt x="407272" y="63427"/>
                  <a:pt x="464278" y="0"/>
                </a:cubicBezTo>
                <a:cubicBezTo>
                  <a:pt x="465100" y="2433"/>
                  <a:pt x="466493" y="4758"/>
                  <a:pt x="468495" y="6797"/>
                </a:cubicBezTo>
                <a:cubicBezTo>
                  <a:pt x="503341" y="50549"/>
                  <a:pt x="537223" y="96912"/>
                  <a:pt x="549982" y="1526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14"/>
          <p:cNvSpPr/>
          <p:nvPr/>
        </p:nvSpPr>
        <p:spPr>
          <a:xfrm>
            <a:off x="232700" y="1498318"/>
            <a:ext cx="302925" cy="311860"/>
          </a:xfrm>
          <a:custGeom>
            <a:avLst/>
            <a:gdLst/>
            <a:ahLst/>
            <a:cxnLst/>
            <a:rect l="l" t="t" r="r" b="b"/>
            <a:pathLst>
              <a:path w="605850" h="623720" extrusionOk="0">
                <a:moveTo>
                  <a:pt x="605851" y="286586"/>
                </a:moveTo>
                <a:cubicBezTo>
                  <a:pt x="596022" y="308086"/>
                  <a:pt x="586301" y="329801"/>
                  <a:pt x="573899" y="349978"/>
                </a:cubicBezTo>
                <a:cubicBezTo>
                  <a:pt x="550097" y="390260"/>
                  <a:pt x="518181" y="424316"/>
                  <a:pt x="485586" y="457479"/>
                </a:cubicBezTo>
                <a:cubicBezTo>
                  <a:pt x="445486" y="501624"/>
                  <a:pt x="398452" y="538758"/>
                  <a:pt x="348595" y="571241"/>
                </a:cubicBezTo>
                <a:cubicBezTo>
                  <a:pt x="322541" y="588663"/>
                  <a:pt x="294699" y="603652"/>
                  <a:pt x="264678" y="612846"/>
                </a:cubicBezTo>
                <a:cubicBezTo>
                  <a:pt x="229438" y="622183"/>
                  <a:pt x="191876" y="627048"/>
                  <a:pt x="155671" y="621146"/>
                </a:cubicBezTo>
                <a:cubicBezTo>
                  <a:pt x="77866" y="601470"/>
                  <a:pt x="24399" y="529635"/>
                  <a:pt x="8208" y="453365"/>
                </a:cubicBezTo>
                <a:cubicBezTo>
                  <a:pt x="-2013" y="404247"/>
                  <a:pt x="-3550" y="352410"/>
                  <a:pt x="8530" y="303507"/>
                </a:cubicBezTo>
                <a:cubicBezTo>
                  <a:pt x="23219" y="246913"/>
                  <a:pt x="49667" y="192250"/>
                  <a:pt x="85978" y="146316"/>
                </a:cubicBezTo>
                <a:cubicBezTo>
                  <a:pt x="135800" y="87575"/>
                  <a:pt x="203813" y="49046"/>
                  <a:pt x="275543" y="23253"/>
                </a:cubicBezTo>
                <a:cubicBezTo>
                  <a:pt x="311998" y="11090"/>
                  <a:pt x="350096" y="3864"/>
                  <a:pt x="388302" y="465"/>
                </a:cubicBezTo>
                <a:cubicBezTo>
                  <a:pt x="402026" y="0"/>
                  <a:pt x="427545" y="4400"/>
                  <a:pt x="443770" y="0"/>
                </a:cubicBezTo>
                <a:cubicBezTo>
                  <a:pt x="441197" y="32519"/>
                  <a:pt x="444307" y="65288"/>
                  <a:pt x="455314" y="96626"/>
                </a:cubicBezTo>
                <a:cubicBezTo>
                  <a:pt x="468574" y="139698"/>
                  <a:pt x="483906" y="183807"/>
                  <a:pt x="516573" y="216254"/>
                </a:cubicBezTo>
                <a:cubicBezTo>
                  <a:pt x="541662" y="245374"/>
                  <a:pt x="572327" y="268377"/>
                  <a:pt x="605851" y="2865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4"/>
          <p:cNvSpPr/>
          <p:nvPr/>
        </p:nvSpPr>
        <p:spPr>
          <a:xfrm>
            <a:off x="204294" y="1172708"/>
            <a:ext cx="343073" cy="313966"/>
          </a:xfrm>
          <a:custGeom>
            <a:avLst/>
            <a:gdLst/>
            <a:ahLst/>
            <a:cxnLst/>
            <a:rect l="l" t="t" r="r" b="b"/>
            <a:pathLst>
              <a:path w="686146" h="627932" extrusionOk="0">
                <a:moveTo>
                  <a:pt x="684073" y="373149"/>
                </a:moveTo>
                <a:cubicBezTo>
                  <a:pt x="684609" y="376190"/>
                  <a:pt x="685110" y="379947"/>
                  <a:pt x="686146" y="383381"/>
                </a:cubicBezTo>
                <a:cubicBezTo>
                  <a:pt x="615810" y="420872"/>
                  <a:pt x="555445" y="477574"/>
                  <a:pt x="524781" y="550911"/>
                </a:cubicBezTo>
                <a:cubicBezTo>
                  <a:pt x="515202" y="575166"/>
                  <a:pt x="507733" y="600637"/>
                  <a:pt x="503551" y="626502"/>
                </a:cubicBezTo>
                <a:cubicBezTo>
                  <a:pt x="499941" y="625643"/>
                  <a:pt x="495939" y="625893"/>
                  <a:pt x="492293" y="625929"/>
                </a:cubicBezTo>
                <a:cubicBezTo>
                  <a:pt x="471278" y="625500"/>
                  <a:pt x="450370" y="629149"/>
                  <a:pt x="429427" y="627503"/>
                </a:cubicBezTo>
                <a:cubicBezTo>
                  <a:pt x="336610" y="620706"/>
                  <a:pt x="243365" y="593375"/>
                  <a:pt x="166846" y="539392"/>
                </a:cubicBezTo>
                <a:cubicBezTo>
                  <a:pt x="120598" y="506730"/>
                  <a:pt x="76495" y="467629"/>
                  <a:pt x="48154" y="418046"/>
                </a:cubicBezTo>
                <a:cubicBezTo>
                  <a:pt x="584" y="334728"/>
                  <a:pt x="-20431" y="227012"/>
                  <a:pt x="25888" y="138758"/>
                </a:cubicBezTo>
                <a:cubicBezTo>
                  <a:pt x="61878" y="54331"/>
                  <a:pt x="149512" y="5893"/>
                  <a:pt x="238826" y="1600"/>
                </a:cubicBezTo>
                <a:cubicBezTo>
                  <a:pt x="300227" y="-3337"/>
                  <a:pt x="364916" y="2637"/>
                  <a:pt x="422386" y="26749"/>
                </a:cubicBezTo>
                <a:cubicBezTo>
                  <a:pt x="450442" y="38948"/>
                  <a:pt x="475245" y="56656"/>
                  <a:pt x="499191" y="76153"/>
                </a:cubicBezTo>
                <a:cubicBezTo>
                  <a:pt x="521064" y="95221"/>
                  <a:pt x="535824" y="120513"/>
                  <a:pt x="555088" y="142013"/>
                </a:cubicBezTo>
                <a:cubicBezTo>
                  <a:pt x="574030" y="163692"/>
                  <a:pt x="588684" y="186087"/>
                  <a:pt x="605017" y="210163"/>
                </a:cubicBezTo>
                <a:cubicBezTo>
                  <a:pt x="620135" y="231663"/>
                  <a:pt x="636361" y="252555"/>
                  <a:pt x="649084" y="275629"/>
                </a:cubicBezTo>
                <a:cubicBezTo>
                  <a:pt x="663916" y="306860"/>
                  <a:pt x="674531" y="339844"/>
                  <a:pt x="684073" y="37314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4554DB46-13B4-2DDC-2F6D-E605F86568B6}"/>
              </a:ext>
            </a:extLst>
          </p:cNvPr>
          <p:cNvSpPr txBox="1"/>
          <p:nvPr/>
        </p:nvSpPr>
        <p:spPr>
          <a:xfrm>
            <a:off x="1126231" y="1091312"/>
            <a:ext cx="7193755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4">
            <a:extLst>
              <a:ext uri="{FF2B5EF4-FFF2-40B4-BE49-F238E27FC236}">
                <a16:creationId xmlns:a16="http://schemas.microsoft.com/office/drawing/2014/main" id="{DE5BBAE0-AC59-D5E7-A97E-DCF0633AF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164621" y="3072631"/>
            <a:ext cx="2858723" cy="2063478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6858EED8-2302-F49E-18C2-FEE3C676CE5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825006">
            <a:off x="5879788" y="63018"/>
            <a:ext cx="1051318" cy="111991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253702" y="816798"/>
                </a:moveTo>
                <a:cubicBezTo>
                  <a:pt x="3231373" y="749333"/>
                  <a:pt x="3202692" y="679178"/>
                  <a:pt x="3150830" y="629038"/>
                </a:cubicBezTo>
                <a:cubicBezTo>
                  <a:pt x="3111475" y="595962"/>
                  <a:pt x="3063804" y="566758"/>
                  <a:pt x="3011811" y="561508"/>
                </a:cubicBezTo>
                <a:cubicBezTo>
                  <a:pt x="2965974" y="560458"/>
                  <a:pt x="2918565" y="568464"/>
                  <a:pt x="2878883" y="592418"/>
                </a:cubicBezTo>
                <a:cubicBezTo>
                  <a:pt x="2877049" y="467661"/>
                  <a:pt x="2814645" y="350319"/>
                  <a:pt x="2729059" y="262378"/>
                </a:cubicBezTo>
                <a:cubicBezTo>
                  <a:pt x="2702605" y="233699"/>
                  <a:pt x="2676150" y="204692"/>
                  <a:pt x="2645635" y="180213"/>
                </a:cubicBezTo>
                <a:cubicBezTo>
                  <a:pt x="2615317" y="157046"/>
                  <a:pt x="2582052" y="137752"/>
                  <a:pt x="2547543" y="121476"/>
                </a:cubicBezTo>
                <a:cubicBezTo>
                  <a:pt x="2378926" y="36226"/>
                  <a:pt x="2188111" y="87810"/>
                  <a:pt x="2061534" y="222018"/>
                </a:cubicBezTo>
                <a:cubicBezTo>
                  <a:pt x="1993040" y="293354"/>
                  <a:pt x="1926576" y="368367"/>
                  <a:pt x="1883947" y="458604"/>
                </a:cubicBezTo>
                <a:cubicBezTo>
                  <a:pt x="1861814" y="424937"/>
                  <a:pt x="1841711" y="389958"/>
                  <a:pt x="1818006" y="357341"/>
                </a:cubicBezTo>
                <a:cubicBezTo>
                  <a:pt x="1796069" y="327349"/>
                  <a:pt x="1770990" y="299786"/>
                  <a:pt x="1746434" y="271894"/>
                </a:cubicBezTo>
                <a:cubicBezTo>
                  <a:pt x="1687631" y="201279"/>
                  <a:pt x="1618613" y="135980"/>
                  <a:pt x="1539379" y="88400"/>
                </a:cubicBezTo>
                <a:cubicBezTo>
                  <a:pt x="1430614" y="24348"/>
                  <a:pt x="1287993" y="-9844"/>
                  <a:pt x="1162202" y="2494"/>
                </a:cubicBezTo>
                <a:cubicBezTo>
                  <a:pt x="974399" y="21854"/>
                  <a:pt x="842387" y="189532"/>
                  <a:pt x="784763" y="358457"/>
                </a:cubicBezTo>
                <a:cubicBezTo>
                  <a:pt x="718168" y="295520"/>
                  <a:pt x="643583" y="264347"/>
                  <a:pt x="554004" y="249450"/>
                </a:cubicBezTo>
                <a:cubicBezTo>
                  <a:pt x="416819" y="222871"/>
                  <a:pt x="278193" y="281279"/>
                  <a:pt x="194376" y="391730"/>
                </a:cubicBezTo>
                <a:cubicBezTo>
                  <a:pt x="148276" y="443510"/>
                  <a:pt x="111672" y="502246"/>
                  <a:pt x="81288" y="564461"/>
                </a:cubicBezTo>
                <a:cubicBezTo>
                  <a:pt x="50773" y="624248"/>
                  <a:pt x="21896" y="685609"/>
                  <a:pt x="8341" y="751762"/>
                </a:cubicBezTo>
                <a:cubicBezTo>
                  <a:pt x="-4232" y="826774"/>
                  <a:pt x="25" y="904148"/>
                  <a:pt x="4281" y="979817"/>
                </a:cubicBezTo>
                <a:cubicBezTo>
                  <a:pt x="9258" y="1025625"/>
                  <a:pt x="25" y="1144148"/>
                  <a:pt x="28117" y="1175518"/>
                </a:cubicBezTo>
                <a:cubicBezTo>
                  <a:pt x="43505" y="1187724"/>
                  <a:pt x="66227" y="1176240"/>
                  <a:pt x="84235" y="1176830"/>
                </a:cubicBezTo>
                <a:cubicBezTo>
                  <a:pt x="114357" y="1175255"/>
                  <a:pt x="145068" y="1178668"/>
                  <a:pt x="174928" y="1172564"/>
                </a:cubicBezTo>
                <a:cubicBezTo>
                  <a:pt x="193459" y="1168364"/>
                  <a:pt x="215003" y="1165280"/>
                  <a:pt x="228885" y="1151367"/>
                </a:cubicBezTo>
                <a:cubicBezTo>
                  <a:pt x="234909" y="1145001"/>
                  <a:pt x="234975" y="1135616"/>
                  <a:pt x="236219" y="1127413"/>
                </a:cubicBezTo>
                <a:cubicBezTo>
                  <a:pt x="242898" y="1086986"/>
                  <a:pt x="248399" y="1046297"/>
                  <a:pt x="253375" y="1005674"/>
                </a:cubicBezTo>
                <a:cubicBezTo>
                  <a:pt x="257697" y="971023"/>
                  <a:pt x="262870" y="936503"/>
                  <a:pt x="268371" y="902048"/>
                </a:cubicBezTo>
                <a:cubicBezTo>
                  <a:pt x="281860" y="819883"/>
                  <a:pt x="296135" y="736864"/>
                  <a:pt x="324358" y="658308"/>
                </a:cubicBezTo>
                <a:cubicBezTo>
                  <a:pt x="335097" y="633304"/>
                  <a:pt x="349700" y="610269"/>
                  <a:pt x="362992" y="586512"/>
                </a:cubicBezTo>
                <a:cubicBezTo>
                  <a:pt x="378053" y="561574"/>
                  <a:pt x="390364" y="534141"/>
                  <a:pt x="410991" y="513206"/>
                </a:cubicBezTo>
                <a:cubicBezTo>
                  <a:pt x="421795" y="504215"/>
                  <a:pt x="437118" y="507759"/>
                  <a:pt x="450215" y="509794"/>
                </a:cubicBezTo>
                <a:cubicBezTo>
                  <a:pt x="514060" y="524560"/>
                  <a:pt x="561796" y="585265"/>
                  <a:pt x="591263" y="641114"/>
                </a:cubicBezTo>
                <a:cubicBezTo>
                  <a:pt x="606717" y="671631"/>
                  <a:pt x="618569" y="703722"/>
                  <a:pt x="631338" y="735420"/>
                </a:cubicBezTo>
                <a:cubicBezTo>
                  <a:pt x="653209" y="787922"/>
                  <a:pt x="676652" y="839965"/>
                  <a:pt x="689094" y="895748"/>
                </a:cubicBezTo>
                <a:cubicBezTo>
                  <a:pt x="699898" y="942081"/>
                  <a:pt x="712012" y="988545"/>
                  <a:pt x="715090" y="1036256"/>
                </a:cubicBezTo>
                <a:cubicBezTo>
                  <a:pt x="716334" y="1063229"/>
                  <a:pt x="715483" y="1090268"/>
                  <a:pt x="717382" y="1117175"/>
                </a:cubicBezTo>
                <a:cubicBezTo>
                  <a:pt x="718561" y="1129644"/>
                  <a:pt x="718888" y="1142966"/>
                  <a:pt x="725895" y="1153729"/>
                </a:cubicBezTo>
                <a:cubicBezTo>
                  <a:pt x="738795" y="1171777"/>
                  <a:pt x="761058" y="1158848"/>
                  <a:pt x="778477" y="1155501"/>
                </a:cubicBezTo>
                <a:cubicBezTo>
                  <a:pt x="811742" y="1146379"/>
                  <a:pt x="844548" y="1135354"/>
                  <a:pt x="877486" y="1125181"/>
                </a:cubicBezTo>
                <a:cubicBezTo>
                  <a:pt x="898178" y="1118881"/>
                  <a:pt x="919001" y="1113106"/>
                  <a:pt x="939825" y="1107331"/>
                </a:cubicBezTo>
                <a:cubicBezTo>
                  <a:pt x="953838" y="1103196"/>
                  <a:pt x="973548" y="1099455"/>
                  <a:pt x="976888" y="1082524"/>
                </a:cubicBezTo>
                <a:cubicBezTo>
                  <a:pt x="979245" y="1001802"/>
                  <a:pt x="981799" y="920818"/>
                  <a:pt x="987496" y="840162"/>
                </a:cubicBezTo>
                <a:cubicBezTo>
                  <a:pt x="992865" y="771581"/>
                  <a:pt x="1001247" y="702213"/>
                  <a:pt x="1024624" y="636651"/>
                </a:cubicBezTo>
                <a:cubicBezTo>
                  <a:pt x="1040733" y="592222"/>
                  <a:pt x="1061949" y="550023"/>
                  <a:pt x="1086701" y="509859"/>
                </a:cubicBezTo>
                <a:cubicBezTo>
                  <a:pt x="1112501" y="465364"/>
                  <a:pt x="1141182" y="422443"/>
                  <a:pt x="1178507" y="386808"/>
                </a:cubicBezTo>
                <a:cubicBezTo>
                  <a:pt x="1212231" y="353535"/>
                  <a:pt x="1248573" y="318293"/>
                  <a:pt x="1297030" y="310024"/>
                </a:cubicBezTo>
                <a:cubicBezTo>
                  <a:pt x="1404224" y="293420"/>
                  <a:pt x="1502317" y="347760"/>
                  <a:pt x="1565572" y="432550"/>
                </a:cubicBezTo>
                <a:cubicBezTo>
                  <a:pt x="1660260" y="558227"/>
                  <a:pt x="1712514" y="710613"/>
                  <a:pt x="1732748" y="866019"/>
                </a:cubicBezTo>
                <a:cubicBezTo>
                  <a:pt x="1738118" y="904280"/>
                  <a:pt x="1744731" y="942737"/>
                  <a:pt x="1743291" y="981457"/>
                </a:cubicBezTo>
                <a:cubicBezTo>
                  <a:pt x="1742440" y="1009087"/>
                  <a:pt x="1738380" y="1036519"/>
                  <a:pt x="1738576" y="1064148"/>
                </a:cubicBezTo>
                <a:cubicBezTo>
                  <a:pt x="1738380" y="1095124"/>
                  <a:pt x="1751935" y="1105821"/>
                  <a:pt x="1781729" y="1099718"/>
                </a:cubicBezTo>
                <a:cubicBezTo>
                  <a:pt x="1821739" y="1095846"/>
                  <a:pt x="1861421" y="1089349"/>
                  <a:pt x="1901103" y="1083311"/>
                </a:cubicBezTo>
                <a:cubicBezTo>
                  <a:pt x="1926052" y="1079570"/>
                  <a:pt x="1950869" y="1075895"/>
                  <a:pt x="1975687" y="1071695"/>
                </a:cubicBezTo>
                <a:cubicBezTo>
                  <a:pt x="1994088" y="1069661"/>
                  <a:pt x="2010524" y="1060932"/>
                  <a:pt x="2011375" y="1040522"/>
                </a:cubicBezTo>
                <a:cubicBezTo>
                  <a:pt x="2019560" y="999046"/>
                  <a:pt x="2028204" y="957700"/>
                  <a:pt x="2039074" y="916880"/>
                </a:cubicBezTo>
                <a:cubicBezTo>
                  <a:pt x="2052170" y="868119"/>
                  <a:pt x="2068279" y="820277"/>
                  <a:pt x="2082881" y="771975"/>
                </a:cubicBezTo>
                <a:cubicBezTo>
                  <a:pt x="2096633" y="727545"/>
                  <a:pt x="2108485" y="682328"/>
                  <a:pt x="2126886" y="639408"/>
                </a:cubicBezTo>
                <a:cubicBezTo>
                  <a:pt x="2175866" y="517144"/>
                  <a:pt x="2265577" y="409187"/>
                  <a:pt x="2396672" y="373814"/>
                </a:cubicBezTo>
                <a:cubicBezTo>
                  <a:pt x="2442640" y="364823"/>
                  <a:pt x="2495878" y="378276"/>
                  <a:pt x="2526720" y="415093"/>
                </a:cubicBezTo>
                <a:cubicBezTo>
                  <a:pt x="2559264" y="455126"/>
                  <a:pt x="2567580" y="508678"/>
                  <a:pt x="2576944" y="558030"/>
                </a:cubicBezTo>
                <a:cubicBezTo>
                  <a:pt x="2580939" y="587299"/>
                  <a:pt x="2577403" y="616832"/>
                  <a:pt x="2576486" y="646233"/>
                </a:cubicBezTo>
                <a:cubicBezTo>
                  <a:pt x="2574653" y="688169"/>
                  <a:pt x="2573539" y="730236"/>
                  <a:pt x="2567187" y="771778"/>
                </a:cubicBezTo>
                <a:cubicBezTo>
                  <a:pt x="2558675" y="845149"/>
                  <a:pt x="2531369" y="913861"/>
                  <a:pt x="2510021" y="984083"/>
                </a:cubicBezTo>
                <a:cubicBezTo>
                  <a:pt x="2499217" y="1017224"/>
                  <a:pt x="2489329" y="1050826"/>
                  <a:pt x="2474596" y="1082524"/>
                </a:cubicBezTo>
                <a:cubicBezTo>
                  <a:pt x="2464642" y="1103853"/>
                  <a:pt x="2451939" y="1124394"/>
                  <a:pt x="2446307" y="1147495"/>
                </a:cubicBezTo>
                <a:cubicBezTo>
                  <a:pt x="2442051" y="1162130"/>
                  <a:pt x="2448534" y="1181621"/>
                  <a:pt x="2466279" y="1181162"/>
                </a:cubicBezTo>
                <a:cubicBezTo>
                  <a:pt x="2505634" y="1182080"/>
                  <a:pt x="2544924" y="1185099"/>
                  <a:pt x="2583951" y="1190809"/>
                </a:cubicBezTo>
                <a:cubicBezTo>
                  <a:pt x="2603727" y="1193499"/>
                  <a:pt x="2623568" y="1196387"/>
                  <a:pt x="2643540" y="1196715"/>
                </a:cubicBezTo>
                <a:cubicBezTo>
                  <a:pt x="2655850" y="1196650"/>
                  <a:pt x="2670977" y="1198159"/>
                  <a:pt x="2680144" y="1188249"/>
                </a:cubicBezTo>
                <a:cubicBezTo>
                  <a:pt x="2684728" y="1183787"/>
                  <a:pt x="2685383" y="1177027"/>
                  <a:pt x="2686889" y="1171121"/>
                </a:cubicBezTo>
                <a:cubicBezTo>
                  <a:pt x="2689639" y="1160358"/>
                  <a:pt x="2692717" y="1149660"/>
                  <a:pt x="2695663" y="1138963"/>
                </a:cubicBezTo>
                <a:cubicBezTo>
                  <a:pt x="2706926" y="1097093"/>
                  <a:pt x="2719630" y="1055485"/>
                  <a:pt x="2736590" y="1015518"/>
                </a:cubicBezTo>
                <a:cubicBezTo>
                  <a:pt x="2753091" y="980276"/>
                  <a:pt x="2772474" y="946412"/>
                  <a:pt x="2790875" y="912089"/>
                </a:cubicBezTo>
                <a:cubicBezTo>
                  <a:pt x="2819883" y="867463"/>
                  <a:pt x="2842409" y="815814"/>
                  <a:pt x="2884972" y="782278"/>
                </a:cubicBezTo>
                <a:cubicBezTo>
                  <a:pt x="2904813" y="767775"/>
                  <a:pt x="2926357" y="751696"/>
                  <a:pt x="2952157" y="752155"/>
                </a:cubicBezTo>
                <a:cubicBezTo>
                  <a:pt x="3073561" y="774009"/>
                  <a:pt x="3042981" y="987495"/>
                  <a:pt x="3029033" y="1076748"/>
                </a:cubicBezTo>
                <a:cubicBezTo>
                  <a:pt x="3016722" y="1142179"/>
                  <a:pt x="2993018" y="1204525"/>
                  <a:pt x="2972129" y="1267527"/>
                </a:cubicBezTo>
                <a:cubicBezTo>
                  <a:pt x="2965516" y="1286559"/>
                  <a:pt x="2952223" y="1321407"/>
                  <a:pt x="2981886" y="1326789"/>
                </a:cubicBezTo>
                <a:cubicBezTo>
                  <a:pt x="2994524" y="1327314"/>
                  <a:pt x="3007293" y="1326132"/>
                  <a:pt x="3019997" y="1326592"/>
                </a:cubicBezTo>
                <a:cubicBezTo>
                  <a:pt x="3079323" y="1328757"/>
                  <a:pt x="3138061" y="1339061"/>
                  <a:pt x="3197126" y="1344705"/>
                </a:cubicBezTo>
                <a:cubicBezTo>
                  <a:pt x="3205442" y="1345230"/>
                  <a:pt x="3214675" y="1345624"/>
                  <a:pt x="3221551" y="1340177"/>
                </a:cubicBezTo>
                <a:cubicBezTo>
                  <a:pt x="3226986" y="1335911"/>
                  <a:pt x="3229081" y="1328757"/>
                  <a:pt x="3229801" y="1322195"/>
                </a:cubicBezTo>
                <a:cubicBezTo>
                  <a:pt x="3231439" y="1307297"/>
                  <a:pt x="3232945" y="1292334"/>
                  <a:pt x="3234909" y="1277437"/>
                </a:cubicBezTo>
                <a:cubicBezTo>
                  <a:pt x="3241588" y="1226904"/>
                  <a:pt x="3251476" y="1176830"/>
                  <a:pt x="3259399" y="1126494"/>
                </a:cubicBezTo>
                <a:cubicBezTo>
                  <a:pt x="3276621" y="1024443"/>
                  <a:pt x="3282777" y="917339"/>
                  <a:pt x="3253702" y="8167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1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197126" y="1344705"/>
                </a:moveTo>
                <a:cubicBezTo>
                  <a:pt x="3138061" y="1339061"/>
                  <a:pt x="3079323" y="1328757"/>
                  <a:pt x="3019997" y="1326592"/>
                </a:cubicBezTo>
                <a:cubicBezTo>
                  <a:pt x="3007293" y="1326132"/>
                  <a:pt x="2994524" y="1327314"/>
                  <a:pt x="2981886" y="1326789"/>
                </a:cubicBezTo>
                <a:cubicBezTo>
                  <a:pt x="2952223" y="1321407"/>
                  <a:pt x="2965516" y="1286559"/>
                  <a:pt x="2972129" y="1267527"/>
                </a:cubicBezTo>
                <a:cubicBezTo>
                  <a:pt x="2993018" y="1204525"/>
                  <a:pt x="3016722" y="1142179"/>
                  <a:pt x="3029033" y="1076748"/>
                </a:cubicBezTo>
                <a:cubicBezTo>
                  <a:pt x="3042981" y="987495"/>
                  <a:pt x="3073561" y="774009"/>
                  <a:pt x="2952157" y="752155"/>
                </a:cubicBezTo>
                <a:cubicBezTo>
                  <a:pt x="2926357" y="751696"/>
                  <a:pt x="2904813" y="767775"/>
                  <a:pt x="2884972" y="782278"/>
                </a:cubicBezTo>
                <a:cubicBezTo>
                  <a:pt x="2842409" y="815814"/>
                  <a:pt x="2819883" y="867463"/>
                  <a:pt x="2790875" y="912089"/>
                </a:cubicBezTo>
                <a:cubicBezTo>
                  <a:pt x="2772474" y="946412"/>
                  <a:pt x="2753091" y="980276"/>
                  <a:pt x="2736590" y="1015518"/>
                </a:cubicBezTo>
                <a:cubicBezTo>
                  <a:pt x="2719630" y="1055485"/>
                  <a:pt x="2706926" y="1097093"/>
                  <a:pt x="2695663" y="1138963"/>
                </a:cubicBezTo>
                <a:cubicBezTo>
                  <a:pt x="2692717" y="1149660"/>
                  <a:pt x="2689639" y="1160358"/>
                  <a:pt x="2686889" y="1171121"/>
                </a:cubicBezTo>
                <a:cubicBezTo>
                  <a:pt x="2685383" y="1177027"/>
                  <a:pt x="2684728" y="1183787"/>
                  <a:pt x="2680144" y="1188249"/>
                </a:cubicBezTo>
                <a:cubicBezTo>
                  <a:pt x="2670977" y="1198159"/>
                  <a:pt x="2655850" y="1196650"/>
                  <a:pt x="2643540" y="1196715"/>
                </a:cubicBezTo>
                <a:cubicBezTo>
                  <a:pt x="2623568" y="1196387"/>
                  <a:pt x="2603727" y="1193499"/>
                  <a:pt x="2583951" y="1190809"/>
                </a:cubicBezTo>
                <a:cubicBezTo>
                  <a:pt x="2544924" y="1185099"/>
                  <a:pt x="2505634" y="1182080"/>
                  <a:pt x="2466279" y="1181162"/>
                </a:cubicBezTo>
                <a:cubicBezTo>
                  <a:pt x="2448534" y="1181621"/>
                  <a:pt x="2442051" y="1162130"/>
                  <a:pt x="2446307" y="1147495"/>
                </a:cubicBezTo>
                <a:cubicBezTo>
                  <a:pt x="2451939" y="1124394"/>
                  <a:pt x="2464642" y="1103853"/>
                  <a:pt x="2474596" y="1082524"/>
                </a:cubicBezTo>
                <a:cubicBezTo>
                  <a:pt x="2489329" y="1050826"/>
                  <a:pt x="2499217" y="1017224"/>
                  <a:pt x="2510021" y="984083"/>
                </a:cubicBezTo>
                <a:cubicBezTo>
                  <a:pt x="2531369" y="913861"/>
                  <a:pt x="2558675" y="845149"/>
                  <a:pt x="2567187" y="771778"/>
                </a:cubicBezTo>
                <a:cubicBezTo>
                  <a:pt x="2573539" y="730236"/>
                  <a:pt x="2574653" y="688169"/>
                  <a:pt x="2576486" y="646233"/>
                </a:cubicBezTo>
                <a:cubicBezTo>
                  <a:pt x="2577403" y="616832"/>
                  <a:pt x="2580939" y="587299"/>
                  <a:pt x="2576944" y="558030"/>
                </a:cubicBezTo>
                <a:cubicBezTo>
                  <a:pt x="2567580" y="508678"/>
                  <a:pt x="2559264" y="455126"/>
                  <a:pt x="2526720" y="415093"/>
                </a:cubicBezTo>
                <a:cubicBezTo>
                  <a:pt x="2495878" y="378276"/>
                  <a:pt x="2442640" y="364823"/>
                  <a:pt x="2396672" y="373814"/>
                </a:cubicBezTo>
                <a:cubicBezTo>
                  <a:pt x="2265577" y="409187"/>
                  <a:pt x="2175866" y="517144"/>
                  <a:pt x="2126886" y="639408"/>
                </a:cubicBezTo>
                <a:cubicBezTo>
                  <a:pt x="2108485" y="682328"/>
                  <a:pt x="2096633" y="727545"/>
                  <a:pt x="2082881" y="771975"/>
                </a:cubicBezTo>
                <a:cubicBezTo>
                  <a:pt x="2068279" y="820277"/>
                  <a:pt x="2052170" y="868119"/>
                  <a:pt x="2039074" y="916880"/>
                </a:cubicBezTo>
                <a:cubicBezTo>
                  <a:pt x="2028204" y="957700"/>
                  <a:pt x="2019560" y="999046"/>
                  <a:pt x="2011375" y="1040522"/>
                </a:cubicBezTo>
                <a:cubicBezTo>
                  <a:pt x="2010524" y="1060932"/>
                  <a:pt x="1994088" y="1069661"/>
                  <a:pt x="1975687" y="1071695"/>
                </a:cubicBezTo>
                <a:cubicBezTo>
                  <a:pt x="1950869" y="1075895"/>
                  <a:pt x="1926052" y="1079570"/>
                  <a:pt x="1901103" y="1083311"/>
                </a:cubicBezTo>
                <a:cubicBezTo>
                  <a:pt x="1861421" y="1089349"/>
                  <a:pt x="1821739" y="1095846"/>
                  <a:pt x="1781729" y="1099718"/>
                </a:cubicBezTo>
                <a:cubicBezTo>
                  <a:pt x="1751935" y="1105821"/>
                  <a:pt x="1738380" y="1095124"/>
                  <a:pt x="1738576" y="1064148"/>
                </a:cubicBezTo>
                <a:cubicBezTo>
                  <a:pt x="1738380" y="1036519"/>
                  <a:pt x="1742440" y="1009087"/>
                  <a:pt x="1743291" y="981457"/>
                </a:cubicBezTo>
                <a:cubicBezTo>
                  <a:pt x="1744731" y="942737"/>
                  <a:pt x="1738118" y="904280"/>
                  <a:pt x="1732748" y="866019"/>
                </a:cubicBezTo>
                <a:cubicBezTo>
                  <a:pt x="1712514" y="710613"/>
                  <a:pt x="1660260" y="558227"/>
                  <a:pt x="1565572" y="432550"/>
                </a:cubicBezTo>
                <a:cubicBezTo>
                  <a:pt x="1502317" y="347760"/>
                  <a:pt x="1404224" y="293420"/>
                  <a:pt x="1297030" y="310024"/>
                </a:cubicBezTo>
                <a:cubicBezTo>
                  <a:pt x="1248573" y="318293"/>
                  <a:pt x="1212231" y="353535"/>
                  <a:pt x="1178507" y="386808"/>
                </a:cubicBezTo>
                <a:cubicBezTo>
                  <a:pt x="1141182" y="422443"/>
                  <a:pt x="1112501" y="465364"/>
                  <a:pt x="1086701" y="509859"/>
                </a:cubicBezTo>
                <a:cubicBezTo>
                  <a:pt x="1061949" y="550023"/>
                  <a:pt x="1040733" y="592222"/>
                  <a:pt x="1024624" y="636651"/>
                </a:cubicBezTo>
                <a:cubicBezTo>
                  <a:pt x="1001247" y="702213"/>
                  <a:pt x="992865" y="771581"/>
                  <a:pt x="987496" y="840162"/>
                </a:cubicBezTo>
                <a:cubicBezTo>
                  <a:pt x="981799" y="920818"/>
                  <a:pt x="979245" y="1001802"/>
                  <a:pt x="976888" y="1082524"/>
                </a:cubicBezTo>
                <a:cubicBezTo>
                  <a:pt x="973548" y="1099455"/>
                  <a:pt x="953838" y="1103196"/>
                  <a:pt x="939825" y="1107331"/>
                </a:cubicBezTo>
                <a:cubicBezTo>
                  <a:pt x="919001" y="1113106"/>
                  <a:pt x="898178" y="1118881"/>
                  <a:pt x="877486" y="1125181"/>
                </a:cubicBezTo>
                <a:cubicBezTo>
                  <a:pt x="844548" y="1135354"/>
                  <a:pt x="811742" y="1146379"/>
                  <a:pt x="778477" y="1155501"/>
                </a:cubicBezTo>
                <a:cubicBezTo>
                  <a:pt x="761058" y="1158848"/>
                  <a:pt x="738795" y="1171777"/>
                  <a:pt x="725895" y="1153729"/>
                </a:cubicBezTo>
                <a:cubicBezTo>
                  <a:pt x="718888" y="1142966"/>
                  <a:pt x="718561" y="1129644"/>
                  <a:pt x="717382" y="1117175"/>
                </a:cubicBezTo>
                <a:cubicBezTo>
                  <a:pt x="715483" y="1090268"/>
                  <a:pt x="716334" y="1063229"/>
                  <a:pt x="715090" y="1036256"/>
                </a:cubicBezTo>
                <a:cubicBezTo>
                  <a:pt x="712012" y="988545"/>
                  <a:pt x="699898" y="942081"/>
                  <a:pt x="689094" y="895748"/>
                </a:cubicBezTo>
                <a:cubicBezTo>
                  <a:pt x="676652" y="839965"/>
                  <a:pt x="653209" y="787922"/>
                  <a:pt x="631338" y="735420"/>
                </a:cubicBezTo>
                <a:cubicBezTo>
                  <a:pt x="618569" y="703722"/>
                  <a:pt x="606717" y="671631"/>
                  <a:pt x="591263" y="641114"/>
                </a:cubicBezTo>
                <a:cubicBezTo>
                  <a:pt x="561796" y="585265"/>
                  <a:pt x="514060" y="524560"/>
                  <a:pt x="450215" y="509794"/>
                </a:cubicBezTo>
                <a:cubicBezTo>
                  <a:pt x="437118" y="507759"/>
                  <a:pt x="421795" y="504215"/>
                  <a:pt x="410991" y="513206"/>
                </a:cubicBezTo>
                <a:cubicBezTo>
                  <a:pt x="390364" y="534141"/>
                  <a:pt x="378053" y="561574"/>
                  <a:pt x="362992" y="586512"/>
                </a:cubicBezTo>
                <a:cubicBezTo>
                  <a:pt x="349700" y="610269"/>
                  <a:pt x="335097" y="633304"/>
                  <a:pt x="324358" y="658308"/>
                </a:cubicBezTo>
                <a:cubicBezTo>
                  <a:pt x="296135" y="736864"/>
                  <a:pt x="281860" y="819883"/>
                  <a:pt x="268371" y="902048"/>
                </a:cubicBezTo>
                <a:cubicBezTo>
                  <a:pt x="262870" y="936503"/>
                  <a:pt x="257697" y="971023"/>
                  <a:pt x="253375" y="1005674"/>
                </a:cubicBezTo>
                <a:cubicBezTo>
                  <a:pt x="248399" y="1046297"/>
                  <a:pt x="242898" y="1086986"/>
                  <a:pt x="236219" y="1127413"/>
                </a:cubicBezTo>
                <a:cubicBezTo>
                  <a:pt x="234975" y="1135616"/>
                  <a:pt x="234909" y="1145001"/>
                  <a:pt x="228885" y="1151367"/>
                </a:cubicBezTo>
                <a:cubicBezTo>
                  <a:pt x="215003" y="1165280"/>
                  <a:pt x="193459" y="1168364"/>
                  <a:pt x="174928" y="1172564"/>
                </a:cubicBezTo>
                <a:cubicBezTo>
                  <a:pt x="145068" y="1178668"/>
                  <a:pt x="114357" y="1175255"/>
                  <a:pt x="84235" y="1176830"/>
                </a:cubicBezTo>
                <a:cubicBezTo>
                  <a:pt x="66227" y="1176240"/>
                  <a:pt x="43505" y="1187724"/>
                  <a:pt x="28117" y="1175518"/>
                </a:cubicBezTo>
                <a:cubicBezTo>
                  <a:pt x="25" y="1144148"/>
                  <a:pt x="9258" y="1025625"/>
                  <a:pt x="4281" y="979817"/>
                </a:cubicBezTo>
                <a:cubicBezTo>
                  <a:pt x="25" y="904148"/>
                  <a:pt x="-4232" y="826774"/>
                  <a:pt x="8341" y="751762"/>
                </a:cubicBezTo>
                <a:cubicBezTo>
                  <a:pt x="21896" y="685609"/>
                  <a:pt x="50773" y="624248"/>
                  <a:pt x="81288" y="564461"/>
                </a:cubicBezTo>
                <a:cubicBezTo>
                  <a:pt x="111672" y="502246"/>
                  <a:pt x="148276" y="443510"/>
                  <a:pt x="194376" y="391730"/>
                </a:cubicBezTo>
                <a:cubicBezTo>
                  <a:pt x="278193" y="281279"/>
                  <a:pt x="416819" y="222871"/>
                  <a:pt x="554004" y="249450"/>
                </a:cubicBezTo>
                <a:cubicBezTo>
                  <a:pt x="643583" y="264347"/>
                  <a:pt x="718168" y="295520"/>
                  <a:pt x="784763" y="358457"/>
                </a:cubicBezTo>
                <a:cubicBezTo>
                  <a:pt x="842387" y="189532"/>
                  <a:pt x="974399" y="21854"/>
                  <a:pt x="1162202" y="2494"/>
                </a:cubicBezTo>
                <a:cubicBezTo>
                  <a:pt x="1287993" y="-9844"/>
                  <a:pt x="1430614" y="24348"/>
                  <a:pt x="1539379" y="88400"/>
                </a:cubicBezTo>
                <a:cubicBezTo>
                  <a:pt x="1618613" y="135980"/>
                  <a:pt x="1687631" y="201279"/>
                  <a:pt x="1746434" y="271894"/>
                </a:cubicBezTo>
                <a:cubicBezTo>
                  <a:pt x="1770990" y="299786"/>
                  <a:pt x="1796069" y="327349"/>
                  <a:pt x="1818006" y="357341"/>
                </a:cubicBezTo>
                <a:cubicBezTo>
                  <a:pt x="1841711" y="389958"/>
                  <a:pt x="1861814" y="424937"/>
                  <a:pt x="1883947" y="458604"/>
                </a:cubicBezTo>
                <a:cubicBezTo>
                  <a:pt x="1926576" y="368367"/>
                  <a:pt x="1993040" y="293354"/>
                  <a:pt x="2061534" y="222018"/>
                </a:cubicBezTo>
                <a:cubicBezTo>
                  <a:pt x="2188111" y="87810"/>
                  <a:pt x="2378926" y="36226"/>
                  <a:pt x="2547543" y="121476"/>
                </a:cubicBezTo>
                <a:cubicBezTo>
                  <a:pt x="2582052" y="137752"/>
                  <a:pt x="2615317" y="157046"/>
                  <a:pt x="2645635" y="180213"/>
                </a:cubicBezTo>
                <a:cubicBezTo>
                  <a:pt x="2676150" y="204692"/>
                  <a:pt x="2702605" y="233699"/>
                  <a:pt x="2729059" y="262378"/>
                </a:cubicBezTo>
                <a:cubicBezTo>
                  <a:pt x="2814645" y="350319"/>
                  <a:pt x="2877049" y="467661"/>
                  <a:pt x="2878883" y="592418"/>
                </a:cubicBezTo>
                <a:cubicBezTo>
                  <a:pt x="2918565" y="568464"/>
                  <a:pt x="2965974" y="560458"/>
                  <a:pt x="3011811" y="561508"/>
                </a:cubicBezTo>
                <a:cubicBezTo>
                  <a:pt x="3063804" y="566758"/>
                  <a:pt x="3111475" y="595962"/>
                  <a:pt x="3150830" y="629038"/>
                </a:cubicBezTo>
                <a:cubicBezTo>
                  <a:pt x="3202692" y="679178"/>
                  <a:pt x="3231373" y="749333"/>
                  <a:pt x="3253702" y="816798"/>
                </a:cubicBezTo>
                <a:cubicBezTo>
                  <a:pt x="3282777" y="917339"/>
                  <a:pt x="3276621" y="1024443"/>
                  <a:pt x="3259399" y="1126494"/>
                </a:cubicBezTo>
                <a:cubicBezTo>
                  <a:pt x="3251476" y="1176830"/>
                  <a:pt x="3241588" y="1226904"/>
                  <a:pt x="3234909" y="1277437"/>
                </a:cubicBezTo>
                <a:cubicBezTo>
                  <a:pt x="3232945" y="1292334"/>
                  <a:pt x="3231439" y="1307297"/>
                  <a:pt x="3229801" y="1322195"/>
                </a:cubicBezTo>
                <a:cubicBezTo>
                  <a:pt x="3229081" y="1328757"/>
                  <a:pt x="3226986" y="1335911"/>
                  <a:pt x="3221551" y="1340177"/>
                </a:cubicBezTo>
                <a:cubicBezTo>
                  <a:pt x="3214675" y="1345624"/>
                  <a:pt x="3205442" y="1345230"/>
                  <a:pt x="3197126" y="1344705"/>
                </a:cubicBezTo>
                <a:close/>
                <a:moveTo>
                  <a:pt x="3201906" y="1316288"/>
                </a:moveTo>
                <a:cubicBezTo>
                  <a:pt x="3216901" y="1167642"/>
                  <a:pt x="3264769" y="1018734"/>
                  <a:pt x="3237135" y="868775"/>
                </a:cubicBezTo>
                <a:cubicBezTo>
                  <a:pt x="3222206" y="795535"/>
                  <a:pt x="3185143" y="701557"/>
                  <a:pt x="3130727" y="649186"/>
                </a:cubicBezTo>
                <a:cubicBezTo>
                  <a:pt x="3100147" y="623329"/>
                  <a:pt x="3063018" y="601475"/>
                  <a:pt x="3024188" y="591828"/>
                </a:cubicBezTo>
                <a:cubicBezTo>
                  <a:pt x="2987976" y="586774"/>
                  <a:pt x="2949538" y="592615"/>
                  <a:pt x="2915487" y="605741"/>
                </a:cubicBezTo>
                <a:cubicBezTo>
                  <a:pt x="2901016" y="611844"/>
                  <a:pt x="2888116" y="621032"/>
                  <a:pt x="2873775" y="627332"/>
                </a:cubicBezTo>
                <a:cubicBezTo>
                  <a:pt x="2867620" y="629957"/>
                  <a:pt x="2859303" y="627988"/>
                  <a:pt x="2855113" y="622607"/>
                </a:cubicBezTo>
                <a:cubicBezTo>
                  <a:pt x="2849612" y="615519"/>
                  <a:pt x="2851380" y="606135"/>
                  <a:pt x="2850725" y="597800"/>
                </a:cubicBezTo>
                <a:cubicBezTo>
                  <a:pt x="2850332" y="579162"/>
                  <a:pt x="2849154" y="563345"/>
                  <a:pt x="2846993" y="545495"/>
                </a:cubicBezTo>
                <a:cubicBezTo>
                  <a:pt x="2830688" y="436422"/>
                  <a:pt x="2769200" y="341131"/>
                  <a:pt x="2692389" y="264610"/>
                </a:cubicBezTo>
                <a:cubicBezTo>
                  <a:pt x="2651659" y="217949"/>
                  <a:pt x="2602875" y="179491"/>
                  <a:pt x="2547019" y="152649"/>
                </a:cubicBezTo>
                <a:cubicBezTo>
                  <a:pt x="2490115" y="125217"/>
                  <a:pt x="2427056" y="104085"/>
                  <a:pt x="2363341" y="107892"/>
                </a:cubicBezTo>
                <a:cubicBezTo>
                  <a:pt x="2266232" y="112354"/>
                  <a:pt x="2172527" y="154815"/>
                  <a:pt x="2102395" y="221689"/>
                </a:cubicBezTo>
                <a:cubicBezTo>
                  <a:pt x="2049813" y="274848"/>
                  <a:pt x="1997100" y="329384"/>
                  <a:pt x="1955388" y="391730"/>
                </a:cubicBezTo>
                <a:cubicBezTo>
                  <a:pt x="1939279" y="416340"/>
                  <a:pt x="1924153" y="441672"/>
                  <a:pt x="1910991" y="468055"/>
                </a:cubicBezTo>
                <a:cubicBezTo>
                  <a:pt x="1904115" y="484199"/>
                  <a:pt x="1890757" y="510844"/>
                  <a:pt x="1871570" y="491090"/>
                </a:cubicBezTo>
                <a:cubicBezTo>
                  <a:pt x="1838895" y="443576"/>
                  <a:pt x="1811720" y="392124"/>
                  <a:pt x="1774657" y="347694"/>
                </a:cubicBezTo>
                <a:cubicBezTo>
                  <a:pt x="1715985" y="279310"/>
                  <a:pt x="1660325" y="210598"/>
                  <a:pt x="1588164" y="156587"/>
                </a:cubicBezTo>
                <a:cubicBezTo>
                  <a:pt x="1483327" y="72190"/>
                  <a:pt x="1347779" y="30779"/>
                  <a:pt x="1214326" y="27957"/>
                </a:cubicBezTo>
                <a:cubicBezTo>
                  <a:pt x="1065551" y="25201"/>
                  <a:pt x="951612" y="111829"/>
                  <a:pt x="874801" y="233896"/>
                </a:cubicBezTo>
                <a:cubicBezTo>
                  <a:pt x="854632" y="268285"/>
                  <a:pt x="836036" y="303789"/>
                  <a:pt x="821171" y="340803"/>
                </a:cubicBezTo>
                <a:cubicBezTo>
                  <a:pt x="811414" y="358129"/>
                  <a:pt x="809384" y="408793"/>
                  <a:pt x="779786" y="391271"/>
                </a:cubicBezTo>
                <a:cubicBezTo>
                  <a:pt x="742985" y="360098"/>
                  <a:pt x="707036" y="326234"/>
                  <a:pt x="661329" y="308777"/>
                </a:cubicBezTo>
                <a:cubicBezTo>
                  <a:pt x="577054" y="274323"/>
                  <a:pt x="481777" y="257981"/>
                  <a:pt x="392918" y="283773"/>
                </a:cubicBezTo>
                <a:cubicBezTo>
                  <a:pt x="326912" y="302477"/>
                  <a:pt x="268633" y="343494"/>
                  <a:pt x="225021" y="395733"/>
                </a:cubicBezTo>
                <a:cubicBezTo>
                  <a:pt x="155479" y="469695"/>
                  <a:pt x="107874" y="559867"/>
                  <a:pt x="65376" y="651286"/>
                </a:cubicBezTo>
                <a:cubicBezTo>
                  <a:pt x="68454" y="653517"/>
                  <a:pt x="69305" y="657718"/>
                  <a:pt x="67471" y="661065"/>
                </a:cubicBezTo>
                <a:cubicBezTo>
                  <a:pt x="58828" y="677209"/>
                  <a:pt x="50708" y="692434"/>
                  <a:pt x="43112" y="708054"/>
                </a:cubicBezTo>
                <a:cubicBezTo>
                  <a:pt x="27724" y="754846"/>
                  <a:pt x="24581" y="805051"/>
                  <a:pt x="27265" y="854009"/>
                </a:cubicBezTo>
                <a:cubicBezTo>
                  <a:pt x="28706" y="903295"/>
                  <a:pt x="30801" y="952647"/>
                  <a:pt x="33814" y="1001868"/>
                </a:cubicBezTo>
                <a:cubicBezTo>
                  <a:pt x="36367" y="1052204"/>
                  <a:pt x="32569" y="1103853"/>
                  <a:pt x="46255" y="1152154"/>
                </a:cubicBezTo>
                <a:cubicBezTo>
                  <a:pt x="99296" y="1142244"/>
                  <a:pt x="156265" y="1156814"/>
                  <a:pt x="206490" y="1133188"/>
                </a:cubicBezTo>
                <a:cubicBezTo>
                  <a:pt x="227379" y="1000489"/>
                  <a:pt x="239035" y="866084"/>
                  <a:pt x="271776" y="735486"/>
                </a:cubicBezTo>
                <a:cubicBezTo>
                  <a:pt x="279961" y="703000"/>
                  <a:pt x="287557" y="670121"/>
                  <a:pt x="301308" y="639473"/>
                </a:cubicBezTo>
                <a:cubicBezTo>
                  <a:pt x="314863" y="610400"/>
                  <a:pt x="332347" y="583296"/>
                  <a:pt x="347866" y="555208"/>
                </a:cubicBezTo>
                <a:cubicBezTo>
                  <a:pt x="365153" y="528432"/>
                  <a:pt x="378905" y="491615"/>
                  <a:pt x="411580" y="481049"/>
                </a:cubicBezTo>
                <a:cubicBezTo>
                  <a:pt x="457483" y="471730"/>
                  <a:pt x="503779" y="494896"/>
                  <a:pt x="537175" y="525216"/>
                </a:cubicBezTo>
                <a:cubicBezTo>
                  <a:pt x="604622" y="580343"/>
                  <a:pt x="633630" y="664215"/>
                  <a:pt x="665062" y="742508"/>
                </a:cubicBezTo>
                <a:cubicBezTo>
                  <a:pt x="703434" y="826446"/>
                  <a:pt x="727401" y="916224"/>
                  <a:pt x="740955" y="1007380"/>
                </a:cubicBezTo>
                <a:cubicBezTo>
                  <a:pt x="746914" y="1049185"/>
                  <a:pt x="741479" y="1091908"/>
                  <a:pt x="747962" y="1133647"/>
                </a:cubicBezTo>
                <a:cubicBezTo>
                  <a:pt x="815671" y="1116322"/>
                  <a:pt x="881808" y="1093155"/>
                  <a:pt x="949058" y="1074189"/>
                </a:cubicBezTo>
                <a:cubicBezTo>
                  <a:pt x="952266" y="952188"/>
                  <a:pt x="953707" y="829136"/>
                  <a:pt x="975513" y="708776"/>
                </a:cubicBezTo>
                <a:cubicBezTo>
                  <a:pt x="989853" y="632714"/>
                  <a:pt x="1021547" y="560917"/>
                  <a:pt x="1062080" y="495355"/>
                </a:cubicBezTo>
                <a:cubicBezTo>
                  <a:pt x="1094035" y="438588"/>
                  <a:pt x="1133456" y="386480"/>
                  <a:pt x="1182436" y="343363"/>
                </a:cubicBezTo>
                <a:cubicBezTo>
                  <a:pt x="1215963" y="311336"/>
                  <a:pt x="1256562" y="284757"/>
                  <a:pt x="1303578" y="279966"/>
                </a:cubicBezTo>
                <a:cubicBezTo>
                  <a:pt x="1491643" y="262313"/>
                  <a:pt x="1599819" y="405577"/>
                  <a:pt x="1674469" y="557964"/>
                </a:cubicBezTo>
                <a:cubicBezTo>
                  <a:pt x="1731308" y="674649"/>
                  <a:pt x="1755602" y="803870"/>
                  <a:pt x="1770073" y="931974"/>
                </a:cubicBezTo>
                <a:cubicBezTo>
                  <a:pt x="1776294" y="978307"/>
                  <a:pt x="1765555" y="1026346"/>
                  <a:pt x="1767650" y="1072351"/>
                </a:cubicBezTo>
                <a:cubicBezTo>
                  <a:pt x="1839419" y="1064214"/>
                  <a:pt x="1911646" y="1054435"/>
                  <a:pt x="1982366" y="1040522"/>
                </a:cubicBezTo>
                <a:cubicBezTo>
                  <a:pt x="1999523" y="944050"/>
                  <a:pt x="2027811" y="850334"/>
                  <a:pt x="2057671" y="757143"/>
                </a:cubicBezTo>
                <a:cubicBezTo>
                  <a:pt x="2084780" y="661261"/>
                  <a:pt x="2118962" y="564527"/>
                  <a:pt x="2182349" y="486102"/>
                </a:cubicBezTo>
                <a:cubicBezTo>
                  <a:pt x="2214173" y="445544"/>
                  <a:pt x="2252611" y="410106"/>
                  <a:pt x="2298056" y="385430"/>
                </a:cubicBezTo>
                <a:cubicBezTo>
                  <a:pt x="2342846" y="359704"/>
                  <a:pt x="2393201" y="335684"/>
                  <a:pt x="2446111" y="343888"/>
                </a:cubicBezTo>
                <a:cubicBezTo>
                  <a:pt x="2556514" y="355700"/>
                  <a:pt x="2587945" y="450598"/>
                  <a:pt x="2604054" y="546085"/>
                </a:cubicBezTo>
                <a:cubicBezTo>
                  <a:pt x="2609947" y="579884"/>
                  <a:pt x="2606084" y="614141"/>
                  <a:pt x="2604840" y="648136"/>
                </a:cubicBezTo>
                <a:cubicBezTo>
                  <a:pt x="2603203" y="715667"/>
                  <a:pt x="2597309" y="783263"/>
                  <a:pt x="2581594" y="849153"/>
                </a:cubicBezTo>
                <a:cubicBezTo>
                  <a:pt x="2563586" y="915896"/>
                  <a:pt x="2539882" y="981064"/>
                  <a:pt x="2519189" y="1047019"/>
                </a:cubicBezTo>
                <a:cubicBezTo>
                  <a:pt x="2508384" y="1084099"/>
                  <a:pt x="2486252" y="1116453"/>
                  <a:pt x="2474268" y="1152810"/>
                </a:cubicBezTo>
                <a:cubicBezTo>
                  <a:pt x="2536083" y="1151892"/>
                  <a:pt x="2596785" y="1168233"/>
                  <a:pt x="2658470" y="1167774"/>
                </a:cubicBezTo>
                <a:cubicBezTo>
                  <a:pt x="2678049" y="1093090"/>
                  <a:pt x="2698479" y="1017552"/>
                  <a:pt x="2737834" y="950547"/>
                </a:cubicBezTo>
                <a:cubicBezTo>
                  <a:pt x="2768938" y="893123"/>
                  <a:pt x="2800959" y="832549"/>
                  <a:pt x="2842737" y="782278"/>
                </a:cubicBezTo>
                <a:cubicBezTo>
                  <a:pt x="2960080" y="659358"/>
                  <a:pt x="3061643" y="748021"/>
                  <a:pt x="3070418" y="892664"/>
                </a:cubicBezTo>
                <a:cubicBezTo>
                  <a:pt x="3072841" y="964526"/>
                  <a:pt x="3067668" y="1037175"/>
                  <a:pt x="3051493" y="1107396"/>
                </a:cubicBezTo>
                <a:cubicBezTo>
                  <a:pt x="3037677" y="1172696"/>
                  <a:pt x="3011222" y="1234320"/>
                  <a:pt x="2992494" y="1298175"/>
                </a:cubicBezTo>
                <a:cubicBezTo>
                  <a:pt x="3062756" y="1295944"/>
                  <a:pt x="3132168" y="1310447"/>
                  <a:pt x="3201906" y="13162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19"/>
          <p:cNvSpPr/>
          <p:nvPr/>
        </p:nvSpPr>
        <p:spPr>
          <a:xfrm>
            <a:off x="7128122" y="4643130"/>
            <a:ext cx="1609585" cy="644196"/>
          </a:xfrm>
          <a:custGeom>
            <a:avLst/>
            <a:gdLst/>
            <a:ahLst/>
            <a:cxnLst/>
            <a:rect l="l" t="t" r="r" b="b"/>
            <a:pathLst>
              <a:path w="3219170" h="1288391" extrusionOk="0">
                <a:moveTo>
                  <a:pt x="3210706" y="840879"/>
                </a:moveTo>
                <a:cubicBezTo>
                  <a:pt x="3238405" y="990837"/>
                  <a:pt x="3190537" y="1139746"/>
                  <a:pt x="3175476" y="1288392"/>
                </a:cubicBezTo>
                <a:cubicBezTo>
                  <a:pt x="3105738" y="1282551"/>
                  <a:pt x="3036327" y="1268047"/>
                  <a:pt x="2965999" y="1270410"/>
                </a:cubicBezTo>
                <a:cubicBezTo>
                  <a:pt x="2984727" y="1206555"/>
                  <a:pt x="3011182" y="1144930"/>
                  <a:pt x="3024998" y="1079697"/>
                </a:cubicBezTo>
                <a:cubicBezTo>
                  <a:pt x="3041173" y="1009541"/>
                  <a:pt x="3046345" y="936892"/>
                  <a:pt x="3043923" y="864964"/>
                </a:cubicBezTo>
                <a:cubicBezTo>
                  <a:pt x="3035083" y="720321"/>
                  <a:pt x="2933585" y="631659"/>
                  <a:pt x="2816241" y="754579"/>
                </a:cubicBezTo>
                <a:cubicBezTo>
                  <a:pt x="2774464" y="804849"/>
                  <a:pt x="2742443" y="865423"/>
                  <a:pt x="2711339" y="922847"/>
                </a:cubicBezTo>
                <a:cubicBezTo>
                  <a:pt x="2671984" y="989853"/>
                  <a:pt x="2651554" y="1065390"/>
                  <a:pt x="2631974" y="1140074"/>
                </a:cubicBezTo>
                <a:cubicBezTo>
                  <a:pt x="2570290" y="1140468"/>
                  <a:pt x="2509654" y="1124127"/>
                  <a:pt x="2447839" y="1125111"/>
                </a:cubicBezTo>
                <a:cubicBezTo>
                  <a:pt x="2459822" y="1088688"/>
                  <a:pt x="2481955" y="1056399"/>
                  <a:pt x="2492759" y="1019320"/>
                </a:cubicBezTo>
                <a:cubicBezTo>
                  <a:pt x="2513452" y="953364"/>
                  <a:pt x="2537156" y="888196"/>
                  <a:pt x="2555164" y="821453"/>
                </a:cubicBezTo>
                <a:cubicBezTo>
                  <a:pt x="2570880" y="755563"/>
                  <a:pt x="2576707" y="687967"/>
                  <a:pt x="2578410" y="620437"/>
                </a:cubicBezTo>
                <a:cubicBezTo>
                  <a:pt x="2579654" y="586376"/>
                  <a:pt x="2583452" y="552118"/>
                  <a:pt x="2577624" y="518386"/>
                </a:cubicBezTo>
                <a:cubicBezTo>
                  <a:pt x="2561450" y="422898"/>
                  <a:pt x="2530019" y="328001"/>
                  <a:pt x="2419681" y="316188"/>
                </a:cubicBezTo>
                <a:cubicBezTo>
                  <a:pt x="2366772" y="307919"/>
                  <a:pt x="2316350" y="332004"/>
                  <a:pt x="2271626" y="357730"/>
                </a:cubicBezTo>
                <a:cubicBezTo>
                  <a:pt x="2226181" y="382406"/>
                  <a:pt x="2187743" y="417845"/>
                  <a:pt x="2155919" y="458403"/>
                </a:cubicBezTo>
                <a:cubicBezTo>
                  <a:pt x="2092532" y="536762"/>
                  <a:pt x="2058416" y="633496"/>
                  <a:pt x="2031241" y="729444"/>
                </a:cubicBezTo>
                <a:cubicBezTo>
                  <a:pt x="2001447" y="822634"/>
                  <a:pt x="1973093" y="916285"/>
                  <a:pt x="1955937" y="1012822"/>
                </a:cubicBezTo>
                <a:cubicBezTo>
                  <a:pt x="1885216" y="1026736"/>
                  <a:pt x="1812989" y="1036514"/>
                  <a:pt x="1741220" y="1044652"/>
                </a:cubicBezTo>
                <a:cubicBezTo>
                  <a:pt x="1739191" y="998647"/>
                  <a:pt x="1749930" y="950608"/>
                  <a:pt x="1743709" y="904275"/>
                </a:cubicBezTo>
                <a:cubicBezTo>
                  <a:pt x="1729237" y="776170"/>
                  <a:pt x="1704944" y="646950"/>
                  <a:pt x="1648105" y="530264"/>
                </a:cubicBezTo>
                <a:cubicBezTo>
                  <a:pt x="1573455" y="377878"/>
                  <a:pt x="1465279" y="234548"/>
                  <a:pt x="1277214" y="252267"/>
                </a:cubicBezTo>
                <a:cubicBezTo>
                  <a:pt x="1230132" y="257058"/>
                  <a:pt x="1189599" y="283702"/>
                  <a:pt x="1156072" y="315663"/>
                </a:cubicBezTo>
                <a:cubicBezTo>
                  <a:pt x="1107091" y="358780"/>
                  <a:pt x="1067606" y="410823"/>
                  <a:pt x="1035716" y="467656"/>
                </a:cubicBezTo>
                <a:cubicBezTo>
                  <a:pt x="995182" y="533218"/>
                  <a:pt x="963489" y="605014"/>
                  <a:pt x="949148" y="681076"/>
                </a:cubicBezTo>
                <a:cubicBezTo>
                  <a:pt x="927343" y="801437"/>
                  <a:pt x="925902" y="924488"/>
                  <a:pt x="922694" y="1046489"/>
                </a:cubicBezTo>
                <a:cubicBezTo>
                  <a:pt x="855443" y="1065390"/>
                  <a:pt x="789306" y="1088557"/>
                  <a:pt x="721598" y="1105882"/>
                </a:cubicBezTo>
                <a:cubicBezTo>
                  <a:pt x="715115" y="1064143"/>
                  <a:pt x="720485" y="1021485"/>
                  <a:pt x="714591" y="979615"/>
                </a:cubicBezTo>
                <a:cubicBezTo>
                  <a:pt x="701036" y="888393"/>
                  <a:pt x="677070" y="798680"/>
                  <a:pt x="638697" y="714743"/>
                </a:cubicBezTo>
                <a:cubicBezTo>
                  <a:pt x="607266" y="636450"/>
                  <a:pt x="578257" y="552512"/>
                  <a:pt x="510811" y="497385"/>
                </a:cubicBezTo>
                <a:cubicBezTo>
                  <a:pt x="477415" y="467065"/>
                  <a:pt x="431053" y="443899"/>
                  <a:pt x="385216" y="453218"/>
                </a:cubicBezTo>
                <a:cubicBezTo>
                  <a:pt x="352540" y="463784"/>
                  <a:pt x="338789" y="500601"/>
                  <a:pt x="321502" y="527377"/>
                </a:cubicBezTo>
                <a:cubicBezTo>
                  <a:pt x="305983" y="555400"/>
                  <a:pt x="288564" y="582570"/>
                  <a:pt x="274944" y="611642"/>
                </a:cubicBezTo>
                <a:cubicBezTo>
                  <a:pt x="261127" y="642290"/>
                  <a:pt x="253531" y="675170"/>
                  <a:pt x="245412" y="707655"/>
                </a:cubicBezTo>
                <a:cubicBezTo>
                  <a:pt x="212605" y="838188"/>
                  <a:pt x="200949" y="972659"/>
                  <a:pt x="180060" y="1105291"/>
                </a:cubicBezTo>
                <a:cubicBezTo>
                  <a:pt x="129835" y="1128852"/>
                  <a:pt x="72866" y="1114348"/>
                  <a:pt x="19825" y="1124192"/>
                </a:cubicBezTo>
                <a:cubicBezTo>
                  <a:pt x="6140" y="1075890"/>
                  <a:pt x="9938" y="1024242"/>
                  <a:pt x="7384" y="973906"/>
                </a:cubicBezTo>
                <a:cubicBezTo>
                  <a:pt x="4372" y="924685"/>
                  <a:pt x="2276" y="875399"/>
                  <a:pt x="836" y="826047"/>
                </a:cubicBezTo>
                <a:cubicBezTo>
                  <a:pt x="-1784" y="777089"/>
                  <a:pt x="1294" y="726818"/>
                  <a:pt x="16682" y="680092"/>
                </a:cubicBezTo>
                <a:cubicBezTo>
                  <a:pt x="24278" y="664472"/>
                  <a:pt x="32398" y="649247"/>
                  <a:pt x="41042" y="633103"/>
                </a:cubicBezTo>
                <a:cubicBezTo>
                  <a:pt x="42875" y="629756"/>
                  <a:pt x="42024" y="625490"/>
                  <a:pt x="38946" y="623324"/>
                </a:cubicBezTo>
                <a:cubicBezTo>
                  <a:pt x="81444" y="531905"/>
                  <a:pt x="129115" y="441733"/>
                  <a:pt x="198592" y="367837"/>
                </a:cubicBezTo>
                <a:cubicBezTo>
                  <a:pt x="242203" y="315597"/>
                  <a:pt x="300482" y="274515"/>
                  <a:pt x="366488" y="255876"/>
                </a:cubicBezTo>
                <a:cubicBezTo>
                  <a:pt x="455347" y="230085"/>
                  <a:pt x="550624" y="246426"/>
                  <a:pt x="634899" y="280881"/>
                </a:cubicBezTo>
                <a:cubicBezTo>
                  <a:pt x="680606" y="298272"/>
                  <a:pt x="716556" y="332201"/>
                  <a:pt x="753357" y="363374"/>
                </a:cubicBezTo>
                <a:cubicBezTo>
                  <a:pt x="782955" y="380897"/>
                  <a:pt x="784985" y="330232"/>
                  <a:pt x="794741" y="312907"/>
                </a:cubicBezTo>
                <a:cubicBezTo>
                  <a:pt x="809606" y="275893"/>
                  <a:pt x="828203" y="240323"/>
                  <a:pt x="848371" y="206000"/>
                </a:cubicBezTo>
                <a:cubicBezTo>
                  <a:pt x="925116" y="83998"/>
                  <a:pt x="1039121" y="-2630"/>
                  <a:pt x="1187896" y="61"/>
                </a:cubicBezTo>
                <a:cubicBezTo>
                  <a:pt x="1321349" y="2817"/>
                  <a:pt x="1456897" y="44228"/>
                  <a:pt x="1561734" y="128691"/>
                </a:cubicBezTo>
                <a:cubicBezTo>
                  <a:pt x="1633895" y="182702"/>
                  <a:pt x="1689555" y="251414"/>
                  <a:pt x="1748227" y="319798"/>
                </a:cubicBezTo>
                <a:cubicBezTo>
                  <a:pt x="1785290" y="364227"/>
                  <a:pt x="1812465" y="415679"/>
                  <a:pt x="1845141" y="463193"/>
                </a:cubicBezTo>
                <a:cubicBezTo>
                  <a:pt x="1864327" y="482882"/>
                  <a:pt x="1877685" y="456302"/>
                  <a:pt x="1884561" y="440092"/>
                </a:cubicBezTo>
                <a:cubicBezTo>
                  <a:pt x="1897657" y="413710"/>
                  <a:pt x="1912784" y="388378"/>
                  <a:pt x="1928892" y="363768"/>
                </a:cubicBezTo>
                <a:cubicBezTo>
                  <a:pt x="1970604" y="301356"/>
                  <a:pt x="2023318" y="246886"/>
                  <a:pt x="2075900" y="193727"/>
                </a:cubicBezTo>
                <a:cubicBezTo>
                  <a:pt x="2146031" y="126853"/>
                  <a:pt x="2239736" y="84392"/>
                  <a:pt x="2336846" y="79929"/>
                </a:cubicBezTo>
                <a:cubicBezTo>
                  <a:pt x="2400495" y="76123"/>
                  <a:pt x="2463554" y="97255"/>
                  <a:pt x="2520458" y="124687"/>
                </a:cubicBezTo>
                <a:cubicBezTo>
                  <a:pt x="2576315" y="151529"/>
                  <a:pt x="2625099" y="189987"/>
                  <a:pt x="2665829" y="236648"/>
                </a:cubicBezTo>
                <a:cubicBezTo>
                  <a:pt x="2742639" y="313169"/>
                  <a:pt x="2804061" y="408460"/>
                  <a:pt x="2820432" y="517533"/>
                </a:cubicBezTo>
                <a:cubicBezTo>
                  <a:pt x="2822658" y="535383"/>
                  <a:pt x="2823772" y="551134"/>
                  <a:pt x="2824165" y="569838"/>
                </a:cubicBezTo>
                <a:cubicBezTo>
                  <a:pt x="2824754" y="578172"/>
                  <a:pt x="2822986" y="587557"/>
                  <a:pt x="2828552" y="594645"/>
                </a:cubicBezTo>
                <a:cubicBezTo>
                  <a:pt x="2832677" y="600026"/>
                  <a:pt x="2840994" y="601995"/>
                  <a:pt x="2847214" y="599370"/>
                </a:cubicBezTo>
                <a:cubicBezTo>
                  <a:pt x="2861555" y="593070"/>
                  <a:pt x="2874455" y="583882"/>
                  <a:pt x="2888992" y="577779"/>
                </a:cubicBezTo>
                <a:cubicBezTo>
                  <a:pt x="2923043" y="564588"/>
                  <a:pt x="2961415" y="558812"/>
                  <a:pt x="2997692" y="563866"/>
                </a:cubicBezTo>
                <a:cubicBezTo>
                  <a:pt x="3036523" y="573447"/>
                  <a:pt x="3073652" y="595367"/>
                  <a:pt x="3104232" y="621158"/>
                </a:cubicBezTo>
                <a:cubicBezTo>
                  <a:pt x="3158648" y="673660"/>
                  <a:pt x="3195710" y="767639"/>
                  <a:pt x="3210706" y="8408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1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219831" y="1745621"/>
                </a:move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ubicBezTo>
                  <a:pt x="3370036" y="1830819"/>
                  <a:pt x="3337930" y="1759373"/>
                  <a:pt x="3219831" y="174562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1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341148" y="1923598"/>
                </a:moveTo>
                <a:cubicBezTo>
                  <a:pt x="3370036" y="1830819"/>
                  <a:pt x="3337930" y="1759373"/>
                  <a:pt x="3219831" y="1745621"/>
                </a:cubicBez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lose/>
                <a:moveTo>
                  <a:pt x="270827" y="1186397"/>
                </a:moveTo>
                <a:cubicBezTo>
                  <a:pt x="271631" y="1181701"/>
                  <a:pt x="273977" y="1174187"/>
                  <a:pt x="276993" y="1165265"/>
                </a:cubicBezTo>
                <a:cubicBezTo>
                  <a:pt x="277261" y="1165130"/>
                  <a:pt x="277462" y="1165063"/>
                  <a:pt x="277731" y="1164862"/>
                </a:cubicBezTo>
                <a:cubicBezTo>
                  <a:pt x="279406" y="1163521"/>
                  <a:pt x="280412" y="1161575"/>
                  <a:pt x="280546" y="1159495"/>
                </a:cubicBezTo>
                <a:cubicBezTo>
                  <a:pt x="281752" y="1157818"/>
                  <a:pt x="281752" y="1155604"/>
                  <a:pt x="280948" y="1153793"/>
                </a:cubicBezTo>
                <a:cubicBezTo>
                  <a:pt x="288589" y="1131521"/>
                  <a:pt x="297637" y="1104552"/>
                  <a:pt x="297704" y="1087714"/>
                </a:cubicBezTo>
                <a:cubicBezTo>
                  <a:pt x="326324" y="1002985"/>
                  <a:pt x="376326" y="925434"/>
                  <a:pt x="420093" y="847951"/>
                </a:cubicBezTo>
                <a:cubicBezTo>
                  <a:pt x="467615" y="762350"/>
                  <a:pt x="522375" y="681378"/>
                  <a:pt x="579280" y="601814"/>
                </a:cubicBezTo>
                <a:cubicBezTo>
                  <a:pt x="649121" y="502125"/>
                  <a:pt x="731429" y="409682"/>
                  <a:pt x="829622" y="337229"/>
                </a:cubicBezTo>
                <a:cubicBezTo>
                  <a:pt x="923793" y="261356"/>
                  <a:pt x="1034318" y="210237"/>
                  <a:pt x="1146252" y="166296"/>
                </a:cubicBezTo>
                <a:cubicBezTo>
                  <a:pt x="1286470" y="108133"/>
                  <a:pt x="1434061" y="81232"/>
                  <a:pt x="1583797" y="55135"/>
                </a:cubicBezTo>
                <a:cubicBezTo>
                  <a:pt x="1729109" y="26825"/>
                  <a:pt x="1877705" y="28905"/>
                  <a:pt x="2024223" y="45878"/>
                </a:cubicBezTo>
                <a:cubicBezTo>
                  <a:pt x="2100633" y="52653"/>
                  <a:pt x="2175099" y="71370"/>
                  <a:pt x="2248894" y="91429"/>
                </a:cubicBezTo>
                <a:cubicBezTo>
                  <a:pt x="2315987" y="109810"/>
                  <a:pt x="2383817" y="127990"/>
                  <a:pt x="2446017" y="159856"/>
                </a:cubicBezTo>
                <a:cubicBezTo>
                  <a:pt x="2518673" y="196015"/>
                  <a:pt x="2586570" y="241029"/>
                  <a:pt x="2651384" y="289666"/>
                </a:cubicBezTo>
                <a:cubicBezTo>
                  <a:pt x="2695487" y="322873"/>
                  <a:pt x="2730810" y="365741"/>
                  <a:pt x="2764457" y="409145"/>
                </a:cubicBezTo>
                <a:cubicBezTo>
                  <a:pt x="2824110" y="480658"/>
                  <a:pt x="2864795" y="564247"/>
                  <a:pt x="2905077" y="647567"/>
                </a:cubicBezTo>
                <a:cubicBezTo>
                  <a:pt x="2950521" y="735583"/>
                  <a:pt x="2980884" y="831381"/>
                  <a:pt x="3005348" y="927246"/>
                </a:cubicBezTo>
                <a:cubicBezTo>
                  <a:pt x="3047239" y="1076377"/>
                  <a:pt x="3074251" y="1229801"/>
                  <a:pt x="3081087" y="1384634"/>
                </a:cubicBezTo>
                <a:cubicBezTo>
                  <a:pt x="3081690" y="1388122"/>
                  <a:pt x="3082964" y="1390873"/>
                  <a:pt x="3084707" y="1393020"/>
                </a:cubicBezTo>
                <a:cubicBezTo>
                  <a:pt x="3084707" y="1398588"/>
                  <a:pt x="3085176" y="1404290"/>
                  <a:pt x="3084774" y="1409724"/>
                </a:cubicBezTo>
                <a:cubicBezTo>
                  <a:pt x="3084305" y="1414084"/>
                  <a:pt x="3084841" y="1418512"/>
                  <a:pt x="3086852" y="1422068"/>
                </a:cubicBezTo>
                <a:cubicBezTo>
                  <a:pt x="3033432" y="1408516"/>
                  <a:pt x="2970964" y="1415829"/>
                  <a:pt x="2919890" y="1421934"/>
                </a:cubicBezTo>
                <a:cubicBezTo>
                  <a:pt x="2917879" y="1420525"/>
                  <a:pt x="2915735" y="1419518"/>
                  <a:pt x="2913321" y="1419116"/>
                </a:cubicBezTo>
                <a:cubicBezTo>
                  <a:pt x="2896431" y="1397313"/>
                  <a:pt x="2875318" y="1381280"/>
                  <a:pt x="2851658" y="1370009"/>
                </a:cubicBezTo>
                <a:cubicBezTo>
                  <a:pt x="2856283" y="1366588"/>
                  <a:pt x="2859232" y="1361020"/>
                  <a:pt x="2858226" y="1354781"/>
                </a:cubicBezTo>
                <a:cubicBezTo>
                  <a:pt x="2856082" y="1339418"/>
                  <a:pt x="2855344" y="1323855"/>
                  <a:pt x="2852931" y="1308492"/>
                </a:cubicBezTo>
                <a:cubicBezTo>
                  <a:pt x="2842810" y="1249859"/>
                  <a:pt x="2831550" y="1191093"/>
                  <a:pt x="2820625" y="1132460"/>
                </a:cubicBezTo>
                <a:cubicBezTo>
                  <a:pt x="2800584" y="1040016"/>
                  <a:pt x="2775717" y="948310"/>
                  <a:pt x="2742875" y="859557"/>
                </a:cubicBezTo>
                <a:cubicBezTo>
                  <a:pt x="2713383" y="782274"/>
                  <a:pt x="2669280" y="711499"/>
                  <a:pt x="2618609" y="646493"/>
                </a:cubicBezTo>
                <a:cubicBezTo>
                  <a:pt x="2585096" y="596448"/>
                  <a:pt x="2543205" y="552976"/>
                  <a:pt x="2499906" y="511517"/>
                </a:cubicBezTo>
                <a:cubicBezTo>
                  <a:pt x="2475307" y="486830"/>
                  <a:pt x="2452184" y="460398"/>
                  <a:pt x="2425105" y="438327"/>
                </a:cubicBezTo>
                <a:cubicBezTo>
                  <a:pt x="2397759" y="416256"/>
                  <a:pt x="2368334" y="397003"/>
                  <a:pt x="2339446" y="377145"/>
                </a:cubicBezTo>
                <a:cubicBezTo>
                  <a:pt x="2241387" y="308047"/>
                  <a:pt x="2127912" y="261020"/>
                  <a:pt x="2009009" y="243847"/>
                </a:cubicBezTo>
                <a:cubicBezTo>
                  <a:pt x="1886485" y="225264"/>
                  <a:pt x="1761683" y="236132"/>
                  <a:pt x="1639093" y="248878"/>
                </a:cubicBezTo>
                <a:cubicBezTo>
                  <a:pt x="1566839" y="261893"/>
                  <a:pt x="1495389" y="280475"/>
                  <a:pt x="1424208" y="298454"/>
                </a:cubicBezTo>
                <a:cubicBezTo>
                  <a:pt x="1353697" y="322135"/>
                  <a:pt x="1283454" y="346957"/>
                  <a:pt x="1214283" y="374395"/>
                </a:cubicBezTo>
                <a:cubicBezTo>
                  <a:pt x="1125608" y="415183"/>
                  <a:pt x="1041758" y="466570"/>
                  <a:pt x="962601" y="523593"/>
                </a:cubicBezTo>
                <a:cubicBezTo>
                  <a:pt x="921983" y="550897"/>
                  <a:pt x="882304" y="580079"/>
                  <a:pt x="848590" y="615902"/>
                </a:cubicBezTo>
                <a:cubicBezTo>
                  <a:pt x="777810" y="685470"/>
                  <a:pt x="718828" y="765570"/>
                  <a:pt x="669229" y="851372"/>
                </a:cubicBezTo>
                <a:cubicBezTo>
                  <a:pt x="642217" y="893502"/>
                  <a:pt x="611921" y="934021"/>
                  <a:pt x="591546" y="980042"/>
                </a:cubicBezTo>
                <a:cubicBezTo>
                  <a:pt x="567751" y="1039614"/>
                  <a:pt x="544493" y="1099655"/>
                  <a:pt x="523045" y="1160166"/>
                </a:cubicBezTo>
                <a:cubicBezTo>
                  <a:pt x="488527" y="1170296"/>
                  <a:pt x="456287" y="1190220"/>
                  <a:pt x="438995" y="1221549"/>
                </a:cubicBezTo>
                <a:cubicBezTo>
                  <a:pt x="426662" y="1213231"/>
                  <a:pt x="409637" y="1217256"/>
                  <a:pt x="395428" y="1217055"/>
                </a:cubicBezTo>
                <a:cubicBezTo>
                  <a:pt x="343684" y="1217860"/>
                  <a:pt x="289460" y="1238254"/>
                  <a:pt x="249513" y="1273138"/>
                </a:cubicBezTo>
                <a:cubicBezTo>
                  <a:pt x="250585" y="1267771"/>
                  <a:pt x="251657" y="1262404"/>
                  <a:pt x="252797" y="1257038"/>
                </a:cubicBezTo>
                <a:cubicBezTo>
                  <a:pt x="257958" y="1233289"/>
                  <a:pt x="264191" y="1209809"/>
                  <a:pt x="270827" y="1186397"/>
                </a:cubicBezTo>
                <a:close/>
                <a:moveTo>
                  <a:pt x="2654401" y="1364441"/>
                </a:moveTo>
                <a:cubicBezTo>
                  <a:pt x="2645553" y="1330496"/>
                  <a:pt x="2638650" y="1296081"/>
                  <a:pt x="2629065" y="1262337"/>
                </a:cubicBezTo>
                <a:cubicBezTo>
                  <a:pt x="2605338" y="1168954"/>
                  <a:pt x="2580739" y="1075706"/>
                  <a:pt x="2546489" y="985476"/>
                </a:cubicBezTo>
                <a:cubicBezTo>
                  <a:pt x="2511971" y="892630"/>
                  <a:pt x="2469074" y="800119"/>
                  <a:pt x="2399702" y="727935"/>
                </a:cubicBezTo>
                <a:cubicBezTo>
                  <a:pt x="2359889" y="684799"/>
                  <a:pt x="2312636" y="649713"/>
                  <a:pt x="2263841" y="617378"/>
                </a:cubicBezTo>
                <a:cubicBezTo>
                  <a:pt x="2231803" y="595844"/>
                  <a:pt x="2198960" y="575383"/>
                  <a:pt x="2163302" y="560221"/>
                </a:cubicBezTo>
                <a:cubicBezTo>
                  <a:pt x="2091048" y="529966"/>
                  <a:pt x="2016784" y="503534"/>
                  <a:pt x="1939838" y="488440"/>
                </a:cubicBezTo>
                <a:cubicBezTo>
                  <a:pt x="1861887" y="469991"/>
                  <a:pt x="1781054" y="461405"/>
                  <a:pt x="1702097" y="479316"/>
                </a:cubicBezTo>
                <a:cubicBezTo>
                  <a:pt x="1642846" y="490922"/>
                  <a:pt x="1583193" y="500985"/>
                  <a:pt x="1526757" y="523123"/>
                </a:cubicBezTo>
                <a:cubicBezTo>
                  <a:pt x="1468914" y="540632"/>
                  <a:pt x="1412948" y="562972"/>
                  <a:pt x="1358791" y="589873"/>
                </a:cubicBezTo>
                <a:cubicBezTo>
                  <a:pt x="1320318" y="606376"/>
                  <a:pt x="1284660" y="628179"/>
                  <a:pt x="1249203" y="650183"/>
                </a:cubicBezTo>
                <a:cubicBezTo>
                  <a:pt x="1197593" y="679298"/>
                  <a:pt x="1150340" y="714652"/>
                  <a:pt x="1104763" y="752287"/>
                </a:cubicBezTo>
                <a:cubicBezTo>
                  <a:pt x="1072925" y="775163"/>
                  <a:pt x="1040485" y="797435"/>
                  <a:pt x="1012736" y="825410"/>
                </a:cubicBezTo>
                <a:cubicBezTo>
                  <a:pt x="956501" y="881024"/>
                  <a:pt x="904020" y="940529"/>
                  <a:pt x="857437" y="1004461"/>
                </a:cubicBezTo>
                <a:cubicBezTo>
                  <a:pt x="816551" y="1066180"/>
                  <a:pt x="779620" y="1131252"/>
                  <a:pt x="749794" y="1199143"/>
                </a:cubicBezTo>
                <a:cubicBezTo>
                  <a:pt x="728278" y="1205717"/>
                  <a:pt x="708104" y="1216585"/>
                  <a:pt x="691548" y="1231277"/>
                </a:cubicBezTo>
                <a:cubicBezTo>
                  <a:pt x="668692" y="1194447"/>
                  <a:pt x="632364" y="1162112"/>
                  <a:pt x="589267" y="1154263"/>
                </a:cubicBezTo>
                <a:cubicBezTo>
                  <a:pt x="580218" y="1147152"/>
                  <a:pt x="562188" y="1149634"/>
                  <a:pt x="546437" y="1154061"/>
                </a:cubicBezTo>
                <a:cubicBezTo>
                  <a:pt x="549051" y="1148762"/>
                  <a:pt x="551665" y="1143529"/>
                  <a:pt x="554614" y="1138699"/>
                </a:cubicBezTo>
                <a:cubicBezTo>
                  <a:pt x="580017" y="1087647"/>
                  <a:pt x="597980" y="1033173"/>
                  <a:pt x="622713" y="981786"/>
                </a:cubicBezTo>
                <a:cubicBezTo>
                  <a:pt x="645099" y="937644"/>
                  <a:pt x="674323" y="901015"/>
                  <a:pt x="701334" y="858483"/>
                </a:cubicBezTo>
                <a:cubicBezTo>
                  <a:pt x="751335" y="773285"/>
                  <a:pt x="812664" y="695130"/>
                  <a:pt x="883912" y="626636"/>
                </a:cubicBezTo>
                <a:cubicBezTo>
                  <a:pt x="929825" y="581353"/>
                  <a:pt x="985792" y="548481"/>
                  <a:pt x="1037871" y="510981"/>
                </a:cubicBezTo>
                <a:cubicBezTo>
                  <a:pt x="1121117" y="457648"/>
                  <a:pt x="1207245" y="407065"/>
                  <a:pt x="1301752" y="376407"/>
                </a:cubicBezTo>
                <a:cubicBezTo>
                  <a:pt x="1370118" y="351586"/>
                  <a:pt x="1437680" y="325087"/>
                  <a:pt x="1509599" y="311402"/>
                </a:cubicBezTo>
                <a:cubicBezTo>
                  <a:pt x="1571062" y="297045"/>
                  <a:pt x="1631921" y="279201"/>
                  <a:pt x="1695395" y="276383"/>
                </a:cubicBezTo>
                <a:cubicBezTo>
                  <a:pt x="1857061" y="260417"/>
                  <a:pt x="2026636" y="258203"/>
                  <a:pt x="2177847" y="325557"/>
                </a:cubicBezTo>
                <a:cubicBezTo>
                  <a:pt x="2230462" y="345280"/>
                  <a:pt x="2278185" y="375669"/>
                  <a:pt x="2324767" y="407065"/>
                </a:cubicBezTo>
                <a:cubicBezTo>
                  <a:pt x="2354326" y="427728"/>
                  <a:pt x="2385225" y="447585"/>
                  <a:pt x="2412705" y="471132"/>
                </a:cubicBezTo>
                <a:cubicBezTo>
                  <a:pt x="2435159" y="491191"/>
                  <a:pt x="2455200" y="513597"/>
                  <a:pt x="2476514" y="534863"/>
                </a:cubicBezTo>
                <a:cubicBezTo>
                  <a:pt x="2517400" y="574242"/>
                  <a:pt x="2556811" y="614158"/>
                  <a:pt x="2588983" y="661789"/>
                </a:cubicBezTo>
                <a:cubicBezTo>
                  <a:pt x="2626183" y="710224"/>
                  <a:pt x="2660634" y="760605"/>
                  <a:pt x="2687646" y="815548"/>
                </a:cubicBezTo>
                <a:cubicBezTo>
                  <a:pt x="2744617" y="939724"/>
                  <a:pt x="2776120" y="1072955"/>
                  <a:pt x="2800986" y="1207193"/>
                </a:cubicBezTo>
                <a:cubicBezTo>
                  <a:pt x="2806884" y="1246103"/>
                  <a:pt x="2816402" y="1281121"/>
                  <a:pt x="2821295" y="1321037"/>
                </a:cubicBezTo>
                <a:cubicBezTo>
                  <a:pt x="2824177" y="1332777"/>
                  <a:pt x="2822032" y="1347871"/>
                  <a:pt x="2825853" y="1359745"/>
                </a:cubicBezTo>
                <a:cubicBezTo>
                  <a:pt x="2771428" y="1342907"/>
                  <a:pt x="2708423" y="1347066"/>
                  <a:pt x="2654401" y="1364441"/>
                </a:cubicBezTo>
                <a:close/>
                <a:moveTo>
                  <a:pt x="1199269" y="1494721"/>
                </a:moveTo>
                <a:cubicBezTo>
                  <a:pt x="1214752" y="1524306"/>
                  <a:pt x="1222661" y="1557781"/>
                  <a:pt x="1220784" y="1591190"/>
                </a:cubicBezTo>
                <a:cubicBezTo>
                  <a:pt x="1220717" y="1602930"/>
                  <a:pt x="1213345" y="1613731"/>
                  <a:pt x="1215892" y="1625471"/>
                </a:cubicBezTo>
                <a:cubicBezTo>
                  <a:pt x="1218304" y="1637949"/>
                  <a:pt x="1231777" y="1641772"/>
                  <a:pt x="1242836" y="1642443"/>
                </a:cubicBezTo>
                <a:cubicBezTo>
                  <a:pt x="1305706" y="1644858"/>
                  <a:pt x="1314286" y="1720732"/>
                  <a:pt x="1305706" y="1769637"/>
                </a:cubicBezTo>
                <a:cubicBezTo>
                  <a:pt x="1302422" y="1808278"/>
                  <a:pt x="1268574" y="1805125"/>
                  <a:pt x="1238747" y="1806802"/>
                </a:cubicBezTo>
                <a:cubicBezTo>
                  <a:pt x="1209457" y="1807742"/>
                  <a:pt x="1180837" y="1800631"/>
                  <a:pt x="1151815" y="1798148"/>
                </a:cubicBezTo>
                <a:cubicBezTo>
                  <a:pt x="1121452" y="1795062"/>
                  <a:pt x="1090687" y="1796069"/>
                  <a:pt x="1060459" y="1791708"/>
                </a:cubicBezTo>
                <a:cubicBezTo>
                  <a:pt x="1000135" y="1777822"/>
                  <a:pt x="937466" y="1778291"/>
                  <a:pt x="878148" y="1759776"/>
                </a:cubicBezTo>
                <a:cubicBezTo>
                  <a:pt x="834246" y="1746359"/>
                  <a:pt x="788468" y="1741662"/>
                  <a:pt x="744029" y="1730795"/>
                </a:cubicBezTo>
                <a:cubicBezTo>
                  <a:pt x="670167" y="1706107"/>
                  <a:pt x="592216" y="1696648"/>
                  <a:pt x="514734" y="1691885"/>
                </a:cubicBezTo>
                <a:cubicBezTo>
                  <a:pt x="414999" y="1680883"/>
                  <a:pt x="314595" y="1676724"/>
                  <a:pt x="215195" y="1662233"/>
                </a:cubicBezTo>
                <a:cubicBezTo>
                  <a:pt x="171428" y="1653244"/>
                  <a:pt x="123102" y="1652841"/>
                  <a:pt x="84294" y="1628825"/>
                </a:cubicBezTo>
                <a:cubicBezTo>
                  <a:pt x="40995" y="1600314"/>
                  <a:pt x="24373" y="1542889"/>
                  <a:pt x="37108" y="1493715"/>
                </a:cubicBezTo>
                <a:cubicBezTo>
                  <a:pt x="50513" y="1439309"/>
                  <a:pt x="104402" y="1401338"/>
                  <a:pt x="158961" y="1397716"/>
                </a:cubicBezTo>
                <a:cubicBezTo>
                  <a:pt x="174176" y="1395301"/>
                  <a:pt x="188921" y="1403888"/>
                  <a:pt x="203734" y="1400332"/>
                </a:cubicBezTo>
                <a:cubicBezTo>
                  <a:pt x="227193" y="1392684"/>
                  <a:pt x="223306" y="1363905"/>
                  <a:pt x="233426" y="1346060"/>
                </a:cubicBezTo>
                <a:cubicBezTo>
                  <a:pt x="270023" y="1277431"/>
                  <a:pt x="351325" y="1242413"/>
                  <a:pt x="426997" y="1250463"/>
                </a:cubicBezTo>
                <a:cubicBezTo>
                  <a:pt x="426059" y="1257440"/>
                  <a:pt x="437118" y="1259654"/>
                  <a:pt x="438861" y="1252878"/>
                </a:cubicBezTo>
                <a:cubicBezTo>
                  <a:pt x="438928" y="1252677"/>
                  <a:pt x="439062" y="1252476"/>
                  <a:pt x="439196" y="1252274"/>
                </a:cubicBezTo>
                <a:cubicBezTo>
                  <a:pt x="455349" y="1250664"/>
                  <a:pt x="467682" y="1232417"/>
                  <a:pt x="480417" y="1223495"/>
                </a:cubicBezTo>
                <a:cubicBezTo>
                  <a:pt x="509104" y="1200820"/>
                  <a:pt x="544024" y="1182103"/>
                  <a:pt x="581157" y="1180829"/>
                </a:cubicBezTo>
                <a:cubicBezTo>
                  <a:pt x="622713" y="1189147"/>
                  <a:pt x="653411" y="1225038"/>
                  <a:pt x="672781" y="1261398"/>
                </a:cubicBezTo>
                <a:cubicBezTo>
                  <a:pt x="695905" y="1282865"/>
                  <a:pt x="717755" y="1246438"/>
                  <a:pt x="738533" y="1238254"/>
                </a:cubicBezTo>
                <a:cubicBezTo>
                  <a:pt x="763735" y="1227453"/>
                  <a:pt x="792355" y="1222287"/>
                  <a:pt x="819635" y="1226111"/>
                </a:cubicBezTo>
                <a:cubicBezTo>
                  <a:pt x="875065" y="1240132"/>
                  <a:pt x="928083" y="1287964"/>
                  <a:pt x="945040" y="1342974"/>
                </a:cubicBezTo>
                <a:cubicBezTo>
                  <a:pt x="952815" y="1362362"/>
                  <a:pt x="976810" y="1361154"/>
                  <a:pt x="994103" y="1358806"/>
                </a:cubicBezTo>
                <a:cubicBezTo>
                  <a:pt x="1089347" y="1334521"/>
                  <a:pt x="1159925" y="1418579"/>
                  <a:pt x="1199269" y="1494721"/>
                </a:cubicBezTo>
                <a:close/>
                <a:moveTo>
                  <a:pt x="2282340" y="1105894"/>
                </a:moveTo>
                <a:cubicBezTo>
                  <a:pt x="2188303" y="986818"/>
                  <a:pt x="2065846" y="885854"/>
                  <a:pt x="1920065" y="838894"/>
                </a:cubicBezTo>
                <a:cubicBezTo>
                  <a:pt x="1805585" y="795960"/>
                  <a:pt x="1678236" y="795892"/>
                  <a:pt x="1559533" y="820043"/>
                </a:cubicBezTo>
                <a:cubicBezTo>
                  <a:pt x="1499679" y="833192"/>
                  <a:pt x="1445321" y="862508"/>
                  <a:pt x="1392237" y="892160"/>
                </a:cubicBezTo>
                <a:cubicBezTo>
                  <a:pt x="1338147" y="919262"/>
                  <a:pt x="1288749" y="954214"/>
                  <a:pt x="1241495" y="991916"/>
                </a:cubicBezTo>
                <a:cubicBezTo>
                  <a:pt x="1204966" y="1019824"/>
                  <a:pt x="1170716" y="1050750"/>
                  <a:pt x="1140957" y="1085836"/>
                </a:cubicBezTo>
                <a:cubicBezTo>
                  <a:pt x="1132645" y="1094624"/>
                  <a:pt x="1040820" y="1201357"/>
                  <a:pt x="1016892" y="1252073"/>
                </a:cubicBezTo>
                <a:cubicBezTo>
                  <a:pt x="1004425" y="1267503"/>
                  <a:pt x="992494" y="1283469"/>
                  <a:pt x="981435" y="1299905"/>
                </a:cubicBezTo>
                <a:cubicBezTo>
                  <a:pt x="977145" y="1306614"/>
                  <a:pt x="968901" y="1314865"/>
                  <a:pt x="974800" y="1323251"/>
                </a:cubicBezTo>
                <a:cubicBezTo>
                  <a:pt x="974464" y="1323922"/>
                  <a:pt x="974129" y="1324593"/>
                  <a:pt x="973794" y="1325263"/>
                </a:cubicBezTo>
                <a:cubicBezTo>
                  <a:pt x="953351" y="1266832"/>
                  <a:pt x="901339" y="1220744"/>
                  <a:pt x="844434" y="1198807"/>
                </a:cubicBezTo>
                <a:cubicBezTo>
                  <a:pt x="823187" y="1192032"/>
                  <a:pt x="800264" y="1190422"/>
                  <a:pt x="777810" y="1193306"/>
                </a:cubicBezTo>
                <a:cubicBezTo>
                  <a:pt x="792288" y="1170363"/>
                  <a:pt x="806498" y="1142590"/>
                  <a:pt x="811994" y="1135479"/>
                </a:cubicBezTo>
                <a:cubicBezTo>
                  <a:pt x="832437" y="1103479"/>
                  <a:pt x="849997" y="1069735"/>
                  <a:pt x="871312" y="1038272"/>
                </a:cubicBezTo>
                <a:cubicBezTo>
                  <a:pt x="910924" y="982792"/>
                  <a:pt x="954826" y="931942"/>
                  <a:pt x="1002481" y="882366"/>
                </a:cubicBezTo>
                <a:cubicBezTo>
                  <a:pt x="1049734" y="828026"/>
                  <a:pt x="1111130" y="790660"/>
                  <a:pt x="1166359" y="745511"/>
                </a:cubicBezTo>
                <a:cubicBezTo>
                  <a:pt x="1240624" y="689160"/>
                  <a:pt x="1322195" y="641797"/>
                  <a:pt x="1407384" y="603961"/>
                </a:cubicBezTo>
                <a:cubicBezTo>
                  <a:pt x="1439691" y="588196"/>
                  <a:pt x="1473070" y="575181"/>
                  <a:pt x="1507387" y="564716"/>
                </a:cubicBezTo>
                <a:cubicBezTo>
                  <a:pt x="1545994" y="552305"/>
                  <a:pt x="1583729" y="536607"/>
                  <a:pt x="1623677" y="528624"/>
                </a:cubicBezTo>
                <a:cubicBezTo>
                  <a:pt x="1681587" y="518092"/>
                  <a:pt x="1739766" y="501656"/>
                  <a:pt x="1799285" y="502796"/>
                </a:cubicBezTo>
                <a:cubicBezTo>
                  <a:pt x="1829044" y="501522"/>
                  <a:pt x="1858535" y="505547"/>
                  <a:pt x="1887558" y="512054"/>
                </a:cubicBezTo>
                <a:cubicBezTo>
                  <a:pt x="1946004" y="522586"/>
                  <a:pt x="2003110" y="535534"/>
                  <a:pt x="2059747" y="555660"/>
                </a:cubicBezTo>
                <a:cubicBezTo>
                  <a:pt x="2111022" y="574645"/>
                  <a:pt x="2163302" y="592624"/>
                  <a:pt x="2209818" y="621873"/>
                </a:cubicBezTo>
                <a:cubicBezTo>
                  <a:pt x="2263841" y="656355"/>
                  <a:pt x="2318735" y="692380"/>
                  <a:pt x="2364581" y="739407"/>
                </a:cubicBezTo>
                <a:cubicBezTo>
                  <a:pt x="2426647" y="800119"/>
                  <a:pt x="2469007" y="878139"/>
                  <a:pt x="2500375" y="958507"/>
                </a:cubicBezTo>
                <a:cubicBezTo>
                  <a:pt x="2533620" y="1042297"/>
                  <a:pt x="2562441" y="1128569"/>
                  <a:pt x="2582750" y="1216585"/>
                </a:cubicBezTo>
                <a:cubicBezTo>
                  <a:pt x="2591396" y="1253482"/>
                  <a:pt x="2603126" y="1289574"/>
                  <a:pt x="2611236" y="1326605"/>
                </a:cubicBezTo>
                <a:cubicBezTo>
                  <a:pt x="2615325" y="1343242"/>
                  <a:pt x="2618810" y="1360148"/>
                  <a:pt x="2623502" y="1376651"/>
                </a:cubicBezTo>
                <a:cubicBezTo>
                  <a:pt x="2585096" y="1395233"/>
                  <a:pt x="2559425" y="1432600"/>
                  <a:pt x="2544143" y="1471577"/>
                </a:cubicBezTo>
                <a:cubicBezTo>
                  <a:pt x="2508887" y="1447896"/>
                  <a:pt x="2475978" y="1436558"/>
                  <a:pt x="2440588" y="1434613"/>
                </a:cubicBezTo>
                <a:cubicBezTo>
                  <a:pt x="2442063" y="1428374"/>
                  <a:pt x="2440387" y="1421598"/>
                  <a:pt x="2439851" y="1415292"/>
                </a:cubicBezTo>
                <a:cubicBezTo>
                  <a:pt x="2438778" y="1409456"/>
                  <a:pt x="2438309" y="1402546"/>
                  <a:pt x="2435293" y="1397380"/>
                </a:cubicBezTo>
                <a:cubicBezTo>
                  <a:pt x="2435695" y="1394697"/>
                  <a:pt x="2435427" y="1391745"/>
                  <a:pt x="2434288" y="1388659"/>
                </a:cubicBezTo>
                <a:cubicBezTo>
                  <a:pt x="2391391" y="1290580"/>
                  <a:pt x="2344473" y="1193105"/>
                  <a:pt x="2282340" y="1105894"/>
                </a:cubicBezTo>
                <a:close/>
                <a:moveTo>
                  <a:pt x="3219898" y="2026977"/>
                </a:moveTo>
                <a:cubicBezTo>
                  <a:pt x="3178342" y="2025769"/>
                  <a:pt x="3136719" y="2020805"/>
                  <a:pt x="3095096" y="2018256"/>
                </a:cubicBezTo>
                <a:cubicBezTo>
                  <a:pt x="3024182" y="2010474"/>
                  <a:pt x="2953336" y="2002826"/>
                  <a:pt x="2882356" y="1995849"/>
                </a:cubicBezTo>
                <a:cubicBezTo>
                  <a:pt x="2840598" y="1988336"/>
                  <a:pt x="2798439" y="1983572"/>
                  <a:pt x="2756213" y="1979346"/>
                </a:cubicBezTo>
                <a:cubicBezTo>
                  <a:pt x="2584359" y="1958818"/>
                  <a:pt x="2412638" y="1934600"/>
                  <a:pt x="2239578" y="1926349"/>
                </a:cubicBezTo>
                <a:cubicBezTo>
                  <a:pt x="2183343" y="1921720"/>
                  <a:pt x="2126907" y="1924336"/>
                  <a:pt x="2070672" y="1921452"/>
                </a:cubicBezTo>
                <a:cubicBezTo>
                  <a:pt x="2040578" y="1917829"/>
                  <a:pt x="2006126" y="1921854"/>
                  <a:pt x="1980322" y="1903607"/>
                </a:cubicBezTo>
                <a:cubicBezTo>
                  <a:pt x="1985348" y="1849335"/>
                  <a:pt x="2007668" y="1792178"/>
                  <a:pt x="2040042" y="1758971"/>
                </a:cubicBezTo>
                <a:cubicBezTo>
                  <a:pt x="2063434" y="1738375"/>
                  <a:pt x="2092188" y="1725495"/>
                  <a:pt x="2121277" y="1715164"/>
                </a:cubicBezTo>
                <a:cubicBezTo>
                  <a:pt x="2146814" y="1704631"/>
                  <a:pt x="2178383" y="1702418"/>
                  <a:pt x="2198692" y="1682359"/>
                </a:cubicBezTo>
                <a:cubicBezTo>
                  <a:pt x="2206936" y="1673302"/>
                  <a:pt x="2204657" y="1660690"/>
                  <a:pt x="2205461" y="1649487"/>
                </a:cubicBezTo>
                <a:cubicBezTo>
                  <a:pt x="2206668" y="1603467"/>
                  <a:pt x="2229457" y="1564020"/>
                  <a:pt x="2261897" y="1531819"/>
                </a:cubicBezTo>
                <a:cubicBezTo>
                  <a:pt x="2296684" y="1493446"/>
                  <a:pt x="2346953" y="1476206"/>
                  <a:pt x="2397222" y="1470369"/>
                </a:cubicBezTo>
                <a:cubicBezTo>
                  <a:pt x="2443068" y="1460977"/>
                  <a:pt x="2483954" y="1471711"/>
                  <a:pt x="2522762" y="1497405"/>
                </a:cubicBezTo>
                <a:cubicBezTo>
                  <a:pt x="2541127" y="1510889"/>
                  <a:pt x="2565927" y="1512901"/>
                  <a:pt x="2573165" y="1486671"/>
                </a:cubicBezTo>
                <a:cubicBezTo>
                  <a:pt x="2592871" y="1429112"/>
                  <a:pt x="2633355" y="1397716"/>
                  <a:pt x="2692337" y="1386378"/>
                </a:cubicBezTo>
                <a:cubicBezTo>
                  <a:pt x="2762178" y="1371754"/>
                  <a:pt x="2840934" y="1378596"/>
                  <a:pt x="2894889" y="1429984"/>
                </a:cubicBezTo>
                <a:cubicBezTo>
                  <a:pt x="2892946" y="1435753"/>
                  <a:pt x="2894219" y="1442462"/>
                  <a:pt x="2898777" y="1446956"/>
                </a:cubicBezTo>
                <a:cubicBezTo>
                  <a:pt x="2910909" y="1458965"/>
                  <a:pt x="2928670" y="1455543"/>
                  <a:pt x="2945896" y="1452122"/>
                </a:cubicBezTo>
                <a:cubicBezTo>
                  <a:pt x="2954609" y="1450378"/>
                  <a:pt x="2963189" y="1448633"/>
                  <a:pt x="2970830" y="1448902"/>
                </a:cubicBezTo>
                <a:cubicBezTo>
                  <a:pt x="3020563" y="1448365"/>
                  <a:pt x="3073781" y="1443334"/>
                  <a:pt x="3118086" y="1470436"/>
                </a:cubicBezTo>
                <a:cubicBezTo>
                  <a:pt x="3145432" y="1490629"/>
                  <a:pt x="3160781" y="1518402"/>
                  <a:pt x="3178811" y="1547517"/>
                </a:cubicBezTo>
                <a:cubicBezTo>
                  <a:pt x="3193624" y="1573345"/>
                  <a:pt x="3210849" y="1599777"/>
                  <a:pt x="3213329" y="1630234"/>
                </a:cubicBezTo>
                <a:cubicBezTo>
                  <a:pt x="3215206" y="1655927"/>
                  <a:pt x="3207163" y="1682091"/>
                  <a:pt x="3198651" y="1706443"/>
                </a:cubicBezTo>
                <a:cubicBezTo>
                  <a:pt x="3190943" y="1728380"/>
                  <a:pt x="3169092" y="1769637"/>
                  <a:pt x="3204884" y="1777218"/>
                </a:cubicBezTo>
                <a:cubicBezTo>
                  <a:pt x="3246708" y="1780169"/>
                  <a:pt x="3294900" y="1793855"/>
                  <a:pt x="3312326" y="1831490"/>
                </a:cubicBezTo>
                <a:cubicBezTo>
                  <a:pt x="3312930" y="1843498"/>
                  <a:pt x="3313801" y="1855708"/>
                  <a:pt x="3314069" y="1868051"/>
                </a:cubicBezTo>
                <a:cubicBezTo>
                  <a:pt x="3307903" y="1878517"/>
                  <a:pt x="3311991" y="1896965"/>
                  <a:pt x="3309310" y="1909913"/>
                </a:cubicBezTo>
                <a:cubicBezTo>
                  <a:pt x="3309176" y="1911322"/>
                  <a:pt x="3308975" y="1912730"/>
                  <a:pt x="3308774" y="1914139"/>
                </a:cubicBezTo>
                <a:cubicBezTo>
                  <a:pt x="3303278" y="1932319"/>
                  <a:pt x="3295972" y="1949896"/>
                  <a:pt x="3286991" y="1966600"/>
                </a:cubicBezTo>
                <a:cubicBezTo>
                  <a:pt x="3287125" y="1966600"/>
                  <a:pt x="3287326" y="1966667"/>
                  <a:pt x="3287460" y="1966667"/>
                </a:cubicBezTo>
                <a:cubicBezTo>
                  <a:pt x="3278076" y="1982164"/>
                  <a:pt x="3267821" y="1997191"/>
                  <a:pt x="3255690" y="2010675"/>
                </a:cubicBezTo>
                <a:cubicBezTo>
                  <a:pt x="3251333" y="2017182"/>
                  <a:pt x="3243960" y="2021811"/>
                  <a:pt x="3238464" y="2027514"/>
                </a:cubicBezTo>
                <a:cubicBezTo>
                  <a:pt x="3233236" y="2027849"/>
                  <a:pt x="3227204" y="2027648"/>
                  <a:pt x="3219898" y="202697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19"/>
          <p:cNvSpPr/>
          <p:nvPr/>
        </p:nvSpPr>
        <p:spPr>
          <a:xfrm rot="-959088">
            <a:off x="-167074" y="1750344"/>
            <a:ext cx="636895" cy="313096"/>
          </a:xfrm>
          <a:custGeom>
            <a:avLst/>
            <a:gdLst/>
            <a:ahLst/>
            <a:cxnLst/>
            <a:rect l="l" t="t" r="r" b="b"/>
            <a:pathLst>
              <a:path w="1275562" h="626192" extrusionOk="0">
                <a:moveTo>
                  <a:pt x="1209899" y="461682"/>
                </a:moveTo>
                <a:cubicBezTo>
                  <a:pt x="1272769" y="464097"/>
                  <a:pt x="1281349" y="539971"/>
                  <a:pt x="1272769" y="588876"/>
                </a:cubicBezTo>
                <a:cubicBezTo>
                  <a:pt x="1269485" y="627517"/>
                  <a:pt x="1235637" y="624364"/>
                  <a:pt x="1205811" y="626108"/>
                </a:cubicBezTo>
                <a:cubicBezTo>
                  <a:pt x="1176520" y="627047"/>
                  <a:pt x="1147900" y="619936"/>
                  <a:pt x="1118878" y="617454"/>
                </a:cubicBezTo>
                <a:cubicBezTo>
                  <a:pt x="1088515" y="614368"/>
                  <a:pt x="1057750" y="615374"/>
                  <a:pt x="1027522" y="611014"/>
                </a:cubicBezTo>
                <a:cubicBezTo>
                  <a:pt x="967199" y="597127"/>
                  <a:pt x="904529" y="597597"/>
                  <a:pt x="845212" y="579081"/>
                </a:cubicBezTo>
                <a:cubicBezTo>
                  <a:pt x="801310" y="565664"/>
                  <a:pt x="755531" y="560968"/>
                  <a:pt x="711093" y="550100"/>
                </a:cubicBezTo>
                <a:cubicBezTo>
                  <a:pt x="637230" y="525480"/>
                  <a:pt x="559279" y="515954"/>
                  <a:pt x="481797" y="511191"/>
                </a:cubicBezTo>
                <a:cubicBezTo>
                  <a:pt x="382063" y="500189"/>
                  <a:pt x="281658" y="495962"/>
                  <a:pt x="182259" y="481539"/>
                </a:cubicBezTo>
                <a:cubicBezTo>
                  <a:pt x="138491" y="472550"/>
                  <a:pt x="90165" y="472147"/>
                  <a:pt x="51357" y="448131"/>
                </a:cubicBezTo>
                <a:cubicBezTo>
                  <a:pt x="8058" y="419686"/>
                  <a:pt x="-8564" y="362194"/>
                  <a:pt x="4171" y="313020"/>
                </a:cubicBezTo>
                <a:cubicBezTo>
                  <a:pt x="17576" y="258614"/>
                  <a:pt x="71465" y="220644"/>
                  <a:pt x="125957" y="217021"/>
                </a:cubicBezTo>
                <a:cubicBezTo>
                  <a:pt x="141172" y="214606"/>
                  <a:pt x="155918" y="223193"/>
                  <a:pt x="170730" y="219638"/>
                </a:cubicBezTo>
                <a:cubicBezTo>
                  <a:pt x="194189" y="211990"/>
                  <a:pt x="190302" y="183210"/>
                  <a:pt x="200423" y="165298"/>
                </a:cubicBezTo>
                <a:cubicBezTo>
                  <a:pt x="237019" y="96670"/>
                  <a:pt x="318254" y="61652"/>
                  <a:pt x="393993" y="69702"/>
                </a:cubicBezTo>
                <a:cubicBezTo>
                  <a:pt x="393055" y="76679"/>
                  <a:pt x="404114" y="78825"/>
                  <a:pt x="405857" y="72117"/>
                </a:cubicBezTo>
                <a:cubicBezTo>
                  <a:pt x="405924" y="71916"/>
                  <a:pt x="405991" y="71714"/>
                  <a:pt x="406125" y="71513"/>
                </a:cubicBezTo>
                <a:cubicBezTo>
                  <a:pt x="422345" y="69903"/>
                  <a:pt x="434611" y="51589"/>
                  <a:pt x="447413" y="42666"/>
                </a:cubicBezTo>
                <a:cubicBezTo>
                  <a:pt x="476100" y="19924"/>
                  <a:pt x="511155" y="1207"/>
                  <a:pt x="548354" y="0"/>
                </a:cubicBezTo>
                <a:cubicBezTo>
                  <a:pt x="589843" y="8319"/>
                  <a:pt x="620407" y="44276"/>
                  <a:pt x="639777" y="80570"/>
                </a:cubicBezTo>
                <a:cubicBezTo>
                  <a:pt x="662901" y="102037"/>
                  <a:pt x="684685" y="65610"/>
                  <a:pt x="705530" y="57425"/>
                </a:cubicBezTo>
                <a:cubicBezTo>
                  <a:pt x="730731" y="46557"/>
                  <a:pt x="759351" y="41392"/>
                  <a:pt x="786631" y="45283"/>
                </a:cubicBezTo>
                <a:cubicBezTo>
                  <a:pt x="842128" y="59303"/>
                  <a:pt x="895079" y="107135"/>
                  <a:pt x="912036" y="162145"/>
                </a:cubicBezTo>
                <a:cubicBezTo>
                  <a:pt x="919811" y="181533"/>
                  <a:pt x="943807" y="180326"/>
                  <a:pt x="961099" y="177978"/>
                </a:cubicBezTo>
                <a:cubicBezTo>
                  <a:pt x="1056410" y="153626"/>
                  <a:pt x="1127055" y="237684"/>
                  <a:pt x="1166332" y="313826"/>
                </a:cubicBezTo>
                <a:cubicBezTo>
                  <a:pt x="1181815" y="343410"/>
                  <a:pt x="1189724" y="376886"/>
                  <a:pt x="1187848" y="410294"/>
                </a:cubicBezTo>
                <a:cubicBezTo>
                  <a:pt x="1187781" y="422034"/>
                  <a:pt x="1180408" y="432835"/>
                  <a:pt x="1182955" y="444642"/>
                </a:cubicBezTo>
                <a:cubicBezTo>
                  <a:pt x="1185368" y="457187"/>
                  <a:pt x="1198840" y="461011"/>
                  <a:pt x="1209899" y="4616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19"/>
          <p:cNvSpPr/>
          <p:nvPr/>
        </p:nvSpPr>
        <p:spPr>
          <a:xfrm rot="-959088">
            <a:off x="796961" y="1571981"/>
            <a:ext cx="666048" cy="324010"/>
          </a:xfrm>
          <a:custGeom>
            <a:avLst/>
            <a:gdLst/>
            <a:ahLst/>
            <a:cxnLst/>
            <a:rect l="l" t="t" r="r" b="b"/>
            <a:pathLst>
              <a:path w="1333948" h="648020" extrusionOk="0">
                <a:moveTo>
                  <a:pt x="1332206" y="451858"/>
                </a:moveTo>
                <a:cubicBezTo>
                  <a:pt x="1332809" y="463799"/>
                  <a:pt x="1333681" y="476075"/>
                  <a:pt x="1333949" y="488352"/>
                </a:cubicBezTo>
                <a:cubicBezTo>
                  <a:pt x="1327648" y="498817"/>
                  <a:pt x="1331938" y="517333"/>
                  <a:pt x="1329190" y="530347"/>
                </a:cubicBezTo>
                <a:cubicBezTo>
                  <a:pt x="1329056" y="531689"/>
                  <a:pt x="1328922" y="533031"/>
                  <a:pt x="1328788" y="534305"/>
                </a:cubicBezTo>
                <a:cubicBezTo>
                  <a:pt x="1323292" y="552553"/>
                  <a:pt x="1315919" y="570196"/>
                  <a:pt x="1306870" y="586967"/>
                </a:cubicBezTo>
                <a:cubicBezTo>
                  <a:pt x="1307004" y="586967"/>
                  <a:pt x="1307205" y="586967"/>
                  <a:pt x="1307406" y="587035"/>
                </a:cubicBezTo>
                <a:cubicBezTo>
                  <a:pt x="1298090" y="602531"/>
                  <a:pt x="1287768" y="617558"/>
                  <a:pt x="1275569" y="630976"/>
                </a:cubicBezTo>
                <a:cubicBezTo>
                  <a:pt x="1271145" y="637483"/>
                  <a:pt x="1263706" y="642112"/>
                  <a:pt x="1258210" y="647814"/>
                </a:cubicBezTo>
                <a:cubicBezTo>
                  <a:pt x="1252914" y="648217"/>
                  <a:pt x="1246815" y="648015"/>
                  <a:pt x="1239643" y="647344"/>
                </a:cubicBezTo>
                <a:cubicBezTo>
                  <a:pt x="1198087" y="646137"/>
                  <a:pt x="1156464" y="641173"/>
                  <a:pt x="1114841" y="638623"/>
                </a:cubicBezTo>
                <a:cubicBezTo>
                  <a:pt x="1043928" y="630841"/>
                  <a:pt x="973081" y="623194"/>
                  <a:pt x="902101" y="616217"/>
                </a:cubicBezTo>
                <a:cubicBezTo>
                  <a:pt x="860344" y="608703"/>
                  <a:pt x="818185" y="603940"/>
                  <a:pt x="775958" y="599714"/>
                </a:cubicBezTo>
                <a:cubicBezTo>
                  <a:pt x="604104" y="579186"/>
                  <a:pt x="432384" y="554968"/>
                  <a:pt x="259323" y="546716"/>
                </a:cubicBezTo>
                <a:cubicBezTo>
                  <a:pt x="203088" y="542087"/>
                  <a:pt x="146653" y="544704"/>
                  <a:pt x="90418" y="541819"/>
                </a:cubicBezTo>
                <a:cubicBezTo>
                  <a:pt x="60256" y="538196"/>
                  <a:pt x="25805" y="542289"/>
                  <a:pt x="0" y="524041"/>
                </a:cubicBezTo>
                <a:cubicBezTo>
                  <a:pt x="5027" y="469769"/>
                  <a:pt x="27414" y="412545"/>
                  <a:pt x="59787" y="379338"/>
                </a:cubicBezTo>
                <a:cubicBezTo>
                  <a:pt x="83179" y="358743"/>
                  <a:pt x="111933" y="345863"/>
                  <a:pt x="141022" y="335531"/>
                </a:cubicBezTo>
                <a:cubicBezTo>
                  <a:pt x="166559" y="324999"/>
                  <a:pt x="198128" y="322785"/>
                  <a:pt x="218437" y="302727"/>
                </a:cubicBezTo>
                <a:cubicBezTo>
                  <a:pt x="226682" y="293670"/>
                  <a:pt x="224403" y="281058"/>
                  <a:pt x="225207" y="269855"/>
                </a:cubicBezTo>
                <a:cubicBezTo>
                  <a:pt x="226413" y="223834"/>
                  <a:pt x="249202" y="184388"/>
                  <a:pt x="281643" y="152187"/>
                </a:cubicBezTo>
                <a:cubicBezTo>
                  <a:pt x="316429" y="113814"/>
                  <a:pt x="366698" y="96573"/>
                  <a:pt x="416968" y="90737"/>
                </a:cubicBezTo>
                <a:cubicBezTo>
                  <a:pt x="462813" y="81345"/>
                  <a:pt x="503699" y="92078"/>
                  <a:pt x="542507" y="117772"/>
                </a:cubicBezTo>
                <a:cubicBezTo>
                  <a:pt x="560872" y="131256"/>
                  <a:pt x="585672" y="133269"/>
                  <a:pt x="592911" y="107039"/>
                </a:cubicBezTo>
                <a:cubicBezTo>
                  <a:pt x="612616" y="49479"/>
                  <a:pt x="653100" y="18083"/>
                  <a:pt x="712083" y="6746"/>
                </a:cubicBezTo>
                <a:cubicBezTo>
                  <a:pt x="781924" y="-7879"/>
                  <a:pt x="860679" y="-1036"/>
                  <a:pt x="914635" y="50351"/>
                </a:cubicBezTo>
                <a:cubicBezTo>
                  <a:pt x="912691" y="56121"/>
                  <a:pt x="913965" y="62829"/>
                  <a:pt x="918522" y="67324"/>
                </a:cubicBezTo>
                <a:cubicBezTo>
                  <a:pt x="930654" y="79332"/>
                  <a:pt x="948416" y="75911"/>
                  <a:pt x="965642" y="72490"/>
                </a:cubicBezTo>
                <a:cubicBezTo>
                  <a:pt x="974355" y="70745"/>
                  <a:pt x="982934" y="69001"/>
                  <a:pt x="990575" y="69269"/>
                </a:cubicBezTo>
                <a:cubicBezTo>
                  <a:pt x="1040308" y="68733"/>
                  <a:pt x="1093527" y="63701"/>
                  <a:pt x="1137831" y="90804"/>
                </a:cubicBezTo>
                <a:cubicBezTo>
                  <a:pt x="1165178" y="110997"/>
                  <a:pt x="1180527" y="138770"/>
                  <a:pt x="1198557" y="167885"/>
                </a:cubicBezTo>
                <a:cubicBezTo>
                  <a:pt x="1213369" y="193713"/>
                  <a:pt x="1230595" y="220145"/>
                  <a:pt x="1233075" y="250601"/>
                </a:cubicBezTo>
                <a:cubicBezTo>
                  <a:pt x="1234952" y="276295"/>
                  <a:pt x="1226908" y="302458"/>
                  <a:pt x="1218396" y="326810"/>
                </a:cubicBezTo>
                <a:cubicBezTo>
                  <a:pt x="1210688" y="348747"/>
                  <a:pt x="1188838" y="390005"/>
                  <a:pt x="1224629" y="397586"/>
                </a:cubicBezTo>
                <a:cubicBezTo>
                  <a:pt x="1266588" y="400537"/>
                  <a:pt x="1314712" y="414223"/>
                  <a:pt x="1332206" y="4518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19"/>
          <p:cNvSpPr/>
          <p:nvPr/>
        </p:nvSpPr>
        <p:spPr>
          <a:xfrm rot="-959088">
            <a:off x="-183635" y="1054172"/>
            <a:ext cx="1416666" cy="694258"/>
          </a:xfrm>
          <a:custGeom>
            <a:avLst/>
            <a:gdLst/>
            <a:ahLst/>
            <a:cxnLst/>
            <a:rect l="l" t="t" r="r" b="b"/>
            <a:pathLst>
              <a:path w="2837271" h="1388515" extrusionOk="0">
                <a:moveTo>
                  <a:pt x="2835261" y="1359669"/>
                </a:moveTo>
                <a:cubicBezTo>
                  <a:pt x="2835261" y="1365237"/>
                  <a:pt x="2835730" y="1370872"/>
                  <a:pt x="2835328" y="1376239"/>
                </a:cubicBezTo>
                <a:cubicBezTo>
                  <a:pt x="2834859" y="1380532"/>
                  <a:pt x="2835328" y="1384960"/>
                  <a:pt x="2837272" y="1388516"/>
                </a:cubicBezTo>
                <a:cubicBezTo>
                  <a:pt x="2783852" y="1374964"/>
                  <a:pt x="2721451" y="1382344"/>
                  <a:pt x="2670377" y="1388449"/>
                </a:cubicBezTo>
                <a:cubicBezTo>
                  <a:pt x="2668367" y="1387040"/>
                  <a:pt x="2666222" y="1386034"/>
                  <a:pt x="2663809" y="1385631"/>
                </a:cubicBezTo>
                <a:cubicBezTo>
                  <a:pt x="2646985" y="1363828"/>
                  <a:pt x="2625872" y="1347795"/>
                  <a:pt x="2602212" y="1336524"/>
                </a:cubicBezTo>
                <a:cubicBezTo>
                  <a:pt x="2606770" y="1333036"/>
                  <a:pt x="2609719" y="1327468"/>
                  <a:pt x="2608647" y="1321296"/>
                </a:cubicBezTo>
                <a:cubicBezTo>
                  <a:pt x="2606502" y="1305934"/>
                  <a:pt x="2605764" y="1290370"/>
                  <a:pt x="2603352" y="1275007"/>
                </a:cubicBezTo>
                <a:cubicBezTo>
                  <a:pt x="2593231" y="1216375"/>
                  <a:pt x="2581970" y="1157675"/>
                  <a:pt x="2571045" y="1098975"/>
                </a:cubicBezTo>
                <a:cubicBezTo>
                  <a:pt x="2551004" y="1006598"/>
                  <a:pt x="2526138" y="914826"/>
                  <a:pt x="2493295" y="826072"/>
                </a:cubicBezTo>
                <a:cubicBezTo>
                  <a:pt x="2463804" y="748789"/>
                  <a:pt x="2419701" y="678081"/>
                  <a:pt x="2369029" y="613008"/>
                </a:cubicBezTo>
                <a:cubicBezTo>
                  <a:pt x="2335449" y="563030"/>
                  <a:pt x="2293625" y="519558"/>
                  <a:pt x="2250326" y="478033"/>
                </a:cubicBezTo>
                <a:cubicBezTo>
                  <a:pt x="2225728" y="453345"/>
                  <a:pt x="2202604" y="426913"/>
                  <a:pt x="2175525" y="404842"/>
                </a:cubicBezTo>
                <a:cubicBezTo>
                  <a:pt x="2148179" y="382838"/>
                  <a:pt x="2118754" y="363518"/>
                  <a:pt x="2089866" y="343660"/>
                </a:cubicBezTo>
                <a:cubicBezTo>
                  <a:pt x="1991741" y="274562"/>
                  <a:pt x="1878266" y="227603"/>
                  <a:pt x="1759429" y="210362"/>
                </a:cubicBezTo>
                <a:cubicBezTo>
                  <a:pt x="1636906" y="191779"/>
                  <a:pt x="1512104" y="202580"/>
                  <a:pt x="1389513" y="215326"/>
                </a:cubicBezTo>
                <a:cubicBezTo>
                  <a:pt x="1317259" y="228341"/>
                  <a:pt x="1245743" y="246923"/>
                  <a:pt x="1174628" y="264902"/>
                </a:cubicBezTo>
                <a:cubicBezTo>
                  <a:pt x="1104117" y="288650"/>
                  <a:pt x="1033874" y="313405"/>
                  <a:pt x="964703" y="340843"/>
                </a:cubicBezTo>
                <a:cubicBezTo>
                  <a:pt x="876028" y="381631"/>
                  <a:pt x="792179" y="433018"/>
                  <a:pt x="713021" y="490041"/>
                </a:cubicBezTo>
                <a:cubicBezTo>
                  <a:pt x="672336" y="517412"/>
                  <a:pt x="632724" y="546527"/>
                  <a:pt x="599010" y="582350"/>
                </a:cubicBezTo>
                <a:cubicBezTo>
                  <a:pt x="528231" y="651918"/>
                  <a:pt x="469181" y="732018"/>
                  <a:pt x="419649" y="817887"/>
                </a:cubicBezTo>
                <a:cubicBezTo>
                  <a:pt x="392638" y="860017"/>
                  <a:pt x="362342" y="900536"/>
                  <a:pt x="341966" y="946490"/>
                </a:cubicBezTo>
                <a:cubicBezTo>
                  <a:pt x="318172" y="1006062"/>
                  <a:pt x="294914" y="1066103"/>
                  <a:pt x="273466" y="1126547"/>
                </a:cubicBezTo>
                <a:cubicBezTo>
                  <a:pt x="238947" y="1136610"/>
                  <a:pt x="206708" y="1156669"/>
                  <a:pt x="189482" y="1187997"/>
                </a:cubicBezTo>
                <a:cubicBezTo>
                  <a:pt x="177149" y="1179679"/>
                  <a:pt x="160125" y="1183704"/>
                  <a:pt x="145915" y="1183503"/>
                </a:cubicBezTo>
                <a:cubicBezTo>
                  <a:pt x="94171" y="1184308"/>
                  <a:pt x="39947" y="1204635"/>
                  <a:pt x="0" y="1239519"/>
                </a:cubicBezTo>
                <a:cubicBezTo>
                  <a:pt x="1072" y="1234152"/>
                  <a:pt x="2145" y="1228785"/>
                  <a:pt x="3351" y="1223418"/>
                </a:cubicBezTo>
                <a:cubicBezTo>
                  <a:pt x="8378" y="1199737"/>
                  <a:pt x="14612" y="1176257"/>
                  <a:pt x="21247" y="1152912"/>
                </a:cubicBezTo>
                <a:cubicBezTo>
                  <a:pt x="22052" y="1148216"/>
                  <a:pt x="24397" y="1140769"/>
                  <a:pt x="27347" y="1131914"/>
                </a:cubicBezTo>
                <a:cubicBezTo>
                  <a:pt x="27615" y="1131780"/>
                  <a:pt x="27883" y="1131579"/>
                  <a:pt x="28151" y="1131377"/>
                </a:cubicBezTo>
                <a:cubicBezTo>
                  <a:pt x="29894" y="1130103"/>
                  <a:pt x="30832" y="1128090"/>
                  <a:pt x="30966" y="1126011"/>
                </a:cubicBezTo>
                <a:cubicBezTo>
                  <a:pt x="32172" y="1124333"/>
                  <a:pt x="32239" y="1122120"/>
                  <a:pt x="31368" y="1120308"/>
                </a:cubicBezTo>
                <a:cubicBezTo>
                  <a:pt x="39009" y="1097969"/>
                  <a:pt x="48125" y="1070866"/>
                  <a:pt x="48125" y="1054028"/>
                </a:cubicBezTo>
                <a:cubicBezTo>
                  <a:pt x="76745" y="969433"/>
                  <a:pt x="126813" y="891882"/>
                  <a:pt x="170514" y="814533"/>
                </a:cubicBezTo>
                <a:cubicBezTo>
                  <a:pt x="218035" y="728932"/>
                  <a:pt x="272795" y="647960"/>
                  <a:pt x="329700" y="568397"/>
                </a:cubicBezTo>
                <a:cubicBezTo>
                  <a:pt x="399541" y="468775"/>
                  <a:pt x="481916" y="376264"/>
                  <a:pt x="580042" y="303812"/>
                </a:cubicBezTo>
                <a:cubicBezTo>
                  <a:pt x="674213" y="228005"/>
                  <a:pt x="784739" y="176886"/>
                  <a:pt x="896672" y="132878"/>
                </a:cubicBezTo>
                <a:cubicBezTo>
                  <a:pt x="1036890" y="74715"/>
                  <a:pt x="1184481" y="47881"/>
                  <a:pt x="1334217" y="21718"/>
                </a:cubicBezTo>
                <a:cubicBezTo>
                  <a:pt x="1479462" y="-6592"/>
                  <a:pt x="1628125" y="-4513"/>
                  <a:pt x="1774644" y="12460"/>
                </a:cubicBezTo>
                <a:cubicBezTo>
                  <a:pt x="1851053" y="19235"/>
                  <a:pt x="1925519" y="38019"/>
                  <a:pt x="1999314" y="58078"/>
                </a:cubicBezTo>
                <a:cubicBezTo>
                  <a:pt x="2066407" y="76459"/>
                  <a:pt x="2134238" y="94639"/>
                  <a:pt x="2196438" y="126505"/>
                </a:cubicBezTo>
                <a:cubicBezTo>
                  <a:pt x="2269094" y="162664"/>
                  <a:pt x="2336991" y="207678"/>
                  <a:pt x="2401805" y="256315"/>
                </a:cubicBezTo>
                <a:cubicBezTo>
                  <a:pt x="2445908" y="289523"/>
                  <a:pt x="2481230" y="332390"/>
                  <a:pt x="2514944" y="375794"/>
                </a:cubicBezTo>
                <a:cubicBezTo>
                  <a:pt x="2574597" y="447307"/>
                  <a:pt x="2615282" y="530896"/>
                  <a:pt x="2655565" y="614216"/>
                </a:cubicBezTo>
                <a:cubicBezTo>
                  <a:pt x="2701008" y="702232"/>
                  <a:pt x="2731371" y="798030"/>
                  <a:pt x="2755835" y="893895"/>
                </a:cubicBezTo>
                <a:cubicBezTo>
                  <a:pt x="2797794" y="1043093"/>
                  <a:pt x="2824738" y="1196450"/>
                  <a:pt x="2831575" y="1351283"/>
                </a:cubicBezTo>
                <a:cubicBezTo>
                  <a:pt x="2832245" y="1354705"/>
                  <a:pt x="2833518" y="1357522"/>
                  <a:pt x="2835261" y="135966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19"/>
          <p:cNvSpPr/>
          <p:nvPr/>
        </p:nvSpPr>
        <p:spPr>
          <a:xfrm rot="-959088">
            <a:off x="-23598" y="1166536"/>
            <a:ext cx="1138025" cy="548698"/>
          </a:xfrm>
          <a:custGeom>
            <a:avLst/>
            <a:gdLst/>
            <a:ahLst/>
            <a:cxnLst/>
            <a:rect l="l" t="t" r="r" b="b"/>
            <a:pathLst>
              <a:path w="2279214" h="1097396" extrusionOk="0">
                <a:moveTo>
                  <a:pt x="2274657" y="1054127"/>
                </a:moveTo>
                <a:cubicBezTo>
                  <a:pt x="2277539" y="1065867"/>
                  <a:pt x="2275394" y="1080961"/>
                  <a:pt x="2279214" y="1092768"/>
                </a:cubicBezTo>
                <a:cubicBezTo>
                  <a:pt x="2224857" y="1075728"/>
                  <a:pt x="2161852" y="1079955"/>
                  <a:pt x="2107829" y="1097397"/>
                </a:cubicBezTo>
                <a:cubicBezTo>
                  <a:pt x="2098982" y="1063519"/>
                  <a:pt x="2092145" y="1028970"/>
                  <a:pt x="2082494" y="995226"/>
                </a:cubicBezTo>
                <a:cubicBezTo>
                  <a:pt x="2058766" y="901843"/>
                  <a:pt x="2034168" y="808594"/>
                  <a:pt x="1999918" y="718364"/>
                </a:cubicBezTo>
                <a:cubicBezTo>
                  <a:pt x="1965399" y="625518"/>
                  <a:pt x="1922503" y="533007"/>
                  <a:pt x="1853131" y="460823"/>
                </a:cubicBezTo>
                <a:cubicBezTo>
                  <a:pt x="1813251" y="417688"/>
                  <a:pt x="1766064" y="382602"/>
                  <a:pt x="1717270" y="350267"/>
                </a:cubicBezTo>
                <a:cubicBezTo>
                  <a:pt x="1685231" y="328732"/>
                  <a:pt x="1652389" y="308271"/>
                  <a:pt x="1616731" y="293110"/>
                </a:cubicBezTo>
                <a:cubicBezTo>
                  <a:pt x="1544544" y="262854"/>
                  <a:pt x="1470279" y="236423"/>
                  <a:pt x="1393334" y="221329"/>
                </a:cubicBezTo>
                <a:cubicBezTo>
                  <a:pt x="1315383" y="202880"/>
                  <a:pt x="1234549" y="194293"/>
                  <a:pt x="1155593" y="212205"/>
                </a:cubicBezTo>
                <a:cubicBezTo>
                  <a:pt x="1096342" y="223811"/>
                  <a:pt x="1036689" y="233874"/>
                  <a:pt x="980253" y="256012"/>
                </a:cubicBezTo>
                <a:cubicBezTo>
                  <a:pt x="922343" y="273521"/>
                  <a:pt x="866443" y="295860"/>
                  <a:pt x="812286" y="322762"/>
                </a:cubicBezTo>
                <a:cubicBezTo>
                  <a:pt x="773814" y="339265"/>
                  <a:pt x="738156" y="361067"/>
                  <a:pt x="702699" y="383071"/>
                </a:cubicBezTo>
                <a:cubicBezTo>
                  <a:pt x="651089" y="412187"/>
                  <a:pt x="603836" y="447541"/>
                  <a:pt x="558258" y="485175"/>
                </a:cubicBezTo>
                <a:cubicBezTo>
                  <a:pt x="526421" y="508052"/>
                  <a:pt x="493981" y="530324"/>
                  <a:pt x="466232" y="558299"/>
                </a:cubicBezTo>
                <a:cubicBezTo>
                  <a:pt x="409997" y="613979"/>
                  <a:pt x="357516" y="673417"/>
                  <a:pt x="310933" y="737349"/>
                </a:cubicBezTo>
                <a:cubicBezTo>
                  <a:pt x="270047" y="799068"/>
                  <a:pt x="233049" y="864141"/>
                  <a:pt x="203222" y="931964"/>
                </a:cubicBezTo>
                <a:cubicBezTo>
                  <a:pt x="181707" y="938539"/>
                  <a:pt x="161599" y="949406"/>
                  <a:pt x="145044" y="964165"/>
                </a:cubicBezTo>
                <a:cubicBezTo>
                  <a:pt x="122188" y="927335"/>
                  <a:pt x="85860" y="894933"/>
                  <a:pt x="42897" y="887151"/>
                </a:cubicBezTo>
                <a:lnTo>
                  <a:pt x="42897" y="887151"/>
                </a:lnTo>
                <a:cubicBezTo>
                  <a:pt x="33848" y="879973"/>
                  <a:pt x="15684" y="882589"/>
                  <a:pt x="0" y="887017"/>
                </a:cubicBezTo>
                <a:cubicBezTo>
                  <a:pt x="2614" y="881717"/>
                  <a:pt x="5228" y="876485"/>
                  <a:pt x="8177" y="871655"/>
                </a:cubicBezTo>
                <a:cubicBezTo>
                  <a:pt x="33580" y="820535"/>
                  <a:pt x="51543" y="766129"/>
                  <a:pt x="76275" y="714742"/>
                </a:cubicBezTo>
                <a:cubicBezTo>
                  <a:pt x="98662" y="670600"/>
                  <a:pt x="127952" y="633971"/>
                  <a:pt x="154897" y="591439"/>
                </a:cubicBezTo>
                <a:cubicBezTo>
                  <a:pt x="204898" y="506240"/>
                  <a:pt x="266227" y="428086"/>
                  <a:pt x="337475" y="359592"/>
                </a:cubicBezTo>
                <a:cubicBezTo>
                  <a:pt x="383388" y="314309"/>
                  <a:pt x="439355" y="281437"/>
                  <a:pt x="491434" y="243936"/>
                </a:cubicBezTo>
                <a:cubicBezTo>
                  <a:pt x="574680" y="190536"/>
                  <a:pt x="660808" y="139954"/>
                  <a:pt x="755314" y="109363"/>
                </a:cubicBezTo>
                <a:cubicBezTo>
                  <a:pt x="823681" y="84608"/>
                  <a:pt x="891243" y="58110"/>
                  <a:pt x="963162" y="44357"/>
                </a:cubicBezTo>
                <a:cubicBezTo>
                  <a:pt x="1024624" y="30001"/>
                  <a:pt x="1085484" y="12156"/>
                  <a:pt x="1148957" y="9339"/>
                </a:cubicBezTo>
                <a:cubicBezTo>
                  <a:pt x="1310557" y="-6628"/>
                  <a:pt x="1480132" y="-8909"/>
                  <a:pt x="1631409" y="58512"/>
                </a:cubicBezTo>
                <a:cubicBezTo>
                  <a:pt x="1684025" y="78235"/>
                  <a:pt x="1731747" y="108625"/>
                  <a:pt x="1778330" y="140021"/>
                </a:cubicBezTo>
                <a:cubicBezTo>
                  <a:pt x="1807889" y="160683"/>
                  <a:pt x="1838787" y="180541"/>
                  <a:pt x="1866268" y="204088"/>
                </a:cubicBezTo>
                <a:cubicBezTo>
                  <a:pt x="1888722" y="224146"/>
                  <a:pt x="1908762" y="246553"/>
                  <a:pt x="1930077" y="267819"/>
                </a:cubicBezTo>
                <a:cubicBezTo>
                  <a:pt x="1970962" y="307198"/>
                  <a:pt x="2010374" y="347181"/>
                  <a:pt x="2042546" y="394811"/>
                </a:cubicBezTo>
                <a:cubicBezTo>
                  <a:pt x="2079746" y="443180"/>
                  <a:pt x="2114197" y="493628"/>
                  <a:pt x="2141208" y="548571"/>
                </a:cubicBezTo>
                <a:cubicBezTo>
                  <a:pt x="2198180" y="672746"/>
                  <a:pt x="2229682" y="805978"/>
                  <a:pt x="2254549" y="940216"/>
                </a:cubicBezTo>
                <a:cubicBezTo>
                  <a:pt x="2260246" y="979192"/>
                  <a:pt x="2269831" y="1014278"/>
                  <a:pt x="2274657" y="105412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19"/>
          <p:cNvSpPr/>
          <p:nvPr/>
        </p:nvSpPr>
        <p:spPr>
          <a:xfrm rot="-959088">
            <a:off x="115322" y="1278696"/>
            <a:ext cx="921464" cy="484474"/>
          </a:xfrm>
          <a:custGeom>
            <a:avLst/>
            <a:gdLst/>
            <a:ahLst/>
            <a:cxnLst/>
            <a:rect l="l" t="t" r="r" b="b"/>
            <a:pathLst>
              <a:path w="1845490" h="968948" extrusionOk="0">
                <a:moveTo>
                  <a:pt x="1833291" y="823977"/>
                </a:moveTo>
                <a:cubicBezTo>
                  <a:pt x="1837313" y="840614"/>
                  <a:pt x="1840798" y="857452"/>
                  <a:pt x="1845490" y="873955"/>
                </a:cubicBezTo>
                <a:cubicBezTo>
                  <a:pt x="1807151" y="892538"/>
                  <a:pt x="1781413" y="929972"/>
                  <a:pt x="1766132" y="968948"/>
                </a:cubicBezTo>
                <a:cubicBezTo>
                  <a:pt x="1730876" y="945200"/>
                  <a:pt x="1698033" y="933863"/>
                  <a:pt x="1662576" y="931917"/>
                </a:cubicBezTo>
                <a:cubicBezTo>
                  <a:pt x="1663984" y="925678"/>
                  <a:pt x="1662375" y="918970"/>
                  <a:pt x="1661839" y="912664"/>
                </a:cubicBezTo>
                <a:cubicBezTo>
                  <a:pt x="1660767" y="906827"/>
                  <a:pt x="1660298" y="899918"/>
                  <a:pt x="1657348" y="894752"/>
                </a:cubicBezTo>
                <a:cubicBezTo>
                  <a:pt x="1657751" y="892069"/>
                  <a:pt x="1657416" y="889117"/>
                  <a:pt x="1656276" y="886031"/>
                </a:cubicBezTo>
                <a:cubicBezTo>
                  <a:pt x="1613514" y="788086"/>
                  <a:pt x="1566662" y="690611"/>
                  <a:pt x="1504530" y="603400"/>
                </a:cubicBezTo>
                <a:cubicBezTo>
                  <a:pt x="1410492" y="484323"/>
                  <a:pt x="1288036" y="383360"/>
                  <a:pt x="1142255" y="336400"/>
                </a:cubicBezTo>
                <a:cubicBezTo>
                  <a:pt x="1027775" y="293465"/>
                  <a:pt x="900425" y="293465"/>
                  <a:pt x="781723" y="317549"/>
                </a:cubicBezTo>
                <a:cubicBezTo>
                  <a:pt x="721801" y="330698"/>
                  <a:pt x="667511" y="360014"/>
                  <a:pt x="614426" y="389666"/>
                </a:cubicBezTo>
                <a:cubicBezTo>
                  <a:pt x="560336" y="416768"/>
                  <a:pt x="510938" y="451720"/>
                  <a:pt x="463685" y="489422"/>
                </a:cubicBezTo>
                <a:cubicBezTo>
                  <a:pt x="427156" y="517329"/>
                  <a:pt x="392906" y="548256"/>
                  <a:pt x="363146" y="583341"/>
                </a:cubicBezTo>
                <a:cubicBezTo>
                  <a:pt x="354835" y="592130"/>
                  <a:pt x="263144" y="698661"/>
                  <a:pt x="239081" y="749512"/>
                </a:cubicBezTo>
                <a:cubicBezTo>
                  <a:pt x="226547" y="765009"/>
                  <a:pt x="214684" y="780975"/>
                  <a:pt x="203558" y="797411"/>
                </a:cubicBezTo>
                <a:cubicBezTo>
                  <a:pt x="199268" y="804120"/>
                  <a:pt x="191024" y="812371"/>
                  <a:pt x="196922" y="820757"/>
                </a:cubicBezTo>
                <a:cubicBezTo>
                  <a:pt x="196654" y="821428"/>
                  <a:pt x="196319" y="822098"/>
                  <a:pt x="195984" y="822769"/>
                </a:cubicBezTo>
                <a:cubicBezTo>
                  <a:pt x="175541" y="764338"/>
                  <a:pt x="123462" y="718250"/>
                  <a:pt x="66557" y="696313"/>
                </a:cubicBezTo>
                <a:cubicBezTo>
                  <a:pt x="45309" y="689538"/>
                  <a:pt x="22387" y="687861"/>
                  <a:pt x="0" y="690745"/>
                </a:cubicBezTo>
                <a:cubicBezTo>
                  <a:pt x="14478" y="667869"/>
                  <a:pt x="28620" y="640029"/>
                  <a:pt x="34183" y="632985"/>
                </a:cubicBezTo>
                <a:cubicBezTo>
                  <a:pt x="54559" y="600985"/>
                  <a:pt x="72187" y="567241"/>
                  <a:pt x="93501" y="535778"/>
                </a:cubicBezTo>
                <a:cubicBezTo>
                  <a:pt x="133113" y="480298"/>
                  <a:pt x="177015" y="429447"/>
                  <a:pt x="224671" y="379871"/>
                </a:cubicBezTo>
                <a:cubicBezTo>
                  <a:pt x="271924" y="325532"/>
                  <a:pt x="333320" y="288166"/>
                  <a:pt x="388549" y="242950"/>
                </a:cubicBezTo>
                <a:cubicBezTo>
                  <a:pt x="462814" y="186531"/>
                  <a:pt x="544384" y="139236"/>
                  <a:pt x="629574" y="101400"/>
                </a:cubicBezTo>
                <a:cubicBezTo>
                  <a:pt x="661813" y="85635"/>
                  <a:pt x="695259" y="72620"/>
                  <a:pt x="729577" y="62155"/>
                </a:cubicBezTo>
                <a:cubicBezTo>
                  <a:pt x="768183" y="49744"/>
                  <a:pt x="805919" y="34046"/>
                  <a:pt x="845866" y="26063"/>
                </a:cubicBezTo>
                <a:cubicBezTo>
                  <a:pt x="903777" y="15531"/>
                  <a:pt x="961955" y="-905"/>
                  <a:pt x="1021474" y="235"/>
                </a:cubicBezTo>
                <a:cubicBezTo>
                  <a:pt x="1051234" y="-1040"/>
                  <a:pt x="1080725" y="2986"/>
                  <a:pt x="1109747" y="9493"/>
                </a:cubicBezTo>
                <a:cubicBezTo>
                  <a:pt x="1168127" y="20025"/>
                  <a:pt x="1225300" y="32973"/>
                  <a:pt x="1281937" y="53098"/>
                </a:cubicBezTo>
                <a:cubicBezTo>
                  <a:pt x="1333212" y="72084"/>
                  <a:pt x="1385492" y="90062"/>
                  <a:pt x="1432008" y="119312"/>
                </a:cubicBezTo>
                <a:cubicBezTo>
                  <a:pt x="1486030" y="153794"/>
                  <a:pt x="1540925" y="189818"/>
                  <a:pt x="1586770" y="236845"/>
                </a:cubicBezTo>
                <a:cubicBezTo>
                  <a:pt x="1648836" y="297558"/>
                  <a:pt x="1691197" y="375645"/>
                  <a:pt x="1722565" y="455946"/>
                </a:cubicBezTo>
                <a:cubicBezTo>
                  <a:pt x="1755742" y="539736"/>
                  <a:pt x="1784564" y="626008"/>
                  <a:pt x="1804939" y="714024"/>
                </a:cubicBezTo>
                <a:cubicBezTo>
                  <a:pt x="1813385" y="750854"/>
                  <a:pt x="1825181" y="786946"/>
                  <a:pt x="1833291" y="8239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1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19"/>
          <p:cNvSpPr/>
          <p:nvPr/>
        </p:nvSpPr>
        <p:spPr>
          <a:xfrm>
            <a:off x="8652840" y="97564"/>
            <a:ext cx="188505" cy="196752"/>
          </a:xfrm>
          <a:custGeom>
            <a:avLst/>
            <a:gdLst/>
            <a:ahLst/>
            <a:cxnLst/>
            <a:rect l="l" t="t" r="r" b="b"/>
            <a:pathLst>
              <a:path w="377010" h="393503" extrusionOk="0">
                <a:moveTo>
                  <a:pt x="351551" y="89232"/>
                </a:moveTo>
                <a:cubicBezTo>
                  <a:pt x="387439" y="138903"/>
                  <a:pt x="380661" y="235671"/>
                  <a:pt x="360192" y="291137"/>
                </a:cubicBezTo>
                <a:cubicBezTo>
                  <a:pt x="349585" y="319293"/>
                  <a:pt x="325965" y="339656"/>
                  <a:pt x="301328" y="355784"/>
                </a:cubicBezTo>
                <a:cubicBezTo>
                  <a:pt x="268862" y="378757"/>
                  <a:pt x="229179" y="394749"/>
                  <a:pt x="188783" y="393428"/>
                </a:cubicBezTo>
                <a:cubicBezTo>
                  <a:pt x="147981" y="392208"/>
                  <a:pt x="106197" y="381840"/>
                  <a:pt x="71291" y="360325"/>
                </a:cubicBezTo>
                <a:cubicBezTo>
                  <a:pt x="45943" y="343790"/>
                  <a:pt x="30625" y="316549"/>
                  <a:pt x="19374" y="289138"/>
                </a:cubicBezTo>
                <a:cubicBezTo>
                  <a:pt x="10292" y="266538"/>
                  <a:pt x="2192" y="243159"/>
                  <a:pt x="159" y="218730"/>
                </a:cubicBezTo>
                <a:cubicBezTo>
                  <a:pt x="-1536" y="173463"/>
                  <a:pt x="10359" y="126909"/>
                  <a:pt x="34081" y="88283"/>
                </a:cubicBezTo>
                <a:cubicBezTo>
                  <a:pt x="56889" y="57348"/>
                  <a:pt x="90845" y="36037"/>
                  <a:pt x="125276" y="19536"/>
                </a:cubicBezTo>
                <a:cubicBezTo>
                  <a:pt x="129715" y="18214"/>
                  <a:pt x="133951" y="16181"/>
                  <a:pt x="138289" y="14589"/>
                </a:cubicBezTo>
                <a:cubicBezTo>
                  <a:pt x="143000" y="12658"/>
                  <a:pt x="147880" y="11133"/>
                  <a:pt x="152556" y="9168"/>
                </a:cubicBezTo>
                <a:cubicBezTo>
                  <a:pt x="153403" y="8795"/>
                  <a:pt x="153980" y="8151"/>
                  <a:pt x="154285" y="7406"/>
                </a:cubicBezTo>
                <a:cubicBezTo>
                  <a:pt x="168111" y="2425"/>
                  <a:pt x="182683" y="-2284"/>
                  <a:pt x="197289" y="1205"/>
                </a:cubicBezTo>
                <a:cubicBezTo>
                  <a:pt x="232940" y="4729"/>
                  <a:pt x="266117" y="21162"/>
                  <a:pt x="295329" y="42034"/>
                </a:cubicBezTo>
                <a:cubicBezTo>
                  <a:pt x="314849" y="56739"/>
                  <a:pt x="338063" y="68157"/>
                  <a:pt x="351551" y="892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1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  <a:moveTo>
                  <a:pt x="1280690" y="683193"/>
                </a:moveTo>
                <a:cubicBezTo>
                  <a:pt x="1351992" y="655884"/>
                  <a:pt x="1426208" y="634132"/>
                  <a:pt x="1502322" y="626102"/>
                </a:cubicBezTo>
                <a:cubicBezTo>
                  <a:pt x="1518521" y="624950"/>
                  <a:pt x="1535126" y="623255"/>
                  <a:pt x="1551562" y="623255"/>
                </a:cubicBezTo>
                <a:cubicBezTo>
                  <a:pt x="1566507" y="623255"/>
                  <a:pt x="1581316" y="624645"/>
                  <a:pt x="1595651" y="629049"/>
                </a:cubicBezTo>
                <a:cubicBezTo>
                  <a:pt x="1641570" y="645889"/>
                  <a:pt x="1624999" y="680415"/>
                  <a:pt x="1601819" y="709655"/>
                </a:cubicBezTo>
                <a:cubicBezTo>
                  <a:pt x="1567015" y="745164"/>
                  <a:pt x="1524112" y="771559"/>
                  <a:pt x="1480972" y="795751"/>
                </a:cubicBezTo>
                <a:cubicBezTo>
                  <a:pt x="1441526" y="819604"/>
                  <a:pt x="1400419" y="841661"/>
                  <a:pt x="1355109" y="851894"/>
                </a:cubicBezTo>
                <a:cubicBezTo>
                  <a:pt x="1321661" y="860872"/>
                  <a:pt x="1288484" y="870868"/>
                  <a:pt x="1254596" y="878186"/>
                </a:cubicBezTo>
                <a:cubicBezTo>
                  <a:pt x="1222808" y="884184"/>
                  <a:pt x="1190817" y="888859"/>
                  <a:pt x="1159097" y="895195"/>
                </a:cubicBezTo>
                <a:cubicBezTo>
                  <a:pt x="1137070" y="899431"/>
                  <a:pt x="1114466" y="899363"/>
                  <a:pt x="1092303" y="902649"/>
                </a:cubicBezTo>
                <a:cubicBezTo>
                  <a:pt x="1080848" y="904343"/>
                  <a:pt x="1069597" y="907122"/>
                  <a:pt x="1058109" y="908511"/>
                </a:cubicBezTo>
                <a:cubicBezTo>
                  <a:pt x="1065768" y="880626"/>
                  <a:pt x="1068954" y="851656"/>
                  <a:pt x="1069631" y="822789"/>
                </a:cubicBezTo>
                <a:cubicBezTo>
                  <a:pt x="1069801" y="814996"/>
                  <a:pt x="1069699" y="807237"/>
                  <a:pt x="1068987" y="799444"/>
                </a:cubicBezTo>
                <a:cubicBezTo>
                  <a:pt x="1133444" y="750348"/>
                  <a:pt x="1205254" y="712468"/>
                  <a:pt x="1280690" y="683193"/>
                </a:cubicBezTo>
                <a:close/>
                <a:moveTo>
                  <a:pt x="1014325" y="544140"/>
                </a:moveTo>
                <a:cubicBezTo>
                  <a:pt x="1031405" y="511545"/>
                  <a:pt x="1046384" y="477765"/>
                  <a:pt x="1065937" y="446559"/>
                </a:cubicBezTo>
                <a:cubicBezTo>
                  <a:pt x="1103181" y="387739"/>
                  <a:pt x="1147677" y="334036"/>
                  <a:pt x="1193325" y="281620"/>
                </a:cubicBezTo>
                <a:cubicBezTo>
                  <a:pt x="1211794" y="260748"/>
                  <a:pt x="1231145" y="240791"/>
                  <a:pt x="1251003" y="221207"/>
                </a:cubicBezTo>
                <a:cubicBezTo>
                  <a:pt x="1272387" y="199353"/>
                  <a:pt x="1302853" y="174958"/>
                  <a:pt x="1334234" y="174958"/>
                </a:cubicBezTo>
                <a:cubicBezTo>
                  <a:pt x="1343587" y="174958"/>
                  <a:pt x="1353042" y="177126"/>
                  <a:pt x="1362362" y="182175"/>
                </a:cubicBezTo>
                <a:cubicBezTo>
                  <a:pt x="1398995" y="204605"/>
                  <a:pt x="1424581" y="247127"/>
                  <a:pt x="1427936" y="290056"/>
                </a:cubicBezTo>
                <a:cubicBezTo>
                  <a:pt x="1430613" y="327293"/>
                  <a:pt x="1415160" y="362598"/>
                  <a:pt x="1400452" y="395939"/>
                </a:cubicBezTo>
                <a:cubicBezTo>
                  <a:pt x="1379035" y="443950"/>
                  <a:pt x="1345858" y="485185"/>
                  <a:pt x="1314307" y="526826"/>
                </a:cubicBezTo>
                <a:cubicBezTo>
                  <a:pt x="1294686" y="551662"/>
                  <a:pt x="1272387" y="574228"/>
                  <a:pt x="1252766" y="599199"/>
                </a:cubicBezTo>
                <a:cubicBezTo>
                  <a:pt x="1223893" y="633522"/>
                  <a:pt x="1189394" y="665574"/>
                  <a:pt x="1158352" y="698610"/>
                </a:cubicBezTo>
                <a:cubicBezTo>
                  <a:pt x="1128665" y="726664"/>
                  <a:pt x="1102097" y="757023"/>
                  <a:pt x="1066717" y="778775"/>
                </a:cubicBezTo>
                <a:cubicBezTo>
                  <a:pt x="1063396" y="745503"/>
                  <a:pt x="1050010" y="713044"/>
                  <a:pt x="1025711" y="689597"/>
                </a:cubicBezTo>
                <a:cubicBezTo>
                  <a:pt x="1008598" y="674824"/>
                  <a:pt x="989078" y="663203"/>
                  <a:pt x="970981" y="649684"/>
                </a:cubicBezTo>
                <a:cubicBezTo>
                  <a:pt x="968643" y="648057"/>
                  <a:pt x="966237" y="646499"/>
                  <a:pt x="963763" y="645008"/>
                </a:cubicBezTo>
                <a:cubicBezTo>
                  <a:pt x="979826" y="610956"/>
                  <a:pt x="997008" y="577514"/>
                  <a:pt x="1014325" y="544140"/>
                </a:cubicBezTo>
                <a:close/>
                <a:moveTo>
                  <a:pt x="796726" y="167741"/>
                </a:moveTo>
                <a:cubicBezTo>
                  <a:pt x="828784" y="106448"/>
                  <a:pt x="871552" y="38175"/>
                  <a:pt x="943023" y="20488"/>
                </a:cubicBezTo>
                <a:cubicBezTo>
                  <a:pt x="975760" y="11645"/>
                  <a:pt x="1009614" y="30212"/>
                  <a:pt x="1031303" y="53998"/>
                </a:cubicBezTo>
                <a:cubicBezTo>
                  <a:pt x="1048654" y="74497"/>
                  <a:pt x="1050959" y="102721"/>
                  <a:pt x="1053636" y="128404"/>
                </a:cubicBezTo>
                <a:cubicBezTo>
                  <a:pt x="1057059" y="167063"/>
                  <a:pt x="1050416" y="205316"/>
                  <a:pt x="1044079" y="243299"/>
                </a:cubicBezTo>
                <a:cubicBezTo>
                  <a:pt x="1035404" y="303575"/>
                  <a:pt x="1020594" y="362802"/>
                  <a:pt x="1005209" y="421655"/>
                </a:cubicBezTo>
                <a:cubicBezTo>
                  <a:pt x="991281" y="467566"/>
                  <a:pt x="977217" y="513477"/>
                  <a:pt x="964068" y="559590"/>
                </a:cubicBezTo>
                <a:cubicBezTo>
                  <a:pt x="955731" y="584155"/>
                  <a:pt x="947463" y="608889"/>
                  <a:pt x="944650" y="634809"/>
                </a:cubicBezTo>
                <a:cubicBezTo>
                  <a:pt x="932450" y="628948"/>
                  <a:pt x="920250" y="622849"/>
                  <a:pt x="907271" y="618783"/>
                </a:cubicBezTo>
                <a:cubicBezTo>
                  <a:pt x="892868" y="614649"/>
                  <a:pt x="877957" y="612684"/>
                  <a:pt x="863046" y="610956"/>
                </a:cubicBezTo>
                <a:cubicBezTo>
                  <a:pt x="862707" y="611464"/>
                  <a:pt x="862300" y="611939"/>
                  <a:pt x="861928" y="612379"/>
                </a:cubicBezTo>
                <a:cubicBezTo>
                  <a:pt x="853252" y="612650"/>
                  <a:pt x="844848" y="615090"/>
                  <a:pt x="836647" y="618207"/>
                </a:cubicBezTo>
                <a:cubicBezTo>
                  <a:pt x="836477" y="618207"/>
                  <a:pt x="836308" y="618207"/>
                  <a:pt x="836172" y="618207"/>
                </a:cubicBezTo>
                <a:cubicBezTo>
                  <a:pt x="836104" y="618309"/>
                  <a:pt x="836003" y="618410"/>
                  <a:pt x="835901" y="618512"/>
                </a:cubicBezTo>
                <a:cubicBezTo>
                  <a:pt x="830750" y="620477"/>
                  <a:pt x="825667" y="622679"/>
                  <a:pt x="820651" y="624645"/>
                </a:cubicBezTo>
                <a:cubicBezTo>
                  <a:pt x="817974" y="625932"/>
                  <a:pt x="815127" y="627050"/>
                  <a:pt x="812281" y="628101"/>
                </a:cubicBezTo>
                <a:cubicBezTo>
                  <a:pt x="810281" y="620646"/>
                  <a:pt x="805910" y="613904"/>
                  <a:pt x="803097" y="606721"/>
                </a:cubicBezTo>
                <a:cubicBezTo>
                  <a:pt x="793777" y="584562"/>
                  <a:pt x="783577" y="560810"/>
                  <a:pt x="775240" y="537872"/>
                </a:cubicBezTo>
                <a:cubicBezTo>
                  <a:pt x="769581" y="521303"/>
                  <a:pt x="762769" y="505650"/>
                  <a:pt x="758194" y="488946"/>
                </a:cubicBezTo>
                <a:cubicBezTo>
                  <a:pt x="745486" y="381132"/>
                  <a:pt x="749451" y="267253"/>
                  <a:pt x="796726" y="167741"/>
                </a:cubicBezTo>
                <a:close/>
                <a:moveTo>
                  <a:pt x="511044" y="626847"/>
                </a:moveTo>
                <a:cubicBezTo>
                  <a:pt x="477799" y="598013"/>
                  <a:pt x="443064" y="570704"/>
                  <a:pt x="411140" y="540413"/>
                </a:cubicBezTo>
                <a:cubicBezTo>
                  <a:pt x="378370" y="509309"/>
                  <a:pt x="347430" y="476341"/>
                  <a:pt x="315235" y="444628"/>
                </a:cubicBezTo>
                <a:cubicBezTo>
                  <a:pt x="279720" y="411321"/>
                  <a:pt x="245018" y="376050"/>
                  <a:pt x="218822" y="334747"/>
                </a:cubicBezTo>
                <a:cubicBezTo>
                  <a:pt x="197947" y="300831"/>
                  <a:pt x="181951" y="243536"/>
                  <a:pt x="205945" y="207959"/>
                </a:cubicBezTo>
                <a:cubicBezTo>
                  <a:pt x="220246" y="194237"/>
                  <a:pt x="241223" y="189968"/>
                  <a:pt x="259794" y="184818"/>
                </a:cubicBezTo>
                <a:cubicBezTo>
                  <a:pt x="289921" y="176991"/>
                  <a:pt x="321471" y="180277"/>
                  <a:pt x="351327" y="188477"/>
                </a:cubicBezTo>
                <a:cubicBezTo>
                  <a:pt x="377930" y="193153"/>
                  <a:pt x="400160" y="208129"/>
                  <a:pt x="423069" y="221377"/>
                </a:cubicBezTo>
                <a:cubicBezTo>
                  <a:pt x="447367" y="233642"/>
                  <a:pt x="469598" y="248720"/>
                  <a:pt x="491626" y="264678"/>
                </a:cubicBezTo>
                <a:cubicBezTo>
                  <a:pt x="538528" y="295511"/>
                  <a:pt x="582719" y="329529"/>
                  <a:pt x="622707" y="368934"/>
                </a:cubicBezTo>
                <a:cubicBezTo>
                  <a:pt x="650733" y="391500"/>
                  <a:pt x="672422" y="420029"/>
                  <a:pt x="693399" y="448965"/>
                </a:cubicBezTo>
                <a:cubicBezTo>
                  <a:pt x="707802" y="467329"/>
                  <a:pt x="721086" y="485490"/>
                  <a:pt x="733828" y="504735"/>
                </a:cubicBezTo>
                <a:cubicBezTo>
                  <a:pt x="737726" y="512223"/>
                  <a:pt x="741487" y="519813"/>
                  <a:pt x="745418" y="527267"/>
                </a:cubicBezTo>
                <a:cubicBezTo>
                  <a:pt x="762668" y="562742"/>
                  <a:pt x="776257" y="600453"/>
                  <a:pt x="795235" y="634945"/>
                </a:cubicBezTo>
                <a:cubicBezTo>
                  <a:pt x="757754" y="652055"/>
                  <a:pt x="720510" y="674486"/>
                  <a:pt x="695738" y="707826"/>
                </a:cubicBezTo>
                <a:cubicBezTo>
                  <a:pt x="688418" y="719380"/>
                  <a:pt x="682013" y="731713"/>
                  <a:pt x="676658" y="744520"/>
                </a:cubicBezTo>
                <a:cubicBezTo>
                  <a:pt x="675811" y="743741"/>
                  <a:pt x="674828" y="743131"/>
                  <a:pt x="673778" y="742657"/>
                </a:cubicBezTo>
                <a:cubicBezTo>
                  <a:pt x="669948" y="740353"/>
                  <a:pt x="666898" y="737134"/>
                  <a:pt x="663780" y="733983"/>
                </a:cubicBezTo>
                <a:cubicBezTo>
                  <a:pt x="660866" y="731035"/>
                  <a:pt x="657308" y="731272"/>
                  <a:pt x="654698" y="733034"/>
                </a:cubicBezTo>
                <a:cubicBezTo>
                  <a:pt x="647107" y="729239"/>
                  <a:pt x="639110" y="726054"/>
                  <a:pt x="631485" y="722598"/>
                </a:cubicBezTo>
                <a:cubicBezTo>
                  <a:pt x="618539" y="713654"/>
                  <a:pt x="605797" y="704438"/>
                  <a:pt x="593190" y="694984"/>
                </a:cubicBezTo>
                <a:cubicBezTo>
                  <a:pt x="564724" y="673571"/>
                  <a:pt x="539070" y="648803"/>
                  <a:pt x="511044" y="626847"/>
                </a:cubicBezTo>
                <a:close/>
                <a:moveTo>
                  <a:pt x="544052" y="942156"/>
                </a:moveTo>
                <a:cubicBezTo>
                  <a:pt x="468887" y="954422"/>
                  <a:pt x="392400" y="957268"/>
                  <a:pt x="316354" y="954659"/>
                </a:cubicBezTo>
                <a:cubicBezTo>
                  <a:pt x="232920" y="949305"/>
                  <a:pt x="145623" y="936227"/>
                  <a:pt x="73270" y="891875"/>
                </a:cubicBezTo>
                <a:cubicBezTo>
                  <a:pt x="-4267" y="837697"/>
                  <a:pt x="1359" y="749738"/>
                  <a:pt x="81810" y="702710"/>
                </a:cubicBezTo>
                <a:cubicBezTo>
                  <a:pt x="127899" y="678043"/>
                  <a:pt x="217399" y="669539"/>
                  <a:pt x="296122" y="669539"/>
                </a:cubicBezTo>
                <a:cubicBezTo>
                  <a:pt x="337128" y="669539"/>
                  <a:pt x="375252" y="671843"/>
                  <a:pt x="402770" y="675400"/>
                </a:cubicBezTo>
                <a:cubicBezTo>
                  <a:pt x="438658" y="680720"/>
                  <a:pt x="473733" y="690207"/>
                  <a:pt x="509079" y="698203"/>
                </a:cubicBezTo>
                <a:cubicBezTo>
                  <a:pt x="531411" y="703455"/>
                  <a:pt x="552355" y="712908"/>
                  <a:pt x="573976" y="720362"/>
                </a:cubicBezTo>
                <a:cubicBezTo>
                  <a:pt x="596308" y="729985"/>
                  <a:pt x="620166" y="735372"/>
                  <a:pt x="640330" y="749332"/>
                </a:cubicBezTo>
                <a:cubicBezTo>
                  <a:pt x="646192" y="751839"/>
                  <a:pt x="652258" y="755803"/>
                  <a:pt x="658596" y="757463"/>
                </a:cubicBezTo>
                <a:cubicBezTo>
                  <a:pt x="658934" y="757701"/>
                  <a:pt x="659273" y="757904"/>
                  <a:pt x="659680" y="758039"/>
                </a:cubicBezTo>
                <a:cubicBezTo>
                  <a:pt x="660425" y="758378"/>
                  <a:pt x="661205" y="758683"/>
                  <a:pt x="662018" y="758988"/>
                </a:cubicBezTo>
                <a:cubicBezTo>
                  <a:pt x="663577" y="760005"/>
                  <a:pt x="665068" y="760953"/>
                  <a:pt x="666356" y="761868"/>
                </a:cubicBezTo>
                <a:cubicBezTo>
                  <a:pt x="667407" y="762580"/>
                  <a:pt x="668525" y="762952"/>
                  <a:pt x="669677" y="763088"/>
                </a:cubicBezTo>
                <a:cubicBezTo>
                  <a:pt x="654495" y="809337"/>
                  <a:pt x="652767" y="860330"/>
                  <a:pt x="670490" y="905631"/>
                </a:cubicBezTo>
                <a:cubicBezTo>
                  <a:pt x="630400" y="924368"/>
                  <a:pt x="587700" y="935515"/>
                  <a:pt x="544052" y="942156"/>
                </a:cubicBezTo>
                <a:close/>
                <a:moveTo>
                  <a:pt x="769310" y="1151346"/>
                </a:moveTo>
                <a:cubicBezTo>
                  <a:pt x="749756" y="1216536"/>
                  <a:pt x="720985" y="1278100"/>
                  <a:pt x="690180" y="1338580"/>
                </a:cubicBezTo>
                <a:cubicBezTo>
                  <a:pt x="672151" y="1377511"/>
                  <a:pt x="652699" y="1415628"/>
                  <a:pt x="631654" y="1453272"/>
                </a:cubicBezTo>
                <a:cubicBezTo>
                  <a:pt x="611829" y="1490034"/>
                  <a:pt x="591767" y="1527610"/>
                  <a:pt x="560623" y="1556206"/>
                </a:cubicBezTo>
                <a:cubicBezTo>
                  <a:pt x="530971" y="1582838"/>
                  <a:pt x="498404" y="1616076"/>
                  <a:pt x="455636" y="1615229"/>
                </a:cubicBezTo>
                <a:cubicBezTo>
                  <a:pt x="410225" y="1616923"/>
                  <a:pt x="389282" y="1560814"/>
                  <a:pt x="384741" y="1523137"/>
                </a:cubicBezTo>
                <a:cubicBezTo>
                  <a:pt x="376947" y="1474448"/>
                  <a:pt x="388537" y="1425556"/>
                  <a:pt x="402194" y="1378900"/>
                </a:cubicBezTo>
                <a:cubicBezTo>
                  <a:pt x="421476" y="1304664"/>
                  <a:pt x="457127" y="1236458"/>
                  <a:pt x="488678" y="1167000"/>
                </a:cubicBezTo>
                <a:cubicBezTo>
                  <a:pt x="513111" y="1121767"/>
                  <a:pt x="542730" y="1079312"/>
                  <a:pt x="572789" y="1037671"/>
                </a:cubicBezTo>
                <a:cubicBezTo>
                  <a:pt x="589361" y="1017036"/>
                  <a:pt x="606915" y="997418"/>
                  <a:pt x="624944" y="977970"/>
                </a:cubicBezTo>
                <a:cubicBezTo>
                  <a:pt x="641753" y="960249"/>
                  <a:pt x="662425" y="946900"/>
                  <a:pt x="679878" y="929992"/>
                </a:cubicBezTo>
                <a:cubicBezTo>
                  <a:pt x="702515" y="987254"/>
                  <a:pt x="740776" y="1016562"/>
                  <a:pt x="799776" y="1031233"/>
                </a:cubicBezTo>
                <a:cubicBezTo>
                  <a:pt x="786966" y="1070333"/>
                  <a:pt x="783103" y="1112313"/>
                  <a:pt x="769310" y="1151346"/>
                </a:cubicBezTo>
                <a:close/>
                <a:moveTo>
                  <a:pt x="746028" y="989558"/>
                </a:moveTo>
                <a:cubicBezTo>
                  <a:pt x="720680" y="973023"/>
                  <a:pt x="705362" y="945782"/>
                  <a:pt x="694111" y="918371"/>
                </a:cubicBezTo>
                <a:cubicBezTo>
                  <a:pt x="685029" y="895771"/>
                  <a:pt x="676929" y="872392"/>
                  <a:pt x="674896" y="847963"/>
                </a:cubicBezTo>
                <a:cubicBezTo>
                  <a:pt x="673202" y="802696"/>
                  <a:pt x="685096" y="756142"/>
                  <a:pt x="708819" y="717516"/>
                </a:cubicBezTo>
                <a:cubicBezTo>
                  <a:pt x="731659" y="686514"/>
                  <a:pt x="765718" y="665202"/>
                  <a:pt x="800182" y="648701"/>
                </a:cubicBezTo>
                <a:cubicBezTo>
                  <a:pt x="804554" y="647380"/>
                  <a:pt x="808756" y="645414"/>
                  <a:pt x="813060" y="643856"/>
                </a:cubicBezTo>
                <a:cubicBezTo>
                  <a:pt x="817771" y="641925"/>
                  <a:pt x="822617" y="640400"/>
                  <a:pt x="827327" y="638435"/>
                </a:cubicBezTo>
                <a:cubicBezTo>
                  <a:pt x="828141" y="638062"/>
                  <a:pt x="828717" y="637418"/>
                  <a:pt x="829022" y="636673"/>
                </a:cubicBezTo>
                <a:cubicBezTo>
                  <a:pt x="842848" y="631692"/>
                  <a:pt x="857454" y="626982"/>
                  <a:pt x="872026" y="630472"/>
                </a:cubicBezTo>
                <a:cubicBezTo>
                  <a:pt x="907677" y="633996"/>
                  <a:pt x="940854" y="650429"/>
                  <a:pt x="970066" y="671301"/>
                </a:cubicBezTo>
                <a:cubicBezTo>
                  <a:pt x="989620" y="685938"/>
                  <a:pt x="1012834" y="697390"/>
                  <a:pt x="1026288" y="718465"/>
                </a:cubicBezTo>
                <a:cubicBezTo>
                  <a:pt x="1062176" y="768136"/>
                  <a:pt x="1055398" y="864904"/>
                  <a:pt x="1034929" y="920370"/>
                </a:cubicBezTo>
                <a:cubicBezTo>
                  <a:pt x="1024322" y="948526"/>
                  <a:pt x="1000702" y="968889"/>
                  <a:pt x="976065" y="985017"/>
                </a:cubicBezTo>
                <a:cubicBezTo>
                  <a:pt x="943599" y="1007990"/>
                  <a:pt x="903916" y="1023982"/>
                  <a:pt x="863520" y="1022661"/>
                </a:cubicBezTo>
                <a:cubicBezTo>
                  <a:pt x="822752" y="1021441"/>
                  <a:pt x="780934" y="1011039"/>
                  <a:pt x="746028" y="989558"/>
                </a:cubicBezTo>
                <a:close/>
                <a:moveTo>
                  <a:pt x="1007513" y="1099269"/>
                </a:moveTo>
                <a:cubicBezTo>
                  <a:pt x="1027203" y="1124511"/>
                  <a:pt x="1043876" y="1151922"/>
                  <a:pt x="1061295" y="1178689"/>
                </a:cubicBezTo>
                <a:cubicBezTo>
                  <a:pt x="1098369" y="1231986"/>
                  <a:pt x="1120498" y="1293347"/>
                  <a:pt x="1145847" y="1352641"/>
                </a:cubicBezTo>
                <a:cubicBezTo>
                  <a:pt x="1168010" y="1403363"/>
                  <a:pt x="1180379" y="1457236"/>
                  <a:pt x="1188682" y="1511786"/>
                </a:cubicBezTo>
                <a:cubicBezTo>
                  <a:pt x="1196748" y="1562068"/>
                  <a:pt x="1210168" y="1625496"/>
                  <a:pt x="1175771" y="1668628"/>
                </a:cubicBezTo>
                <a:cubicBezTo>
                  <a:pt x="1168925" y="1674218"/>
                  <a:pt x="1158894" y="1675167"/>
                  <a:pt x="1150286" y="1676014"/>
                </a:cubicBezTo>
                <a:cubicBezTo>
                  <a:pt x="1129750" y="1677370"/>
                  <a:pt x="1112772" y="1663071"/>
                  <a:pt x="1096031" y="1653178"/>
                </a:cubicBezTo>
                <a:cubicBezTo>
                  <a:pt x="1062413" y="1633085"/>
                  <a:pt x="1031201" y="1608961"/>
                  <a:pt x="1005514" y="1579246"/>
                </a:cubicBezTo>
                <a:cubicBezTo>
                  <a:pt x="980199" y="1547668"/>
                  <a:pt x="955969" y="1515005"/>
                  <a:pt x="936381" y="1479463"/>
                </a:cubicBezTo>
                <a:cubicBezTo>
                  <a:pt x="917539" y="1439278"/>
                  <a:pt x="904831" y="1396519"/>
                  <a:pt x="888869" y="1355148"/>
                </a:cubicBezTo>
                <a:cubicBezTo>
                  <a:pt x="865486" y="1282877"/>
                  <a:pt x="847322" y="1208810"/>
                  <a:pt x="831936" y="1134405"/>
                </a:cubicBezTo>
                <a:cubicBezTo>
                  <a:pt x="824989" y="1101641"/>
                  <a:pt x="815229" y="1069113"/>
                  <a:pt x="816178" y="1035299"/>
                </a:cubicBezTo>
                <a:cubicBezTo>
                  <a:pt x="860572" y="1045396"/>
                  <a:pt x="908118" y="1041703"/>
                  <a:pt x="949293" y="1021678"/>
                </a:cubicBezTo>
                <a:cubicBezTo>
                  <a:pt x="951970" y="1031335"/>
                  <a:pt x="959696" y="1038721"/>
                  <a:pt x="965186" y="1046920"/>
                </a:cubicBezTo>
                <a:cubicBezTo>
                  <a:pt x="978708" y="1064844"/>
                  <a:pt x="993890" y="1081480"/>
                  <a:pt x="1007513" y="1099269"/>
                </a:cubicBezTo>
                <a:close/>
                <a:moveTo>
                  <a:pt x="1634894" y="1209590"/>
                </a:moveTo>
                <a:cubicBezTo>
                  <a:pt x="1615781" y="1228293"/>
                  <a:pt x="1570709" y="1227920"/>
                  <a:pt x="1536041" y="1227547"/>
                </a:cubicBezTo>
                <a:cubicBezTo>
                  <a:pt x="1531161" y="1227480"/>
                  <a:pt x="1526484" y="1227446"/>
                  <a:pt x="1522147" y="1227446"/>
                </a:cubicBezTo>
                <a:cubicBezTo>
                  <a:pt x="1517978" y="1227446"/>
                  <a:pt x="1514081" y="1227513"/>
                  <a:pt x="1510557" y="1227649"/>
                </a:cubicBezTo>
                <a:cubicBezTo>
                  <a:pt x="1478837" y="1227513"/>
                  <a:pt x="1446677" y="1221550"/>
                  <a:pt x="1415397" y="1215248"/>
                </a:cubicBezTo>
                <a:cubicBezTo>
                  <a:pt x="1379950" y="1208878"/>
                  <a:pt x="1343350" y="1197866"/>
                  <a:pt x="1309224" y="1185262"/>
                </a:cubicBezTo>
                <a:cubicBezTo>
                  <a:pt x="1261644" y="1171337"/>
                  <a:pt x="1217081" y="1149584"/>
                  <a:pt x="1171772" y="1129763"/>
                </a:cubicBezTo>
                <a:cubicBezTo>
                  <a:pt x="1122294" y="1108214"/>
                  <a:pt x="1072546" y="1086055"/>
                  <a:pt x="1026796" y="1057255"/>
                </a:cubicBezTo>
                <a:cubicBezTo>
                  <a:pt x="1013410" y="1047869"/>
                  <a:pt x="999211" y="1038450"/>
                  <a:pt x="986502" y="1027912"/>
                </a:cubicBezTo>
                <a:cubicBezTo>
                  <a:pt x="980470" y="1022119"/>
                  <a:pt x="973930" y="1016325"/>
                  <a:pt x="966169" y="1012733"/>
                </a:cubicBezTo>
                <a:cubicBezTo>
                  <a:pt x="1000803" y="991862"/>
                  <a:pt x="1036420" y="966823"/>
                  <a:pt x="1051535" y="927722"/>
                </a:cubicBezTo>
                <a:cubicBezTo>
                  <a:pt x="1051569" y="927722"/>
                  <a:pt x="1051569" y="927722"/>
                  <a:pt x="1051569" y="927722"/>
                </a:cubicBezTo>
                <a:cubicBezTo>
                  <a:pt x="1077053" y="927045"/>
                  <a:pt x="1102097" y="931754"/>
                  <a:pt x="1126937" y="936735"/>
                </a:cubicBezTo>
                <a:cubicBezTo>
                  <a:pt x="1169467" y="944189"/>
                  <a:pt x="1211930" y="952389"/>
                  <a:pt x="1253105" y="965467"/>
                </a:cubicBezTo>
                <a:cubicBezTo>
                  <a:pt x="1316036" y="984950"/>
                  <a:pt x="1379137" y="1004940"/>
                  <a:pt x="1438171" y="1034452"/>
                </a:cubicBezTo>
                <a:cubicBezTo>
                  <a:pt x="1505575" y="1071248"/>
                  <a:pt x="1580232" y="1104588"/>
                  <a:pt x="1625405" y="1169609"/>
                </a:cubicBezTo>
                <a:cubicBezTo>
                  <a:pt x="1632048" y="1179638"/>
                  <a:pt x="1637266" y="1191022"/>
                  <a:pt x="1637741" y="1203220"/>
                </a:cubicBezTo>
                <a:cubicBezTo>
                  <a:pt x="1637707" y="1205625"/>
                  <a:pt x="1636453" y="1207862"/>
                  <a:pt x="1634894" y="12095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19"/>
          <p:cNvSpPr/>
          <p:nvPr/>
        </p:nvSpPr>
        <p:spPr>
          <a:xfrm>
            <a:off x="8324542" y="117734"/>
            <a:ext cx="326157" cy="143004"/>
          </a:xfrm>
          <a:custGeom>
            <a:avLst/>
            <a:gdLst/>
            <a:ahLst/>
            <a:cxnLst/>
            <a:rect l="l" t="t" r="r" b="b"/>
            <a:pathLst>
              <a:path w="652314" h="286007" extrusionOk="0">
                <a:moveTo>
                  <a:pt x="648181" y="92397"/>
                </a:moveTo>
                <a:cubicBezTo>
                  <a:pt x="649231" y="93109"/>
                  <a:pt x="650349" y="93481"/>
                  <a:pt x="651502" y="93617"/>
                </a:cubicBezTo>
                <a:cubicBezTo>
                  <a:pt x="636286" y="139866"/>
                  <a:pt x="634625" y="190859"/>
                  <a:pt x="652315" y="236160"/>
                </a:cubicBezTo>
                <a:cubicBezTo>
                  <a:pt x="612225" y="254863"/>
                  <a:pt x="569559" y="265977"/>
                  <a:pt x="525876" y="272617"/>
                </a:cubicBezTo>
                <a:cubicBezTo>
                  <a:pt x="450711" y="284883"/>
                  <a:pt x="374224" y="287729"/>
                  <a:pt x="298178" y="285120"/>
                </a:cubicBezTo>
                <a:cubicBezTo>
                  <a:pt x="214744" y="279767"/>
                  <a:pt x="127447" y="266688"/>
                  <a:pt x="55095" y="222336"/>
                </a:cubicBezTo>
                <a:cubicBezTo>
                  <a:pt x="-22442" y="168158"/>
                  <a:pt x="-16817" y="80200"/>
                  <a:pt x="63635" y="33171"/>
                </a:cubicBezTo>
                <a:cubicBezTo>
                  <a:pt x="109723" y="8504"/>
                  <a:pt x="199223" y="0"/>
                  <a:pt x="277947" y="0"/>
                </a:cubicBezTo>
                <a:cubicBezTo>
                  <a:pt x="318952" y="0"/>
                  <a:pt x="357077" y="2304"/>
                  <a:pt x="384594" y="5862"/>
                </a:cubicBezTo>
                <a:cubicBezTo>
                  <a:pt x="420483" y="11181"/>
                  <a:pt x="455557" y="20668"/>
                  <a:pt x="490903" y="28664"/>
                </a:cubicBezTo>
                <a:cubicBezTo>
                  <a:pt x="513236" y="33916"/>
                  <a:pt x="534179" y="43369"/>
                  <a:pt x="555800" y="50824"/>
                </a:cubicBezTo>
                <a:cubicBezTo>
                  <a:pt x="578133" y="60446"/>
                  <a:pt x="601990" y="65833"/>
                  <a:pt x="622154" y="79793"/>
                </a:cubicBezTo>
                <a:cubicBezTo>
                  <a:pt x="628051" y="82300"/>
                  <a:pt x="634151" y="86366"/>
                  <a:pt x="640522" y="87992"/>
                </a:cubicBezTo>
                <a:cubicBezTo>
                  <a:pt x="640827" y="88196"/>
                  <a:pt x="641132" y="88365"/>
                  <a:pt x="641471" y="88501"/>
                </a:cubicBezTo>
                <a:cubicBezTo>
                  <a:pt x="642250" y="88840"/>
                  <a:pt x="643029" y="89178"/>
                  <a:pt x="643877" y="89517"/>
                </a:cubicBezTo>
                <a:cubicBezTo>
                  <a:pt x="643911" y="89517"/>
                  <a:pt x="643911" y="89551"/>
                  <a:pt x="643911" y="89551"/>
                </a:cubicBezTo>
                <a:cubicBezTo>
                  <a:pt x="645436" y="90568"/>
                  <a:pt x="646927" y="91482"/>
                  <a:pt x="648181" y="923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19"/>
          <p:cNvSpPr/>
          <p:nvPr/>
        </p:nvSpPr>
        <p:spPr>
          <a:xfrm>
            <a:off x="8691425" y="-207896"/>
            <a:ext cx="151313" cy="308265"/>
          </a:xfrm>
          <a:custGeom>
            <a:avLst/>
            <a:gdLst/>
            <a:ahLst/>
            <a:cxnLst/>
            <a:rect l="l" t="t" r="r" b="b"/>
            <a:pathLst>
              <a:path w="302625" h="616530" extrusionOk="0">
                <a:moveTo>
                  <a:pt x="301694" y="110125"/>
                </a:moveTo>
                <a:cubicBezTo>
                  <a:pt x="305116" y="148785"/>
                  <a:pt x="298474" y="187038"/>
                  <a:pt x="292137" y="225020"/>
                </a:cubicBezTo>
                <a:cubicBezTo>
                  <a:pt x="283462" y="285297"/>
                  <a:pt x="268652" y="344523"/>
                  <a:pt x="253267" y="403377"/>
                </a:cubicBezTo>
                <a:cubicBezTo>
                  <a:pt x="239339" y="449287"/>
                  <a:pt x="225275" y="495198"/>
                  <a:pt x="212126" y="541312"/>
                </a:cubicBezTo>
                <a:cubicBezTo>
                  <a:pt x="203789" y="565877"/>
                  <a:pt x="195520" y="590611"/>
                  <a:pt x="192708" y="616531"/>
                </a:cubicBezTo>
                <a:cubicBezTo>
                  <a:pt x="180508" y="610669"/>
                  <a:pt x="168308" y="604570"/>
                  <a:pt x="155328" y="600504"/>
                </a:cubicBezTo>
                <a:cubicBezTo>
                  <a:pt x="140926" y="596371"/>
                  <a:pt x="126015" y="594406"/>
                  <a:pt x="111104" y="592677"/>
                </a:cubicBezTo>
                <a:cubicBezTo>
                  <a:pt x="110799" y="593152"/>
                  <a:pt x="110460" y="593592"/>
                  <a:pt x="110087" y="594033"/>
                </a:cubicBezTo>
                <a:cubicBezTo>
                  <a:pt x="101378" y="594304"/>
                  <a:pt x="92939" y="596845"/>
                  <a:pt x="84738" y="599928"/>
                </a:cubicBezTo>
                <a:cubicBezTo>
                  <a:pt x="84569" y="599928"/>
                  <a:pt x="84400" y="599928"/>
                  <a:pt x="84230" y="599928"/>
                </a:cubicBezTo>
                <a:cubicBezTo>
                  <a:pt x="84162" y="600030"/>
                  <a:pt x="84095" y="600132"/>
                  <a:pt x="83993" y="600199"/>
                </a:cubicBezTo>
                <a:cubicBezTo>
                  <a:pt x="78808" y="602165"/>
                  <a:pt x="73725" y="604367"/>
                  <a:pt x="68675" y="606366"/>
                </a:cubicBezTo>
                <a:cubicBezTo>
                  <a:pt x="66032" y="607653"/>
                  <a:pt x="63185" y="608772"/>
                  <a:pt x="60305" y="609822"/>
                </a:cubicBezTo>
                <a:cubicBezTo>
                  <a:pt x="58271" y="602368"/>
                  <a:pt x="53900" y="595659"/>
                  <a:pt x="51121" y="588476"/>
                </a:cubicBezTo>
                <a:cubicBezTo>
                  <a:pt x="41768" y="566317"/>
                  <a:pt x="31601" y="542566"/>
                  <a:pt x="23264" y="519627"/>
                </a:cubicBezTo>
                <a:cubicBezTo>
                  <a:pt x="17605" y="503093"/>
                  <a:pt x="10793" y="487507"/>
                  <a:pt x="6218" y="470870"/>
                </a:cubicBezTo>
                <a:cubicBezTo>
                  <a:pt x="-6490" y="362989"/>
                  <a:pt x="-2525" y="249076"/>
                  <a:pt x="44784" y="149496"/>
                </a:cubicBezTo>
                <a:cubicBezTo>
                  <a:pt x="76842" y="88203"/>
                  <a:pt x="119610" y="19930"/>
                  <a:pt x="191081" y="2243"/>
                </a:cubicBezTo>
                <a:cubicBezTo>
                  <a:pt x="223818" y="-6600"/>
                  <a:pt x="257672" y="11968"/>
                  <a:pt x="279361" y="35753"/>
                </a:cubicBezTo>
                <a:cubicBezTo>
                  <a:pt x="296712" y="56218"/>
                  <a:pt x="299017" y="84442"/>
                  <a:pt x="301694" y="1101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19"/>
          <p:cNvSpPr/>
          <p:nvPr/>
        </p:nvSpPr>
        <p:spPr>
          <a:xfrm>
            <a:off x="8844509" y="94575"/>
            <a:ext cx="283341" cy="142628"/>
          </a:xfrm>
          <a:custGeom>
            <a:avLst/>
            <a:gdLst/>
            <a:ahLst/>
            <a:cxnLst/>
            <a:rect l="l" t="t" r="r" b="b"/>
            <a:pathLst>
              <a:path w="566682" h="285255" extrusionOk="0">
                <a:moveTo>
                  <a:pt x="537542" y="5794"/>
                </a:moveTo>
                <a:cubicBezTo>
                  <a:pt x="583461" y="22633"/>
                  <a:pt x="566890" y="57160"/>
                  <a:pt x="543710" y="86400"/>
                </a:cubicBezTo>
                <a:cubicBezTo>
                  <a:pt x="508906" y="121909"/>
                  <a:pt x="466003" y="148303"/>
                  <a:pt x="422863" y="172495"/>
                </a:cubicBezTo>
                <a:cubicBezTo>
                  <a:pt x="383416" y="196348"/>
                  <a:pt x="342310" y="218406"/>
                  <a:pt x="297000" y="228638"/>
                </a:cubicBezTo>
                <a:cubicBezTo>
                  <a:pt x="263552" y="237617"/>
                  <a:pt x="230375" y="247612"/>
                  <a:pt x="196487" y="254931"/>
                </a:cubicBezTo>
                <a:cubicBezTo>
                  <a:pt x="164699" y="260928"/>
                  <a:pt x="132708" y="265604"/>
                  <a:pt x="100988" y="271940"/>
                </a:cubicBezTo>
                <a:cubicBezTo>
                  <a:pt x="78961" y="276175"/>
                  <a:pt x="56357" y="276107"/>
                  <a:pt x="34194" y="279394"/>
                </a:cubicBezTo>
                <a:cubicBezTo>
                  <a:pt x="22739" y="281088"/>
                  <a:pt x="11488" y="283866"/>
                  <a:pt x="0" y="285256"/>
                </a:cubicBezTo>
                <a:cubicBezTo>
                  <a:pt x="7659" y="257370"/>
                  <a:pt x="10844" y="228401"/>
                  <a:pt x="11522" y="199533"/>
                </a:cubicBezTo>
                <a:cubicBezTo>
                  <a:pt x="11692" y="191740"/>
                  <a:pt x="11590" y="183981"/>
                  <a:pt x="10878" y="176188"/>
                </a:cubicBezTo>
                <a:cubicBezTo>
                  <a:pt x="75335" y="127093"/>
                  <a:pt x="147145" y="89178"/>
                  <a:pt x="222581" y="59938"/>
                </a:cubicBezTo>
                <a:cubicBezTo>
                  <a:pt x="293883" y="32629"/>
                  <a:pt x="368099" y="10876"/>
                  <a:pt x="444213" y="2846"/>
                </a:cubicBezTo>
                <a:cubicBezTo>
                  <a:pt x="460411" y="1694"/>
                  <a:pt x="477017" y="0"/>
                  <a:pt x="493453" y="0"/>
                </a:cubicBezTo>
                <a:cubicBezTo>
                  <a:pt x="508398" y="34"/>
                  <a:pt x="523207" y="1389"/>
                  <a:pt x="537542" y="57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19"/>
          <p:cNvSpPr/>
          <p:nvPr/>
        </p:nvSpPr>
        <p:spPr>
          <a:xfrm>
            <a:off x="8723528" y="293803"/>
            <a:ext cx="191018" cy="327213"/>
          </a:xfrm>
          <a:custGeom>
            <a:avLst/>
            <a:gdLst/>
            <a:ahLst/>
            <a:cxnLst/>
            <a:rect l="l" t="t" r="r" b="b"/>
            <a:pathLst>
              <a:path w="382036" h="654425" extrusionOk="0">
                <a:moveTo>
                  <a:pt x="372569" y="490108"/>
                </a:moveTo>
                <a:cubicBezTo>
                  <a:pt x="380634" y="540390"/>
                  <a:pt x="394054" y="603818"/>
                  <a:pt x="359657" y="646950"/>
                </a:cubicBezTo>
                <a:cubicBezTo>
                  <a:pt x="352811" y="652540"/>
                  <a:pt x="342780" y="653489"/>
                  <a:pt x="334173" y="654336"/>
                </a:cubicBezTo>
                <a:cubicBezTo>
                  <a:pt x="313636" y="655691"/>
                  <a:pt x="296658" y="641393"/>
                  <a:pt x="279917" y="631499"/>
                </a:cubicBezTo>
                <a:cubicBezTo>
                  <a:pt x="246299" y="611407"/>
                  <a:pt x="215088" y="587283"/>
                  <a:pt x="189400" y="557568"/>
                </a:cubicBezTo>
                <a:cubicBezTo>
                  <a:pt x="164085" y="525990"/>
                  <a:pt x="139855" y="493327"/>
                  <a:pt x="120267" y="457785"/>
                </a:cubicBezTo>
                <a:cubicBezTo>
                  <a:pt x="101425" y="417600"/>
                  <a:pt x="88717" y="374841"/>
                  <a:pt x="72756" y="333470"/>
                </a:cubicBezTo>
                <a:cubicBezTo>
                  <a:pt x="49372" y="261199"/>
                  <a:pt x="31208" y="187132"/>
                  <a:pt x="15823" y="112727"/>
                </a:cubicBezTo>
                <a:cubicBezTo>
                  <a:pt x="8875" y="79962"/>
                  <a:pt x="-885" y="47435"/>
                  <a:pt x="64" y="13621"/>
                </a:cubicBezTo>
                <a:cubicBezTo>
                  <a:pt x="44458" y="23718"/>
                  <a:pt x="92004" y="20024"/>
                  <a:pt x="133179" y="0"/>
                </a:cubicBezTo>
                <a:cubicBezTo>
                  <a:pt x="135856" y="9656"/>
                  <a:pt x="143583" y="17043"/>
                  <a:pt x="149073" y="25242"/>
                </a:cubicBezTo>
                <a:cubicBezTo>
                  <a:pt x="162561" y="43200"/>
                  <a:pt x="177743" y="59802"/>
                  <a:pt x="191366" y="77591"/>
                </a:cubicBezTo>
                <a:cubicBezTo>
                  <a:pt x="211055" y="102833"/>
                  <a:pt x="227728" y="130244"/>
                  <a:pt x="245147" y="157011"/>
                </a:cubicBezTo>
                <a:cubicBezTo>
                  <a:pt x="282221" y="210308"/>
                  <a:pt x="304351" y="271669"/>
                  <a:pt x="329699" y="330963"/>
                </a:cubicBezTo>
                <a:cubicBezTo>
                  <a:pt x="351897" y="381685"/>
                  <a:pt x="364266" y="435558"/>
                  <a:pt x="372569" y="4901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19"/>
          <p:cNvSpPr/>
          <p:nvPr/>
        </p:nvSpPr>
        <p:spPr>
          <a:xfrm>
            <a:off x="8506584" y="247961"/>
            <a:ext cx="208791" cy="342637"/>
          </a:xfrm>
          <a:custGeom>
            <a:avLst/>
            <a:gdLst/>
            <a:ahLst/>
            <a:cxnLst/>
            <a:rect l="l" t="t" r="r" b="b"/>
            <a:pathLst>
              <a:path w="417583" h="685274" extrusionOk="0">
                <a:moveTo>
                  <a:pt x="417583" y="101274"/>
                </a:moveTo>
                <a:cubicBezTo>
                  <a:pt x="404705" y="140341"/>
                  <a:pt x="400842" y="182355"/>
                  <a:pt x="387083" y="221353"/>
                </a:cubicBezTo>
                <a:cubicBezTo>
                  <a:pt x="367530" y="286543"/>
                  <a:pt x="338758" y="348107"/>
                  <a:pt x="307953" y="408587"/>
                </a:cubicBezTo>
                <a:cubicBezTo>
                  <a:pt x="289924" y="447518"/>
                  <a:pt x="270472" y="485636"/>
                  <a:pt x="249427" y="523279"/>
                </a:cubicBezTo>
                <a:cubicBezTo>
                  <a:pt x="229603" y="560042"/>
                  <a:pt x="209540" y="597617"/>
                  <a:pt x="178397" y="626214"/>
                </a:cubicBezTo>
                <a:cubicBezTo>
                  <a:pt x="148744" y="652845"/>
                  <a:pt x="116177" y="686084"/>
                  <a:pt x="73410" y="685237"/>
                </a:cubicBezTo>
                <a:cubicBezTo>
                  <a:pt x="27999" y="686931"/>
                  <a:pt x="7056" y="630822"/>
                  <a:pt x="2515" y="593145"/>
                </a:cubicBezTo>
                <a:cubicBezTo>
                  <a:pt x="-5280" y="544456"/>
                  <a:pt x="6310" y="495563"/>
                  <a:pt x="19967" y="448907"/>
                </a:cubicBezTo>
                <a:cubicBezTo>
                  <a:pt x="39250" y="374671"/>
                  <a:pt x="74901" y="306466"/>
                  <a:pt x="106451" y="237007"/>
                </a:cubicBezTo>
                <a:cubicBezTo>
                  <a:pt x="130885" y="191774"/>
                  <a:pt x="160504" y="149320"/>
                  <a:pt x="190563" y="107678"/>
                </a:cubicBezTo>
                <a:cubicBezTo>
                  <a:pt x="207134" y="87044"/>
                  <a:pt x="224689" y="67426"/>
                  <a:pt x="242718" y="47977"/>
                </a:cubicBezTo>
                <a:cubicBezTo>
                  <a:pt x="259526" y="30257"/>
                  <a:pt x="280198" y="16907"/>
                  <a:pt x="297651" y="0"/>
                </a:cubicBezTo>
                <a:cubicBezTo>
                  <a:pt x="320289" y="57261"/>
                  <a:pt x="358549" y="86569"/>
                  <a:pt x="417583" y="10127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19"/>
          <p:cNvSpPr/>
          <p:nvPr/>
        </p:nvSpPr>
        <p:spPr>
          <a:xfrm>
            <a:off x="8798522" y="246793"/>
            <a:ext cx="335820" cy="149997"/>
          </a:xfrm>
          <a:custGeom>
            <a:avLst/>
            <a:gdLst/>
            <a:ahLst/>
            <a:cxnLst/>
            <a:rect l="l" t="t" r="r" b="b"/>
            <a:pathLst>
              <a:path w="671639" h="299994" extrusionOk="0">
                <a:moveTo>
                  <a:pt x="671640" y="275597"/>
                </a:moveTo>
                <a:cubicBezTo>
                  <a:pt x="671538" y="278002"/>
                  <a:pt x="670284" y="280205"/>
                  <a:pt x="668725" y="281933"/>
                </a:cubicBezTo>
                <a:cubicBezTo>
                  <a:pt x="649612" y="300636"/>
                  <a:pt x="604540" y="300263"/>
                  <a:pt x="569872" y="299890"/>
                </a:cubicBezTo>
                <a:cubicBezTo>
                  <a:pt x="564992" y="299823"/>
                  <a:pt x="560315" y="299789"/>
                  <a:pt x="555978" y="299789"/>
                </a:cubicBezTo>
                <a:cubicBezTo>
                  <a:pt x="551809" y="299789"/>
                  <a:pt x="547912" y="299856"/>
                  <a:pt x="544388" y="299992"/>
                </a:cubicBezTo>
                <a:cubicBezTo>
                  <a:pt x="512668" y="299856"/>
                  <a:pt x="480508" y="293893"/>
                  <a:pt x="449228" y="287591"/>
                </a:cubicBezTo>
                <a:cubicBezTo>
                  <a:pt x="413781" y="281255"/>
                  <a:pt x="377181" y="270209"/>
                  <a:pt x="343055" y="257605"/>
                </a:cubicBezTo>
                <a:cubicBezTo>
                  <a:pt x="295475" y="243680"/>
                  <a:pt x="250912" y="221927"/>
                  <a:pt x="205603" y="202106"/>
                </a:cubicBezTo>
                <a:cubicBezTo>
                  <a:pt x="156125" y="180557"/>
                  <a:pt x="106377" y="158398"/>
                  <a:pt x="60627" y="129598"/>
                </a:cubicBezTo>
                <a:cubicBezTo>
                  <a:pt x="47241" y="120212"/>
                  <a:pt x="33041" y="110793"/>
                  <a:pt x="20333" y="100255"/>
                </a:cubicBezTo>
                <a:cubicBezTo>
                  <a:pt x="14301" y="94462"/>
                  <a:pt x="7761" y="88668"/>
                  <a:pt x="0" y="85076"/>
                </a:cubicBezTo>
                <a:cubicBezTo>
                  <a:pt x="34634" y="64205"/>
                  <a:pt x="70251" y="39166"/>
                  <a:pt x="85366" y="65"/>
                </a:cubicBezTo>
                <a:cubicBezTo>
                  <a:pt x="85399" y="65"/>
                  <a:pt x="85399" y="65"/>
                  <a:pt x="85399" y="65"/>
                </a:cubicBezTo>
                <a:cubicBezTo>
                  <a:pt x="110884" y="-612"/>
                  <a:pt x="135928" y="4097"/>
                  <a:pt x="160768" y="9078"/>
                </a:cubicBezTo>
                <a:cubicBezTo>
                  <a:pt x="203298" y="16532"/>
                  <a:pt x="245761" y="24732"/>
                  <a:pt x="286935" y="37810"/>
                </a:cubicBezTo>
                <a:cubicBezTo>
                  <a:pt x="349867" y="57293"/>
                  <a:pt x="412967" y="77283"/>
                  <a:pt x="472002" y="106795"/>
                </a:cubicBezTo>
                <a:cubicBezTo>
                  <a:pt x="539406" y="143591"/>
                  <a:pt x="614063" y="176931"/>
                  <a:pt x="659236" y="241951"/>
                </a:cubicBezTo>
                <a:cubicBezTo>
                  <a:pt x="665980" y="252015"/>
                  <a:pt x="671199" y="263399"/>
                  <a:pt x="671640" y="2755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19"/>
          <p:cNvSpPr/>
          <p:nvPr/>
        </p:nvSpPr>
        <p:spPr>
          <a:xfrm>
            <a:off x="8412424" y="-126836"/>
            <a:ext cx="300613" cy="282079"/>
          </a:xfrm>
          <a:custGeom>
            <a:avLst/>
            <a:gdLst/>
            <a:ahLst/>
            <a:cxnLst/>
            <a:rect l="l" t="t" r="r" b="b"/>
            <a:pathLst>
              <a:path w="601227" h="564157" extrusionOk="0">
                <a:moveTo>
                  <a:pt x="551479" y="346870"/>
                </a:moveTo>
                <a:cubicBezTo>
                  <a:pt x="568694" y="382345"/>
                  <a:pt x="582249" y="420090"/>
                  <a:pt x="601227" y="454582"/>
                </a:cubicBezTo>
                <a:cubicBezTo>
                  <a:pt x="563746" y="471693"/>
                  <a:pt x="526570" y="494123"/>
                  <a:pt x="501798" y="527463"/>
                </a:cubicBezTo>
                <a:cubicBezTo>
                  <a:pt x="494478" y="539017"/>
                  <a:pt x="488073" y="551350"/>
                  <a:pt x="482718" y="564158"/>
                </a:cubicBezTo>
                <a:cubicBezTo>
                  <a:pt x="481837" y="563412"/>
                  <a:pt x="480888" y="562769"/>
                  <a:pt x="479838" y="562294"/>
                </a:cubicBezTo>
                <a:cubicBezTo>
                  <a:pt x="476008" y="559990"/>
                  <a:pt x="472958" y="556771"/>
                  <a:pt x="469841" y="553620"/>
                </a:cubicBezTo>
                <a:cubicBezTo>
                  <a:pt x="466926" y="550706"/>
                  <a:pt x="463368" y="550910"/>
                  <a:pt x="460792" y="552638"/>
                </a:cubicBezTo>
                <a:cubicBezTo>
                  <a:pt x="453201" y="548809"/>
                  <a:pt x="445170" y="545692"/>
                  <a:pt x="437545" y="542236"/>
                </a:cubicBezTo>
                <a:cubicBezTo>
                  <a:pt x="424599" y="533291"/>
                  <a:pt x="411857" y="524075"/>
                  <a:pt x="399251" y="514622"/>
                </a:cubicBezTo>
                <a:cubicBezTo>
                  <a:pt x="370784" y="493208"/>
                  <a:pt x="345130" y="468440"/>
                  <a:pt x="317105" y="446484"/>
                </a:cubicBezTo>
                <a:cubicBezTo>
                  <a:pt x="283860" y="417650"/>
                  <a:pt x="249124" y="390341"/>
                  <a:pt x="217201" y="360050"/>
                </a:cubicBezTo>
                <a:cubicBezTo>
                  <a:pt x="184430" y="328946"/>
                  <a:pt x="153490" y="295979"/>
                  <a:pt x="121296" y="264265"/>
                </a:cubicBezTo>
                <a:cubicBezTo>
                  <a:pt x="85780" y="230959"/>
                  <a:pt x="51078" y="195687"/>
                  <a:pt x="24882" y="154384"/>
                </a:cubicBezTo>
                <a:cubicBezTo>
                  <a:pt x="4007" y="120468"/>
                  <a:pt x="-11988" y="63173"/>
                  <a:pt x="12005" y="27597"/>
                </a:cubicBezTo>
                <a:cubicBezTo>
                  <a:pt x="26306" y="13874"/>
                  <a:pt x="47283" y="9605"/>
                  <a:pt x="65854" y="4455"/>
                </a:cubicBezTo>
                <a:cubicBezTo>
                  <a:pt x="95981" y="-3372"/>
                  <a:pt x="127531" y="-85"/>
                  <a:pt x="157387" y="8114"/>
                </a:cubicBezTo>
                <a:cubicBezTo>
                  <a:pt x="183990" y="12790"/>
                  <a:pt x="206221" y="27766"/>
                  <a:pt x="229129" y="41014"/>
                </a:cubicBezTo>
                <a:cubicBezTo>
                  <a:pt x="253428" y="53280"/>
                  <a:pt x="275659" y="68357"/>
                  <a:pt x="297686" y="84316"/>
                </a:cubicBezTo>
                <a:cubicBezTo>
                  <a:pt x="344588" y="115149"/>
                  <a:pt x="388779" y="149167"/>
                  <a:pt x="428768" y="188572"/>
                </a:cubicBezTo>
                <a:cubicBezTo>
                  <a:pt x="456794" y="211137"/>
                  <a:pt x="478482" y="239666"/>
                  <a:pt x="499459" y="268602"/>
                </a:cubicBezTo>
                <a:cubicBezTo>
                  <a:pt x="513828" y="286932"/>
                  <a:pt x="527079" y="304958"/>
                  <a:pt x="539787" y="324135"/>
                </a:cubicBezTo>
                <a:cubicBezTo>
                  <a:pt x="543718" y="331657"/>
                  <a:pt x="547480" y="339314"/>
                  <a:pt x="551479" y="34687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19"/>
          <p:cNvSpPr/>
          <p:nvPr/>
        </p:nvSpPr>
        <p:spPr>
          <a:xfrm>
            <a:off x="8797335" y="-129539"/>
            <a:ext cx="232238" cy="301892"/>
          </a:xfrm>
          <a:custGeom>
            <a:avLst/>
            <a:gdLst/>
            <a:ahLst/>
            <a:cxnLst/>
            <a:rect l="l" t="t" r="r" b="b"/>
            <a:pathLst>
              <a:path w="464477" h="603783" extrusionOk="0">
                <a:moveTo>
                  <a:pt x="464173" y="115064"/>
                </a:moveTo>
                <a:cubicBezTo>
                  <a:pt x="466850" y="152301"/>
                  <a:pt x="451397" y="187607"/>
                  <a:pt x="436689" y="220947"/>
                </a:cubicBezTo>
                <a:cubicBezTo>
                  <a:pt x="415272" y="268958"/>
                  <a:pt x="382095" y="310193"/>
                  <a:pt x="350544" y="351834"/>
                </a:cubicBezTo>
                <a:cubicBezTo>
                  <a:pt x="330923" y="376670"/>
                  <a:pt x="308624" y="399236"/>
                  <a:pt x="289003" y="424207"/>
                </a:cubicBezTo>
                <a:cubicBezTo>
                  <a:pt x="260129" y="458530"/>
                  <a:pt x="225631" y="490583"/>
                  <a:pt x="194589" y="523618"/>
                </a:cubicBezTo>
                <a:cubicBezTo>
                  <a:pt x="164902" y="551673"/>
                  <a:pt x="138334" y="582031"/>
                  <a:pt x="102954" y="603784"/>
                </a:cubicBezTo>
                <a:cubicBezTo>
                  <a:pt x="99633" y="570511"/>
                  <a:pt x="86247" y="538052"/>
                  <a:pt x="61948" y="514605"/>
                </a:cubicBezTo>
                <a:cubicBezTo>
                  <a:pt x="44835" y="499833"/>
                  <a:pt x="25315" y="488211"/>
                  <a:pt x="7218" y="474692"/>
                </a:cubicBezTo>
                <a:cubicBezTo>
                  <a:pt x="4880" y="473066"/>
                  <a:pt x="2474" y="471507"/>
                  <a:pt x="0" y="470016"/>
                </a:cubicBezTo>
                <a:cubicBezTo>
                  <a:pt x="16063" y="435998"/>
                  <a:pt x="33245" y="402590"/>
                  <a:pt x="50596" y="369182"/>
                </a:cubicBezTo>
                <a:cubicBezTo>
                  <a:pt x="67676" y="336587"/>
                  <a:pt x="82654" y="302807"/>
                  <a:pt x="102208" y="271601"/>
                </a:cubicBezTo>
                <a:cubicBezTo>
                  <a:pt x="139452" y="212781"/>
                  <a:pt x="183948" y="159078"/>
                  <a:pt x="229596" y="106662"/>
                </a:cubicBezTo>
                <a:cubicBezTo>
                  <a:pt x="248065" y="85790"/>
                  <a:pt x="267416" y="65833"/>
                  <a:pt x="287274" y="46249"/>
                </a:cubicBezTo>
                <a:cubicBezTo>
                  <a:pt x="308658" y="24395"/>
                  <a:pt x="339124" y="0"/>
                  <a:pt x="370505" y="0"/>
                </a:cubicBezTo>
                <a:cubicBezTo>
                  <a:pt x="379858" y="0"/>
                  <a:pt x="389313" y="2168"/>
                  <a:pt x="398632" y="7217"/>
                </a:cubicBezTo>
                <a:cubicBezTo>
                  <a:pt x="435232" y="29613"/>
                  <a:pt x="460852" y="72136"/>
                  <a:pt x="464173" y="11506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2FCD4F56-954F-FF8E-8C91-45464B43BA4B}"/>
              </a:ext>
            </a:extLst>
          </p:cNvPr>
          <p:cNvSpPr txBox="1"/>
          <p:nvPr/>
        </p:nvSpPr>
        <p:spPr>
          <a:xfrm>
            <a:off x="165768" y="243613"/>
            <a:ext cx="3894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II. QUY TẮC DẤU NGOẶC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16431FBF-46F9-36EF-197F-66EDA285A5B9}"/>
                  </a:ext>
                </a:extLst>
              </p:cNvPr>
              <p:cNvSpPr txBox="1"/>
              <p:nvPr/>
            </p:nvSpPr>
            <p:spPr>
              <a:xfrm>
                <a:off x="1078665" y="1956632"/>
                <a:ext cx="18435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16431FBF-46F9-36EF-197F-66EDA285A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665" y="1956632"/>
                <a:ext cx="1843547" cy="853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88B129B1-4E50-A177-0D56-6EEB5092EE6A}"/>
              </a:ext>
            </a:extLst>
          </p:cNvPr>
          <p:cNvSpPr/>
          <p:nvPr/>
        </p:nvSpPr>
        <p:spPr>
          <a:xfrm>
            <a:off x="1349980" y="776307"/>
            <a:ext cx="2012652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toán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7682853-7448-C4E3-85BC-CEFD6C946E9E}"/>
              </a:ext>
            </a:extLst>
          </p:cNvPr>
          <p:cNvSpPr txBox="1"/>
          <p:nvPr/>
        </p:nvSpPr>
        <p:spPr>
          <a:xfrm>
            <a:off x="3500059" y="994495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Tính</a:t>
            </a:r>
            <a:endParaRPr lang="en-US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16CCE031-9E25-D96B-91C6-A421CE8423E1}"/>
                  </a:ext>
                </a:extLst>
              </p:cNvPr>
              <p:cNvSpPr txBox="1"/>
              <p:nvPr/>
            </p:nvSpPr>
            <p:spPr>
              <a:xfrm>
                <a:off x="2617517" y="1981436"/>
                <a:ext cx="3239114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16CCE031-9E25-D96B-91C6-A421CE842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517" y="1981436"/>
                <a:ext cx="3239114" cy="7283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50B811CD-780F-4006-5C07-940D1262EE38}"/>
              </a:ext>
            </a:extLst>
          </p:cNvPr>
          <p:cNvSpPr txBox="1"/>
          <p:nvPr/>
        </p:nvSpPr>
        <p:spPr>
          <a:xfrm>
            <a:off x="619038" y="214508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7CFA0BBA-50BF-09C4-D545-4824B825558E}"/>
                  </a:ext>
                </a:extLst>
              </p:cNvPr>
              <p:cNvSpPr txBox="1"/>
              <p:nvPr/>
            </p:nvSpPr>
            <p:spPr>
              <a:xfrm>
                <a:off x="2644657" y="2941197"/>
                <a:ext cx="6122424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7CFA0BBA-50BF-09C4-D545-4824B8255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657" y="2941197"/>
                <a:ext cx="6122424" cy="7352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12ACA4B-FAD4-6106-0E1D-7D2B5AE4A573}"/>
                  </a:ext>
                </a:extLst>
              </p:cNvPr>
              <p:cNvSpPr txBox="1"/>
              <p:nvPr/>
            </p:nvSpPr>
            <p:spPr>
              <a:xfrm>
                <a:off x="1085680" y="2955548"/>
                <a:ext cx="18435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12ACA4B-FAD4-6106-0E1D-7D2B5AE4A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680" y="2955548"/>
                <a:ext cx="1843547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3A8E27C9-2AA5-1EA8-6E96-7B2FAD459883}"/>
                  </a:ext>
                </a:extLst>
              </p:cNvPr>
              <p:cNvSpPr txBox="1"/>
              <p:nvPr/>
            </p:nvSpPr>
            <p:spPr>
              <a:xfrm>
                <a:off x="809833" y="3940666"/>
                <a:ext cx="361536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3A8E27C9-2AA5-1EA8-6E96-7B2FAD459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33" y="3940666"/>
                <a:ext cx="3615367" cy="8530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 animBg="1"/>
      <p:bldP spid="4" grpId="0"/>
      <p:bldP spid="34" grpId="0"/>
      <p:bldP spid="35" grpId="0"/>
      <p:bldP spid="39" grpId="0"/>
      <p:bldP spid="40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54F650D7-B005-764E-8C57-293D87FDD2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tx1"/>
                </a:solidFill>
              </a:rPr>
              <a:t>11</a:t>
            </a:fld>
            <a:endParaRPr lang="en">
              <a:solidFill>
                <a:schemeClr val="tx1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021C940-6F8F-3040-4126-D7BE2F8F6BBD}"/>
              </a:ext>
            </a:extLst>
          </p:cNvPr>
          <p:cNvSpPr txBox="1"/>
          <p:nvPr/>
        </p:nvSpPr>
        <p:spPr>
          <a:xfrm>
            <a:off x="943503" y="109794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E653D1FE-4C1F-2846-5557-2A5A5EE68722}"/>
                  </a:ext>
                </a:extLst>
              </p:cNvPr>
              <p:cNvSpPr txBox="1"/>
              <p:nvPr/>
            </p:nvSpPr>
            <p:spPr>
              <a:xfrm>
                <a:off x="1609418" y="886863"/>
                <a:ext cx="16868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E653D1FE-4C1F-2846-5557-2A5A5EE68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418" y="886863"/>
                <a:ext cx="1686847" cy="8530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469B2CF2-C1C1-DF3C-CCB3-6B1478FD77F5}"/>
                  </a:ext>
                </a:extLst>
              </p:cNvPr>
              <p:cNvSpPr txBox="1"/>
              <p:nvPr/>
            </p:nvSpPr>
            <p:spPr>
              <a:xfrm>
                <a:off x="3165372" y="886863"/>
                <a:ext cx="2940460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469B2CF2-C1C1-DF3C-CCB3-6B1478FD7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372" y="886863"/>
                <a:ext cx="2940460" cy="735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95F9B61-F748-4371-939D-C348F0FFFD59}"/>
                  </a:ext>
                </a:extLst>
              </p:cNvPr>
              <p:cNvSpPr txBox="1"/>
              <p:nvPr/>
            </p:nvSpPr>
            <p:spPr>
              <a:xfrm>
                <a:off x="1609418" y="2241257"/>
                <a:ext cx="16868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95F9B61-F748-4371-939D-C348F0FFF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418" y="2241257"/>
                <a:ext cx="1686847" cy="8530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70DB2AD-902E-12F9-8A2D-302F920A8DD7}"/>
                  </a:ext>
                </a:extLst>
              </p:cNvPr>
              <p:cNvSpPr txBox="1"/>
              <p:nvPr/>
            </p:nvSpPr>
            <p:spPr>
              <a:xfrm>
                <a:off x="3023418" y="2241257"/>
                <a:ext cx="3414252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70DB2AD-902E-12F9-8A2D-302F920A8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418" y="2241257"/>
                <a:ext cx="3414252" cy="728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579AE6F-7D1E-0D21-84BE-4C6239499716}"/>
                  </a:ext>
                </a:extLst>
              </p:cNvPr>
              <p:cNvSpPr txBox="1"/>
              <p:nvPr/>
            </p:nvSpPr>
            <p:spPr>
              <a:xfrm>
                <a:off x="1266516" y="3567409"/>
                <a:ext cx="3493525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579AE6F-7D1E-0D21-84BE-4C6239499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516" y="3567409"/>
                <a:ext cx="3493525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5468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3" grpId="0"/>
      <p:bldP spid="19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9" name="Google Shape;869;p23"/>
          <p:cNvGrpSpPr/>
          <p:nvPr/>
        </p:nvGrpSpPr>
        <p:grpSpPr>
          <a:xfrm>
            <a:off x="100486" y="3969347"/>
            <a:ext cx="1166367" cy="1160958"/>
            <a:chOff x="1028701" y="6142909"/>
            <a:chExt cx="3843299" cy="4374728"/>
          </a:xfrm>
        </p:grpSpPr>
        <p:sp>
          <p:nvSpPr>
            <p:cNvPr id="870" name="Google Shape;870;p23"/>
            <p:cNvSpPr/>
            <p:nvPr/>
          </p:nvSpPr>
          <p:spPr>
            <a:xfrm>
              <a:off x="1028701" y="6142909"/>
              <a:ext cx="3843299" cy="4374728"/>
            </a:xfrm>
            <a:custGeom>
              <a:avLst/>
              <a:gdLst/>
              <a:ahLst/>
              <a:cxnLst/>
              <a:rect l="l" t="t" r="r" b="b"/>
              <a:pathLst>
                <a:path w="3843299" h="4374728" extrusionOk="0">
                  <a:moveTo>
                    <a:pt x="3820407" y="4144719"/>
                  </a:moveTo>
                  <a:cubicBezTo>
                    <a:pt x="3772713" y="4107358"/>
                    <a:pt x="3725980" y="4068686"/>
                    <a:pt x="3676622" y="4033512"/>
                  </a:cubicBezTo>
                  <a:cubicBezTo>
                    <a:pt x="3597247" y="3979090"/>
                    <a:pt x="3524349" y="3915918"/>
                    <a:pt x="3446024" y="3860271"/>
                  </a:cubicBezTo>
                  <a:cubicBezTo>
                    <a:pt x="3384939" y="3820986"/>
                    <a:pt x="3323855" y="3781700"/>
                    <a:pt x="3259182" y="3748539"/>
                  </a:cubicBezTo>
                  <a:cubicBezTo>
                    <a:pt x="3165193" y="3700767"/>
                    <a:pt x="3170356" y="3718266"/>
                    <a:pt x="3110847" y="3790887"/>
                  </a:cubicBezTo>
                  <a:cubicBezTo>
                    <a:pt x="3105508" y="3800249"/>
                    <a:pt x="3075666" y="3828248"/>
                    <a:pt x="3070590" y="3844959"/>
                  </a:cubicBezTo>
                  <a:cubicBezTo>
                    <a:pt x="3067265" y="3845397"/>
                    <a:pt x="3063939" y="3846622"/>
                    <a:pt x="3061051" y="3849072"/>
                  </a:cubicBezTo>
                  <a:cubicBezTo>
                    <a:pt x="3038385" y="3868933"/>
                    <a:pt x="3020007" y="3888095"/>
                    <a:pt x="2996291" y="3908131"/>
                  </a:cubicBezTo>
                  <a:cubicBezTo>
                    <a:pt x="2937832" y="3959229"/>
                    <a:pt x="2874122" y="4001226"/>
                    <a:pt x="2796497" y="4017063"/>
                  </a:cubicBezTo>
                  <a:cubicBezTo>
                    <a:pt x="2739439" y="4028700"/>
                    <a:pt x="2678879" y="4037887"/>
                    <a:pt x="2624621" y="4010501"/>
                  </a:cubicBezTo>
                  <a:cubicBezTo>
                    <a:pt x="2604580" y="4000789"/>
                    <a:pt x="2587690" y="3986090"/>
                    <a:pt x="2572550" y="3969991"/>
                  </a:cubicBezTo>
                  <a:cubicBezTo>
                    <a:pt x="2567737" y="3965178"/>
                    <a:pt x="2563361" y="3959666"/>
                    <a:pt x="2558811" y="3954241"/>
                  </a:cubicBezTo>
                  <a:cubicBezTo>
                    <a:pt x="2563624" y="3953804"/>
                    <a:pt x="2568437" y="3953366"/>
                    <a:pt x="2573250" y="3952929"/>
                  </a:cubicBezTo>
                  <a:cubicBezTo>
                    <a:pt x="2610793" y="3951179"/>
                    <a:pt x="2654550" y="3950042"/>
                    <a:pt x="2693144" y="3945754"/>
                  </a:cubicBezTo>
                  <a:cubicBezTo>
                    <a:pt x="2722899" y="3935430"/>
                    <a:pt x="2735938" y="3902619"/>
                    <a:pt x="2746615" y="3875495"/>
                  </a:cubicBezTo>
                  <a:cubicBezTo>
                    <a:pt x="2776894" y="3801386"/>
                    <a:pt x="2791509" y="3721766"/>
                    <a:pt x="2793522" y="3641795"/>
                  </a:cubicBezTo>
                  <a:cubicBezTo>
                    <a:pt x="2794747" y="3634095"/>
                    <a:pt x="2795797" y="3626395"/>
                    <a:pt x="2796585" y="3618608"/>
                  </a:cubicBezTo>
                  <a:cubicBezTo>
                    <a:pt x="2802449" y="3533125"/>
                    <a:pt x="2794660" y="3444930"/>
                    <a:pt x="2766480" y="3363734"/>
                  </a:cubicBezTo>
                  <a:cubicBezTo>
                    <a:pt x="2741539" y="3294437"/>
                    <a:pt x="2699445" y="3231615"/>
                    <a:pt x="2660676" y="3168969"/>
                  </a:cubicBezTo>
                  <a:cubicBezTo>
                    <a:pt x="2619982" y="3102385"/>
                    <a:pt x="2579289" y="3035888"/>
                    <a:pt x="2536057" y="2970879"/>
                  </a:cubicBezTo>
                  <a:cubicBezTo>
                    <a:pt x="2487837" y="2898957"/>
                    <a:pt x="2440229" y="2822574"/>
                    <a:pt x="2431303" y="2734378"/>
                  </a:cubicBezTo>
                  <a:cubicBezTo>
                    <a:pt x="2408374" y="2536726"/>
                    <a:pt x="2526255" y="2359022"/>
                    <a:pt x="2634072" y="2203805"/>
                  </a:cubicBezTo>
                  <a:cubicBezTo>
                    <a:pt x="2713184" y="2103973"/>
                    <a:pt x="2799998" y="2006065"/>
                    <a:pt x="2841129" y="1883221"/>
                  </a:cubicBezTo>
                  <a:cubicBezTo>
                    <a:pt x="2854869" y="1845686"/>
                    <a:pt x="2863620" y="1802813"/>
                    <a:pt x="2868171" y="1756878"/>
                  </a:cubicBezTo>
                  <a:cubicBezTo>
                    <a:pt x="2876573" y="1759240"/>
                    <a:pt x="2885936" y="1758803"/>
                    <a:pt x="2894513" y="1759678"/>
                  </a:cubicBezTo>
                  <a:cubicBezTo>
                    <a:pt x="2904664" y="1760203"/>
                    <a:pt x="2914378" y="1760465"/>
                    <a:pt x="2923917" y="1760465"/>
                  </a:cubicBezTo>
                  <a:cubicBezTo>
                    <a:pt x="2982201" y="1760465"/>
                    <a:pt x="3029896" y="1749353"/>
                    <a:pt x="3080742" y="1711818"/>
                  </a:cubicBezTo>
                  <a:cubicBezTo>
                    <a:pt x="3101745" y="1699481"/>
                    <a:pt x="3124499" y="1689856"/>
                    <a:pt x="3144189" y="1675244"/>
                  </a:cubicBezTo>
                  <a:cubicBezTo>
                    <a:pt x="3165630" y="1658795"/>
                    <a:pt x="3183308" y="1638146"/>
                    <a:pt x="3202123" y="1618985"/>
                  </a:cubicBezTo>
                  <a:cubicBezTo>
                    <a:pt x="3222864" y="1596673"/>
                    <a:pt x="3247280" y="1578124"/>
                    <a:pt x="3267671" y="1555550"/>
                  </a:cubicBezTo>
                  <a:cubicBezTo>
                    <a:pt x="3293575" y="1524052"/>
                    <a:pt x="3315629" y="1488879"/>
                    <a:pt x="3335319" y="1453006"/>
                  </a:cubicBezTo>
                  <a:cubicBezTo>
                    <a:pt x="3354222" y="1412320"/>
                    <a:pt x="3378026" y="1374347"/>
                    <a:pt x="3393516" y="1331562"/>
                  </a:cubicBezTo>
                  <a:cubicBezTo>
                    <a:pt x="3404368" y="1295514"/>
                    <a:pt x="3413994" y="1259028"/>
                    <a:pt x="3425371" y="1223155"/>
                  </a:cubicBezTo>
                  <a:cubicBezTo>
                    <a:pt x="3436747" y="1179757"/>
                    <a:pt x="3448212" y="1136359"/>
                    <a:pt x="3458713" y="1092786"/>
                  </a:cubicBezTo>
                  <a:cubicBezTo>
                    <a:pt x="3475866" y="1034952"/>
                    <a:pt x="3495294" y="977817"/>
                    <a:pt x="3507634" y="918670"/>
                  </a:cubicBezTo>
                  <a:cubicBezTo>
                    <a:pt x="3522774" y="861011"/>
                    <a:pt x="3532137" y="802214"/>
                    <a:pt x="3542902" y="743592"/>
                  </a:cubicBezTo>
                  <a:cubicBezTo>
                    <a:pt x="3555504" y="685320"/>
                    <a:pt x="3565305" y="626348"/>
                    <a:pt x="3572919" y="567201"/>
                  </a:cubicBezTo>
                  <a:cubicBezTo>
                    <a:pt x="3577470" y="503591"/>
                    <a:pt x="3610112" y="445144"/>
                    <a:pt x="3611425" y="381360"/>
                  </a:cubicBezTo>
                  <a:cubicBezTo>
                    <a:pt x="3612387" y="299727"/>
                    <a:pt x="3552791" y="323088"/>
                    <a:pt x="3520761" y="370686"/>
                  </a:cubicBezTo>
                  <a:cubicBezTo>
                    <a:pt x="3515247" y="274528"/>
                    <a:pt x="3434210" y="340150"/>
                    <a:pt x="3413469" y="390897"/>
                  </a:cubicBezTo>
                  <a:cubicBezTo>
                    <a:pt x="3414081" y="362111"/>
                    <a:pt x="3406993" y="269366"/>
                    <a:pt x="3360523" y="308389"/>
                  </a:cubicBezTo>
                  <a:cubicBezTo>
                    <a:pt x="3336719" y="337000"/>
                    <a:pt x="3332081" y="376810"/>
                    <a:pt x="3321230" y="411458"/>
                  </a:cubicBezTo>
                  <a:cubicBezTo>
                    <a:pt x="3307840" y="462293"/>
                    <a:pt x="3299351" y="512078"/>
                    <a:pt x="3291300" y="564576"/>
                  </a:cubicBezTo>
                  <a:cubicBezTo>
                    <a:pt x="3259620" y="533252"/>
                    <a:pt x="3236429" y="487667"/>
                    <a:pt x="3193109" y="470343"/>
                  </a:cubicBezTo>
                  <a:cubicBezTo>
                    <a:pt x="3146027" y="454681"/>
                    <a:pt x="3131237" y="500266"/>
                    <a:pt x="3139201" y="538327"/>
                  </a:cubicBezTo>
                  <a:cubicBezTo>
                    <a:pt x="3147690" y="584262"/>
                    <a:pt x="3179895" y="620485"/>
                    <a:pt x="3211925" y="652596"/>
                  </a:cubicBezTo>
                  <a:cubicBezTo>
                    <a:pt x="3226540" y="668170"/>
                    <a:pt x="3242730" y="682082"/>
                    <a:pt x="3257782" y="697219"/>
                  </a:cubicBezTo>
                  <a:cubicBezTo>
                    <a:pt x="3273097" y="713143"/>
                    <a:pt x="3287187" y="731342"/>
                    <a:pt x="3308890" y="738779"/>
                  </a:cubicBezTo>
                  <a:cubicBezTo>
                    <a:pt x="3307315" y="749104"/>
                    <a:pt x="3307840" y="761003"/>
                    <a:pt x="3305652" y="769578"/>
                  </a:cubicBezTo>
                  <a:cubicBezTo>
                    <a:pt x="3300576" y="807551"/>
                    <a:pt x="3294450" y="845436"/>
                    <a:pt x="3286924" y="882972"/>
                  </a:cubicBezTo>
                  <a:cubicBezTo>
                    <a:pt x="3259182" y="1027777"/>
                    <a:pt x="3222427" y="1175470"/>
                    <a:pt x="3139901" y="1300063"/>
                  </a:cubicBezTo>
                  <a:cubicBezTo>
                    <a:pt x="3125199" y="1324387"/>
                    <a:pt x="3112860" y="1350198"/>
                    <a:pt x="3097107" y="1373910"/>
                  </a:cubicBezTo>
                  <a:cubicBezTo>
                    <a:pt x="3075579" y="1406283"/>
                    <a:pt x="3046349" y="1432182"/>
                    <a:pt x="3018782" y="1459130"/>
                  </a:cubicBezTo>
                  <a:cubicBezTo>
                    <a:pt x="2980889" y="1500603"/>
                    <a:pt x="2939845" y="1540326"/>
                    <a:pt x="2888824" y="1565175"/>
                  </a:cubicBezTo>
                  <a:cubicBezTo>
                    <a:pt x="2881386" y="1568675"/>
                    <a:pt x="2873860" y="1571912"/>
                    <a:pt x="2866246" y="1574974"/>
                  </a:cubicBezTo>
                  <a:cubicBezTo>
                    <a:pt x="2851806" y="1439094"/>
                    <a:pt x="2811025" y="1301988"/>
                    <a:pt x="2755716" y="1209681"/>
                  </a:cubicBezTo>
                  <a:cubicBezTo>
                    <a:pt x="2701020" y="1117373"/>
                    <a:pt x="2638273" y="1029440"/>
                    <a:pt x="2562223" y="953406"/>
                  </a:cubicBezTo>
                  <a:cubicBezTo>
                    <a:pt x="2489762" y="877372"/>
                    <a:pt x="2402336" y="809038"/>
                    <a:pt x="2361817" y="709293"/>
                  </a:cubicBezTo>
                  <a:cubicBezTo>
                    <a:pt x="2328387" y="635010"/>
                    <a:pt x="2345102" y="552326"/>
                    <a:pt x="2376432" y="480317"/>
                  </a:cubicBezTo>
                  <a:cubicBezTo>
                    <a:pt x="2404874" y="412683"/>
                    <a:pt x="2430078" y="342687"/>
                    <a:pt x="2472697" y="282315"/>
                  </a:cubicBezTo>
                  <a:cubicBezTo>
                    <a:pt x="2514091" y="225530"/>
                    <a:pt x="2556535" y="169533"/>
                    <a:pt x="2597754" y="112574"/>
                  </a:cubicBezTo>
                  <a:cubicBezTo>
                    <a:pt x="2611756" y="85887"/>
                    <a:pt x="2675291" y="38115"/>
                    <a:pt x="2648424" y="8279"/>
                  </a:cubicBezTo>
                  <a:cubicBezTo>
                    <a:pt x="2637660" y="-1171"/>
                    <a:pt x="2623046" y="-383"/>
                    <a:pt x="2609043" y="492"/>
                  </a:cubicBezTo>
                  <a:cubicBezTo>
                    <a:pt x="2604492" y="754"/>
                    <a:pt x="2600117" y="1017"/>
                    <a:pt x="2595916" y="929"/>
                  </a:cubicBezTo>
                  <a:cubicBezTo>
                    <a:pt x="2513216" y="3379"/>
                    <a:pt x="2434716" y="12566"/>
                    <a:pt x="2351140" y="14141"/>
                  </a:cubicBezTo>
                  <a:cubicBezTo>
                    <a:pt x="2269490" y="13441"/>
                    <a:pt x="2188278" y="23066"/>
                    <a:pt x="2106977" y="29453"/>
                  </a:cubicBezTo>
                  <a:cubicBezTo>
                    <a:pt x="1976582" y="32953"/>
                    <a:pt x="1850125" y="51852"/>
                    <a:pt x="1719379" y="56751"/>
                  </a:cubicBezTo>
                  <a:cubicBezTo>
                    <a:pt x="1614013" y="66463"/>
                    <a:pt x="1507859" y="61914"/>
                    <a:pt x="1402580" y="71888"/>
                  </a:cubicBezTo>
                  <a:cubicBezTo>
                    <a:pt x="1310515" y="80638"/>
                    <a:pt x="1220551" y="107236"/>
                    <a:pt x="1127524" y="105661"/>
                  </a:cubicBezTo>
                  <a:cubicBezTo>
                    <a:pt x="1125511" y="105749"/>
                    <a:pt x="1123499" y="105749"/>
                    <a:pt x="1121486" y="105749"/>
                  </a:cubicBezTo>
                  <a:cubicBezTo>
                    <a:pt x="1116498" y="105749"/>
                    <a:pt x="1111422" y="105661"/>
                    <a:pt x="1106871" y="107586"/>
                  </a:cubicBezTo>
                  <a:cubicBezTo>
                    <a:pt x="1101795" y="109511"/>
                    <a:pt x="1100483" y="115286"/>
                    <a:pt x="1102058" y="119923"/>
                  </a:cubicBezTo>
                  <a:cubicBezTo>
                    <a:pt x="1096719" y="131823"/>
                    <a:pt x="1092256" y="149934"/>
                    <a:pt x="1089718" y="161046"/>
                  </a:cubicBezTo>
                  <a:cubicBezTo>
                    <a:pt x="1076854" y="189132"/>
                    <a:pt x="1069503" y="219318"/>
                    <a:pt x="1063027" y="249417"/>
                  </a:cubicBezTo>
                  <a:cubicBezTo>
                    <a:pt x="1062064" y="256941"/>
                    <a:pt x="1059439" y="264816"/>
                    <a:pt x="1058739" y="272603"/>
                  </a:cubicBezTo>
                  <a:cubicBezTo>
                    <a:pt x="1046399" y="311889"/>
                    <a:pt x="1037385" y="352311"/>
                    <a:pt x="1032572" y="392997"/>
                  </a:cubicBezTo>
                  <a:cubicBezTo>
                    <a:pt x="1021195" y="468943"/>
                    <a:pt x="1010693" y="545852"/>
                    <a:pt x="1017345" y="622848"/>
                  </a:cubicBezTo>
                  <a:cubicBezTo>
                    <a:pt x="1025133" y="743417"/>
                    <a:pt x="1063814" y="860573"/>
                    <a:pt x="1130062" y="961718"/>
                  </a:cubicBezTo>
                  <a:cubicBezTo>
                    <a:pt x="1150890" y="994441"/>
                    <a:pt x="1177757" y="1022790"/>
                    <a:pt x="1205849" y="1049476"/>
                  </a:cubicBezTo>
                  <a:cubicBezTo>
                    <a:pt x="1264571" y="1104511"/>
                    <a:pt x="1325393" y="1157533"/>
                    <a:pt x="1389015" y="1206968"/>
                  </a:cubicBezTo>
                  <a:cubicBezTo>
                    <a:pt x="1516873" y="1299014"/>
                    <a:pt x="1626090" y="1410045"/>
                    <a:pt x="1624689" y="1570250"/>
                  </a:cubicBezTo>
                  <a:cubicBezTo>
                    <a:pt x="1600273" y="1566400"/>
                    <a:pt x="1576382" y="1559838"/>
                    <a:pt x="1551616" y="1557825"/>
                  </a:cubicBezTo>
                  <a:cubicBezTo>
                    <a:pt x="1501645" y="1554938"/>
                    <a:pt x="1453163" y="1544876"/>
                    <a:pt x="1407305" y="1524402"/>
                  </a:cubicBezTo>
                  <a:cubicBezTo>
                    <a:pt x="1379039" y="1514165"/>
                    <a:pt x="1351997" y="1500866"/>
                    <a:pt x="1324693" y="1488354"/>
                  </a:cubicBezTo>
                  <a:cubicBezTo>
                    <a:pt x="1277173" y="1467267"/>
                    <a:pt x="1228865" y="1447581"/>
                    <a:pt x="1186771" y="1416695"/>
                  </a:cubicBezTo>
                  <a:cubicBezTo>
                    <a:pt x="1108971" y="1366210"/>
                    <a:pt x="1042198" y="1301638"/>
                    <a:pt x="969825" y="1244066"/>
                  </a:cubicBezTo>
                  <a:cubicBezTo>
                    <a:pt x="925980" y="1202593"/>
                    <a:pt x="882573" y="1160420"/>
                    <a:pt x="841442" y="1116148"/>
                  </a:cubicBezTo>
                  <a:cubicBezTo>
                    <a:pt x="813350" y="1081937"/>
                    <a:pt x="788059" y="1045539"/>
                    <a:pt x="760142" y="1011066"/>
                  </a:cubicBezTo>
                  <a:cubicBezTo>
                    <a:pt x="699232" y="943781"/>
                    <a:pt x="656701" y="863198"/>
                    <a:pt x="601042" y="792152"/>
                  </a:cubicBezTo>
                  <a:cubicBezTo>
                    <a:pt x="633685" y="733880"/>
                    <a:pt x="649525" y="665983"/>
                    <a:pt x="654863" y="599311"/>
                  </a:cubicBezTo>
                  <a:cubicBezTo>
                    <a:pt x="655826" y="565538"/>
                    <a:pt x="663264" y="527128"/>
                    <a:pt x="644711" y="496854"/>
                  </a:cubicBezTo>
                  <a:cubicBezTo>
                    <a:pt x="592553" y="446369"/>
                    <a:pt x="538820" y="577525"/>
                    <a:pt x="527618" y="615586"/>
                  </a:cubicBezTo>
                  <a:cubicBezTo>
                    <a:pt x="505827" y="560988"/>
                    <a:pt x="481323" y="506829"/>
                    <a:pt x="443080" y="461506"/>
                  </a:cubicBezTo>
                  <a:cubicBezTo>
                    <a:pt x="397135" y="406209"/>
                    <a:pt x="356179" y="408396"/>
                    <a:pt x="361342" y="488542"/>
                  </a:cubicBezTo>
                  <a:cubicBezTo>
                    <a:pt x="334650" y="438057"/>
                    <a:pt x="291944" y="482767"/>
                    <a:pt x="298157" y="524240"/>
                  </a:cubicBezTo>
                  <a:cubicBezTo>
                    <a:pt x="235760" y="449782"/>
                    <a:pt x="212219" y="553989"/>
                    <a:pt x="235585" y="603161"/>
                  </a:cubicBezTo>
                  <a:cubicBezTo>
                    <a:pt x="249237" y="636410"/>
                    <a:pt x="269190" y="666683"/>
                    <a:pt x="285380" y="698706"/>
                  </a:cubicBezTo>
                  <a:cubicBezTo>
                    <a:pt x="303846" y="743329"/>
                    <a:pt x="330625" y="783752"/>
                    <a:pt x="352678" y="826625"/>
                  </a:cubicBezTo>
                  <a:cubicBezTo>
                    <a:pt x="387596" y="906858"/>
                    <a:pt x="440104" y="977117"/>
                    <a:pt x="485524" y="1051401"/>
                  </a:cubicBezTo>
                  <a:cubicBezTo>
                    <a:pt x="543808" y="1138197"/>
                    <a:pt x="608306" y="1221930"/>
                    <a:pt x="679192" y="1298751"/>
                  </a:cubicBezTo>
                  <a:cubicBezTo>
                    <a:pt x="724874" y="1339874"/>
                    <a:pt x="766793" y="1384847"/>
                    <a:pt x="812388" y="1425970"/>
                  </a:cubicBezTo>
                  <a:cubicBezTo>
                    <a:pt x="853169" y="1459305"/>
                    <a:pt x="891062" y="1493604"/>
                    <a:pt x="931231" y="1528252"/>
                  </a:cubicBezTo>
                  <a:cubicBezTo>
                    <a:pt x="998529" y="1576199"/>
                    <a:pt x="1069240" y="1620472"/>
                    <a:pt x="1143277" y="1657308"/>
                  </a:cubicBezTo>
                  <a:cubicBezTo>
                    <a:pt x="1210837" y="1695193"/>
                    <a:pt x="1281723" y="1731417"/>
                    <a:pt x="1354972" y="1757578"/>
                  </a:cubicBezTo>
                  <a:cubicBezTo>
                    <a:pt x="1396279" y="1770877"/>
                    <a:pt x="1438460" y="1783214"/>
                    <a:pt x="1481517" y="1789164"/>
                  </a:cubicBezTo>
                  <a:cubicBezTo>
                    <a:pt x="1499545" y="1791001"/>
                    <a:pt x="1517573" y="1792313"/>
                    <a:pt x="1535513" y="1794413"/>
                  </a:cubicBezTo>
                  <a:cubicBezTo>
                    <a:pt x="1528862" y="1804913"/>
                    <a:pt x="1522211" y="1815325"/>
                    <a:pt x="1515647" y="1825649"/>
                  </a:cubicBezTo>
                  <a:cubicBezTo>
                    <a:pt x="1464539" y="1899846"/>
                    <a:pt x="1400304" y="1963630"/>
                    <a:pt x="1347796" y="2036776"/>
                  </a:cubicBezTo>
                  <a:cubicBezTo>
                    <a:pt x="1292925" y="2112547"/>
                    <a:pt x="1234379" y="2185694"/>
                    <a:pt x="1181433" y="2262865"/>
                  </a:cubicBezTo>
                  <a:cubicBezTo>
                    <a:pt x="1135838" y="2329711"/>
                    <a:pt x="1098120" y="2401458"/>
                    <a:pt x="1062677" y="2474079"/>
                  </a:cubicBezTo>
                  <a:cubicBezTo>
                    <a:pt x="1016819" y="2566562"/>
                    <a:pt x="977701" y="2663157"/>
                    <a:pt x="957748" y="2764827"/>
                  </a:cubicBezTo>
                  <a:cubicBezTo>
                    <a:pt x="909965" y="3027488"/>
                    <a:pt x="960548" y="3153045"/>
                    <a:pt x="1122536" y="3337223"/>
                  </a:cubicBezTo>
                  <a:cubicBezTo>
                    <a:pt x="1076854" y="3324361"/>
                    <a:pt x="1028634" y="3325673"/>
                    <a:pt x="981639" y="3324186"/>
                  </a:cubicBezTo>
                  <a:cubicBezTo>
                    <a:pt x="888962" y="3318061"/>
                    <a:pt x="826302" y="3346235"/>
                    <a:pt x="752178" y="3398382"/>
                  </a:cubicBezTo>
                  <a:cubicBezTo>
                    <a:pt x="712272" y="3426643"/>
                    <a:pt x="681992" y="3465841"/>
                    <a:pt x="654338" y="3505652"/>
                  </a:cubicBezTo>
                  <a:cubicBezTo>
                    <a:pt x="626771" y="3545375"/>
                    <a:pt x="599379" y="3585710"/>
                    <a:pt x="580914" y="3630595"/>
                  </a:cubicBezTo>
                  <a:cubicBezTo>
                    <a:pt x="549146" y="3704879"/>
                    <a:pt x="524643" y="3782575"/>
                    <a:pt x="512128" y="3862458"/>
                  </a:cubicBezTo>
                  <a:cubicBezTo>
                    <a:pt x="502414" y="3924755"/>
                    <a:pt x="487012" y="3986440"/>
                    <a:pt x="484036" y="4049524"/>
                  </a:cubicBezTo>
                  <a:cubicBezTo>
                    <a:pt x="401948" y="4085310"/>
                    <a:pt x="313647" y="4104646"/>
                    <a:pt x="232785" y="4144019"/>
                  </a:cubicBezTo>
                  <a:cubicBezTo>
                    <a:pt x="204518" y="4154256"/>
                    <a:pt x="180014" y="4172018"/>
                    <a:pt x="152885" y="4184617"/>
                  </a:cubicBezTo>
                  <a:cubicBezTo>
                    <a:pt x="113766" y="4203866"/>
                    <a:pt x="71584" y="4221803"/>
                    <a:pt x="38154" y="4250764"/>
                  </a:cubicBezTo>
                  <a:cubicBezTo>
                    <a:pt x="4374" y="4273863"/>
                    <a:pt x="-18030" y="4315336"/>
                    <a:pt x="19514" y="4346747"/>
                  </a:cubicBezTo>
                  <a:cubicBezTo>
                    <a:pt x="52594" y="4374570"/>
                    <a:pt x="99326" y="4370983"/>
                    <a:pt x="139932" y="4374483"/>
                  </a:cubicBezTo>
                  <a:cubicBezTo>
                    <a:pt x="232434" y="4376757"/>
                    <a:pt x="324324" y="4362758"/>
                    <a:pt x="416301" y="4354709"/>
                  </a:cubicBezTo>
                  <a:cubicBezTo>
                    <a:pt x="499089" y="4348147"/>
                    <a:pt x="581877" y="4345872"/>
                    <a:pt x="665190" y="4348934"/>
                  </a:cubicBezTo>
                  <a:cubicBezTo>
                    <a:pt x="734500" y="4353746"/>
                    <a:pt x="739139" y="4267388"/>
                    <a:pt x="746402" y="4217078"/>
                  </a:cubicBezTo>
                  <a:cubicBezTo>
                    <a:pt x="753928" y="4171580"/>
                    <a:pt x="766180" y="4127220"/>
                    <a:pt x="773619" y="4081547"/>
                  </a:cubicBezTo>
                  <a:cubicBezTo>
                    <a:pt x="779920" y="4034212"/>
                    <a:pt x="789897" y="3990289"/>
                    <a:pt x="799523" y="3942954"/>
                  </a:cubicBezTo>
                  <a:cubicBezTo>
                    <a:pt x="807837" y="3902006"/>
                    <a:pt x="812738" y="3859221"/>
                    <a:pt x="832078" y="3821598"/>
                  </a:cubicBezTo>
                  <a:cubicBezTo>
                    <a:pt x="862095" y="3767526"/>
                    <a:pt x="910140" y="3724653"/>
                    <a:pt x="960111" y="3687205"/>
                  </a:cubicBezTo>
                  <a:cubicBezTo>
                    <a:pt x="1025221" y="3648357"/>
                    <a:pt x="1102933" y="3632870"/>
                    <a:pt x="1179420" y="3634708"/>
                  </a:cubicBezTo>
                  <a:cubicBezTo>
                    <a:pt x="1215388" y="3638557"/>
                    <a:pt x="1248468" y="3645732"/>
                    <a:pt x="1283561" y="3657544"/>
                  </a:cubicBezTo>
                  <a:cubicBezTo>
                    <a:pt x="1291525" y="3659556"/>
                    <a:pt x="1302377" y="3665243"/>
                    <a:pt x="1313316" y="3669706"/>
                  </a:cubicBezTo>
                  <a:cubicBezTo>
                    <a:pt x="1313578" y="3681693"/>
                    <a:pt x="1313316" y="3693592"/>
                    <a:pt x="1312703" y="3705491"/>
                  </a:cubicBezTo>
                  <a:cubicBezTo>
                    <a:pt x="1307190" y="3753789"/>
                    <a:pt x="1285749" y="3798412"/>
                    <a:pt x="1272184" y="3844697"/>
                  </a:cubicBezTo>
                  <a:cubicBezTo>
                    <a:pt x="1269034" y="3854934"/>
                    <a:pt x="1265008" y="3866046"/>
                    <a:pt x="1268946" y="3876633"/>
                  </a:cubicBezTo>
                  <a:cubicBezTo>
                    <a:pt x="1271134" y="3885120"/>
                    <a:pt x="1277348" y="3891857"/>
                    <a:pt x="1284174" y="3896932"/>
                  </a:cubicBezTo>
                  <a:cubicBezTo>
                    <a:pt x="1314716" y="3916356"/>
                    <a:pt x="1353134" y="3915656"/>
                    <a:pt x="1387877" y="3921693"/>
                  </a:cubicBezTo>
                  <a:cubicBezTo>
                    <a:pt x="1427521" y="3927205"/>
                    <a:pt x="1467165" y="3932717"/>
                    <a:pt x="1506634" y="3939367"/>
                  </a:cubicBezTo>
                  <a:cubicBezTo>
                    <a:pt x="1683061" y="3967278"/>
                    <a:pt x="1862027" y="3967191"/>
                    <a:pt x="2040642" y="3967103"/>
                  </a:cubicBezTo>
                  <a:cubicBezTo>
                    <a:pt x="2095601" y="3967103"/>
                    <a:pt x="2150559" y="3967016"/>
                    <a:pt x="2205430" y="3967803"/>
                  </a:cubicBezTo>
                  <a:cubicBezTo>
                    <a:pt x="2219082" y="3967978"/>
                    <a:pt x="2232734" y="3967978"/>
                    <a:pt x="2246387" y="3967978"/>
                  </a:cubicBezTo>
                  <a:cubicBezTo>
                    <a:pt x="2275266" y="3967978"/>
                    <a:pt x="2304058" y="3967628"/>
                    <a:pt x="2332850" y="3967016"/>
                  </a:cubicBezTo>
                  <a:cubicBezTo>
                    <a:pt x="2330400" y="3986790"/>
                    <a:pt x="2339151" y="4008314"/>
                    <a:pt x="2345102" y="4026688"/>
                  </a:cubicBezTo>
                  <a:cubicBezTo>
                    <a:pt x="2368818" y="4099134"/>
                    <a:pt x="2421764" y="4162393"/>
                    <a:pt x="2490375" y="4196167"/>
                  </a:cubicBezTo>
                  <a:cubicBezTo>
                    <a:pt x="2554347" y="4232740"/>
                    <a:pt x="2625321" y="4255314"/>
                    <a:pt x="2699357" y="4256451"/>
                  </a:cubicBezTo>
                  <a:cubicBezTo>
                    <a:pt x="2700320" y="4256539"/>
                    <a:pt x="2701283" y="4256539"/>
                    <a:pt x="2702158" y="4256626"/>
                  </a:cubicBezTo>
                  <a:cubicBezTo>
                    <a:pt x="2702683" y="4256626"/>
                    <a:pt x="2705046" y="4256714"/>
                    <a:pt x="2707321" y="4256888"/>
                  </a:cubicBezTo>
                  <a:cubicBezTo>
                    <a:pt x="2815138" y="4261351"/>
                    <a:pt x="2924005" y="4229065"/>
                    <a:pt x="3015807" y="4172718"/>
                  </a:cubicBezTo>
                  <a:cubicBezTo>
                    <a:pt x="3077766" y="4140432"/>
                    <a:pt x="3135088" y="4096159"/>
                    <a:pt x="3170618" y="4035000"/>
                  </a:cubicBezTo>
                  <a:cubicBezTo>
                    <a:pt x="3170706" y="4034912"/>
                    <a:pt x="3170706" y="4034825"/>
                    <a:pt x="3170794" y="4034650"/>
                  </a:cubicBezTo>
                  <a:cubicBezTo>
                    <a:pt x="3186021" y="4027475"/>
                    <a:pt x="3201773" y="4027388"/>
                    <a:pt x="3221901" y="4036662"/>
                  </a:cubicBezTo>
                  <a:lnTo>
                    <a:pt x="3221901" y="4036575"/>
                  </a:lnTo>
                  <a:cubicBezTo>
                    <a:pt x="3316941" y="4064836"/>
                    <a:pt x="3408918" y="4096334"/>
                    <a:pt x="3503170" y="4128357"/>
                  </a:cubicBezTo>
                  <a:cubicBezTo>
                    <a:pt x="3546490" y="4145244"/>
                    <a:pt x="3588234" y="4166593"/>
                    <a:pt x="3632078" y="4181992"/>
                  </a:cubicBezTo>
                  <a:cubicBezTo>
                    <a:pt x="3678373" y="4198267"/>
                    <a:pt x="3729831" y="4201854"/>
                    <a:pt x="3778838" y="4204479"/>
                  </a:cubicBezTo>
                  <a:cubicBezTo>
                    <a:pt x="3798967" y="4204479"/>
                    <a:pt x="3823908" y="4205004"/>
                    <a:pt x="3838523" y="4188904"/>
                  </a:cubicBezTo>
                  <a:cubicBezTo>
                    <a:pt x="3851650" y="4171493"/>
                    <a:pt x="3835110" y="4153906"/>
                    <a:pt x="3820407" y="414471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23"/>
            <p:cNvSpPr/>
            <p:nvPr/>
          </p:nvSpPr>
          <p:spPr>
            <a:xfrm>
              <a:off x="2912606" y="8461770"/>
              <a:ext cx="1137" cy="87"/>
            </a:xfrm>
            <a:custGeom>
              <a:avLst/>
              <a:gdLst/>
              <a:ahLst/>
              <a:cxnLst/>
              <a:rect l="l" t="t" r="r" b="b"/>
              <a:pathLst>
                <a:path w="1137" h="87" extrusionOk="0">
                  <a:moveTo>
                    <a:pt x="0" y="88"/>
                  </a:moveTo>
                  <a:cubicBezTo>
                    <a:pt x="87" y="88"/>
                    <a:pt x="175" y="88"/>
                    <a:pt x="263" y="88"/>
                  </a:cubicBezTo>
                  <a:cubicBezTo>
                    <a:pt x="525" y="88"/>
                    <a:pt x="788" y="0"/>
                    <a:pt x="1138" y="0"/>
                  </a:cubicBezTo>
                  <a:cubicBezTo>
                    <a:pt x="788" y="0"/>
                    <a:pt x="350" y="88"/>
                    <a:pt x="0" y="88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2" name="Google Shape;872;p23"/>
          <p:cNvGrpSpPr/>
          <p:nvPr/>
        </p:nvGrpSpPr>
        <p:grpSpPr>
          <a:xfrm>
            <a:off x="100486" y="3969345"/>
            <a:ext cx="1166367" cy="1160958"/>
            <a:chOff x="1028699" y="6142905"/>
            <a:chExt cx="3843298" cy="4374728"/>
          </a:xfrm>
        </p:grpSpPr>
        <p:grpSp>
          <p:nvGrpSpPr>
            <p:cNvPr id="873" name="Google Shape;873;p23"/>
            <p:cNvGrpSpPr/>
            <p:nvPr/>
          </p:nvGrpSpPr>
          <p:grpSpPr>
            <a:xfrm>
              <a:off x="1028699" y="6142905"/>
              <a:ext cx="3843298" cy="4374728"/>
              <a:chOff x="1028699" y="6142905"/>
              <a:chExt cx="3843298" cy="4374728"/>
            </a:xfrm>
          </p:grpSpPr>
          <p:sp>
            <p:nvSpPr>
              <p:cNvPr id="874" name="Google Shape;874;p23"/>
              <p:cNvSpPr/>
              <p:nvPr/>
            </p:nvSpPr>
            <p:spPr>
              <a:xfrm>
                <a:off x="2751110" y="7225353"/>
                <a:ext cx="398644" cy="688082"/>
              </a:xfrm>
              <a:custGeom>
                <a:avLst/>
                <a:gdLst/>
                <a:ahLst/>
                <a:cxnLst/>
                <a:rect l="l" t="t" r="r" b="b"/>
                <a:pathLst>
                  <a:path w="398644" h="688082" extrusionOk="0">
                    <a:moveTo>
                      <a:pt x="167010" y="683357"/>
                    </a:moveTo>
                    <a:cubicBezTo>
                      <a:pt x="178562" y="686595"/>
                      <a:pt x="190026" y="688082"/>
                      <a:pt x="201403" y="688082"/>
                    </a:cubicBezTo>
                    <a:cubicBezTo>
                      <a:pt x="273339" y="688082"/>
                      <a:pt x="340024" y="628498"/>
                      <a:pt x="370304" y="565763"/>
                    </a:cubicBezTo>
                    <a:cubicBezTo>
                      <a:pt x="387632" y="531115"/>
                      <a:pt x="391832" y="491742"/>
                      <a:pt x="394458" y="453594"/>
                    </a:cubicBezTo>
                    <a:cubicBezTo>
                      <a:pt x="399009" y="404859"/>
                      <a:pt x="400234" y="355949"/>
                      <a:pt x="396208" y="307126"/>
                    </a:cubicBezTo>
                    <a:cubicBezTo>
                      <a:pt x="385706" y="213681"/>
                      <a:pt x="372579" y="107812"/>
                      <a:pt x="295130" y="44465"/>
                    </a:cubicBezTo>
                    <a:cubicBezTo>
                      <a:pt x="237458" y="-8032"/>
                      <a:pt x="142068" y="-17745"/>
                      <a:pt x="81596" y="35365"/>
                    </a:cubicBezTo>
                    <a:cubicBezTo>
                      <a:pt x="47204" y="70188"/>
                      <a:pt x="16836" y="112536"/>
                      <a:pt x="10885" y="162409"/>
                    </a:cubicBezTo>
                    <a:cubicBezTo>
                      <a:pt x="-6180" y="257604"/>
                      <a:pt x="-1454" y="355074"/>
                      <a:pt x="13161" y="450182"/>
                    </a:cubicBezTo>
                    <a:cubicBezTo>
                      <a:pt x="25938" y="564713"/>
                      <a:pt x="56480" y="634185"/>
                      <a:pt x="167010" y="683357"/>
                    </a:cubicBezTo>
                    <a:close/>
                    <a:moveTo>
                      <a:pt x="175061" y="41052"/>
                    </a:moveTo>
                    <a:cubicBezTo>
                      <a:pt x="197114" y="41052"/>
                      <a:pt x="218730" y="48315"/>
                      <a:pt x="233870" y="65114"/>
                    </a:cubicBezTo>
                    <a:cubicBezTo>
                      <a:pt x="235446" y="68701"/>
                      <a:pt x="240959" y="68089"/>
                      <a:pt x="241747" y="64239"/>
                    </a:cubicBezTo>
                    <a:cubicBezTo>
                      <a:pt x="242009" y="60389"/>
                      <a:pt x="239996" y="56539"/>
                      <a:pt x="238071" y="53214"/>
                    </a:cubicBezTo>
                    <a:cubicBezTo>
                      <a:pt x="298805" y="84800"/>
                      <a:pt x="331098" y="148060"/>
                      <a:pt x="342387" y="213594"/>
                    </a:cubicBezTo>
                    <a:cubicBezTo>
                      <a:pt x="346063" y="231180"/>
                      <a:pt x="349038" y="248854"/>
                      <a:pt x="351576" y="266616"/>
                    </a:cubicBezTo>
                    <a:cubicBezTo>
                      <a:pt x="348951" y="269153"/>
                      <a:pt x="347113" y="272741"/>
                      <a:pt x="346763" y="277290"/>
                    </a:cubicBezTo>
                    <a:cubicBezTo>
                      <a:pt x="342212" y="348162"/>
                      <a:pt x="246997" y="332588"/>
                      <a:pt x="200703" y="314389"/>
                    </a:cubicBezTo>
                    <a:cubicBezTo>
                      <a:pt x="150032" y="295140"/>
                      <a:pt x="111876" y="255417"/>
                      <a:pt x="97436" y="202482"/>
                    </a:cubicBezTo>
                    <a:cubicBezTo>
                      <a:pt x="87022" y="155584"/>
                      <a:pt x="89035" y="99325"/>
                      <a:pt x="116339" y="59339"/>
                    </a:cubicBezTo>
                    <a:cubicBezTo>
                      <a:pt x="119227" y="57327"/>
                      <a:pt x="122115" y="55227"/>
                      <a:pt x="125178" y="53477"/>
                    </a:cubicBezTo>
                    <a:cubicBezTo>
                      <a:pt x="140056" y="45602"/>
                      <a:pt x="157646" y="41052"/>
                      <a:pt x="175061" y="41052"/>
                    </a:cubicBezTo>
                    <a:close/>
                    <a:moveTo>
                      <a:pt x="39502" y="234593"/>
                    </a:moveTo>
                    <a:cubicBezTo>
                      <a:pt x="44403" y="187958"/>
                      <a:pt x="44928" y="136335"/>
                      <a:pt x="75821" y="97662"/>
                    </a:cubicBezTo>
                    <a:cubicBezTo>
                      <a:pt x="76696" y="96612"/>
                      <a:pt x="77571" y="95650"/>
                      <a:pt x="78446" y="94687"/>
                    </a:cubicBezTo>
                    <a:cubicBezTo>
                      <a:pt x="58143" y="152434"/>
                      <a:pt x="69257" y="223218"/>
                      <a:pt x="100324" y="275016"/>
                    </a:cubicBezTo>
                    <a:cubicBezTo>
                      <a:pt x="138130" y="335125"/>
                      <a:pt x="212692" y="368023"/>
                      <a:pt x="282440" y="367761"/>
                    </a:cubicBezTo>
                    <a:cubicBezTo>
                      <a:pt x="309657" y="369861"/>
                      <a:pt x="338887" y="359886"/>
                      <a:pt x="358752" y="341687"/>
                    </a:cubicBezTo>
                    <a:cubicBezTo>
                      <a:pt x="359365" y="354287"/>
                      <a:pt x="359627" y="366886"/>
                      <a:pt x="359540" y="379485"/>
                    </a:cubicBezTo>
                    <a:cubicBezTo>
                      <a:pt x="355689" y="432595"/>
                      <a:pt x="357615" y="490517"/>
                      <a:pt x="338362" y="541352"/>
                    </a:cubicBezTo>
                    <a:cubicBezTo>
                      <a:pt x="313158" y="597524"/>
                      <a:pt x="260649" y="647047"/>
                      <a:pt x="196677" y="649497"/>
                    </a:cubicBezTo>
                    <a:cubicBezTo>
                      <a:pt x="162022" y="644947"/>
                      <a:pt x="132529" y="618961"/>
                      <a:pt x="106450" y="597174"/>
                    </a:cubicBezTo>
                    <a:cubicBezTo>
                      <a:pt x="73283" y="562264"/>
                      <a:pt x="60331" y="515279"/>
                      <a:pt x="55605" y="468468"/>
                    </a:cubicBezTo>
                    <a:cubicBezTo>
                      <a:pt x="41428" y="391122"/>
                      <a:pt x="33902" y="313164"/>
                      <a:pt x="39502" y="23459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23"/>
              <p:cNvSpPr/>
              <p:nvPr/>
            </p:nvSpPr>
            <p:spPr>
              <a:xfrm>
                <a:off x="3160195" y="7218596"/>
                <a:ext cx="444923" cy="692215"/>
              </a:xfrm>
              <a:custGeom>
                <a:avLst/>
                <a:gdLst/>
                <a:ahLst/>
                <a:cxnLst/>
                <a:rect l="l" t="t" r="r" b="b"/>
                <a:pathLst>
                  <a:path w="444923" h="692215" extrusionOk="0">
                    <a:moveTo>
                      <a:pt x="217984" y="691778"/>
                    </a:moveTo>
                    <a:cubicBezTo>
                      <a:pt x="222097" y="692040"/>
                      <a:pt x="226210" y="692215"/>
                      <a:pt x="230236" y="692215"/>
                    </a:cubicBezTo>
                    <a:cubicBezTo>
                      <a:pt x="263578" y="692215"/>
                      <a:pt x="295871" y="682678"/>
                      <a:pt x="322475" y="661942"/>
                    </a:cubicBezTo>
                    <a:cubicBezTo>
                      <a:pt x="357218" y="642168"/>
                      <a:pt x="386097" y="612682"/>
                      <a:pt x="404475" y="577158"/>
                    </a:cubicBezTo>
                    <a:cubicBezTo>
                      <a:pt x="448845" y="470239"/>
                      <a:pt x="450595" y="348970"/>
                      <a:pt x="438518" y="235138"/>
                    </a:cubicBezTo>
                    <a:cubicBezTo>
                      <a:pt x="425916" y="142131"/>
                      <a:pt x="379446" y="39236"/>
                      <a:pt x="285019" y="6337"/>
                    </a:cubicBezTo>
                    <a:cubicBezTo>
                      <a:pt x="243888" y="-5300"/>
                      <a:pt x="200743" y="388"/>
                      <a:pt x="160662" y="12900"/>
                    </a:cubicBezTo>
                    <a:cubicBezTo>
                      <a:pt x="81462" y="26811"/>
                      <a:pt x="27466" y="103457"/>
                      <a:pt x="12939" y="178704"/>
                    </a:cubicBezTo>
                    <a:cubicBezTo>
                      <a:pt x="-12965" y="306797"/>
                      <a:pt x="250" y="443903"/>
                      <a:pt x="50570" y="564647"/>
                    </a:cubicBezTo>
                    <a:cubicBezTo>
                      <a:pt x="75949" y="633593"/>
                      <a:pt x="142109" y="691778"/>
                      <a:pt x="217984" y="691778"/>
                    </a:cubicBezTo>
                    <a:close/>
                    <a:moveTo>
                      <a:pt x="255614" y="40636"/>
                    </a:moveTo>
                    <a:cubicBezTo>
                      <a:pt x="334289" y="52535"/>
                      <a:pt x="374983" y="135131"/>
                      <a:pt x="393099" y="204777"/>
                    </a:cubicBezTo>
                    <a:cubicBezTo>
                      <a:pt x="393624" y="207402"/>
                      <a:pt x="394061" y="210115"/>
                      <a:pt x="394499" y="212739"/>
                    </a:cubicBezTo>
                    <a:cubicBezTo>
                      <a:pt x="394499" y="213089"/>
                      <a:pt x="394499" y="213439"/>
                      <a:pt x="394411" y="213789"/>
                    </a:cubicBezTo>
                    <a:cubicBezTo>
                      <a:pt x="386185" y="352470"/>
                      <a:pt x="259728" y="344858"/>
                      <a:pt x="180265" y="263049"/>
                    </a:cubicBezTo>
                    <a:cubicBezTo>
                      <a:pt x="124782" y="206440"/>
                      <a:pt x="107804" y="103807"/>
                      <a:pt x="164425" y="53235"/>
                    </a:cubicBezTo>
                    <a:cubicBezTo>
                      <a:pt x="175977" y="51660"/>
                      <a:pt x="188404" y="44835"/>
                      <a:pt x="199256" y="42911"/>
                    </a:cubicBezTo>
                    <a:cubicBezTo>
                      <a:pt x="210195" y="39148"/>
                      <a:pt x="221134" y="39848"/>
                      <a:pt x="232161" y="40548"/>
                    </a:cubicBezTo>
                    <a:cubicBezTo>
                      <a:pt x="240037" y="41161"/>
                      <a:pt x="247826" y="41686"/>
                      <a:pt x="255614" y="40636"/>
                    </a:cubicBezTo>
                    <a:close/>
                    <a:moveTo>
                      <a:pt x="104128" y="81934"/>
                    </a:moveTo>
                    <a:cubicBezTo>
                      <a:pt x="89339" y="115007"/>
                      <a:pt x="90651" y="155517"/>
                      <a:pt x="98440" y="190166"/>
                    </a:cubicBezTo>
                    <a:cubicBezTo>
                      <a:pt x="120056" y="279586"/>
                      <a:pt x="201706" y="356145"/>
                      <a:pt x="295258" y="360694"/>
                    </a:cubicBezTo>
                    <a:cubicBezTo>
                      <a:pt x="337878" y="365069"/>
                      <a:pt x="381459" y="344245"/>
                      <a:pt x="405175" y="309247"/>
                    </a:cubicBezTo>
                    <a:cubicBezTo>
                      <a:pt x="408238" y="382918"/>
                      <a:pt x="400100" y="456852"/>
                      <a:pt x="381109" y="528598"/>
                    </a:cubicBezTo>
                    <a:cubicBezTo>
                      <a:pt x="369645" y="570509"/>
                      <a:pt x="340415" y="606294"/>
                      <a:pt x="302610" y="627643"/>
                    </a:cubicBezTo>
                    <a:cubicBezTo>
                      <a:pt x="279156" y="646280"/>
                      <a:pt x="251151" y="654330"/>
                      <a:pt x="221222" y="652317"/>
                    </a:cubicBezTo>
                    <a:cubicBezTo>
                      <a:pt x="139921" y="653455"/>
                      <a:pt x="91264" y="578733"/>
                      <a:pt x="71311" y="508299"/>
                    </a:cubicBezTo>
                    <a:cubicBezTo>
                      <a:pt x="52495" y="451865"/>
                      <a:pt x="41294" y="392805"/>
                      <a:pt x="40418" y="333221"/>
                    </a:cubicBezTo>
                    <a:cubicBezTo>
                      <a:pt x="36830" y="248788"/>
                      <a:pt x="42169" y="143793"/>
                      <a:pt x="104128" y="819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23"/>
              <p:cNvSpPr/>
              <p:nvPr/>
            </p:nvSpPr>
            <p:spPr>
              <a:xfrm>
                <a:off x="3113424" y="7879615"/>
                <a:ext cx="99793" cy="99818"/>
              </a:xfrm>
              <a:custGeom>
                <a:avLst/>
                <a:gdLst/>
                <a:ahLst/>
                <a:cxnLst/>
                <a:rect l="l" t="t" r="r" b="b"/>
                <a:pathLst>
                  <a:path w="99793" h="99818" extrusionOk="0">
                    <a:moveTo>
                      <a:pt x="82639" y="10197"/>
                    </a:moveTo>
                    <a:cubicBezTo>
                      <a:pt x="67062" y="-3103"/>
                      <a:pt x="39933" y="-4503"/>
                      <a:pt x="26543" y="12647"/>
                    </a:cubicBezTo>
                    <a:cubicBezTo>
                      <a:pt x="-19839" y="33296"/>
                      <a:pt x="-674" y="96205"/>
                      <a:pt x="47371" y="99005"/>
                    </a:cubicBezTo>
                    <a:cubicBezTo>
                      <a:pt x="96029" y="108104"/>
                      <a:pt x="117470" y="38458"/>
                      <a:pt x="82639" y="10197"/>
                    </a:cubicBezTo>
                    <a:close/>
                    <a:moveTo>
                      <a:pt x="58486" y="61294"/>
                    </a:moveTo>
                    <a:cubicBezTo>
                      <a:pt x="58486" y="61294"/>
                      <a:pt x="58486" y="61382"/>
                      <a:pt x="58486" y="61294"/>
                    </a:cubicBezTo>
                    <a:cubicBezTo>
                      <a:pt x="57348" y="61732"/>
                      <a:pt x="56298" y="61819"/>
                      <a:pt x="55160" y="61819"/>
                    </a:cubicBezTo>
                    <a:cubicBezTo>
                      <a:pt x="46146" y="61469"/>
                      <a:pt x="35207" y="59544"/>
                      <a:pt x="31006" y="50445"/>
                    </a:cubicBezTo>
                    <a:cubicBezTo>
                      <a:pt x="31094" y="50707"/>
                      <a:pt x="31181" y="50970"/>
                      <a:pt x="31269" y="51232"/>
                    </a:cubicBezTo>
                    <a:cubicBezTo>
                      <a:pt x="31444" y="51494"/>
                      <a:pt x="31619" y="51845"/>
                      <a:pt x="31794" y="52107"/>
                    </a:cubicBezTo>
                    <a:cubicBezTo>
                      <a:pt x="31619" y="52020"/>
                      <a:pt x="31444" y="51670"/>
                      <a:pt x="31269" y="51232"/>
                    </a:cubicBezTo>
                    <a:cubicBezTo>
                      <a:pt x="31094" y="50970"/>
                      <a:pt x="31006" y="50795"/>
                      <a:pt x="30831" y="50532"/>
                    </a:cubicBezTo>
                    <a:cubicBezTo>
                      <a:pt x="29519" y="45895"/>
                      <a:pt x="30831" y="40120"/>
                      <a:pt x="32757" y="35483"/>
                    </a:cubicBezTo>
                    <a:cubicBezTo>
                      <a:pt x="37745" y="34695"/>
                      <a:pt x="39758" y="28833"/>
                      <a:pt x="44921" y="28396"/>
                    </a:cubicBezTo>
                    <a:cubicBezTo>
                      <a:pt x="61724" y="25946"/>
                      <a:pt x="67412" y="50270"/>
                      <a:pt x="58486" y="6129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23"/>
              <p:cNvSpPr/>
              <p:nvPr/>
            </p:nvSpPr>
            <p:spPr>
              <a:xfrm>
                <a:off x="2916081" y="7931423"/>
                <a:ext cx="493062" cy="233170"/>
              </a:xfrm>
              <a:custGeom>
                <a:avLst/>
                <a:gdLst/>
                <a:ahLst/>
                <a:cxnLst/>
                <a:rect l="l" t="t" r="r" b="b"/>
                <a:pathLst>
                  <a:path w="493062" h="233170" extrusionOk="0">
                    <a:moveTo>
                      <a:pt x="474875" y="101707"/>
                    </a:moveTo>
                    <a:cubicBezTo>
                      <a:pt x="455272" y="91995"/>
                      <a:pt x="435406" y="75108"/>
                      <a:pt x="432693" y="52184"/>
                    </a:cubicBezTo>
                    <a:cubicBezTo>
                      <a:pt x="431206" y="37923"/>
                      <a:pt x="433918" y="23748"/>
                      <a:pt x="432868" y="9486"/>
                    </a:cubicBezTo>
                    <a:cubicBezTo>
                      <a:pt x="431031" y="-1450"/>
                      <a:pt x="415453" y="-3463"/>
                      <a:pt x="410552" y="6249"/>
                    </a:cubicBezTo>
                    <a:cubicBezTo>
                      <a:pt x="395938" y="37048"/>
                      <a:pt x="399613" y="69596"/>
                      <a:pt x="415628" y="95582"/>
                    </a:cubicBezTo>
                    <a:cubicBezTo>
                      <a:pt x="406702" y="99257"/>
                      <a:pt x="399875" y="110194"/>
                      <a:pt x="394100" y="118506"/>
                    </a:cubicBezTo>
                    <a:cubicBezTo>
                      <a:pt x="368108" y="148692"/>
                      <a:pt x="338791" y="179578"/>
                      <a:pt x="298360" y="188240"/>
                    </a:cubicBezTo>
                    <a:cubicBezTo>
                      <a:pt x="219160" y="206789"/>
                      <a:pt x="126045" y="175903"/>
                      <a:pt x="85351" y="102494"/>
                    </a:cubicBezTo>
                    <a:cubicBezTo>
                      <a:pt x="84301" y="100832"/>
                      <a:pt x="83251" y="98994"/>
                      <a:pt x="82201" y="97157"/>
                    </a:cubicBezTo>
                    <a:cubicBezTo>
                      <a:pt x="92178" y="85083"/>
                      <a:pt x="100404" y="71433"/>
                      <a:pt x="107580" y="57697"/>
                    </a:cubicBezTo>
                    <a:cubicBezTo>
                      <a:pt x="111518" y="48247"/>
                      <a:pt x="120357" y="17448"/>
                      <a:pt x="102329" y="19286"/>
                    </a:cubicBezTo>
                    <a:cubicBezTo>
                      <a:pt x="91127" y="25411"/>
                      <a:pt x="87627" y="39585"/>
                      <a:pt x="79226" y="48772"/>
                    </a:cubicBezTo>
                    <a:cubicBezTo>
                      <a:pt x="66624" y="63996"/>
                      <a:pt x="54459" y="80533"/>
                      <a:pt x="37044" y="90507"/>
                    </a:cubicBezTo>
                    <a:cubicBezTo>
                      <a:pt x="23217" y="99257"/>
                      <a:pt x="-3475" y="96545"/>
                      <a:pt x="376" y="120081"/>
                    </a:cubicBezTo>
                    <a:cubicBezTo>
                      <a:pt x="8952" y="146942"/>
                      <a:pt x="38882" y="132855"/>
                      <a:pt x="57872" y="119906"/>
                    </a:cubicBezTo>
                    <a:cubicBezTo>
                      <a:pt x="86664" y="190427"/>
                      <a:pt x="169627" y="228925"/>
                      <a:pt x="243226" y="232425"/>
                    </a:cubicBezTo>
                    <a:cubicBezTo>
                      <a:pt x="326539" y="239775"/>
                      <a:pt x="392875" y="191915"/>
                      <a:pt x="437857" y="125593"/>
                    </a:cubicBezTo>
                    <a:cubicBezTo>
                      <a:pt x="438557" y="124631"/>
                      <a:pt x="439082" y="123581"/>
                      <a:pt x="439607" y="122443"/>
                    </a:cubicBezTo>
                    <a:cubicBezTo>
                      <a:pt x="448008" y="129093"/>
                      <a:pt x="457547" y="134605"/>
                      <a:pt x="468136" y="138630"/>
                    </a:cubicBezTo>
                    <a:cubicBezTo>
                      <a:pt x="483976" y="145017"/>
                      <a:pt x="499991" y="125156"/>
                      <a:pt x="489927" y="110981"/>
                    </a:cubicBezTo>
                    <a:cubicBezTo>
                      <a:pt x="486514" y="105382"/>
                      <a:pt x="480651" y="103632"/>
                      <a:pt x="474875" y="10170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23"/>
              <p:cNvSpPr/>
              <p:nvPr/>
            </p:nvSpPr>
            <p:spPr>
              <a:xfrm>
                <a:off x="1028699" y="6142905"/>
                <a:ext cx="3843298" cy="4374728"/>
              </a:xfrm>
              <a:custGeom>
                <a:avLst/>
                <a:gdLst/>
                <a:ahLst/>
                <a:cxnLst/>
                <a:rect l="l" t="t" r="r" b="b"/>
                <a:pathLst>
                  <a:path w="3843299" h="4374728" extrusionOk="0">
                    <a:moveTo>
                      <a:pt x="3820407" y="4144719"/>
                    </a:moveTo>
                    <a:cubicBezTo>
                      <a:pt x="3772713" y="4107358"/>
                      <a:pt x="3725980" y="4068686"/>
                      <a:pt x="3676622" y="4033512"/>
                    </a:cubicBezTo>
                    <a:cubicBezTo>
                      <a:pt x="3597247" y="3979090"/>
                      <a:pt x="3524349" y="3915918"/>
                      <a:pt x="3446024" y="3860271"/>
                    </a:cubicBezTo>
                    <a:cubicBezTo>
                      <a:pt x="3384939" y="3820986"/>
                      <a:pt x="3323855" y="3781700"/>
                      <a:pt x="3259182" y="3748539"/>
                    </a:cubicBezTo>
                    <a:cubicBezTo>
                      <a:pt x="3165193" y="3700767"/>
                      <a:pt x="3170356" y="3718266"/>
                      <a:pt x="3110847" y="3790887"/>
                    </a:cubicBezTo>
                    <a:cubicBezTo>
                      <a:pt x="3105508" y="3800249"/>
                      <a:pt x="3075666" y="3828248"/>
                      <a:pt x="3070590" y="3844959"/>
                    </a:cubicBezTo>
                    <a:cubicBezTo>
                      <a:pt x="3067265" y="3845397"/>
                      <a:pt x="3063939" y="3846622"/>
                      <a:pt x="3061051" y="3849072"/>
                    </a:cubicBezTo>
                    <a:cubicBezTo>
                      <a:pt x="3038385" y="3868933"/>
                      <a:pt x="3020007" y="3888095"/>
                      <a:pt x="2996291" y="3908131"/>
                    </a:cubicBezTo>
                    <a:cubicBezTo>
                      <a:pt x="2937832" y="3959229"/>
                      <a:pt x="2874122" y="4001226"/>
                      <a:pt x="2796497" y="4017063"/>
                    </a:cubicBezTo>
                    <a:cubicBezTo>
                      <a:pt x="2739439" y="4028700"/>
                      <a:pt x="2678879" y="4037887"/>
                      <a:pt x="2624621" y="4010501"/>
                    </a:cubicBezTo>
                    <a:cubicBezTo>
                      <a:pt x="2604580" y="4000789"/>
                      <a:pt x="2587690" y="3986090"/>
                      <a:pt x="2572550" y="3969991"/>
                    </a:cubicBezTo>
                    <a:cubicBezTo>
                      <a:pt x="2567737" y="3965178"/>
                      <a:pt x="2563361" y="3959666"/>
                      <a:pt x="2558811" y="3954241"/>
                    </a:cubicBezTo>
                    <a:cubicBezTo>
                      <a:pt x="2563624" y="3953804"/>
                      <a:pt x="2568437" y="3953366"/>
                      <a:pt x="2573250" y="3952929"/>
                    </a:cubicBezTo>
                    <a:cubicBezTo>
                      <a:pt x="2610793" y="3951179"/>
                      <a:pt x="2654550" y="3950042"/>
                      <a:pt x="2693144" y="3945754"/>
                    </a:cubicBezTo>
                    <a:cubicBezTo>
                      <a:pt x="2722899" y="3935430"/>
                      <a:pt x="2735938" y="3902619"/>
                      <a:pt x="2746615" y="3875495"/>
                    </a:cubicBezTo>
                    <a:cubicBezTo>
                      <a:pt x="2776894" y="3801386"/>
                      <a:pt x="2791509" y="3721766"/>
                      <a:pt x="2793522" y="3641795"/>
                    </a:cubicBezTo>
                    <a:cubicBezTo>
                      <a:pt x="2794747" y="3634095"/>
                      <a:pt x="2795797" y="3626395"/>
                      <a:pt x="2796585" y="3618608"/>
                    </a:cubicBezTo>
                    <a:cubicBezTo>
                      <a:pt x="2802449" y="3533125"/>
                      <a:pt x="2794660" y="3444930"/>
                      <a:pt x="2766480" y="3363734"/>
                    </a:cubicBezTo>
                    <a:cubicBezTo>
                      <a:pt x="2741539" y="3294437"/>
                      <a:pt x="2699445" y="3231615"/>
                      <a:pt x="2660676" y="3168969"/>
                    </a:cubicBezTo>
                    <a:cubicBezTo>
                      <a:pt x="2619982" y="3102385"/>
                      <a:pt x="2579289" y="3035888"/>
                      <a:pt x="2536057" y="2970879"/>
                    </a:cubicBezTo>
                    <a:cubicBezTo>
                      <a:pt x="2487837" y="2898957"/>
                      <a:pt x="2440229" y="2822574"/>
                      <a:pt x="2431303" y="2734378"/>
                    </a:cubicBezTo>
                    <a:cubicBezTo>
                      <a:pt x="2408374" y="2536726"/>
                      <a:pt x="2526255" y="2359022"/>
                      <a:pt x="2634072" y="2203805"/>
                    </a:cubicBezTo>
                    <a:cubicBezTo>
                      <a:pt x="2713184" y="2103973"/>
                      <a:pt x="2799998" y="2006065"/>
                      <a:pt x="2841129" y="1883221"/>
                    </a:cubicBezTo>
                    <a:cubicBezTo>
                      <a:pt x="2854869" y="1845686"/>
                      <a:pt x="2863620" y="1802813"/>
                      <a:pt x="2868171" y="1756878"/>
                    </a:cubicBezTo>
                    <a:cubicBezTo>
                      <a:pt x="2876573" y="1759240"/>
                      <a:pt x="2885936" y="1758803"/>
                      <a:pt x="2894513" y="1759678"/>
                    </a:cubicBezTo>
                    <a:cubicBezTo>
                      <a:pt x="2904664" y="1760203"/>
                      <a:pt x="2914378" y="1760465"/>
                      <a:pt x="2923917" y="1760465"/>
                    </a:cubicBezTo>
                    <a:cubicBezTo>
                      <a:pt x="2982201" y="1760465"/>
                      <a:pt x="3029896" y="1749353"/>
                      <a:pt x="3080742" y="1711818"/>
                    </a:cubicBezTo>
                    <a:cubicBezTo>
                      <a:pt x="3101745" y="1699481"/>
                      <a:pt x="3124499" y="1689856"/>
                      <a:pt x="3144189" y="1675244"/>
                    </a:cubicBezTo>
                    <a:cubicBezTo>
                      <a:pt x="3165630" y="1658795"/>
                      <a:pt x="3183308" y="1638146"/>
                      <a:pt x="3202123" y="1618985"/>
                    </a:cubicBezTo>
                    <a:cubicBezTo>
                      <a:pt x="3222864" y="1596673"/>
                      <a:pt x="3247280" y="1578124"/>
                      <a:pt x="3267671" y="1555550"/>
                    </a:cubicBezTo>
                    <a:cubicBezTo>
                      <a:pt x="3293575" y="1524052"/>
                      <a:pt x="3315629" y="1488879"/>
                      <a:pt x="3335319" y="1453006"/>
                    </a:cubicBezTo>
                    <a:cubicBezTo>
                      <a:pt x="3354222" y="1412320"/>
                      <a:pt x="3378026" y="1374347"/>
                      <a:pt x="3393516" y="1331562"/>
                    </a:cubicBezTo>
                    <a:cubicBezTo>
                      <a:pt x="3404368" y="1295514"/>
                      <a:pt x="3413994" y="1259028"/>
                      <a:pt x="3425371" y="1223155"/>
                    </a:cubicBezTo>
                    <a:cubicBezTo>
                      <a:pt x="3436747" y="1179757"/>
                      <a:pt x="3448212" y="1136359"/>
                      <a:pt x="3458713" y="1092786"/>
                    </a:cubicBezTo>
                    <a:cubicBezTo>
                      <a:pt x="3475866" y="1034952"/>
                      <a:pt x="3495294" y="977817"/>
                      <a:pt x="3507634" y="918670"/>
                    </a:cubicBezTo>
                    <a:cubicBezTo>
                      <a:pt x="3522774" y="861011"/>
                      <a:pt x="3532137" y="802214"/>
                      <a:pt x="3542902" y="743592"/>
                    </a:cubicBezTo>
                    <a:cubicBezTo>
                      <a:pt x="3555504" y="685320"/>
                      <a:pt x="3565305" y="626348"/>
                      <a:pt x="3572919" y="567201"/>
                    </a:cubicBezTo>
                    <a:cubicBezTo>
                      <a:pt x="3577470" y="503591"/>
                      <a:pt x="3610112" y="445144"/>
                      <a:pt x="3611425" y="381360"/>
                    </a:cubicBezTo>
                    <a:cubicBezTo>
                      <a:pt x="3612387" y="299727"/>
                      <a:pt x="3552791" y="323088"/>
                      <a:pt x="3520761" y="370686"/>
                    </a:cubicBezTo>
                    <a:cubicBezTo>
                      <a:pt x="3515247" y="274528"/>
                      <a:pt x="3434210" y="340150"/>
                      <a:pt x="3413469" y="390897"/>
                    </a:cubicBezTo>
                    <a:cubicBezTo>
                      <a:pt x="3414081" y="362111"/>
                      <a:pt x="3406993" y="269366"/>
                      <a:pt x="3360523" y="308389"/>
                    </a:cubicBezTo>
                    <a:cubicBezTo>
                      <a:pt x="3336719" y="337000"/>
                      <a:pt x="3332081" y="376810"/>
                      <a:pt x="3321230" y="411458"/>
                    </a:cubicBezTo>
                    <a:cubicBezTo>
                      <a:pt x="3307840" y="462293"/>
                      <a:pt x="3299351" y="512078"/>
                      <a:pt x="3291300" y="564576"/>
                    </a:cubicBezTo>
                    <a:cubicBezTo>
                      <a:pt x="3259620" y="533252"/>
                      <a:pt x="3236429" y="487667"/>
                      <a:pt x="3193109" y="470343"/>
                    </a:cubicBezTo>
                    <a:cubicBezTo>
                      <a:pt x="3146027" y="454681"/>
                      <a:pt x="3131237" y="500266"/>
                      <a:pt x="3139201" y="538327"/>
                    </a:cubicBezTo>
                    <a:cubicBezTo>
                      <a:pt x="3147690" y="584262"/>
                      <a:pt x="3179895" y="620485"/>
                      <a:pt x="3211925" y="652596"/>
                    </a:cubicBezTo>
                    <a:cubicBezTo>
                      <a:pt x="3226540" y="668170"/>
                      <a:pt x="3242730" y="682082"/>
                      <a:pt x="3257782" y="697219"/>
                    </a:cubicBezTo>
                    <a:cubicBezTo>
                      <a:pt x="3273097" y="713143"/>
                      <a:pt x="3287187" y="731342"/>
                      <a:pt x="3308890" y="738779"/>
                    </a:cubicBezTo>
                    <a:cubicBezTo>
                      <a:pt x="3307315" y="749104"/>
                      <a:pt x="3307840" y="761003"/>
                      <a:pt x="3305652" y="769578"/>
                    </a:cubicBezTo>
                    <a:cubicBezTo>
                      <a:pt x="3300576" y="807551"/>
                      <a:pt x="3294450" y="845436"/>
                      <a:pt x="3286924" y="882972"/>
                    </a:cubicBezTo>
                    <a:cubicBezTo>
                      <a:pt x="3259182" y="1027777"/>
                      <a:pt x="3222427" y="1175470"/>
                      <a:pt x="3139901" y="1300063"/>
                    </a:cubicBezTo>
                    <a:cubicBezTo>
                      <a:pt x="3125199" y="1324387"/>
                      <a:pt x="3112860" y="1350198"/>
                      <a:pt x="3097107" y="1373910"/>
                    </a:cubicBezTo>
                    <a:cubicBezTo>
                      <a:pt x="3075579" y="1406283"/>
                      <a:pt x="3046349" y="1432182"/>
                      <a:pt x="3018782" y="1459130"/>
                    </a:cubicBezTo>
                    <a:cubicBezTo>
                      <a:pt x="2980889" y="1500603"/>
                      <a:pt x="2939845" y="1540326"/>
                      <a:pt x="2888824" y="1565175"/>
                    </a:cubicBezTo>
                    <a:cubicBezTo>
                      <a:pt x="2881386" y="1568675"/>
                      <a:pt x="2873860" y="1571912"/>
                      <a:pt x="2866246" y="1574974"/>
                    </a:cubicBezTo>
                    <a:cubicBezTo>
                      <a:pt x="2851806" y="1439094"/>
                      <a:pt x="2811025" y="1301988"/>
                      <a:pt x="2755716" y="1209681"/>
                    </a:cubicBezTo>
                    <a:cubicBezTo>
                      <a:pt x="2701020" y="1117373"/>
                      <a:pt x="2638273" y="1029440"/>
                      <a:pt x="2562223" y="953406"/>
                    </a:cubicBezTo>
                    <a:cubicBezTo>
                      <a:pt x="2489762" y="877372"/>
                      <a:pt x="2402336" y="809038"/>
                      <a:pt x="2361817" y="709293"/>
                    </a:cubicBezTo>
                    <a:cubicBezTo>
                      <a:pt x="2328387" y="635010"/>
                      <a:pt x="2345102" y="552326"/>
                      <a:pt x="2376432" y="480317"/>
                    </a:cubicBezTo>
                    <a:cubicBezTo>
                      <a:pt x="2404874" y="412683"/>
                      <a:pt x="2430078" y="342687"/>
                      <a:pt x="2472697" y="282315"/>
                    </a:cubicBezTo>
                    <a:cubicBezTo>
                      <a:pt x="2514091" y="225530"/>
                      <a:pt x="2556535" y="169533"/>
                      <a:pt x="2597754" y="112574"/>
                    </a:cubicBezTo>
                    <a:cubicBezTo>
                      <a:pt x="2611756" y="85887"/>
                      <a:pt x="2675291" y="38115"/>
                      <a:pt x="2648424" y="8279"/>
                    </a:cubicBezTo>
                    <a:cubicBezTo>
                      <a:pt x="2637660" y="-1171"/>
                      <a:pt x="2623046" y="-383"/>
                      <a:pt x="2609043" y="492"/>
                    </a:cubicBezTo>
                    <a:cubicBezTo>
                      <a:pt x="2604492" y="754"/>
                      <a:pt x="2600117" y="1017"/>
                      <a:pt x="2595916" y="929"/>
                    </a:cubicBezTo>
                    <a:cubicBezTo>
                      <a:pt x="2513216" y="3379"/>
                      <a:pt x="2434716" y="12566"/>
                      <a:pt x="2351140" y="14141"/>
                    </a:cubicBezTo>
                    <a:cubicBezTo>
                      <a:pt x="2269490" y="13441"/>
                      <a:pt x="2188278" y="23066"/>
                      <a:pt x="2106977" y="29453"/>
                    </a:cubicBezTo>
                    <a:cubicBezTo>
                      <a:pt x="1976582" y="32953"/>
                      <a:pt x="1850125" y="51852"/>
                      <a:pt x="1719379" y="56751"/>
                    </a:cubicBezTo>
                    <a:cubicBezTo>
                      <a:pt x="1614013" y="66463"/>
                      <a:pt x="1507859" y="61914"/>
                      <a:pt x="1402580" y="71888"/>
                    </a:cubicBezTo>
                    <a:cubicBezTo>
                      <a:pt x="1310515" y="80638"/>
                      <a:pt x="1220551" y="107236"/>
                      <a:pt x="1127524" y="105661"/>
                    </a:cubicBezTo>
                    <a:cubicBezTo>
                      <a:pt x="1125511" y="105749"/>
                      <a:pt x="1123499" y="105749"/>
                      <a:pt x="1121486" y="105749"/>
                    </a:cubicBezTo>
                    <a:cubicBezTo>
                      <a:pt x="1116498" y="105749"/>
                      <a:pt x="1111422" y="105661"/>
                      <a:pt x="1106871" y="107586"/>
                    </a:cubicBezTo>
                    <a:cubicBezTo>
                      <a:pt x="1101795" y="109511"/>
                      <a:pt x="1100483" y="115286"/>
                      <a:pt x="1102058" y="119923"/>
                    </a:cubicBezTo>
                    <a:cubicBezTo>
                      <a:pt x="1096719" y="131823"/>
                      <a:pt x="1092256" y="149934"/>
                      <a:pt x="1089718" y="161046"/>
                    </a:cubicBezTo>
                    <a:cubicBezTo>
                      <a:pt x="1076854" y="189132"/>
                      <a:pt x="1069503" y="219318"/>
                      <a:pt x="1063027" y="249417"/>
                    </a:cubicBezTo>
                    <a:cubicBezTo>
                      <a:pt x="1062064" y="256941"/>
                      <a:pt x="1059439" y="264816"/>
                      <a:pt x="1058739" y="272603"/>
                    </a:cubicBezTo>
                    <a:cubicBezTo>
                      <a:pt x="1046399" y="311889"/>
                      <a:pt x="1037385" y="352311"/>
                      <a:pt x="1032572" y="392997"/>
                    </a:cubicBezTo>
                    <a:cubicBezTo>
                      <a:pt x="1021195" y="468943"/>
                      <a:pt x="1010693" y="545852"/>
                      <a:pt x="1017345" y="622848"/>
                    </a:cubicBezTo>
                    <a:cubicBezTo>
                      <a:pt x="1025133" y="743417"/>
                      <a:pt x="1063814" y="860573"/>
                      <a:pt x="1130062" y="961718"/>
                    </a:cubicBezTo>
                    <a:cubicBezTo>
                      <a:pt x="1150890" y="994441"/>
                      <a:pt x="1177757" y="1022790"/>
                      <a:pt x="1205849" y="1049476"/>
                    </a:cubicBezTo>
                    <a:cubicBezTo>
                      <a:pt x="1264571" y="1104511"/>
                      <a:pt x="1325393" y="1157533"/>
                      <a:pt x="1389015" y="1206968"/>
                    </a:cubicBezTo>
                    <a:cubicBezTo>
                      <a:pt x="1516873" y="1299014"/>
                      <a:pt x="1626090" y="1410045"/>
                      <a:pt x="1624689" y="1570250"/>
                    </a:cubicBezTo>
                    <a:cubicBezTo>
                      <a:pt x="1600273" y="1566400"/>
                      <a:pt x="1576382" y="1559838"/>
                      <a:pt x="1551616" y="1557825"/>
                    </a:cubicBezTo>
                    <a:cubicBezTo>
                      <a:pt x="1501645" y="1554938"/>
                      <a:pt x="1453163" y="1544876"/>
                      <a:pt x="1407305" y="1524402"/>
                    </a:cubicBezTo>
                    <a:cubicBezTo>
                      <a:pt x="1379039" y="1514165"/>
                      <a:pt x="1351997" y="1500866"/>
                      <a:pt x="1324693" y="1488354"/>
                    </a:cubicBezTo>
                    <a:cubicBezTo>
                      <a:pt x="1277173" y="1467267"/>
                      <a:pt x="1228865" y="1447581"/>
                      <a:pt x="1186771" y="1416695"/>
                    </a:cubicBezTo>
                    <a:cubicBezTo>
                      <a:pt x="1108971" y="1366210"/>
                      <a:pt x="1042198" y="1301638"/>
                      <a:pt x="969825" y="1244066"/>
                    </a:cubicBezTo>
                    <a:cubicBezTo>
                      <a:pt x="925980" y="1202593"/>
                      <a:pt x="882573" y="1160420"/>
                      <a:pt x="841442" y="1116148"/>
                    </a:cubicBezTo>
                    <a:cubicBezTo>
                      <a:pt x="813350" y="1081937"/>
                      <a:pt x="788059" y="1045539"/>
                      <a:pt x="760142" y="1011066"/>
                    </a:cubicBezTo>
                    <a:cubicBezTo>
                      <a:pt x="699232" y="943781"/>
                      <a:pt x="656701" y="863198"/>
                      <a:pt x="601042" y="792152"/>
                    </a:cubicBezTo>
                    <a:cubicBezTo>
                      <a:pt x="633685" y="733880"/>
                      <a:pt x="649525" y="665983"/>
                      <a:pt x="654863" y="599311"/>
                    </a:cubicBezTo>
                    <a:cubicBezTo>
                      <a:pt x="655826" y="565538"/>
                      <a:pt x="663264" y="527128"/>
                      <a:pt x="644711" y="496854"/>
                    </a:cubicBezTo>
                    <a:cubicBezTo>
                      <a:pt x="592553" y="446369"/>
                      <a:pt x="538820" y="577525"/>
                      <a:pt x="527618" y="615586"/>
                    </a:cubicBezTo>
                    <a:cubicBezTo>
                      <a:pt x="505827" y="560988"/>
                      <a:pt x="481323" y="506829"/>
                      <a:pt x="443080" y="461506"/>
                    </a:cubicBezTo>
                    <a:cubicBezTo>
                      <a:pt x="397135" y="406209"/>
                      <a:pt x="356179" y="408396"/>
                      <a:pt x="361342" y="488542"/>
                    </a:cubicBezTo>
                    <a:cubicBezTo>
                      <a:pt x="334650" y="438057"/>
                      <a:pt x="291944" y="482767"/>
                      <a:pt x="298157" y="524240"/>
                    </a:cubicBezTo>
                    <a:cubicBezTo>
                      <a:pt x="235760" y="449782"/>
                      <a:pt x="212219" y="553989"/>
                      <a:pt x="235585" y="603161"/>
                    </a:cubicBezTo>
                    <a:cubicBezTo>
                      <a:pt x="249237" y="636410"/>
                      <a:pt x="269190" y="666683"/>
                      <a:pt x="285380" y="698706"/>
                    </a:cubicBezTo>
                    <a:cubicBezTo>
                      <a:pt x="303846" y="743329"/>
                      <a:pt x="330625" y="783752"/>
                      <a:pt x="352678" y="826625"/>
                    </a:cubicBezTo>
                    <a:cubicBezTo>
                      <a:pt x="387596" y="906858"/>
                      <a:pt x="440104" y="977117"/>
                      <a:pt x="485524" y="1051401"/>
                    </a:cubicBezTo>
                    <a:cubicBezTo>
                      <a:pt x="543808" y="1138197"/>
                      <a:pt x="608306" y="1221930"/>
                      <a:pt x="679192" y="1298751"/>
                    </a:cubicBezTo>
                    <a:cubicBezTo>
                      <a:pt x="724874" y="1339874"/>
                      <a:pt x="766793" y="1384847"/>
                      <a:pt x="812388" y="1425970"/>
                    </a:cubicBezTo>
                    <a:cubicBezTo>
                      <a:pt x="853169" y="1459305"/>
                      <a:pt x="891062" y="1493604"/>
                      <a:pt x="931231" y="1528252"/>
                    </a:cubicBezTo>
                    <a:cubicBezTo>
                      <a:pt x="998529" y="1576199"/>
                      <a:pt x="1069240" y="1620472"/>
                      <a:pt x="1143277" y="1657308"/>
                    </a:cubicBezTo>
                    <a:cubicBezTo>
                      <a:pt x="1210837" y="1695193"/>
                      <a:pt x="1281723" y="1731417"/>
                      <a:pt x="1354972" y="1757578"/>
                    </a:cubicBezTo>
                    <a:cubicBezTo>
                      <a:pt x="1396279" y="1770877"/>
                      <a:pt x="1438460" y="1783214"/>
                      <a:pt x="1481517" y="1789164"/>
                    </a:cubicBezTo>
                    <a:cubicBezTo>
                      <a:pt x="1499545" y="1791001"/>
                      <a:pt x="1517573" y="1792313"/>
                      <a:pt x="1535513" y="1794413"/>
                    </a:cubicBezTo>
                    <a:cubicBezTo>
                      <a:pt x="1528862" y="1804913"/>
                      <a:pt x="1522211" y="1815325"/>
                      <a:pt x="1515647" y="1825649"/>
                    </a:cubicBezTo>
                    <a:cubicBezTo>
                      <a:pt x="1464539" y="1899846"/>
                      <a:pt x="1400304" y="1963630"/>
                      <a:pt x="1347796" y="2036776"/>
                    </a:cubicBezTo>
                    <a:cubicBezTo>
                      <a:pt x="1292925" y="2112547"/>
                      <a:pt x="1234379" y="2185694"/>
                      <a:pt x="1181433" y="2262865"/>
                    </a:cubicBezTo>
                    <a:cubicBezTo>
                      <a:pt x="1135838" y="2329711"/>
                      <a:pt x="1098120" y="2401458"/>
                      <a:pt x="1062677" y="2474079"/>
                    </a:cubicBezTo>
                    <a:cubicBezTo>
                      <a:pt x="1016819" y="2566562"/>
                      <a:pt x="977701" y="2663157"/>
                      <a:pt x="957748" y="2764827"/>
                    </a:cubicBezTo>
                    <a:cubicBezTo>
                      <a:pt x="909965" y="3027488"/>
                      <a:pt x="960548" y="3153045"/>
                      <a:pt x="1122536" y="3337223"/>
                    </a:cubicBezTo>
                    <a:cubicBezTo>
                      <a:pt x="1076854" y="3324361"/>
                      <a:pt x="1028634" y="3325673"/>
                      <a:pt x="981639" y="3324186"/>
                    </a:cubicBezTo>
                    <a:cubicBezTo>
                      <a:pt x="888962" y="3318061"/>
                      <a:pt x="826302" y="3346235"/>
                      <a:pt x="752178" y="3398382"/>
                    </a:cubicBezTo>
                    <a:cubicBezTo>
                      <a:pt x="712272" y="3426643"/>
                      <a:pt x="681992" y="3465841"/>
                      <a:pt x="654338" y="3505652"/>
                    </a:cubicBezTo>
                    <a:cubicBezTo>
                      <a:pt x="626771" y="3545375"/>
                      <a:pt x="599379" y="3585710"/>
                      <a:pt x="580914" y="3630595"/>
                    </a:cubicBezTo>
                    <a:cubicBezTo>
                      <a:pt x="549146" y="3704879"/>
                      <a:pt x="524643" y="3782575"/>
                      <a:pt x="512128" y="3862458"/>
                    </a:cubicBezTo>
                    <a:cubicBezTo>
                      <a:pt x="502414" y="3924755"/>
                      <a:pt x="487012" y="3986440"/>
                      <a:pt x="484036" y="4049524"/>
                    </a:cubicBezTo>
                    <a:lnTo>
                      <a:pt x="484036" y="4049524"/>
                    </a:lnTo>
                    <a:cubicBezTo>
                      <a:pt x="401948" y="4085310"/>
                      <a:pt x="313647" y="4104646"/>
                      <a:pt x="232785" y="4144019"/>
                    </a:cubicBezTo>
                    <a:cubicBezTo>
                      <a:pt x="204518" y="4154256"/>
                      <a:pt x="180014" y="4172018"/>
                      <a:pt x="152885" y="4184617"/>
                    </a:cubicBezTo>
                    <a:cubicBezTo>
                      <a:pt x="113766" y="4203866"/>
                      <a:pt x="71584" y="4221803"/>
                      <a:pt x="38154" y="4250764"/>
                    </a:cubicBezTo>
                    <a:cubicBezTo>
                      <a:pt x="4374" y="4273863"/>
                      <a:pt x="-18030" y="4315336"/>
                      <a:pt x="19514" y="4346747"/>
                    </a:cubicBezTo>
                    <a:cubicBezTo>
                      <a:pt x="52594" y="4374570"/>
                      <a:pt x="99326" y="4370983"/>
                      <a:pt x="139932" y="4374483"/>
                    </a:cubicBezTo>
                    <a:cubicBezTo>
                      <a:pt x="232434" y="4376757"/>
                      <a:pt x="324324" y="4362758"/>
                      <a:pt x="416301" y="4354709"/>
                    </a:cubicBezTo>
                    <a:cubicBezTo>
                      <a:pt x="499089" y="4348147"/>
                      <a:pt x="581877" y="4345872"/>
                      <a:pt x="665190" y="4348934"/>
                    </a:cubicBezTo>
                    <a:cubicBezTo>
                      <a:pt x="734500" y="4353746"/>
                      <a:pt x="739139" y="4267388"/>
                      <a:pt x="746402" y="4217078"/>
                    </a:cubicBezTo>
                    <a:cubicBezTo>
                      <a:pt x="753928" y="4171580"/>
                      <a:pt x="766180" y="4127220"/>
                      <a:pt x="773619" y="4081547"/>
                    </a:cubicBezTo>
                    <a:cubicBezTo>
                      <a:pt x="779920" y="4034212"/>
                      <a:pt x="789897" y="3990289"/>
                      <a:pt x="799523" y="3942954"/>
                    </a:cubicBezTo>
                    <a:cubicBezTo>
                      <a:pt x="807837" y="3902006"/>
                      <a:pt x="812738" y="3859221"/>
                      <a:pt x="832078" y="3821598"/>
                    </a:cubicBezTo>
                    <a:cubicBezTo>
                      <a:pt x="862095" y="3767526"/>
                      <a:pt x="910140" y="3724653"/>
                      <a:pt x="960111" y="3687205"/>
                    </a:cubicBezTo>
                    <a:cubicBezTo>
                      <a:pt x="1025221" y="3648357"/>
                      <a:pt x="1102933" y="3632870"/>
                      <a:pt x="1179420" y="3634708"/>
                    </a:cubicBezTo>
                    <a:cubicBezTo>
                      <a:pt x="1215388" y="3638557"/>
                      <a:pt x="1248468" y="3645732"/>
                      <a:pt x="1283561" y="3657544"/>
                    </a:cubicBezTo>
                    <a:cubicBezTo>
                      <a:pt x="1291525" y="3659556"/>
                      <a:pt x="1302377" y="3665243"/>
                      <a:pt x="1313316" y="3669706"/>
                    </a:cubicBezTo>
                    <a:cubicBezTo>
                      <a:pt x="1313578" y="3681693"/>
                      <a:pt x="1313316" y="3693592"/>
                      <a:pt x="1312703" y="3705491"/>
                    </a:cubicBezTo>
                    <a:cubicBezTo>
                      <a:pt x="1307190" y="3753789"/>
                      <a:pt x="1285749" y="3798412"/>
                      <a:pt x="1272184" y="3844697"/>
                    </a:cubicBezTo>
                    <a:cubicBezTo>
                      <a:pt x="1269034" y="3854934"/>
                      <a:pt x="1265008" y="3866046"/>
                      <a:pt x="1268946" y="3876633"/>
                    </a:cubicBezTo>
                    <a:cubicBezTo>
                      <a:pt x="1271134" y="3885120"/>
                      <a:pt x="1277348" y="3891857"/>
                      <a:pt x="1284174" y="3896932"/>
                    </a:cubicBezTo>
                    <a:cubicBezTo>
                      <a:pt x="1314716" y="3916356"/>
                      <a:pt x="1353134" y="3915656"/>
                      <a:pt x="1387877" y="3921693"/>
                    </a:cubicBezTo>
                    <a:cubicBezTo>
                      <a:pt x="1427521" y="3927205"/>
                      <a:pt x="1467165" y="3932717"/>
                      <a:pt x="1506634" y="3939367"/>
                    </a:cubicBezTo>
                    <a:cubicBezTo>
                      <a:pt x="1683061" y="3967278"/>
                      <a:pt x="1862027" y="3967191"/>
                      <a:pt x="2040642" y="3967103"/>
                    </a:cubicBezTo>
                    <a:cubicBezTo>
                      <a:pt x="2095601" y="3967103"/>
                      <a:pt x="2150559" y="3967016"/>
                      <a:pt x="2205430" y="3967803"/>
                    </a:cubicBezTo>
                    <a:cubicBezTo>
                      <a:pt x="2219082" y="3967978"/>
                      <a:pt x="2232734" y="3967978"/>
                      <a:pt x="2246387" y="3967978"/>
                    </a:cubicBezTo>
                    <a:cubicBezTo>
                      <a:pt x="2275266" y="3967978"/>
                      <a:pt x="2304058" y="3967628"/>
                      <a:pt x="2332850" y="3967016"/>
                    </a:cubicBezTo>
                    <a:cubicBezTo>
                      <a:pt x="2330400" y="3986790"/>
                      <a:pt x="2339151" y="4008314"/>
                      <a:pt x="2345102" y="4026688"/>
                    </a:cubicBezTo>
                    <a:cubicBezTo>
                      <a:pt x="2368818" y="4099134"/>
                      <a:pt x="2421764" y="4162393"/>
                      <a:pt x="2490375" y="4196167"/>
                    </a:cubicBezTo>
                    <a:cubicBezTo>
                      <a:pt x="2554347" y="4232740"/>
                      <a:pt x="2625321" y="4255314"/>
                      <a:pt x="2699357" y="4256451"/>
                    </a:cubicBezTo>
                    <a:cubicBezTo>
                      <a:pt x="2700320" y="4256539"/>
                      <a:pt x="2701283" y="4256539"/>
                      <a:pt x="2702158" y="4256626"/>
                    </a:cubicBezTo>
                    <a:cubicBezTo>
                      <a:pt x="2702683" y="4256626"/>
                      <a:pt x="2705046" y="4256714"/>
                      <a:pt x="2707321" y="4256888"/>
                    </a:cubicBezTo>
                    <a:cubicBezTo>
                      <a:pt x="2815138" y="4261351"/>
                      <a:pt x="2924005" y="4229065"/>
                      <a:pt x="3015807" y="4172718"/>
                    </a:cubicBezTo>
                    <a:cubicBezTo>
                      <a:pt x="3077766" y="4140432"/>
                      <a:pt x="3135088" y="4096159"/>
                      <a:pt x="3170618" y="4035000"/>
                    </a:cubicBezTo>
                    <a:cubicBezTo>
                      <a:pt x="3170706" y="4034912"/>
                      <a:pt x="3170706" y="4034825"/>
                      <a:pt x="3170794" y="4034650"/>
                    </a:cubicBezTo>
                    <a:cubicBezTo>
                      <a:pt x="3186021" y="4027475"/>
                      <a:pt x="3201773" y="4027388"/>
                      <a:pt x="3221901" y="4036662"/>
                    </a:cubicBezTo>
                    <a:lnTo>
                      <a:pt x="3221901" y="4036575"/>
                    </a:lnTo>
                    <a:cubicBezTo>
                      <a:pt x="3316941" y="4064836"/>
                      <a:pt x="3408918" y="4096334"/>
                      <a:pt x="3503170" y="4128357"/>
                    </a:cubicBezTo>
                    <a:cubicBezTo>
                      <a:pt x="3546490" y="4145244"/>
                      <a:pt x="3588234" y="4166593"/>
                      <a:pt x="3632078" y="4181992"/>
                    </a:cubicBezTo>
                    <a:cubicBezTo>
                      <a:pt x="3678373" y="4198267"/>
                      <a:pt x="3729831" y="4201854"/>
                      <a:pt x="3778838" y="4204479"/>
                    </a:cubicBezTo>
                    <a:cubicBezTo>
                      <a:pt x="3798967" y="4204479"/>
                      <a:pt x="3823908" y="4205004"/>
                      <a:pt x="3838523" y="4188904"/>
                    </a:cubicBezTo>
                    <a:cubicBezTo>
                      <a:pt x="3851650" y="4171493"/>
                      <a:pt x="3835110" y="4153906"/>
                      <a:pt x="3820407" y="4144719"/>
                    </a:cubicBezTo>
                    <a:close/>
                    <a:moveTo>
                      <a:pt x="3064639" y="1465255"/>
                    </a:moveTo>
                    <a:cubicBezTo>
                      <a:pt x="3117848" y="1421507"/>
                      <a:pt x="3149090" y="1360435"/>
                      <a:pt x="3183396" y="1302163"/>
                    </a:cubicBezTo>
                    <a:cubicBezTo>
                      <a:pt x="3265483" y="1174070"/>
                      <a:pt x="3299438" y="1023490"/>
                      <a:pt x="3328231" y="876060"/>
                    </a:cubicBezTo>
                    <a:cubicBezTo>
                      <a:pt x="3335494" y="837212"/>
                      <a:pt x="3341795" y="798101"/>
                      <a:pt x="3346608" y="758816"/>
                    </a:cubicBezTo>
                    <a:cubicBezTo>
                      <a:pt x="3348884" y="741667"/>
                      <a:pt x="3352909" y="718043"/>
                      <a:pt x="3329106" y="716468"/>
                    </a:cubicBezTo>
                    <a:cubicBezTo>
                      <a:pt x="3324380" y="716731"/>
                      <a:pt x="3320792" y="718043"/>
                      <a:pt x="3317904" y="720055"/>
                    </a:cubicBezTo>
                    <a:cubicBezTo>
                      <a:pt x="3297951" y="700369"/>
                      <a:pt x="3282636" y="676483"/>
                      <a:pt x="3263383" y="656009"/>
                    </a:cubicBezTo>
                    <a:cubicBezTo>
                      <a:pt x="3225227" y="612086"/>
                      <a:pt x="3163967" y="561163"/>
                      <a:pt x="3174031" y="497029"/>
                    </a:cubicBezTo>
                    <a:cubicBezTo>
                      <a:pt x="3209562" y="492742"/>
                      <a:pt x="3243517" y="562213"/>
                      <a:pt x="3268109" y="585400"/>
                    </a:cubicBezTo>
                    <a:cubicBezTo>
                      <a:pt x="3321842" y="648659"/>
                      <a:pt x="3327793" y="543227"/>
                      <a:pt x="3334532" y="507791"/>
                    </a:cubicBezTo>
                    <a:cubicBezTo>
                      <a:pt x="3348534" y="447857"/>
                      <a:pt x="3358335" y="385822"/>
                      <a:pt x="3379951" y="328163"/>
                    </a:cubicBezTo>
                    <a:cubicBezTo>
                      <a:pt x="3396054" y="376723"/>
                      <a:pt x="3389140" y="431057"/>
                      <a:pt x="3384414" y="481192"/>
                    </a:cubicBezTo>
                    <a:cubicBezTo>
                      <a:pt x="3381351" y="497904"/>
                      <a:pt x="3366912" y="537452"/>
                      <a:pt x="3396929" y="534215"/>
                    </a:cubicBezTo>
                    <a:cubicBezTo>
                      <a:pt x="3409356" y="530802"/>
                      <a:pt x="3407956" y="516278"/>
                      <a:pt x="3410493" y="506216"/>
                    </a:cubicBezTo>
                    <a:cubicBezTo>
                      <a:pt x="3425633" y="452756"/>
                      <a:pt x="3433772" y="378823"/>
                      <a:pt x="3487593" y="348112"/>
                    </a:cubicBezTo>
                    <a:cubicBezTo>
                      <a:pt x="3489168" y="350299"/>
                      <a:pt x="3490393" y="352836"/>
                      <a:pt x="3490831" y="355549"/>
                    </a:cubicBezTo>
                    <a:cubicBezTo>
                      <a:pt x="3495032" y="384947"/>
                      <a:pt x="3487418" y="411546"/>
                      <a:pt x="3479454" y="440595"/>
                    </a:cubicBezTo>
                    <a:cubicBezTo>
                      <a:pt x="3472803" y="461418"/>
                      <a:pt x="3458013" y="482067"/>
                      <a:pt x="3459938" y="504641"/>
                    </a:cubicBezTo>
                    <a:cubicBezTo>
                      <a:pt x="3466940" y="525553"/>
                      <a:pt x="3494156" y="519953"/>
                      <a:pt x="3496344" y="499042"/>
                    </a:cubicBezTo>
                    <a:cubicBezTo>
                      <a:pt x="3516647" y="449432"/>
                      <a:pt x="3537038" y="394047"/>
                      <a:pt x="3578170" y="358086"/>
                    </a:cubicBezTo>
                    <a:cubicBezTo>
                      <a:pt x="3585958" y="419158"/>
                      <a:pt x="3548152" y="475330"/>
                      <a:pt x="3538613" y="535002"/>
                    </a:cubicBezTo>
                    <a:cubicBezTo>
                      <a:pt x="3518923" y="660471"/>
                      <a:pt x="3498532" y="783752"/>
                      <a:pt x="3469390" y="908083"/>
                    </a:cubicBezTo>
                    <a:cubicBezTo>
                      <a:pt x="3451800" y="990067"/>
                      <a:pt x="3421783" y="1068550"/>
                      <a:pt x="3403317" y="1150359"/>
                    </a:cubicBezTo>
                    <a:cubicBezTo>
                      <a:pt x="3389053" y="1207668"/>
                      <a:pt x="3371812" y="1264103"/>
                      <a:pt x="3355360" y="1320800"/>
                    </a:cubicBezTo>
                    <a:cubicBezTo>
                      <a:pt x="3330068" y="1378809"/>
                      <a:pt x="3300926" y="1437869"/>
                      <a:pt x="3265483" y="1491766"/>
                    </a:cubicBezTo>
                    <a:cubicBezTo>
                      <a:pt x="3244393" y="1527639"/>
                      <a:pt x="3211400" y="1554938"/>
                      <a:pt x="3181470" y="1583462"/>
                    </a:cubicBezTo>
                    <a:cubicBezTo>
                      <a:pt x="3159504" y="1604548"/>
                      <a:pt x="3140951" y="1628959"/>
                      <a:pt x="3115922" y="1646721"/>
                    </a:cubicBezTo>
                    <a:cubicBezTo>
                      <a:pt x="3095182" y="1660195"/>
                      <a:pt x="3072428" y="1669995"/>
                      <a:pt x="3051512" y="1683206"/>
                    </a:cubicBezTo>
                    <a:cubicBezTo>
                      <a:pt x="3022020" y="1704730"/>
                      <a:pt x="2988327" y="1718642"/>
                      <a:pt x="2951397" y="1719780"/>
                    </a:cubicBezTo>
                    <a:cubicBezTo>
                      <a:pt x="2930043" y="1721005"/>
                      <a:pt x="2907727" y="1720830"/>
                      <a:pt x="2886112" y="1719867"/>
                    </a:cubicBezTo>
                    <a:cubicBezTo>
                      <a:pt x="2880948" y="1719780"/>
                      <a:pt x="2875785" y="1719080"/>
                      <a:pt x="2870709" y="1719605"/>
                    </a:cubicBezTo>
                    <a:cubicBezTo>
                      <a:pt x="2872547" y="1681019"/>
                      <a:pt x="2871672" y="1640859"/>
                      <a:pt x="2868346" y="1600261"/>
                    </a:cubicBezTo>
                    <a:cubicBezTo>
                      <a:pt x="2948421" y="1584162"/>
                      <a:pt x="3007493" y="1519240"/>
                      <a:pt x="3064639" y="1465255"/>
                    </a:cubicBezTo>
                    <a:close/>
                    <a:moveTo>
                      <a:pt x="1462702" y="1745941"/>
                    </a:moveTo>
                    <a:cubicBezTo>
                      <a:pt x="1348584" y="1724154"/>
                      <a:pt x="1245143" y="1667545"/>
                      <a:pt x="1143714" y="1613298"/>
                    </a:cubicBezTo>
                    <a:cubicBezTo>
                      <a:pt x="1079567" y="1579524"/>
                      <a:pt x="1019095" y="1541289"/>
                      <a:pt x="959235" y="1499816"/>
                    </a:cubicBezTo>
                    <a:cubicBezTo>
                      <a:pt x="916704" y="1463855"/>
                      <a:pt x="875835" y="1425970"/>
                      <a:pt x="832428" y="1391059"/>
                    </a:cubicBezTo>
                    <a:cubicBezTo>
                      <a:pt x="781408" y="1340311"/>
                      <a:pt x="727237" y="1292539"/>
                      <a:pt x="678229" y="1239954"/>
                    </a:cubicBezTo>
                    <a:cubicBezTo>
                      <a:pt x="637098" y="1189732"/>
                      <a:pt x="596229" y="1139247"/>
                      <a:pt x="557460" y="1087187"/>
                    </a:cubicBezTo>
                    <a:cubicBezTo>
                      <a:pt x="509153" y="1022090"/>
                      <a:pt x="467934" y="953493"/>
                      <a:pt x="420589" y="887347"/>
                    </a:cubicBezTo>
                    <a:cubicBezTo>
                      <a:pt x="387859" y="831962"/>
                      <a:pt x="358279" y="774740"/>
                      <a:pt x="324061" y="720055"/>
                    </a:cubicBezTo>
                    <a:cubicBezTo>
                      <a:pt x="310234" y="695732"/>
                      <a:pt x="296932" y="670970"/>
                      <a:pt x="282580" y="646909"/>
                    </a:cubicBezTo>
                    <a:cubicBezTo>
                      <a:pt x="260964" y="609898"/>
                      <a:pt x="229459" y="560813"/>
                      <a:pt x="258338" y="519778"/>
                    </a:cubicBezTo>
                    <a:cubicBezTo>
                      <a:pt x="278729" y="529402"/>
                      <a:pt x="288093" y="549876"/>
                      <a:pt x="298857" y="568688"/>
                    </a:cubicBezTo>
                    <a:cubicBezTo>
                      <a:pt x="318635" y="600799"/>
                      <a:pt x="334825" y="634747"/>
                      <a:pt x="352328" y="668083"/>
                    </a:cubicBezTo>
                    <a:cubicBezTo>
                      <a:pt x="358717" y="678845"/>
                      <a:pt x="375257" y="672108"/>
                      <a:pt x="373594" y="660121"/>
                    </a:cubicBezTo>
                    <a:cubicBezTo>
                      <a:pt x="362742" y="614711"/>
                      <a:pt x="323186" y="580150"/>
                      <a:pt x="320036" y="532115"/>
                    </a:cubicBezTo>
                    <a:cubicBezTo>
                      <a:pt x="320123" y="517591"/>
                      <a:pt x="316798" y="496942"/>
                      <a:pt x="332725" y="489680"/>
                    </a:cubicBezTo>
                    <a:cubicBezTo>
                      <a:pt x="342089" y="501841"/>
                      <a:pt x="345677" y="517328"/>
                      <a:pt x="352591" y="530802"/>
                    </a:cubicBezTo>
                    <a:cubicBezTo>
                      <a:pt x="367293" y="562563"/>
                      <a:pt x="388209" y="590824"/>
                      <a:pt x="405624" y="621185"/>
                    </a:cubicBezTo>
                    <a:cubicBezTo>
                      <a:pt x="409212" y="628185"/>
                      <a:pt x="411575" y="636147"/>
                      <a:pt x="416213" y="642447"/>
                    </a:cubicBezTo>
                    <a:cubicBezTo>
                      <a:pt x="422864" y="651459"/>
                      <a:pt x="438004" y="648484"/>
                      <a:pt x="440629" y="637635"/>
                    </a:cubicBezTo>
                    <a:cubicBezTo>
                      <a:pt x="442992" y="619348"/>
                      <a:pt x="428553" y="603599"/>
                      <a:pt x="420676" y="588112"/>
                    </a:cubicBezTo>
                    <a:cubicBezTo>
                      <a:pt x="399498" y="549789"/>
                      <a:pt x="380070" y="504116"/>
                      <a:pt x="391097" y="459756"/>
                    </a:cubicBezTo>
                    <a:cubicBezTo>
                      <a:pt x="427240" y="493792"/>
                      <a:pt x="451044" y="539202"/>
                      <a:pt x="471872" y="584612"/>
                    </a:cubicBezTo>
                    <a:cubicBezTo>
                      <a:pt x="486837" y="612436"/>
                      <a:pt x="492263" y="647347"/>
                      <a:pt x="514929" y="670095"/>
                    </a:cubicBezTo>
                    <a:cubicBezTo>
                      <a:pt x="529631" y="681645"/>
                      <a:pt x="548796" y="672808"/>
                      <a:pt x="552734" y="655309"/>
                    </a:cubicBezTo>
                    <a:cubicBezTo>
                      <a:pt x="569887" y="609986"/>
                      <a:pt x="578726" y="558101"/>
                      <a:pt x="615919" y="523015"/>
                    </a:cubicBezTo>
                    <a:cubicBezTo>
                      <a:pt x="620995" y="600274"/>
                      <a:pt x="609793" y="679632"/>
                      <a:pt x="577413" y="750854"/>
                    </a:cubicBezTo>
                    <a:cubicBezTo>
                      <a:pt x="540920" y="812363"/>
                      <a:pt x="569450" y="805976"/>
                      <a:pt x="599729" y="855761"/>
                    </a:cubicBezTo>
                    <a:cubicBezTo>
                      <a:pt x="639461" y="919545"/>
                      <a:pt x="685755" y="984992"/>
                      <a:pt x="735113" y="1042914"/>
                    </a:cubicBezTo>
                    <a:cubicBezTo>
                      <a:pt x="764518" y="1078962"/>
                      <a:pt x="789721" y="1118423"/>
                      <a:pt x="821314" y="1152633"/>
                    </a:cubicBezTo>
                    <a:cubicBezTo>
                      <a:pt x="875660" y="1207756"/>
                      <a:pt x="929131" y="1264540"/>
                      <a:pt x="990653" y="1311788"/>
                    </a:cubicBezTo>
                    <a:cubicBezTo>
                      <a:pt x="1050775" y="1361748"/>
                      <a:pt x="1108796" y="1414158"/>
                      <a:pt x="1175394" y="1455543"/>
                    </a:cubicBezTo>
                    <a:cubicBezTo>
                      <a:pt x="1225977" y="1491241"/>
                      <a:pt x="1285311" y="1510840"/>
                      <a:pt x="1340795" y="1537526"/>
                    </a:cubicBezTo>
                    <a:cubicBezTo>
                      <a:pt x="1397767" y="1561325"/>
                      <a:pt x="1456138" y="1588011"/>
                      <a:pt x="1518885" y="1589324"/>
                    </a:cubicBezTo>
                    <a:cubicBezTo>
                      <a:pt x="1553191" y="1590024"/>
                      <a:pt x="1588459" y="1599298"/>
                      <a:pt x="1623027" y="1598423"/>
                    </a:cubicBezTo>
                    <a:cubicBezTo>
                      <a:pt x="1622502" y="1604286"/>
                      <a:pt x="1621889" y="1610235"/>
                      <a:pt x="1621014" y="1616272"/>
                    </a:cubicBezTo>
                    <a:cubicBezTo>
                      <a:pt x="1608062" y="1666407"/>
                      <a:pt x="1584521" y="1712780"/>
                      <a:pt x="1557917" y="1757403"/>
                    </a:cubicBezTo>
                    <a:cubicBezTo>
                      <a:pt x="1526587" y="1752066"/>
                      <a:pt x="1494294" y="1752590"/>
                      <a:pt x="1462702" y="1745941"/>
                    </a:cubicBezTo>
                    <a:close/>
                    <a:moveTo>
                      <a:pt x="1308415" y="3624646"/>
                    </a:moveTo>
                    <a:cubicBezTo>
                      <a:pt x="1218276" y="3588422"/>
                      <a:pt x="1124286" y="3587110"/>
                      <a:pt x="1031522" y="3613884"/>
                    </a:cubicBezTo>
                    <a:cubicBezTo>
                      <a:pt x="969300" y="3628583"/>
                      <a:pt x="915391" y="3665069"/>
                      <a:pt x="871197" y="3710391"/>
                    </a:cubicBezTo>
                    <a:cubicBezTo>
                      <a:pt x="824202" y="3753964"/>
                      <a:pt x="784558" y="3807424"/>
                      <a:pt x="773444" y="3871908"/>
                    </a:cubicBezTo>
                    <a:cubicBezTo>
                      <a:pt x="755241" y="3955816"/>
                      <a:pt x="740626" y="4040337"/>
                      <a:pt x="725049" y="4124683"/>
                    </a:cubicBezTo>
                    <a:cubicBezTo>
                      <a:pt x="665102" y="4389094"/>
                      <a:pt x="754453" y="4283050"/>
                      <a:pt x="435816" y="4313936"/>
                    </a:cubicBezTo>
                    <a:cubicBezTo>
                      <a:pt x="367731" y="4314373"/>
                      <a:pt x="67909" y="4367308"/>
                      <a:pt x="38767" y="4308161"/>
                    </a:cubicBezTo>
                    <a:cubicBezTo>
                      <a:pt x="54169" y="4280600"/>
                      <a:pt x="88299" y="4261788"/>
                      <a:pt x="115691" y="4246739"/>
                    </a:cubicBezTo>
                    <a:cubicBezTo>
                      <a:pt x="152972" y="4227840"/>
                      <a:pt x="192528" y="4209466"/>
                      <a:pt x="229459" y="4187942"/>
                    </a:cubicBezTo>
                    <a:cubicBezTo>
                      <a:pt x="301395" y="4154431"/>
                      <a:pt x="376307" y="4130020"/>
                      <a:pt x="451569" y="4105084"/>
                    </a:cubicBezTo>
                    <a:cubicBezTo>
                      <a:pt x="527356" y="4076823"/>
                      <a:pt x="520617" y="4082072"/>
                      <a:pt x="527706" y="4003589"/>
                    </a:cubicBezTo>
                    <a:cubicBezTo>
                      <a:pt x="545471" y="3902794"/>
                      <a:pt x="557898" y="3800424"/>
                      <a:pt x="594128" y="3704091"/>
                    </a:cubicBezTo>
                    <a:cubicBezTo>
                      <a:pt x="627734" y="3607671"/>
                      <a:pt x="683392" y="3517638"/>
                      <a:pt x="755504" y="3445280"/>
                    </a:cubicBezTo>
                    <a:cubicBezTo>
                      <a:pt x="809675" y="3403369"/>
                      <a:pt x="871634" y="3363034"/>
                      <a:pt x="942433" y="3362334"/>
                    </a:cubicBezTo>
                    <a:cubicBezTo>
                      <a:pt x="996079" y="3361196"/>
                      <a:pt x="1050162" y="3359621"/>
                      <a:pt x="1103283" y="3368021"/>
                    </a:cubicBezTo>
                    <a:cubicBezTo>
                      <a:pt x="1125424" y="3373358"/>
                      <a:pt x="1146865" y="3380883"/>
                      <a:pt x="1168481" y="3388145"/>
                    </a:cubicBezTo>
                    <a:cubicBezTo>
                      <a:pt x="1203836" y="3425768"/>
                      <a:pt x="1242167" y="3461291"/>
                      <a:pt x="1269996" y="3504951"/>
                    </a:cubicBezTo>
                    <a:cubicBezTo>
                      <a:pt x="1291963" y="3541875"/>
                      <a:pt x="1304477" y="3582998"/>
                      <a:pt x="1309903" y="3625345"/>
                    </a:cubicBezTo>
                    <a:cubicBezTo>
                      <a:pt x="1309465" y="3624995"/>
                      <a:pt x="1308940" y="3624821"/>
                      <a:pt x="1308415" y="3624646"/>
                    </a:cubicBezTo>
                    <a:close/>
                    <a:moveTo>
                      <a:pt x="1966255" y="3927118"/>
                    </a:moveTo>
                    <a:cubicBezTo>
                      <a:pt x="1803830" y="3925018"/>
                      <a:pt x="1640617" y="3925280"/>
                      <a:pt x="1480292" y="3895007"/>
                    </a:cubicBezTo>
                    <a:cubicBezTo>
                      <a:pt x="1447474" y="3890195"/>
                      <a:pt x="1414657" y="3885470"/>
                      <a:pt x="1381751" y="3880920"/>
                    </a:cubicBezTo>
                    <a:cubicBezTo>
                      <a:pt x="1356898" y="3876458"/>
                      <a:pt x="1330031" y="3876720"/>
                      <a:pt x="1307277" y="3864908"/>
                    </a:cubicBezTo>
                    <a:cubicBezTo>
                      <a:pt x="1320054" y="3818886"/>
                      <a:pt x="1340270" y="3774963"/>
                      <a:pt x="1349459" y="3727890"/>
                    </a:cubicBezTo>
                    <a:cubicBezTo>
                      <a:pt x="1352084" y="3707154"/>
                      <a:pt x="1353222" y="3685980"/>
                      <a:pt x="1352784" y="3664718"/>
                    </a:cubicBezTo>
                    <a:cubicBezTo>
                      <a:pt x="1353835" y="3662356"/>
                      <a:pt x="1354710" y="3659731"/>
                      <a:pt x="1355235" y="3656494"/>
                    </a:cubicBezTo>
                    <a:cubicBezTo>
                      <a:pt x="1355322" y="3652644"/>
                      <a:pt x="1354010" y="3648794"/>
                      <a:pt x="1351909" y="3645557"/>
                    </a:cubicBezTo>
                    <a:cubicBezTo>
                      <a:pt x="1347359" y="3577661"/>
                      <a:pt x="1326005" y="3510639"/>
                      <a:pt x="1284611" y="3456566"/>
                    </a:cubicBezTo>
                    <a:cubicBezTo>
                      <a:pt x="1271047" y="3440817"/>
                      <a:pt x="1257132" y="3425243"/>
                      <a:pt x="1243042" y="3409844"/>
                    </a:cubicBezTo>
                    <a:cubicBezTo>
                      <a:pt x="1246280" y="3408444"/>
                      <a:pt x="1248643" y="3405732"/>
                      <a:pt x="1249518" y="3401007"/>
                    </a:cubicBezTo>
                    <a:cubicBezTo>
                      <a:pt x="1250218" y="3394270"/>
                      <a:pt x="1241992" y="3389457"/>
                      <a:pt x="1237354" y="3386308"/>
                    </a:cubicBezTo>
                    <a:cubicBezTo>
                      <a:pt x="1227115" y="3379220"/>
                      <a:pt x="1216176" y="3373446"/>
                      <a:pt x="1204886" y="3368196"/>
                    </a:cubicBezTo>
                    <a:cubicBezTo>
                      <a:pt x="1148440" y="3306774"/>
                      <a:pt x="1092344" y="3245002"/>
                      <a:pt x="1047012" y="3174656"/>
                    </a:cubicBezTo>
                    <a:cubicBezTo>
                      <a:pt x="1000192" y="3101160"/>
                      <a:pt x="978051" y="3013577"/>
                      <a:pt x="980764" y="2926781"/>
                    </a:cubicBezTo>
                    <a:cubicBezTo>
                      <a:pt x="979539" y="2729391"/>
                      <a:pt x="1063902" y="2546088"/>
                      <a:pt x="1157804" y="2376434"/>
                    </a:cubicBezTo>
                    <a:cubicBezTo>
                      <a:pt x="1225452" y="2254902"/>
                      <a:pt x="1316816" y="2148333"/>
                      <a:pt x="1397942" y="2035814"/>
                    </a:cubicBezTo>
                    <a:cubicBezTo>
                      <a:pt x="1472678" y="1942018"/>
                      <a:pt x="1556254" y="1854085"/>
                      <a:pt x="1609812" y="1745503"/>
                    </a:cubicBezTo>
                    <a:cubicBezTo>
                      <a:pt x="1634228" y="1699831"/>
                      <a:pt x="1659257" y="1652058"/>
                      <a:pt x="1663283" y="1599561"/>
                    </a:cubicBezTo>
                    <a:cubicBezTo>
                      <a:pt x="1663458" y="1596498"/>
                      <a:pt x="1663458" y="1593611"/>
                      <a:pt x="1663633" y="1590636"/>
                    </a:cubicBezTo>
                    <a:cubicBezTo>
                      <a:pt x="1666433" y="1587399"/>
                      <a:pt x="1666609" y="1582762"/>
                      <a:pt x="1664071" y="1579437"/>
                    </a:cubicBezTo>
                    <a:cubicBezTo>
                      <a:pt x="1664508" y="1554238"/>
                      <a:pt x="1662845" y="1530352"/>
                      <a:pt x="1659170" y="1507690"/>
                    </a:cubicBezTo>
                    <a:lnTo>
                      <a:pt x="1657945" y="1503228"/>
                    </a:lnTo>
                    <a:lnTo>
                      <a:pt x="1656194" y="1496841"/>
                    </a:lnTo>
                    <a:lnTo>
                      <a:pt x="1654707" y="1490979"/>
                    </a:lnTo>
                    <a:lnTo>
                      <a:pt x="1653481" y="1485729"/>
                    </a:lnTo>
                    <a:lnTo>
                      <a:pt x="1652431" y="1481004"/>
                    </a:lnTo>
                    <a:lnTo>
                      <a:pt x="1651469" y="1476542"/>
                    </a:lnTo>
                    <a:lnTo>
                      <a:pt x="1650681" y="1472517"/>
                    </a:lnTo>
                    <a:lnTo>
                      <a:pt x="1650068" y="1468667"/>
                    </a:lnTo>
                    <a:lnTo>
                      <a:pt x="1649456" y="1464905"/>
                    </a:lnTo>
                    <a:lnTo>
                      <a:pt x="1649193" y="1463330"/>
                    </a:lnTo>
                    <a:cubicBezTo>
                      <a:pt x="1612350" y="1336724"/>
                      <a:pt x="1512147" y="1247391"/>
                      <a:pt x="1396891" y="1163308"/>
                    </a:cubicBezTo>
                    <a:cubicBezTo>
                      <a:pt x="1321017" y="1100749"/>
                      <a:pt x="1242692" y="1038802"/>
                      <a:pt x="1178895" y="963555"/>
                    </a:cubicBezTo>
                    <a:cubicBezTo>
                      <a:pt x="1096544" y="851824"/>
                      <a:pt x="1054800" y="714281"/>
                      <a:pt x="1052525" y="575775"/>
                    </a:cubicBezTo>
                    <a:cubicBezTo>
                      <a:pt x="1051475" y="500791"/>
                      <a:pt x="1064339" y="426508"/>
                      <a:pt x="1073266" y="352224"/>
                    </a:cubicBezTo>
                    <a:cubicBezTo>
                      <a:pt x="1082455" y="295002"/>
                      <a:pt x="1103458" y="240667"/>
                      <a:pt x="1122711" y="186245"/>
                    </a:cubicBezTo>
                    <a:cubicBezTo>
                      <a:pt x="1131375" y="179595"/>
                      <a:pt x="1131900" y="166033"/>
                      <a:pt x="1137413" y="156846"/>
                    </a:cubicBezTo>
                    <a:cubicBezTo>
                      <a:pt x="1138376" y="153084"/>
                      <a:pt x="1141089" y="148009"/>
                      <a:pt x="1143364" y="142847"/>
                    </a:cubicBezTo>
                    <a:cubicBezTo>
                      <a:pt x="1145815" y="139172"/>
                      <a:pt x="1148265" y="135497"/>
                      <a:pt x="1150890" y="131998"/>
                    </a:cubicBezTo>
                    <a:cubicBezTo>
                      <a:pt x="1247330" y="135760"/>
                      <a:pt x="1342983" y="105137"/>
                      <a:pt x="1439598" y="102424"/>
                    </a:cubicBezTo>
                    <a:cubicBezTo>
                      <a:pt x="1580670" y="99187"/>
                      <a:pt x="1721830" y="96474"/>
                      <a:pt x="1862552" y="85275"/>
                    </a:cubicBezTo>
                    <a:cubicBezTo>
                      <a:pt x="1925211" y="79150"/>
                      <a:pt x="1987784" y="72501"/>
                      <a:pt x="2050706" y="70663"/>
                    </a:cubicBezTo>
                    <a:cubicBezTo>
                      <a:pt x="2136557" y="68651"/>
                      <a:pt x="2218645" y="55614"/>
                      <a:pt x="2305108" y="53864"/>
                    </a:cubicBezTo>
                    <a:cubicBezTo>
                      <a:pt x="2405311" y="54477"/>
                      <a:pt x="2504640" y="43102"/>
                      <a:pt x="2604668" y="39952"/>
                    </a:cubicBezTo>
                    <a:cubicBezTo>
                      <a:pt x="2558548" y="96387"/>
                      <a:pt x="2517591" y="156846"/>
                      <a:pt x="2473485" y="214856"/>
                    </a:cubicBezTo>
                    <a:cubicBezTo>
                      <a:pt x="2423514" y="276628"/>
                      <a:pt x="2387108" y="347062"/>
                      <a:pt x="2358404" y="420908"/>
                    </a:cubicBezTo>
                    <a:cubicBezTo>
                      <a:pt x="2329174" y="490642"/>
                      <a:pt x="2297407" y="563963"/>
                      <a:pt x="2304408" y="641222"/>
                    </a:cubicBezTo>
                    <a:cubicBezTo>
                      <a:pt x="2318498" y="784977"/>
                      <a:pt x="2436554" y="882010"/>
                      <a:pt x="2531506" y="978430"/>
                    </a:cubicBezTo>
                    <a:cubicBezTo>
                      <a:pt x="2625146" y="1074150"/>
                      <a:pt x="2705221" y="1185444"/>
                      <a:pt x="2761054" y="1307326"/>
                    </a:cubicBezTo>
                    <a:cubicBezTo>
                      <a:pt x="2807524" y="1423870"/>
                      <a:pt x="2829578" y="1550213"/>
                      <a:pt x="2832641" y="1675769"/>
                    </a:cubicBezTo>
                    <a:cubicBezTo>
                      <a:pt x="2840604" y="1900983"/>
                      <a:pt x="2724474" y="2026802"/>
                      <a:pt x="2595041" y="2190943"/>
                    </a:cubicBezTo>
                    <a:cubicBezTo>
                      <a:pt x="2524068" y="2292875"/>
                      <a:pt x="2455982" y="2399445"/>
                      <a:pt x="2416776" y="2518177"/>
                    </a:cubicBezTo>
                    <a:cubicBezTo>
                      <a:pt x="2372494" y="2646533"/>
                      <a:pt x="2379757" y="2794313"/>
                      <a:pt x="2451956" y="2911207"/>
                    </a:cubicBezTo>
                    <a:cubicBezTo>
                      <a:pt x="2514003" y="3010952"/>
                      <a:pt x="2579026" y="3108772"/>
                      <a:pt x="2639585" y="3209479"/>
                    </a:cubicBezTo>
                    <a:cubicBezTo>
                      <a:pt x="2683080" y="3278513"/>
                      <a:pt x="2727362" y="3349209"/>
                      <a:pt x="2744864" y="3430143"/>
                    </a:cubicBezTo>
                    <a:cubicBezTo>
                      <a:pt x="2742939" y="3432680"/>
                      <a:pt x="2742326" y="3436093"/>
                      <a:pt x="2743464" y="3439330"/>
                    </a:cubicBezTo>
                    <a:cubicBezTo>
                      <a:pt x="2745302" y="3444317"/>
                      <a:pt x="2747315" y="3449392"/>
                      <a:pt x="2749153" y="3454467"/>
                    </a:cubicBezTo>
                    <a:cubicBezTo>
                      <a:pt x="2754403" y="3486402"/>
                      <a:pt x="2758167" y="3518951"/>
                      <a:pt x="2759129" y="3551499"/>
                    </a:cubicBezTo>
                    <a:cubicBezTo>
                      <a:pt x="2757729" y="3578010"/>
                      <a:pt x="2756679" y="3604697"/>
                      <a:pt x="2755191" y="3631295"/>
                    </a:cubicBezTo>
                    <a:cubicBezTo>
                      <a:pt x="2754141" y="3638732"/>
                      <a:pt x="2753003" y="3646082"/>
                      <a:pt x="2751516" y="3653431"/>
                    </a:cubicBezTo>
                    <a:cubicBezTo>
                      <a:pt x="2744777" y="3685805"/>
                      <a:pt x="2735413" y="3717478"/>
                      <a:pt x="2727099" y="3749502"/>
                    </a:cubicBezTo>
                    <a:cubicBezTo>
                      <a:pt x="2727012" y="3749589"/>
                      <a:pt x="2726837" y="3749589"/>
                      <a:pt x="2726749" y="3749764"/>
                    </a:cubicBezTo>
                    <a:cubicBezTo>
                      <a:pt x="2724824" y="3753001"/>
                      <a:pt x="2724124" y="3756939"/>
                      <a:pt x="2722986" y="3760614"/>
                    </a:cubicBezTo>
                    <a:cubicBezTo>
                      <a:pt x="2708721" y="3809786"/>
                      <a:pt x="2690431" y="3857821"/>
                      <a:pt x="2668027" y="3904194"/>
                    </a:cubicBezTo>
                    <a:cubicBezTo>
                      <a:pt x="2667590" y="3905681"/>
                      <a:pt x="2667502" y="3907081"/>
                      <a:pt x="2667590" y="3908481"/>
                    </a:cubicBezTo>
                    <a:cubicBezTo>
                      <a:pt x="2575613" y="3913556"/>
                      <a:pt x="2483636" y="3921693"/>
                      <a:pt x="2391222" y="3926680"/>
                    </a:cubicBezTo>
                    <a:cubicBezTo>
                      <a:pt x="2249625" y="3928955"/>
                      <a:pt x="2107852" y="3929042"/>
                      <a:pt x="1966255" y="3927118"/>
                    </a:cubicBezTo>
                    <a:close/>
                    <a:moveTo>
                      <a:pt x="3648093" y="4145769"/>
                    </a:moveTo>
                    <a:cubicBezTo>
                      <a:pt x="3607924" y="4131857"/>
                      <a:pt x="3565918" y="4110858"/>
                      <a:pt x="3525749" y="4094759"/>
                    </a:cubicBezTo>
                    <a:cubicBezTo>
                      <a:pt x="3429571" y="4060986"/>
                      <a:pt x="3333044" y="4028875"/>
                      <a:pt x="3235116" y="3999477"/>
                    </a:cubicBezTo>
                    <a:cubicBezTo>
                      <a:pt x="3206149" y="3987402"/>
                      <a:pt x="3173594" y="3984077"/>
                      <a:pt x="3146552" y="4002976"/>
                    </a:cubicBezTo>
                    <a:cubicBezTo>
                      <a:pt x="3123098" y="4015313"/>
                      <a:pt x="3106821" y="4037450"/>
                      <a:pt x="3092469" y="4059149"/>
                    </a:cubicBezTo>
                    <a:cubicBezTo>
                      <a:pt x="3089931" y="4063086"/>
                      <a:pt x="3089843" y="4067636"/>
                      <a:pt x="3091244" y="4071660"/>
                    </a:cubicBezTo>
                    <a:cubicBezTo>
                      <a:pt x="3048537" y="4112258"/>
                      <a:pt x="2994103" y="4140607"/>
                      <a:pt x="2941945" y="4167906"/>
                    </a:cubicBezTo>
                    <a:cubicBezTo>
                      <a:pt x="2942208" y="4167730"/>
                      <a:pt x="2942558" y="4167555"/>
                      <a:pt x="2942820" y="4167381"/>
                    </a:cubicBezTo>
                    <a:cubicBezTo>
                      <a:pt x="2942995" y="4167293"/>
                      <a:pt x="2943258" y="4167118"/>
                      <a:pt x="2943433" y="4167030"/>
                    </a:cubicBezTo>
                    <a:cubicBezTo>
                      <a:pt x="2847606" y="4214891"/>
                      <a:pt x="2735325" y="4228278"/>
                      <a:pt x="2630134" y="4209991"/>
                    </a:cubicBezTo>
                    <a:cubicBezTo>
                      <a:pt x="2572463" y="4197654"/>
                      <a:pt x="2516104" y="4171318"/>
                      <a:pt x="2466658" y="4139294"/>
                    </a:cubicBezTo>
                    <a:cubicBezTo>
                      <a:pt x="2408724" y="4097122"/>
                      <a:pt x="2374944" y="4032900"/>
                      <a:pt x="2352541" y="3966403"/>
                    </a:cubicBezTo>
                    <a:cubicBezTo>
                      <a:pt x="2410737" y="3964741"/>
                      <a:pt x="2468846" y="3961678"/>
                      <a:pt x="2527043" y="3956954"/>
                    </a:cubicBezTo>
                    <a:cubicBezTo>
                      <a:pt x="2537807" y="3979790"/>
                      <a:pt x="2565024" y="4012076"/>
                      <a:pt x="2572200" y="4016888"/>
                    </a:cubicBezTo>
                    <a:cubicBezTo>
                      <a:pt x="2604580" y="4046987"/>
                      <a:pt x="2648775" y="4062211"/>
                      <a:pt x="2692181" y="4067198"/>
                    </a:cubicBezTo>
                    <a:cubicBezTo>
                      <a:pt x="2856532" y="4067723"/>
                      <a:pt x="2959186" y="4002014"/>
                      <a:pt x="3073128" y="3891157"/>
                    </a:cubicBezTo>
                    <a:cubicBezTo>
                      <a:pt x="3080917" y="3883195"/>
                      <a:pt x="3092731" y="3876108"/>
                      <a:pt x="3092556" y="3863683"/>
                    </a:cubicBezTo>
                    <a:cubicBezTo>
                      <a:pt x="3092556" y="3862196"/>
                      <a:pt x="3092294" y="3860796"/>
                      <a:pt x="3091944" y="3859396"/>
                    </a:cubicBezTo>
                    <a:cubicBezTo>
                      <a:pt x="3113560" y="3839097"/>
                      <a:pt x="3136751" y="3812848"/>
                      <a:pt x="3141214" y="3808736"/>
                    </a:cubicBezTo>
                    <a:cubicBezTo>
                      <a:pt x="3155654" y="3791937"/>
                      <a:pt x="3170881" y="3775925"/>
                      <a:pt x="3185671" y="3759564"/>
                    </a:cubicBezTo>
                    <a:cubicBezTo>
                      <a:pt x="3186108" y="3759039"/>
                      <a:pt x="3186546" y="3758426"/>
                      <a:pt x="3186896" y="3757901"/>
                    </a:cubicBezTo>
                    <a:cubicBezTo>
                      <a:pt x="3188909" y="3758426"/>
                      <a:pt x="3191009" y="3759126"/>
                      <a:pt x="3192847" y="3759564"/>
                    </a:cubicBezTo>
                    <a:cubicBezTo>
                      <a:pt x="3245355" y="3780475"/>
                      <a:pt x="3293838" y="3810836"/>
                      <a:pt x="3341970" y="3840235"/>
                    </a:cubicBezTo>
                    <a:cubicBezTo>
                      <a:pt x="3403930" y="3877858"/>
                      <a:pt x="3463789" y="3918368"/>
                      <a:pt x="3519098" y="3965266"/>
                    </a:cubicBezTo>
                    <a:cubicBezTo>
                      <a:pt x="3605736" y="4033162"/>
                      <a:pt x="3697451" y="4094409"/>
                      <a:pt x="3782077" y="4164843"/>
                    </a:cubicBezTo>
                    <a:cubicBezTo>
                      <a:pt x="3737094" y="4162393"/>
                      <a:pt x="3691412" y="4159943"/>
                      <a:pt x="3648093" y="414576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23"/>
              <p:cNvSpPr/>
              <p:nvPr/>
            </p:nvSpPr>
            <p:spPr>
              <a:xfrm>
                <a:off x="2910856" y="8422397"/>
                <a:ext cx="1137" cy="87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87" extrusionOk="0">
                    <a:moveTo>
                      <a:pt x="175" y="88"/>
                    </a:moveTo>
                    <a:cubicBezTo>
                      <a:pt x="87" y="88"/>
                      <a:pt x="87" y="88"/>
                      <a:pt x="0" y="88"/>
                    </a:cubicBezTo>
                    <a:cubicBezTo>
                      <a:pt x="0" y="88"/>
                      <a:pt x="0" y="88"/>
                      <a:pt x="87" y="88"/>
                    </a:cubicBezTo>
                    <a:cubicBezTo>
                      <a:pt x="437" y="88"/>
                      <a:pt x="788" y="0"/>
                      <a:pt x="1138" y="0"/>
                    </a:cubicBezTo>
                    <a:cubicBezTo>
                      <a:pt x="788" y="0"/>
                      <a:pt x="525" y="88"/>
                      <a:pt x="175" y="8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23"/>
              <p:cNvSpPr/>
              <p:nvPr/>
            </p:nvSpPr>
            <p:spPr>
              <a:xfrm>
                <a:off x="2501646" y="8339787"/>
                <a:ext cx="823737" cy="417749"/>
              </a:xfrm>
              <a:custGeom>
                <a:avLst/>
                <a:gdLst/>
                <a:ahLst/>
                <a:cxnLst/>
                <a:rect l="l" t="t" r="r" b="b"/>
                <a:pathLst>
                  <a:path w="823737" h="417749" extrusionOk="0">
                    <a:moveTo>
                      <a:pt x="758827" y="21625"/>
                    </a:moveTo>
                    <a:cubicBezTo>
                      <a:pt x="712882" y="20488"/>
                      <a:pt x="666150" y="33612"/>
                      <a:pt x="623093" y="48837"/>
                    </a:cubicBezTo>
                    <a:cubicBezTo>
                      <a:pt x="584062" y="65898"/>
                      <a:pt x="543806" y="84535"/>
                      <a:pt x="513789" y="115421"/>
                    </a:cubicBezTo>
                    <a:cubicBezTo>
                      <a:pt x="513789" y="115421"/>
                      <a:pt x="513789" y="115421"/>
                      <a:pt x="513789" y="115333"/>
                    </a:cubicBezTo>
                    <a:cubicBezTo>
                      <a:pt x="487447" y="88647"/>
                      <a:pt x="445528" y="80860"/>
                      <a:pt x="409297" y="82610"/>
                    </a:cubicBezTo>
                    <a:cubicBezTo>
                      <a:pt x="396783" y="83485"/>
                      <a:pt x="382080" y="84535"/>
                      <a:pt x="369216" y="86810"/>
                    </a:cubicBezTo>
                    <a:cubicBezTo>
                      <a:pt x="361340" y="88560"/>
                      <a:pt x="356264" y="95472"/>
                      <a:pt x="355126" y="102909"/>
                    </a:cubicBezTo>
                    <a:cubicBezTo>
                      <a:pt x="351013" y="100196"/>
                      <a:pt x="346900" y="97484"/>
                      <a:pt x="342612" y="95034"/>
                    </a:cubicBezTo>
                    <a:cubicBezTo>
                      <a:pt x="214229" y="15501"/>
                      <a:pt x="53904" y="-88181"/>
                      <a:pt x="9360" y="133270"/>
                    </a:cubicBezTo>
                    <a:cubicBezTo>
                      <a:pt x="-967" y="181830"/>
                      <a:pt x="-617" y="231790"/>
                      <a:pt x="608" y="281225"/>
                    </a:cubicBezTo>
                    <a:cubicBezTo>
                      <a:pt x="-2017" y="342122"/>
                      <a:pt x="31763" y="420255"/>
                      <a:pt x="102387" y="417630"/>
                    </a:cubicBezTo>
                    <a:cubicBezTo>
                      <a:pt x="171085" y="420168"/>
                      <a:pt x="231469" y="381495"/>
                      <a:pt x="290716" y="351834"/>
                    </a:cubicBezTo>
                    <a:cubicBezTo>
                      <a:pt x="311544" y="341684"/>
                      <a:pt x="332635" y="332147"/>
                      <a:pt x="353639" y="322348"/>
                    </a:cubicBezTo>
                    <a:cubicBezTo>
                      <a:pt x="356876" y="320948"/>
                      <a:pt x="360552" y="319548"/>
                      <a:pt x="364315" y="317973"/>
                    </a:cubicBezTo>
                    <a:cubicBezTo>
                      <a:pt x="377355" y="328997"/>
                      <a:pt x="397483" y="334072"/>
                      <a:pt x="426450" y="334160"/>
                    </a:cubicBezTo>
                    <a:cubicBezTo>
                      <a:pt x="446315" y="333547"/>
                      <a:pt x="467756" y="336785"/>
                      <a:pt x="486659" y="329610"/>
                    </a:cubicBezTo>
                    <a:cubicBezTo>
                      <a:pt x="491210" y="326723"/>
                      <a:pt x="494973" y="323223"/>
                      <a:pt x="498299" y="319460"/>
                    </a:cubicBezTo>
                    <a:cubicBezTo>
                      <a:pt x="509500" y="326985"/>
                      <a:pt x="525165" y="332322"/>
                      <a:pt x="533654" y="339672"/>
                    </a:cubicBezTo>
                    <a:cubicBezTo>
                      <a:pt x="566647" y="361983"/>
                      <a:pt x="601390" y="383070"/>
                      <a:pt x="640946" y="390769"/>
                    </a:cubicBezTo>
                    <a:cubicBezTo>
                      <a:pt x="686628" y="402319"/>
                      <a:pt x="742287" y="390769"/>
                      <a:pt x="769066" y="349296"/>
                    </a:cubicBezTo>
                    <a:cubicBezTo>
                      <a:pt x="791644" y="299424"/>
                      <a:pt x="800396" y="244127"/>
                      <a:pt x="814836" y="191367"/>
                    </a:cubicBezTo>
                    <a:cubicBezTo>
                      <a:pt x="827963" y="131257"/>
                      <a:pt x="837764" y="37112"/>
                      <a:pt x="758827" y="21625"/>
                    </a:cubicBezTo>
                    <a:close/>
                    <a:moveTo>
                      <a:pt x="221930" y="343259"/>
                    </a:moveTo>
                    <a:cubicBezTo>
                      <a:pt x="183249" y="362071"/>
                      <a:pt x="142293" y="381407"/>
                      <a:pt x="98274" y="378082"/>
                    </a:cubicBezTo>
                    <a:cubicBezTo>
                      <a:pt x="37802" y="371783"/>
                      <a:pt x="39552" y="293037"/>
                      <a:pt x="39552" y="246752"/>
                    </a:cubicBezTo>
                    <a:cubicBezTo>
                      <a:pt x="40427" y="183055"/>
                      <a:pt x="41215" y="110871"/>
                      <a:pt x="81909" y="58374"/>
                    </a:cubicBezTo>
                    <a:cubicBezTo>
                      <a:pt x="136955" y="-2698"/>
                      <a:pt x="261924" y="90659"/>
                      <a:pt x="321346" y="115246"/>
                    </a:cubicBezTo>
                    <a:cubicBezTo>
                      <a:pt x="332723" y="119971"/>
                      <a:pt x="344012" y="128020"/>
                      <a:pt x="356439" y="128720"/>
                    </a:cubicBezTo>
                    <a:cubicBezTo>
                      <a:pt x="352501" y="144207"/>
                      <a:pt x="350050" y="159693"/>
                      <a:pt x="348563" y="175355"/>
                    </a:cubicBezTo>
                    <a:cubicBezTo>
                      <a:pt x="346025" y="174743"/>
                      <a:pt x="343662" y="174130"/>
                      <a:pt x="342087" y="173605"/>
                    </a:cubicBezTo>
                    <a:cubicBezTo>
                      <a:pt x="313470" y="166606"/>
                      <a:pt x="285290" y="157856"/>
                      <a:pt x="256761" y="150419"/>
                    </a:cubicBezTo>
                    <a:cubicBezTo>
                      <a:pt x="247572" y="147969"/>
                      <a:pt x="237945" y="154094"/>
                      <a:pt x="236720" y="163631"/>
                    </a:cubicBezTo>
                    <a:cubicBezTo>
                      <a:pt x="235495" y="172380"/>
                      <a:pt x="241708" y="180255"/>
                      <a:pt x="250285" y="181655"/>
                    </a:cubicBezTo>
                    <a:cubicBezTo>
                      <a:pt x="270063" y="184630"/>
                      <a:pt x="289578" y="189004"/>
                      <a:pt x="309182" y="192592"/>
                    </a:cubicBezTo>
                    <a:cubicBezTo>
                      <a:pt x="320996" y="194079"/>
                      <a:pt x="334386" y="196967"/>
                      <a:pt x="346900" y="196442"/>
                    </a:cubicBezTo>
                    <a:cubicBezTo>
                      <a:pt x="346025" y="212278"/>
                      <a:pt x="345675" y="228377"/>
                      <a:pt x="345062" y="244739"/>
                    </a:cubicBezTo>
                    <a:cubicBezTo>
                      <a:pt x="344012" y="259526"/>
                      <a:pt x="344450" y="272125"/>
                      <a:pt x="346287" y="282887"/>
                    </a:cubicBezTo>
                    <a:cubicBezTo>
                      <a:pt x="303931" y="300911"/>
                      <a:pt x="262799" y="322085"/>
                      <a:pt x="221930" y="343259"/>
                    </a:cubicBezTo>
                    <a:close/>
                    <a:moveTo>
                      <a:pt x="468631" y="294437"/>
                    </a:moveTo>
                    <a:cubicBezTo>
                      <a:pt x="467669" y="294524"/>
                      <a:pt x="466794" y="294612"/>
                      <a:pt x="465831" y="294612"/>
                    </a:cubicBezTo>
                    <a:cubicBezTo>
                      <a:pt x="445965" y="293824"/>
                      <a:pt x="389869" y="303274"/>
                      <a:pt x="382693" y="280875"/>
                    </a:cubicBezTo>
                    <a:cubicBezTo>
                      <a:pt x="373154" y="230302"/>
                      <a:pt x="376480" y="176668"/>
                      <a:pt x="379368" y="125045"/>
                    </a:cubicBezTo>
                    <a:cubicBezTo>
                      <a:pt x="389957" y="123908"/>
                      <a:pt x="400633" y="122595"/>
                      <a:pt x="411223" y="121983"/>
                    </a:cubicBezTo>
                    <a:cubicBezTo>
                      <a:pt x="432663" y="120145"/>
                      <a:pt x="454192" y="125133"/>
                      <a:pt x="473707" y="133882"/>
                    </a:cubicBezTo>
                    <a:cubicBezTo>
                      <a:pt x="485784" y="137732"/>
                      <a:pt x="485522" y="149194"/>
                      <a:pt x="485959" y="159956"/>
                    </a:cubicBezTo>
                    <a:cubicBezTo>
                      <a:pt x="487447" y="198366"/>
                      <a:pt x="482721" y="236952"/>
                      <a:pt x="476158" y="274838"/>
                    </a:cubicBezTo>
                    <a:cubicBezTo>
                      <a:pt x="474582" y="281662"/>
                      <a:pt x="472745" y="288574"/>
                      <a:pt x="468631" y="294437"/>
                    </a:cubicBezTo>
                    <a:close/>
                    <a:moveTo>
                      <a:pt x="759614" y="250339"/>
                    </a:moveTo>
                    <a:cubicBezTo>
                      <a:pt x="747363" y="284900"/>
                      <a:pt x="748150" y="336347"/>
                      <a:pt x="707456" y="349996"/>
                    </a:cubicBezTo>
                    <a:cubicBezTo>
                      <a:pt x="635433" y="373795"/>
                      <a:pt x="574435" y="314298"/>
                      <a:pt x="515101" y="283325"/>
                    </a:cubicBezTo>
                    <a:cubicBezTo>
                      <a:pt x="515014" y="283325"/>
                      <a:pt x="514926" y="283237"/>
                      <a:pt x="514839" y="283237"/>
                    </a:cubicBezTo>
                    <a:cubicBezTo>
                      <a:pt x="518689" y="266001"/>
                      <a:pt x="519564" y="247364"/>
                      <a:pt x="522102" y="231265"/>
                    </a:cubicBezTo>
                    <a:cubicBezTo>
                      <a:pt x="522890" y="223040"/>
                      <a:pt x="523678" y="214728"/>
                      <a:pt x="524378" y="206504"/>
                    </a:cubicBezTo>
                    <a:cubicBezTo>
                      <a:pt x="524815" y="207291"/>
                      <a:pt x="525340" y="208079"/>
                      <a:pt x="526216" y="208953"/>
                    </a:cubicBezTo>
                    <a:cubicBezTo>
                      <a:pt x="535229" y="213853"/>
                      <a:pt x="546344" y="211053"/>
                      <a:pt x="556145" y="210441"/>
                    </a:cubicBezTo>
                    <a:cubicBezTo>
                      <a:pt x="586250" y="206241"/>
                      <a:pt x="616442" y="202829"/>
                      <a:pt x="646809" y="200466"/>
                    </a:cubicBezTo>
                    <a:cubicBezTo>
                      <a:pt x="656786" y="199592"/>
                      <a:pt x="663349" y="188830"/>
                      <a:pt x="660724" y="179467"/>
                    </a:cubicBezTo>
                    <a:cubicBezTo>
                      <a:pt x="652323" y="155844"/>
                      <a:pt x="623706" y="174043"/>
                      <a:pt x="605503" y="174918"/>
                    </a:cubicBezTo>
                    <a:cubicBezTo>
                      <a:pt x="597101" y="177455"/>
                      <a:pt x="534354" y="186730"/>
                      <a:pt x="524815" y="200379"/>
                    </a:cubicBezTo>
                    <a:cubicBezTo>
                      <a:pt x="525778" y="187255"/>
                      <a:pt x="526216" y="174130"/>
                      <a:pt x="525428" y="161006"/>
                    </a:cubicBezTo>
                    <a:cubicBezTo>
                      <a:pt x="524903" y="152081"/>
                      <a:pt x="524640" y="142719"/>
                      <a:pt x="522540" y="133970"/>
                    </a:cubicBezTo>
                    <a:cubicBezTo>
                      <a:pt x="527003" y="130470"/>
                      <a:pt x="531379" y="127058"/>
                      <a:pt x="536192" y="124083"/>
                    </a:cubicBezTo>
                    <a:cubicBezTo>
                      <a:pt x="596489" y="85585"/>
                      <a:pt x="666237" y="64761"/>
                      <a:pt x="737561" y="59073"/>
                    </a:cubicBezTo>
                    <a:cubicBezTo>
                      <a:pt x="823237" y="54699"/>
                      <a:pt x="769241" y="203704"/>
                      <a:pt x="759614" y="25033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1" name="Google Shape;881;p23"/>
            <p:cNvSpPr/>
            <p:nvPr/>
          </p:nvSpPr>
          <p:spPr>
            <a:xfrm>
              <a:off x="2009156" y="6182948"/>
              <a:ext cx="1852310" cy="3888531"/>
            </a:xfrm>
            <a:custGeom>
              <a:avLst/>
              <a:gdLst/>
              <a:ahLst/>
              <a:cxnLst/>
              <a:rect l="l" t="t" r="r" b="b"/>
              <a:pathLst>
                <a:path w="1852310" h="3888531" extrusionOk="0">
                  <a:moveTo>
                    <a:pt x="1136412" y="1495912"/>
                  </a:moveTo>
                  <a:cubicBezTo>
                    <a:pt x="1140963" y="1447177"/>
                    <a:pt x="1142188" y="1398267"/>
                    <a:pt x="1138162" y="1349444"/>
                  </a:cubicBezTo>
                  <a:cubicBezTo>
                    <a:pt x="1127661" y="1255999"/>
                    <a:pt x="1114534" y="1150129"/>
                    <a:pt x="1037084" y="1086782"/>
                  </a:cubicBezTo>
                  <a:cubicBezTo>
                    <a:pt x="979413" y="1034285"/>
                    <a:pt x="884023" y="1024573"/>
                    <a:pt x="823551" y="1077683"/>
                  </a:cubicBezTo>
                  <a:cubicBezTo>
                    <a:pt x="789158" y="1112506"/>
                    <a:pt x="758791" y="1154854"/>
                    <a:pt x="752840" y="1204726"/>
                  </a:cubicBezTo>
                  <a:cubicBezTo>
                    <a:pt x="735775" y="1299922"/>
                    <a:pt x="740500" y="1397392"/>
                    <a:pt x="755115" y="1492499"/>
                  </a:cubicBezTo>
                  <a:cubicBezTo>
                    <a:pt x="767892" y="1607118"/>
                    <a:pt x="798434" y="1676677"/>
                    <a:pt x="909052" y="1725762"/>
                  </a:cubicBezTo>
                  <a:cubicBezTo>
                    <a:pt x="920603" y="1729000"/>
                    <a:pt x="932068" y="1730487"/>
                    <a:pt x="943444" y="1730487"/>
                  </a:cubicBezTo>
                  <a:cubicBezTo>
                    <a:pt x="1015381" y="1730487"/>
                    <a:pt x="1082066" y="1670903"/>
                    <a:pt x="1112346" y="1608168"/>
                  </a:cubicBezTo>
                  <a:cubicBezTo>
                    <a:pt x="1129586" y="1573520"/>
                    <a:pt x="1133787" y="1534060"/>
                    <a:pt x="1136412" y="1495912"/>
                  </a:cubicBezTo>
                  <a:close/>
                  <a:moveTo>
                    <a:pt x="1151727" y="1795671"/>
                  </a:moveTo>
                  <a:cubicBezTo>
                    <a:pt x="1200297" y="1804771"/>
                    <a:pt x="1221738" y="1735125"/>
                    <a:pt x="1186908" y="1706863"/>
                  </a:cubicBezTo>
                  <a:cubicBezTo>
                    <a:pt x="1171330" y="1693564"/>
                    <a:pt x="1144201" y="1692164"/>
                    <a:pt x="1130899" y="1709226"/>
                  </a:cubicBezTo>
                  <a:cubicBezTo>
                    <a:pt x="1084517" y="1729875"/>
                    <a:pt x="1103682" y="1792784"/>
                    <a:pt x="1151727" y="1795671"/>
                  </a:cubicBezTo>
                  <a:close/>
                  <a:moveTo>
                    <a:pt x="1307414" y="2348381"/>
                  </a:moveTo>
                  <a:cubicBezTo>
                    <a:pt x="1320454" y="2288184"/>
                    <a:pt x="1330255" y="2193951"/>
                    <a:pt x="1251318" y="2178465"/>
                  </a:cubicBezTo>
                  <a:cubicBezTo>
                    <a:pt x="1205373" y="2177327"/>
                    <a:pt x="1158728" y="2190451"/>
                    <a:pt x="1115584" y="2205676"/>
                  </a:cubicBezTo>
                  <a:cubicBezTo>
                    <a:pt x="1076553" y="2222737"/>
                    <a:pt x="1036209" y="2241286"/>
                    <a:pt x="1006192" y="2272172"/>
                  </a:cubicBezTo>
                  <a:cubicBezTo>
                    <a:pt x="979850" y="2245486"/>
                    <a:pt x="938019" y="2237786"/>
                    <a:pt x="901701" y="2239624"/>
                  </a:cubicBezTo>
                  <a:cubicBezTo>
                    <a:pt x="902051" y="2239624"/>
                    <a:pt x="902401" y="2239624"/>
                    <a:pt x="902751" y="2239536"/>
                  </a:cubicBezTo>
                  <a:cubicBezTo>
                    <a:pt x="902401" y="2239536"/>
                    <a:pt x="902138" y="2239536"/>
                    <a:pt x="901788" y="2239536"/>
                  </a:cubicBezTo>
                  <a:cubicBezTo>
                    <a:pt x="901788" y="2239536"/>
                    <a:pt x="901701" y="2239536"/>
                    <a:pt x="901613" y="2239536"/>
                  </a:cubicBezTo>
                  <a:cubicBezTo>
                    <a:pt x="889099" y="2240411"/>
                    <a:pt x="874396" y="2241461"/>
                    <a:pt x="861619" y="2243736"/>
                  </a:cubicBezTo>
                  <a:cubicBezTo>
                    <a:pt x="853831" y="2245486"/>
                    <a:pt x="848580" y="2252311"/>
                    <a:pt x="847442" y="2259835"/>
                  </a:cubicBezTo>
                  <a:cubicBezTo>
                    <a:pt x="843329" y="2257210"/>
                    <a:pt x="839303" y="2254411"/>
                    <a:pt x="835103" y="2251961"/>
                  </a:cubicBezTo>
                  <a:cubicBezTo>
                    <a:pt x="706808" y="2172515"/>
                    <a:pt x="546482" y="2068745"/>
                    <a:pt x="501851" y="2290196"/>
                  </a:cubicBezTo>
                  <a:cubicBezTo>
                    <a:pt x="491524" y="2338756"/>
                    <a:pt x="491874" y="2388716"/>
                    <a:pt x="493099" y="2438151"/>
                  </a:cubicBezTo>
                  <a:cubicBezTo>
                    <a:pt x="490474" y="2499048"/>
                    <a:pt x="524254" y="2577269"/>
                    <a:pt x="594877" y="2574557"/>
                  </a:cubicBezTo>
                  <a:cubicBezTo>
                    <a:pt x="663576" y="2577094"/>
                    <a:pt x="723960" y="2538421"/>
                    <a:pt x="783207" y="2508760"/>
                  </a:cubicBezTo>
                  <a:cubicBezTo>
                    <a:pt x="804035" y="2498698"/>
                    <a:pt x="825126" y="2489074"/>
                    <a:pt x="846129" y="2479274"/>
                  </a:cubicBezTo>
                  <a:cubicBezTo>
                    <a:pt x="849367" y="2477962"/>
                    <a:pt x="853043" y="2476475"/>
                    <a:pt x="856806" y="2474899"/>
                  </a:cubicBezTo>
                  <a:cubicBezTo>
                    <a:pt x="869845" y="2485924"/>
                    <a:pt x="889974" y="2490911"/>
                    <a:pt x="918941" y="2490999"/>
                  </a:cubicBezTo>
                  <a:cubicBezTo>
                    <a:pt x="938806" y="2490386"/>
                    <a:pt x="960247" y="2493624"/>
                    <a:pt x="979150" y="2486449"/>
                  </a:cubicBezTo>
                  <a:cubicBezTo>
                    <a:pt x="983701" y="2483562"/>
                    <a:pt x="987551" y="2480149"/>
                    <a:pt x="990789" y="2476387"/>
                  </a:cubicBezTo>
                  <a:cubicBezTo>
                    <a:pt x="1001991" y="2483911"/>
                    <a:pt x="1017656" y="2489249"/>
                    <a:pt x="1026145" y="2496511"/>
                  </a:cubicBezTo>
                  <a:cubicBezTo>
                    <a:pt x="1059138" y="2518735"/>
                    <a:pt x="1093880" y="2539909"/>
                    <a:pt x="1133437" y="2547608"/>
                  </a:cubicBezTo>
                  <a:cubicBezTo>
                    <a:pt x="1179119" y="2559158"/>
                    <a:pt x="1234778" y="2547608"/>
                    <a:pt x="1261557" y="2506135"/>
                  </a:cubicBezTo>
                  <a:cubicBezTo>
                    <a:pt x="1284135" y="2456350"/>
                    <a:pt x="1292974" y="2401053"/>
                    <a:pt x="1307414" y="2348381"/>
                  </a:cubicBezTo>
                  <a:close/>
                  <a:moveTo>
                    <a:pt x="1375062" y="1887017"/>
                  </a:moveTo>
                  <a:cubicBezTo>
                    <a:pt x="1390902" y="1893404"/>
                    <a:pt x="1406829" y="1873542"/>
                    <a:pt x="1396853" y="1859368"/>
                  </a:cubicBezTo>
                  <a:cubicBezTo>
                    <a:pt x="1393440" y="1853856"/>
                    <a:pt x="1387576" y="1852106"/>
                    <a:pt x="1381800" y="1850181"/>
                  </a:cubicBezTo>
                  <a:cubicBezTo>
                    <a:pt x="1362197" y="1840469"/>
                    <a:pt x="1342332" y="1823670"/>
                    <a:pt x="1339706" y="1800659"/>
                  </a:cubicBezTo>
                  <a:cubicBezTo>
                    <a:pt x="1338219" y="1786397"/>
                    <a:pt x="1340932" y="1772223"/>
                    <a:pt x="1339882" y="1757961"/>
                  </a:cubicBezTo>
                  <a:cubicBezTo>
                    <a:pt x="1338044" y="1747024"/>
                    <a:pt x="1322466" y="1745011"/>
                    <a:pt x="1317565" y="1754723"/>
                  </a:cubicBezTo>
                  <a:cubicBezTo>
                    <a:pt x="1302951" y="1785522"/>
                    <a:pt x="1306539" y="1818070"/>
                    <a:pt x="1322466" y="1844056"/>
                  </a:cubicBezTo>
                  <a:cubicBezTo>
                    <a:pt x="1313627" y="1847819"/>
                    <a:pt x="1306889" y="1858668"/>
                    <a:pt x="1301113" y="1866980"/>
                  </a:cubicBezTo>
                  <a:cubicBezTo>
                    <a:pt x="1275121" y="1897166"/>
                    <a:pt x="1245717" y="1928052"/>
                    <a:pt x="1205285" y="1936714"/>
                  </a:cubicBezTo>
                  <a:cubicBezTo>
                    <a:pt x="1126086" y="1955176"/>
                    <a:pt x="1032971" y="1924377"/>
                    <a:pt x="992277" y="1850969"/>
                  </a:cubicBezTo>
                  <a:cubicBezTo>
                    <a:pt x="991314" y="1849394"/>
                    <a:pt x="990264" y="1847644"/>
                    <a:pt x="989214" y="1845806"/>
                  </a:cubicBezTo>
                  <a:cubicBezTo>
                    <a:pt x="999191" y="1833732"/>
                    <a:pt x="1007329" y="1819908"/>
                    <a:pt x="1014506" y="1806258"/>
                  </a:cubicBezTo>
                  <a:cubicBezTo>
                    <a:pt x="1018444" y="1796809"/>
                    <a:pt x="1027283" y="1766010"/>
                    <a:pt x="1009255" y="1767848"/>
                  </a:cubicBezTo>
                  <a:cubicBezTo>
                    <a:pt x="998053" y="1773973"/>
                    <a:pt x="994552" y="1788147"/>
                    <a:pt x="986151" y="1797334"/>
                  </a:cubicBezTo>
                  <a:cubicBezTo>
                    <a:pt x="973549" y="1812558"/>
                    <a:pt x="961472" y="1829095"/>
                    <a:pt x="944057" y="1838982"/>
                  </a:cubicBezTo>
                  <a:cubicBezTo>
                    <a:pt x="930230" y="1847731"/>
                    <a:pt x="903538" y="1845019"/>
                    <a:pt x="907389" y="1868555"/>
                  </a:cubicBezTo>
                  <a:cubicBezTo>
                    <a:pt x="915965" y="1895241"/>
                    <a:pt x="945632" y="1881417"/>
                    <a:pt x="964710" y="1868555"/>
                  </a:cubicBezTo>
                  <a:cubicBezTo>
                    <a:pt x="993502" y="1939077"/>
                    <a:pt x="1076640" y="1977400"/>
                    <a:pt x="1150239" y="1980900"/>
                  </a:cubicBezTo>
                  <a:cubicBezTo>
                    <a:pt x="1233552" y="1988249"/>
                    <a:pt x="1299888" y="1940389"/>
                    <a:pt x="1344870" y="1874067"/>
                  </a:cubicBezTo>
                  <a:cubicBezTo>
                    <a:pt x="1345570" y="1873105"/>
                    <a:pt x="1346095" y="1872055"/>
                    <a:pt x="1346620" y="1871005"/>
                  </a:cubicBezTo>
                  <a:cubicBezTo>
                    <a:pt x="1354934" y="1877567"/>
                    <a:pt x="1364560" y="1882992"/>
                    <a:pt x="1375062" y="1887017"/>
                  </a:cubicBezTo>
                  <a:close/>
                  <a:moveTo>
                    <a:pt x="1555515" y="1612718"/>
                  </a:moveTo>
                  <a:cubicBezTo>
                    <a:pt x="1599885" y="1505799"/>
                    <a:pt x="1601635" y="1384530"/>
                    <a:pt x="1589558" y="1270698"/>
                  </a:cubicBezTo>
                  <a:cubicBezTo>
                    <a:pt x="1576956" y="1177690"/>
                    <a:pt x="1530486" y="1074796"/>
                    <a:pt x="1436059" y="1041897"/>
                  </a:cubicBezTo>
                  <a:cubicBezTo>
                    <a:pt x="1394927" y="1030260"/>
                    <a:pt x="1351783" y="1035947"/>
                    <a:pt x="1311702" y="1048459"/>
                  </a:cubicBezTo>
                  <a:cubicBezTo>
                    <a:pt x="1232502" y="1062371"/>
                    <a:pt x="1178506" y="1139017"/>
                    <a:pt x="1163979" y="1214263"/>
                  </a:cubicBezTo>
                  <a:cubicBezTo>
                    <a:pt x="1138075" y="1342357"/>
                    <a:pt x="1151289" y="1479463"/>
                    <a:pt x="1201610" y="1600206"/>
                  </a:cubicBezTo>
                  <a:cubicBezTo>
                    <a:pt x="1226901" y="1669240"/>
                    <a:pt x="1293062" y="1727425"/>
                    <a:pt x="1368936" y="1727425"/>
                  </a:cubicBezTo>
                  <a:cubicBezTo>
                    <a:pt x="1373049" y="1727775"/>
                    <a:pt x="1377162" y="1727862"/>
                    <a:pt x="1381275" y="1727862"/>
                  </a:cubicBezTo>
                  <a:cubicBezTo>
                    <a:pt x="1414618" y="1727862"/>
                    <a:pt x="1446911" y="1718325"/>
                    <a:pt x="1473515" y="1697589"/>
                  </a:cubicBezTo>
                  <a:cubicBezTo>
                    <a:pt x="1508258" y="1677727"/>
                    <a:pt x="1537137" y="1648329"/>
                    <a:pt x="1555515" y="1612718"/>
                  </a:cubicBezTo>
                  <a:close/>
                  <a:moveTo>
                    <a:pt x="1851924" y="1635555"/>
                  </a:moveTo>
                  <a:cubicBezTo>
                    <a:pt x="1859888" y="1860768"/>
                    <a:pt x="1743757" y="1986587"/>
                    <a:pt x="1614324" y="2150729"/>
                  </a:cubicBezTo>
                  <a:cubicBezTo>
                    <a:pt x="1543351" y="2252661"/>
                    <a:pt x="1475265" y="2359230"/>
                    <a:pt x="1436059" y="2477962"/>
                  </a:cubicBezTo>
                  <a:cubicBezTo>
                    <a:pt x="1391777" y="2606318"/>
                    <a:pt x="1399041" y="2754098"/>
                    <a:pt x="1471239" y="2870992"/>
                  </a:cubicBezTo>
                  <a:cubicBezTo>
                    <a:pt x="1533287" y="2970737"/>
                    <a:pt x="1598309" y="3068557"/>
                    <a:pt x="1658869" y="3169264"/>
                  </a:cubicBezTo>
                  <a:cubicBezTo>
                    <a:pt x="1702363" y="3238211"/>
                    <a:pt x="1746645" y="3308907"/>
                    <a:pt x="1764148" y="3389753"/>
                  </a:cubicBezTo>
                  <a:cubicBezTo>
                    <a:pt x="1762135" y="3392290"/>
                    <a:pt x="1761522" y="3395878"/>
                    <a:pt x="1762835" y="3399115"/>
                  </a:cubicBezTo>
                  <a:cubicBezTo>
                    <a:pt x="1764760" y="3404102"/>
                    <a:pt x="1766686" y="3409177"/>
                    <a:pt x="1768611" y="3414339"/>
                  </a:cubicBezTo>
                  <a:cubicBezTo>
                    <a:pt x="1773774" y="3446100"/>
                    <a:pt x="1777625" y="3478474"/>
                    <a:pt x="1778587" y="3510934"/>
                  </a:cubicBezTo>
                  <a:lnTo>
                    <a:pt x="1778587" y="3510934"/>
                  </a:lnTo>
                  <a:cubicBezTo>
                    <a:pt x="1777100" y="3537883"/>
                    <a:pt x="1776137" y="3565007"/>
                    <a:pt x="1774562" y="3592043"/>
                  </a:cubicBezTo>
                  <a:cubicBezTo>
                    <a:pt x="1774562" y="3592130"/>
                    <a:pt x="1774562" y="3592130"/>
                    <a:pt x="1774562" y="3592218"/>
                  </a:cubicBezTo>
                  <a:cubicBezTo>
                    <a:pt x="1773599" y="3599305"/>
                    <a:pt x="1772374" y="3606305"/>
                    <a:pt x="1770974" y="3613304"/>
                  </a:cubicBezTo>
                  <a:cubicBezTo>
                    <a:pt x="1764235" y="3645678"/>
                    <a:pt x="1754871" y="3677351"/>
                    <a:pt x="1746645" y="3709199"/>
                  </a:cubicBezTo>
                  <a:cubicBezTo>
                    <a:pt x="1746470" y="3709287"/>
                    <a:pt x="1746382" y="3709462"/>
                    <a:pt x="1746295" y="3709549"/>
                  </a:cubicBezTo>
                  <a:cubicBezTo>
                    <a:pt x="1744282" y="3712787"/>
                    <a:pt x="1743669" y="3716724"/>
                    <a:pt x="1742532" y="3720399"/>
                  </a:cubicBezTo>
                  <a:cubicBezTo>
                    <a:pt x="1728267" y="3769571"/>
                    <a:pt x="1709889" y="3817607"/>
                    <a:pt x="1687573" y="3863979"/>
                  </a:cubicBezTo>
                  <a:cubicBezTo>
                    <a:pt x="1687136" y="3865379"/>
                    <a:pt x="1686961" y="3866779"/>
                    <a:pt x="1687048" y="3868179"/>
                  </a:cubicBezTo>
                  <a:cubicBezTo>
                    <a:pt x="1595071" y="3873254"/>
                    <a:pt x="1503094" y="3881478"/>
                    <a:pt x="1410767" y="3886465"/>
                  </a:cubicBezTo>
                  <a:cubicBezTo>
                    <a:pt x="1269170" y="3889090"/>
                    <a:pt x="1127486" y="3889090"/>
                    <a:pt x="985801" y="3887165"/>
                  </a:cubicBezTo>
                  <a:cubicBezTo>
                    <a:pt x="823376" y="3885066"/>
                    <a:pt x="660163" y="3885328"/>
                    <a:pt x="499838" y="3855055"/>
                  </a:cubicBezTo>
                  <a:cubicBezTo>
                    <a:pt x="467020" y="3850155"/>
                    <a:pt x="434202" y="3845517"/>
                    <a:pt x="401297" y="3840968"/>
                  </a:cubicBezTo>
                  <a:cubicBezTo>
                    <a:pt x="376443" y="3836505"/>
                    <a:pt x="349577" y="3836768"/>
                    <a:pt x="326823" y="3824956"/>
                  </a:cubicBezTo>
                  <a:cubicBezTo>
                    <a:pt x="339600" y="3778933"/>
                    <a:pt x="359816" y="3735011"/>
                    <a:pt x="369005" y="3688025"/>
                  </a:cubicBezTo>
                  <a:cubicBezTo>
                    <a:pt x="371630" y="3667289"/>
                    <a:pt x="372855" y="3646115"/>
                    <a:pt x="372330" y="3625029"/>
                  </a:cubicBezTo>
                  <a:cubicBezTo>
                    <a:pt x="373380" y="3622666"/>
                    <a:pt x="374168" y="3619866"/>
                    <a:pt x="374693" y="3616629"/>
                  </a:cubicBezTo>
                  <a:cubicBezTo>
                    <a:pt x="374693" y="3612779"/>
                    <a:pt x="373555" y="3608930"/>
                    <a:pt x="371455" y="3605692"/>
                  </a:cubicBezTo>
                  <a:cubicBezTo>
                    <a:pt x="366904" y="3537796"/>
                    <a:pt x="345551" y="3470774"/>
                    <a:pt x="304070" y="3416702"/>
                  </a:cubicBezTo>
                  <a:cubicBezTo>
                    <a:pt x="290505" y="3400952"/>
                    <a:pt x="276590" y="3385378"/>
                    <a:pt x="262588" y="3369979"/>
                  </a:cubicBezTo>
                  <a:cubicBezTo>
                    <a:pt x="265826" y="3368667"/>
                    <a:pt x="268101" y="3365867"/>
                    <a:pt x="269064" y="3361054"/>
                  </a:cubicBezTo>
                  <a:cubicBezTo>
                    <a:pt x="269764" y="3354317"/>
                    <a:pt x="261538" y="3349505"/>
                    <a:pt x="256900" y="3346355"/>
                  </a:cubicBezTo>
                  <a:cubicBezTo>
                    <a:pt x="246573" y="3339268"/>
                    <a:pt x="235546" y="3333319"/>
                    <a:pt x="224170" y="3328069"/>
                  </a:cubicBezTo>
                  <a:cubicBezTo>
                    <a:pt x="167811" y="3266734"/>
                    <a:pt x="111802" y="3205050"/>
                    <a:pt x="66470" y="3134791"/>
                  </a:cubicBezTo>
                  <a:cubicBezTo>
                    <a:pt x="19650" y="3061295"/>
                    <a:pt x="-2491" y="2973712"/>
                    <a:pt x="222" y="2886916"/>
                  </a:cubicBezTo>
                  <a:cubicBezTo>
                    <a:pt x="-1003" y="2689526"/>
                    <a:pt x="83360" y="2506223"/>
                    <a:pt x="177262" y="2336569"/>
                  </a:cubicBezTo>
                  <a:cubicBezTo>
                    <a:pt x="244910" y="2215038"/>
                    <a:pt x="336275" y="2108468"/>
                    <a:pt x="417400" y="1995949"/>
                  </a:cubicBezTo>
                  <a:cubicBezTo>
                    <a:pt x="492137" y="1902154"/>
                    <a:pt x="575712" y="1814220"/>
                    <a:pt x="629270" y="1705638"/>
                  </a:cubicBezTo>
                  <a:cubicBezTo>
                    <a:pt x="653687" y="1659966"/>
                    <a:pt x="678716" y="1612193"/>
                    <a:pt x="682741" y="1559696"/>
                  </a:cubicBezTo>
                  <a:cubicBezTo>
                    <a:pt x="682916" y="1556634"/>
                    <a:pt x="683091" y="1553659"/>
                    <a:pt x="683179" y="1550684"/>
                  </a:cubicBezTo>
                  <a:cubicBezTo>
                    <a:pt x="685979" y="1547534"/>
                    <a:pt x="686067" y="1542897"/>
                    <a:pt x="683529" y="1539572"/>
                  </a:cubicBezTo>
                  <a:cubicBezTo>
                    <a:pt x="683966" y="1514373"/>
                    <a:pt x="682216" y="1490487"/>
                    <a:pt x="678541" y="1467738"/>
                  </a:cubicBezTo>
                  <a:lnTo>
                    <a:pt x="677228" y="1463276"/>
                  </a:lnTo>
                  <a:lnTo>
                    <a:pt x="675478" y="1456889"/>
                  </a:lnTo>
                  <a:lnTo>
                    <a:pt x="673990" y="1451026"/>
                  </a:lnTo>
                  <a:lnTo>
                    <a:pt x="672765" y="1445777"/>
                  </a:lnTo>
                  <a:lnTo>
                    <a:pt x="671714" y="1441052"/>
                  </a:lnTo>
                  <a:lnTo>
                    <a:pt x="670752" y="1436590"/>
                  </a:lnTo>
                  <a:lnTo>
                    <a:pt x="669964" y="1432565"/>
                  </a:lnTo>
                  <a:lnTo>
                    <a:pt x="669352" y="1428715"/>
                  </a:lnTo>
                  <a:lnTo>
                    <a:pt x="668739" y="1424953"/>
                  </a:lnTo>
                  <a:lnTo>
                    <a:pt x="668477" y="1423378"/>
                  </a:lnTo>
                  <a:cubicBezTo>
                    <a:pt x="631633" y="1296772"/>
                    <a:pt x="531430" y="1207439"/>
                    <a:pt x="416175" y="1123443"/>
                  </a:cubicBezTo>
                  <a:cubicBezTo>
                    <a:pt x="340300" y="1060884"/>
                    <a:pt x="261976" y="998937"/>
                    <a:pt x="198178" y="923691"/>
                  </a:cubicBezTo>
                  <a:cubicBezTo>
                    <a:pt x="115828" y="811959"/>
                    <a:pt x="74084" y="674416"/>
                    <a:pt x="71808" y="535910"/>
                  </a:cubicBezTo>
                  <a:cubicBezTo>
                    <a:pt x="70758" y="460927"/>
                    <a:pt x="83623" y="386643"/>
                    <a:pt x="92549" y="312359"/>
                  </a:cubicBezTo>
                  <a:cubicBezTo>
                    <a:pt x="101738" y="255137"/>
                    <a:pt x="122741" y="200890"/>
                    <a:pt x="141907" y="146468"/>
                  </a:cubicBezTo>
                  <a:cubicBezTo>
                    <a:pt x="150658" y="139905"/>
                    <a:pt x="151096" y="126169"/>
                    <a:pt x="156609" y="116982"/>
                  </a:cubicBezTo>
                  <a:cubicBezTo>
                    <a:pt x="157572" y="113219"/>
                    <a:pt x="160285" y="108145"/>
                    <a:pt x="162560" y="102895"/>
                  </a:cubicBezTo>
                  <a:cubicBezTo>
                    <a:pt x="164923" y="99220"/>
                    <a:pt x="167373" y="95633"/>
                    <a:pt x="169911" y="92133"/>
                  </a:cubicBezTo>
                  <a:cubicBezTo>
                    <a:pt x="266351" y="95983"/>
                    <a:pt x="362091" y="65184"/>
                    <a:pt x="458706" y="62472"/>
                  </a:cubicBezTo>
                  <a:cubicBezTo>
                    <a:pt x="599778" y="59234"/>
                    <a:pt x="740938" y="56522"/>
                    <a:pt x="881660" y="45323"/>
                  </a:cubicBezTo>
                  <a:cubicBezTo>
                    <a:pt x="944320" y="39198"/>
                    <a:pt x="1006892" y="32548"/>
                    <a:pt x="1069814" y="30711"/>
                  </a:cubicBezTo>
                  <a:cubicBezTo>
                    <a:pt x="1155665" y="28699"/>
                    <a:pt x="1237753" y="15662"/>
                    <a:pt x="1324217" y="13912"/>
                  </a:cubicBezTo>
                  <a:cubicBezTo>
                    <a:pt x="1424420" y="14524"/>
                    <a:pt x="1523748" y="3150"/>
                    <a:pt x="1623776" y="0"/>
                  </a:cubicBezTo>
                  <a:cubicBezTo>
                    <a:pt x="1577656" y="56435"/>
                    <a:pt x="1536700" y="116894"/>
                    <a:pt x="1492593" y="174904"/>
                  </a:cubicBezTo>
                  <a:cubicBezTo>
                    <a:pt x="1442623" y="236675"/>
                    <a:pt x="1406217" y="307109"/>
                    <a:pt x="1377512" y="380956"/>
                  </a:cubicBezTo>
                  <a:cubicBezTo>
                    <a:pt x="1348283" y="450690"/>
                    <a:pt x="1316515" y="524011"/>
                    <a:pt x="1323516" y="601270"/>
                  </a:cubicBezTo>
                  <a:cubicBezTo>
                    <a:pt x="1337606" y="745025"/>
                    <a:pt x="1455662" y="842057"/>
                    <a:pt x="1550614" y="938477"/>
                  </a:cubicBezTo>
                  <a:cubicBezTo>
                    <a:pt x="1644254" y="1034198"/>
                    <a:pt x="1724329" y="1145492"/>
                    <a:pt x="1780163" y="1267373"/>
                  </a:cubicBezTo>
                  <a:cubicBezTo>
                    <a:pt x="1826895" y="1383742"/>
                    <a:pt x="1848861" y="1509998"/>
                    <a:pt x="1851924" y="1635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3"/>
            <p:cNvSpPr/>
            <p:nvPr/>
          </p:nvSpPr>
          <p:spPr>
            <a:xfrm>
              <a:off x="2842789" y="7266318"/>
              <a:ext cx="259984" cy="288871"/>
            </a:xfrm>
            <a:custGeom>
              <a:avLst/>
              <a:gdLst/>
              <a:ahLst/>
              <a:cxnLst/>
              <a:rect l="l" t="t" r="r" b="b"/>
              <a:pathLst>
                <a:path w="259984" h="288871" extrusionOk="0">
                  <a:moveTo>
                    <a:pt x="259984" y="225564"/>
                  </a:moveTo>
                  <a:cubicBezTo>
                    <a:pt x="257359" y="228101"/>
                    <a:pt x="255521" y="231688"/>
                    <a:pt x="255083" y="236413"/>
                  </a:cubicBezTo>
                  <a:cubicBezTo>
                    <a:pt x="250533" y="307284"/>
                    <a:pt x="155318" y="291710"/>
                    <a:pt x="109023" y="273511"/>
                  </a:cubicBezTo>
                  <a:cubicBezTo>
                    <a:pt x="58353" y="254262"/>
                    <a:pt x="20197" y="214539"/>
                    <a:pt x="5844" y="161604"/>
                  </a:cubicBezTo>
                  <a:cubicBezTo>
                    <a:pt x="-4657" y="114532"/>
                    <a:pt x="-2557" y="58010"/>
                    <a:pt x="25010" y="17937"/>
                  </a:cubicBezTo>
                  <a:cubicBezTo>
                    <a:pt x="27723" y="16012"/>
                    <a:pt x="30611" y="14262"/>
                    <a:pt x="33499" y="12512"/>
                  </a:cubicBezTo>
                  <a:cubicBezTo>
                    <a:pt x="48289" y="4550"/>
                    <a:pt x="65879" y="0"/>
                    <a:pt x="83382" y="0"/>
                  </a:cubicBezTo>
                  <a:cubicBezTo>
                    <a:pt x="105435" y="0"/>
                    <a:pt x="127138" y="7262"/>
                    <a:pt x="142191" y="24061"/>
                  </a:cubicBezTo>
                  <a:cubicBezTo>
                    <a:pt x="143766" y="27649"/>
                    <a:pt x="149279" y="27036"/>
                    <a:pt x="150067" y="23186"/>
                  </a:cubicBezTo>
                  <a:cubicBezTo>
                    <a:pt x="150330" y="19337"/>
                    <a:pt x="148317" y="15487"/>
                    <a:pt x="146391" y="12162"/>
                  </a:cubicBezTo>
                  <a:cubicBezTo>
                    <a:pt x="207126" y="43748"/>
                    <a:pt x="239418" y="107007"/>
                    <a:pt x="250708" y="172541"/>
                  </a:cubicBezTo>
                  <a:cubicBezTo>
                    <a:pt x="254383" y="190215"/>
                    <a:pt x="257446" y="207889"/>
                    <a:pt x="259984" y="2255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23"/>
            <p:cNvSpPr/>
            <p:nvPr/>
          </p:nvSpPr>
          <p:spPr>
            <a:xfrm>
              <a:off x="3289665" y="7258677"/>
              <a:ext cx="265116" cy="281854"/>
            </a:xfrm>
            <a:custGeom>
              <a:avLst/>
              <a:gdLst/>
              <a:ahLst/>
              <a:cxnLst/>
              <a:rect l="l" t="t" r="r" b="b"/>
              <a:pathLst>
                <a:path w="265116" h="281854" extrusionOk="0">
                  <a:moveTo>
                    <a:pt x="263629" y="164696"/>
                  </a:moveTo>
                  <a:cubicBezTo>
                    <a:pt x="264154" y="167321"/>
                    <a:pt x="264592" y="169946"/>
                    <a:pt x="265117" y="172571"/>
                  </a:cubicBezTo>
                  <a:cubicBezTo>
                    <a:pt x="265117" y="172921"/>
                    <a:pt x="265117" y="173358"/>
                    <a:pt x="265030" y="173796"/>
                  </a:cubicBezTo>
                  <a:cubicBezTo>
                    <a:pt x="256803" y="312476"/>
                    <a:pt x="130346" y="304864"/>
                    <a:pt x="50884" y="223056"/>
                  </a:cubicBezTo>
                  <a:cubicBezTo>
                    <a:pt x="-4600" y="166446"/>
                    <a:pt x="-21665" y="63726"/>
                    <a:pt x="35043" y="13241"/>
                  </a:cubicBezTo>
                  <a:cubicBezTo>
                    <a:pt x="46595" y="11666"/>
                    <a:pt x="59022" y="4842"/>
                    <a:pt x="69874" y="2917"/>
                  </a:cubicBezTo>
                  <a:cubicBezTo>
                    <a:pt x="80813" y="-845"/>
                    <a:pt x="91752" y="-146"/>
                    <a:pt x="102779" y="554"/>
                  </a:cubicBezTo>
                  <a:cubicBezTo>
                    <a:pt x="110568" y="1079"/>
                    <a:pt x="118357" y="1517"/>
                    <a:pt x="126145" y="554"/>
                  </a:cubicBezTo>
                  <a:cubicBezTo>
                    <a:pt x="204820" y="12454"/>
                    <a:pt x="245514" y="94962"/>
                    <a:pt x="263629" y="1646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23"/>
            <p:cNvSpPr/>
            <p:nvPr/>
          </p:nvSpPr>
          <p:spPr>
            <a:xfrm>
              <a:off x="2788751" y="7319953"/>
              <a:ext cx="321914" cy="554721"/>
            </a:xfrm>
            <a:custGeom>
              <a:avLst/>
              <a:gdLst/>
              <a:ahLst/>
              <a:cxnLst/>
              <a:rect l="l" t="t" r="r" b="b"/>
              <a:pathLst>
                <a:path w="321914" h="554721" extrusionOk="0">
                  <a:moveTo>
                    <a:pt x="321111" y="247087"/>
                  </a:moveTo>
                  <a:cubicBezTo>
                    <a:pt x="321723" y="259599"/>
                    <a:pt x="321986" y="272199"/>
                    <a:pt x="321898" y="284711"/>
                  </a:cubicBezTo>
                  <a:cubicBezTo>
                    <a:pt x="318048" y="337820"/>
                    <a:pt x="319973" y="395742"/>
                    <a:pt x="300720" y="446577"/>
                  </a:cubicBezTo>
                  <a:cubicBezTo>
                    <a:pt x="275516" y="502749"/>
                    <a:pt x="223008" y="552272"/>
                    <a:pt x="159035" y="554722"/>
                  </a:cubicBezTo>
                  <a:cubicBezTo>
                    <a:pt x="124380" y="550172"/>
                    <a:pt x="94888" y="524186"/>
                    <a:pt x="68809" y="502400"/>
                  </a:cubicBezTo>
                  <a:cubicBezTo>
                    <a:pt x="35641" y="467489"/>
                    <a:pt x="22689" y="420504"/>
                    <a:pt x="17963" y="373693"/>
                  </a:cubicBezTo>
                  <a:cubicBezTo>
                    <a:pt x="3786" y="296435"/>
                    <a:pt x="-3740" y="218476"/>
                    <a:pt x="1861" y="139905"/>
                  </a:cubicBezTo>
                  <a:cubicBezTo>
                    <a:pt x="6761" y="93270"/>
                    <a:pt x="7287" y="41648"/>
                    <a:pt x="38179" y="2975"/>
                  </a:cubicBezTo>
                  <a:cubicBezTo>
                    <a:pt x="39054" y="2012"/>
                    <a:pt x="39842" y="962"/>
                    <a:pt x="40717" y="0"/>
                  </a:cubicBezTo>
                  <a:cubicBezTo>
                    <a:pt x="20414" y="57747"/>
                    <a:pt x="31703" y="128531"/>
                    <a:pt x="62770" y="180328"/>
                  </a:cubicBezTo>
                  <a:cubicBezTo>
                    <a:pt x="100664" y="240438"/>
                    <a:pt x="175138" y="273336"/>
                    <a:pt x="244886" y="273074"/>
                  </a:cubicBezTo>
                  <a:cubicBezTo>
                    <a:pt x="271928" y="275174"/>
                    <a:pt x="301245" y="265286"/>
                    <a:pt x="321111" y="2470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23"/>
            <p:cNvSpPr/>
            <p:nvPr/>
          </p:nvSpPr>
          <p:spPr>
            <a:xfrm>
              <a:off x="3199787" y="7300442"/>
              <a:ext cx="366300" cy="570859"/>
            </a:xfrm>
            <a:custGeom>
              <a:avLst/>
              <a:gdLst/>
              <a:ahLst/>
              <a:cxnLst/>
              <a:rect l="l" t="t" r="r" b="b"/>
              <a:pathLst>
                <a:path w="366300" h="570859" extrusionOk="0">
                  <a:moveTo>
                    <a:pt x="365671" y="227576"/>
                  </a:moveTo>
                  <a:cubicBezTo>
                    <a:pt x="368734" y="301072"/>
                    <a:pt x="360595" y="375006"/>
                    <a:pt x="341692" y="446665"/>
                  </a:cubicBezTo>
                  <a:cubicBezTo>
                    <a:pt x="341780" y="446490"/>
                    <a:pt x="341780" y="446315"/>
                    <a:pt x="341867" y="446052"/>
                  </a:cubicBezTo>
                  <a:cubicBezTo>
                    <a:pt x="341780" y="446402"/>
                    <a:pt x="341692" y="446840"/>
                    <a:pt x="341517" y="447190"/>
                  </a:cubicBezTo>
                  <a:cubicBezTo>
                    <a:pt x="329965" y="488925"/>
                    <a:pt x="300736" y="524623"/>
                    <a:pt x="263105" y="545885"/>
                  </a:cubicBezTo>
                  <a:cubicBezTo>
                    <a:pt x="239651" y="564521"/>
                    <a:pt x="211647" y="572571"/>
                    <a:pt x="181717" y="570559"/>
                  </a:cubicBezTo>
                  <a:cubicBezTo>
                    <a:pt x="100417" y="571696"/>
                    <a:pt x="51759" y="496975"/>
                    <a:pt x="31806" y="426541"/>
                  </a:cubicBezTo>
                  <a:cubicBezTo>
                    <a:pt x="12991" y="370106"/>
                    <a:pt x="1789" y="311047"/>
                    <a:pt x="914" y="251462"/>
                  </a:cubicBezTo>
                  <a:cubicBezTo>
                    <a:pt x="-2849" y="166854"/>
                    <a:pt x="2577" y="61859"/>
                    <a:pt x="64449" y="0"/>
                  </a:cubicBezTo>
                  <a:cubicBezTo>
                    <a:pt x="49659" y="33073"/>
                    <a:pt x="51059" y="73584"/>
                    <a:pt x="58935" y="108232"/>
                  </a:cubicBezTo>
                  <a:cubicBezTo>
                    <a:pt x="80551" y="197565"/>
                    <a:pt x="162201" y="274211"/>
                    <a:pt x="255754" y="278761"/>
                  </a:cubicBezTo>
                  <a:cubicBezTo>
                    <a:pt x="298373" y="283223"/>
                    <a:pt x="341955" y="262487"/>
                    <a:pt x="365671" y="2275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23"/>
            <p:cNvSpPr/>
            <p:nvPr/>
          </p:nvSpPr>
          <p:spPr>
            <a:xfrm>
              <a:off x="2541105" y="8377876"/>
              <a:ext cx="316892" cy="340473"/>
            </a:xfrm>
            <a:custGeom>
              <a:avLst/>
              <a:gdLst/>
              <a:ahLst/>
              <a:cxnLst/>
              <a:rect l="l" t="t" r="r" b="b"/>
              <a:pathLst>
                <a:path w="316892" h="340473" extrusionOk="0">
                  <a:moveTo>
                    <a:pt x="316893" y="90631"/>
                  </a:moveTo>
                  <a:cubicBezTo>
                    <a:pt x="312955" y="106118"/>
                    <a:pt x="310592" y="121604"/>
                    <a:pt x="309104" y="137266"/>
                  </a:cubicBezTo>
                  <a:cubicBezTo>
                    <a:pt x="306566" y="136654"/>
                    <a:pt x="304291" y="136041"/>
                    <a:pt x="302628" y="135516"/>
                  </a:cubicBezTo>
                  <a:cubicBezTo>
                    <a:pt x="274011" y="128517"/>
                    <a:pt x="245832" y="119767"/>
                    <a:pt x="217302" y="112330"/>
                  </a:cubicBezTo>
                  <a:cubicBezTo>
                    <a:pt x="208114" y="109880"/>
                    <a:pt x="198487" y="116005"/>
                    <a:pt x="197262" y="125542"/>
                  </a:cubicBezTo>
                  <a:cubicBezTo>
                    <a:pt x="196037" y="134291"/>
                    <a:pt x="202250" y="142166"/>
                    <a:pt x="210826" y="143566"/>
                  </a:cubicBezTo>
                  <a:cubicBezTo>
                    <a:pt x="230604" y="146541"/>
                    <a:pt x="250120" y="150915"/>
                    <a:pt x="269723" y="154503"/>
                  </a:cubicBezTo>
                  <a:cubicBezTo>
                    <a:pt x="281537" y="155990"/>
                    <a:pt x="294927" y="158965"/>
                    <a:pt x="307441" y="158353"/>
                  </a:cubicBezTo>
                  <a:cubicBezTo>
                    <a:pt x="306566" y="174189"/>
                    <a:pt x="306216" y="190201"/>
                    <a:pt x="305604" y="206650"/>
                  </a:cubicBezTo>
                  <a:cubicBezTo>
                    <a:pt x="304641" y="221262"/>
                    <a:pt x="304904" y="233861"/>
                    <a:pt x="306741" y="244623"/>
                  </a:cubicBezTo>
                  <a:cubicBezTo>
                    <a:pt x="264297" y="262735"/>
                    <a:pt x="223253" y="284084"/>
                    <a:pt x="182384" y="305258"/>
                  </a:cubicBezTo>
                  <a:cubicBezTo>
                    <a:pt x="143791" y="324069"/>
                    <a:pt x="102747" y="343493"/>
                    <a:pt x="58728" y="340081"/>
                  </a:cubicBezTo>
                  <a:cubicBezTo>
                    <a:pt x="-1832" y="333869"/>
                    <a:pt x="6" y="255035"/>
                    <a:pt x="6" y="208750"/>
                  </a:cubicBezTo>
                  <a:cubicBezTo>
                    <a:pt x="881" y="145053"/>
                    <a:pt x="1669" y="72870"/>
                    <a:pt x="42363" y="20372"/>
                  </a:cubicBezTo>
                  <a:cubicBezTo>
                    <a:pt x="97409" y="-40700"/>
                    <a:pt x="222378" y="52658"/>
                    <a:pt x="281800" y="77244"/>
                  </a:cubicBezTo>
                  <a:cubicBezTo>
                    <a:pt x="293177" y="81882"/>
                    <a:pt x="304466" y="89931"/>
                    <a:pt x="316893" y="906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23"/>
            <p:cNvSpPr/>
            <p:nvPr/>
          </p:nvSpPr>
          <p:spPr>
            <a:xfrm>
              <a:off x="2878104" y="8461447"/>
              <a:ext cx="109864" cy="174361"/>
            </a:xfrm>
            <a:custGeom>
              <a:avLst/>
              <a:gdLst/>
              <a:ahLst/>
              <a:cxnLst/>
              <a:rect l="l" t="t" r="r" b="b"/>
              <a:pathLst>
                <a:path w="109864" h="174361" extrusionOk="0">
                  <a:moveTo>
                    <a:pt x="109589" y="38297"/>
                  </a:moveTo>
                  <a:cubicBezTo>
                    <a:pt x="111077" y="76795"/>
                    <a:pt x="106351" y="115293"/>
                    <a:pt x="99787" y="153178"/>
                  </a:cubicBezTo>
                  <a:cubicBezTo>
                    <a:pt x="98125" y="160003"/>
                    <a:pt x="96287" y="166915"/>
                    <a:pt x="92174" y="172777"/>
                  </a:cubicBezTo>
                  <a:cubicBezTo>
                    <a:pt x="91299" y="172865"/>
                    <a:pt x="90336" y="172952"/>
                    <a:pt x="89461" y="173040"/>
                  </a:cubicBezTo>
                  <a:cubicBezTo>
                    <a:pt x="69683" y="172252"/>
                    <a:pt x="13499" y="181702"/>
                    <a:pt x="6323" y="159303"/>
                  </a:cubicBezTo>
                  <a:cubicBezTo>
                    <a:pt x="-3216" y="108731"/>
                    <a:pt x="109" y="55096"/>
                    <a:pt x="2997" y="3473"/>
                  </a:cubicBezTo>
                  <a:cubicBezTo>
                    <a:pt x="13849" y="2336"/>
                    <a:pt x="24788" y="1024"/>
                    <a:pt x="35640" y="323"/>
                  </a:cubicBezTo>
                  <a:cubicBezTo>
                    <a:pt x="35290" y="323"/>
                    <a:pt x="34852" y="411"/>
                    <a:pt x="34502" y="411"/>
                  </a:cubicBezTo>
                  <a:cubicBezTo>
                    <a:pt x="56031" y="-1514"/>
                    <a:pt x="77734" y="3473"/>
                    <a:pt x="97337" y="12223"/>
                  </a:cubicBezTo>
                  <a:cubicBezTo>
                    <a:pt x="109414" y="16073"/>
                    <a:pt x="109151" y="27622"/>
                    <a:pt x="109589" y="382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23"/>
            <p:cNvSpPr/>
            <p:nvPr/>
          </p:nvSpPr>
          <p:spPr>
            <a:xfrm>
              <a:off x="3016572" y="8398599"/>
              <a:ext cx="270331" cy="296581"/>
            </a:xfrm>
            <a:custGeom>
              <a:avLst/>
              <a:gdLst/>
              <a:ahLst/>
              <a:cxnLst/>
              <a:rect l="l" t="t" r="r" b="b"/>
              <a:pathLst>
                <a:path w="270331" h="296581" extrusionOk="0">
                  <a:moveTo>
                    <a:pt x="222722" y="87"/>
                  </a:moveTo>
                  <a:cubicBezTo>
                    <a:pt x="308311" y="-4113"/>
                    <a:pt x="254315" y="144892"/>
                    <a:pt x="244688" y="191440"/>
                  </a:cubicBezTo>
                  <a:cubicBezTo>
                    <a:pt x="232349" y="226001"/>
                    <a:pt x="233224" y="277448"/>
                    <a:pt x="192530" y="291097"/>
                  </a:cubicBezTo>
                  <a:cubicBezTo>
                    <a:pt x="120506" y="314896"/>
                    <a:pt x="59509" y="255399"/>
                    <a:pt x="175" y="224426"/>
                  </a:cubicBezTo>
                  <a:cubicBezTo>
                    <a:pt x="175" y="224426"/>
                    <a:pt x="88" y="224426"/>
                    <a:pt x="0" y="224338"/>
                  </a:cubicBezTo>
                  <a:cubicBezTo>
                    <a:pt x="3763" y="207102"/>
                    <a:pt x="4726" y="188465"/>
                    <a:pt x="7264" y="172366"/>
                  </a:cubicBezTo>
                  <a:cubicBezTo>
                    <a:pt x="8051" y="164141"/>
                    <a:pt x="8926" y="155917"/>
                    <a:pt x="9539" y="147692"/>
                  </a:cubicBezTo>
                  <a:cubicBezTo>
                    <a:pt x="9977" y="148479"/>
                    <a:pt x="10502" y="149267"/>
                    <a:pt x="11377" y="149967"/>
                  </a:cubicBezTo>
                  <a:cubicBezTo>
                    <a:pt x="20391" y="154867"/>
                    <a:pt x="31505" y="151979"/>
                    <a:pt x="41306" y="151455"/>
                  </a:cubicBezTo>
                  <a:cubicBezTo>
                    <a:pt x="71411" y="147255"/>
                    <a:pt x="101603" y="143842"/>
                    <a:pt x="131971" y="141480"/>
                  </a:cubicBezTo>
                  <a:cubicBezTo>
                    <a:pt x="141947" y="140605"/>
                    <a:pt x="148511" y="129843"/>
                    <a:pt x="145885" y="120481"/>
                  </a:cubicBezTo>
                  <a:cubicBezTo>
                    <a:pt x="137484" y="96857"/>
                    <a:pt x="108955" y="115056"/>
                    <a:pt x="90664" y="115931"/>
                  </a:cubicBezTo>
                  <a:cubicBezTo>
                    <a:pt x="82263" y="118469"/>
                    <a:pt x="19691" y="127656"/>
                    <a:pt x="9977" y="141305"/>
                  </a:cubicBezTo>
                  <a:cubicBezTo>
                    <a:pt x="10939" y="128181"/>
                    <a:pt x="11289" y="115056"/>
                    <a:pt x="10502" y="102019"/>
                  </a:cubicBezTo>
                  <a:cubicBezTo>
                    <a:pt x="9977" y="93095"/>
                    <a:pt x="9714" y="83645"/>
                    <a:pt x="7614" y="74808"/>
                  </a:cubicBezTo>
                  <a:cubicBezTo>
                    <a:pt x="11989" y="71396"/>
                    <a:pt x="16453" y="67984"/>
                    <a:pt x="21178" y="65009"/>
                  </a:cubicBezTo>
                  <a:cubicBezTo>
                    <a:pt x="81738" y="26686"/>
                    <a:pt x="151399" y="5774"/>
                    <a:pt x="222722" y="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23"/>
            <p:cNvSpPr/>
            <p:nvPr/>
          </p:nvSpPr>
          <p:spPr>
            <a:xfrm>
              <a:off x="3897310" y="6471071"/>
              <a:ext cx="710785" cy="1392568"/>
            </a:xfrm>
            <a:custGeom>
              <a:avLst/>
              <a:gdLst/>
              <a:ahLst/>
              <a:cxnLst/>
              <a:rect l="l" t="t" r="r" b="b"/>
              <a:pathLst>
                <a:path w="710785" h="1392568" extrusionOk="0">
                  <a:moveTo>
                    <a:pt x="709736" y="30011"/>
                  </a:moveTo>
                  <a:cubicBezTo>
                    <a:pt x="717525" y="91083"/>
                    <a:pt x="679719" y="147255"/>
                    <a:pt x="670180" y="206927"/>
                  </a:cubicBezTo>
                  <a:cubicBezTo>
                    <a:pt x="650489" y="332396"/>
                    <a:pt x="630098" y="455677"/>
                    <a:pt x="600956" y="580008"/>
                  </a:cubicBezTo>
                  <a:cubicBezTo>
                    <a:pt x="583366" y="661991"/>
                    <a:pt x="553349" y="740475"/>
                    <a:pt x="534884" y="822283"/>
                  </a:cubicBezTo>
                  <a:cubicBezTo>
                    <a:pt x="520619" y="879593"/>
                    <a:pt x="503379" y="936027"/>
                    <a:pt x="486926" y="992725"/>
                  </a:cubicBezTo>
                  <a:cubicBezTo>
                    <a:pt x="461635" y="1050734"/>
                    <a:pt x="432492" y="1109794"/>
                    <a:pt x="397049" y="1163691"/>
                  </a:cubicBezTo>
                  <a:cubicBezTo>
                    <a:pt x="375959" y="1199564"/>
                    <a:pt x="342966" y="1226863"/>
                    <a:pt x="313036" y="1255386"/>
                  </a:cubicBezTo>
                  <a:cubicBezTo>
                    <a:pt x="291070" y="1276473"/>
                    <a:pt x="272517" y="1300884"/>
                    <a:pt x="247489" y="1318646"/>
                  </a:cubicBezTo>
                  <a:cubicBezTo>
                    <a:pt x="226748" y="1332120"/>
                    <a:pt x="203994" y="1341919"/>
                    <a:pt x="183078" y="1355131"/>
                  </a:cubicBezTo>
                  <a:cubicBezTo>
                    <a:pt x="153586" y="1376655"/>
                    <a:pt x="119894" y="1390567"/>
                    <a:pt x="82963" y="1391704"/>
                  </a:cubicBezTo>
                  <a:cubicBezTo>
                    <a:pt x="61609" y="1392929"/>
                    <a:pt x="39294" y="1392754"/>
                    <a:pt x="17678" y="1391792"/>
                  </a:cubicBezTo>
                  <a:cubicBezTo>
                    <a:pt x="12514" y="1391704"/>
                    <a:pt x="7351" y="1391004"/>
                    <a:pt x="2275" y="1391530"/>
                  </a:cubicBezTo>
                  <a:cubicBezTo>
                    <a:pt x="4200" y="1353031"/>
                    <a:pt x="3238" y="1312871"/>
                    <a:pt x="0" y="1272273"/>
                  </a:cubicBezTo>
                  <a:cubicBezTo>
                    <a:pt x="79812" y="1256174"/>
                    <a:pt x="138884" y="1191077"/>
                    <a:pt x="195943" y="1137092"/>
                  </a:cubicBezTo>
                  <a:cubicBezTo>
                    <a:pt x="249151" y="1093345"/>
                    <a:pt x="280394" y="1032273"/>
                    <a:pt x="314699" y="974001"/>
                  </a:cubicBezTo>
                  <a:cubicBezTo>
                    <a:pt x="396787" y="845907"/>
                    <a:pt x="430742" y="695327"/>
                    <a:pt x="459534" y="547897"/>
                  </a:cubicBezTo>
                  <a:cubicBezTo>
                    <a:pt x="466798" y="509049"/>
                    <a:pt x="473099" y="469939"/>
                    <a:pt x="477912" y="430653"/>
                  </a:cubicBezTo>
                  <a:cubicBezTo>
                    <a:pt x="480187" y="413504"/>
                    <a:pt x="484213" y="389880"/>
                    <a:pt x="460409" y="388305"/>
                  </a:cubicBezTo>
                  <a:cubicBezTo>
                    <a:pt x="455683" y="388568"/>
                    <a:pt x="452008" y="389880"/>
                    <a:pt x="449208" y="391893"/>
                  </a:cubicBezTo>
                  <a:cubicBezTo>
                    <a:pt x="429254" y="372294"/>
                    <a:pt x="413940" y="348320"/>
                    <a:pt x="394774" y="327846"/>
                  </a:cubicBezTo>
                  <a:cubicBezTo>
                    <a:pt x="356618" y="283923"/>
                    <a:pt x="295359" y="233001"/>
                    <a:pt x="305423" y="168866"/>
                  </a:cubicBezTo>
                  <a:cubicBezTo>
                    <a:pt x="340953" y="164579"/>
                    <a:pt x="374909" y="234051"/>
                    <a:pt x="399500" y="257237"/>
                  </a:cubicBezTo>
                  <a:cubicBezTo>
                    <a:pt x="453233" y="320496"/>
                    <a:pt x="459184" y="215064"/>
                    <a:pt x="465923" y="179628"/>
                  </a:cubicBezTo>
                  <a:cubicBezTo>
                    <a:pt x="479925" y="119694"/>
                    <a:pt x="489726" y="57660"/>
                    <a:pt x="511342" y="0"/>
                  </a:cubicBezTo>
                  <a:cubicBezTo>
                    <a:pt x="527445" y="48560"/>
                    <a:pt x="520531" y="102895"/>
                    <a:pt x="515806" y="153030"/>
                  </a:cubicBezTo>
                  <a:cubicBezTo>
                    <a:pt x="512743" y="169741"/>
                    <a:pt x="498303" y="209289"/>
                    <a:pt x="528320" y="206052"/>
                  </a:cubicBezTo>
                  <a:cubicBezTo>
                    <a:pt x="540747" y="202640"/>
                    <a:pt x="539347" y="188115"/>
                    <a:pt x="541885" y="178053"/>
                  </a:cubicBezTo>
                  <a:cubicBezTo>
                    <a:pt x="557024" y="124594"/>
                    <a:pt x="565163" y="50660"/>
                    <a:pt x="618984" y="19949"/>
                  </a:cubicBezTo>
                  <a:cubicBezTo>
                    <a:pt x="620559" y="22136"/>
                    <a:pt x="621785" y="24674"/>
                    <a:pt x="622222" y="27386"/>
                  </a:cubicBezTo>
                  <a:cubicBezTo>
                    <a:pt x="626423" y="56785"/>
                    <a:pt x="618809" y="83383"/>
                    <a:pt x="610845" y="112432"/>
                  </a:cubicBezTo>
                  <a:cubicBezTo>
                    <a:pt x="604194" y="133256"/>
                    <a:pt x="589405" y="153905"/>
                    <a:pt x="591330" y="176479"/>
                  </a:cubicBezTo>
                  <a:cubicBezTo>
                    <a:pt x="598331" y="197390"/>
                    <a:pt x="625548" y="191790"/>
                    <a:pt x="627735" y="170879"/>
                  </a:cubicBezTo>
                  <a:cubicBezTo>
                    <a:pt x="648214" y="121356"/>
                    <a:pt x="668604" y="65972"/>
                    <a:pt x="709736" y="300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23"/>
            <p:cNvSpPr/>
            <p:nvPr/>
          </p:nvSpPr>
          <p:spPr>
            <a:xfrm>
              <a:off x="1275435" y="6602752"/>
              <a:ext cx="1376555" cy="1297646"/>
            </a:xfrm>
            <a:custGeom>
              <a:avLst/>
              <a:gdLst/>
              <a:ahLst/>
              <a:cxnLst/>
              <a:rect l="l" t="t" r="r" b="b"/>
              <a:pathLst>
                <a:path w="1376555" h="1297646" extrusionOk="0">
                  <a:moveTo>
                    <a:pt x="1272327" y="1129655"/>
                  </a:moveTo>
                  <a:cubicBezTo>
                    <a:pt x="1306632" y="1130355"/>
                    <a:pt x="1341988" y="1139717"/>
                    <a:pt x="1376556" y="1138755"/>
                  </a:cubicBezTo>
                  <a:cubicBezTo>
                    <a:pt x="1376031" y="1144617"/>
                    <a:pt x="1375331" y="1150567"/>
                    <a:pt x="1374543" y="1156604"/>
                  </a:cubicBezTo>
                  <a:cubicBezTo>
                    <a:pt x="1361591" y="1206651"/>
                    <a:pt x="1338050" y="1253111"/>
                    <a:pt x="1311533" y="1297647"/>
                  </a:cubicBezTo>
                  <a:cubicBezTo>
                    <a:pt x="1279853" y="1292134"/>
                    <a:pt x="1247648" y="1292747"/>
                    <a:pt x="1215968" y="1286185"/>
                  </a:cubicBezTo>
                  <a:cubicBezTo>
                    <a:pt x="1101850" y="1264398"/>
                    <a:pt x="998409" y="1207789"/>
                    <a:pt x="896981" y="1153541"/>
                  </a:cubicBezTo>
                  <a:cubicBezTo>
                    <a:pt x="832833" y="1119768"/>
                    <a:pt x="772361" y="1081533"/>
                    <a:pt x="712502" y="1040060"/>
                  </a:cubicBezTo>
                  <a:cubicBezTo>
                    <a:pt x="669970" y="1004099"/>
                    <a:pt x="629102" y="966213"/>
                    <a:pt x="585695" y="931303"/>
                  </a:cubicBezTo>
                  <a:cubicBezTo>
                    <a:pt x="534674" y="880555"/>
                    <a:pt x="480503" y="832783"/>
                    <a:pt x="431496" y="780198"/>
                  </a:cubicBezTo>
                  <a:cubicBezTo>
                    <a:pt x="390364" y="729975"/>
                    <a:pt x="349495" y="679491"/>
                    <a:pt x="310727" y="627431"/>
                  </a:cubicBezTo>
                  <a:cubicBezTo>
                    <a:pt x="262419" y="562334"/>
                    <a:pt x="221200" y="493737"/>
                    <a:pt x="173855" y="427591"/>
                  </a:cubicBezTo>
                  <a:cubicBezTo>
                    <a:pt x="141125" y="372206"/>
                    <a:pt x="111546" y="314984"/>
                    <a:pt x="77328" y="260299"/>
                  </a:cubicBezTo>
                  <a:cubicBezTo>
                    <a:pt x="63501" y="235976"/>
                    <a:pt x="50199" y="211214"/>
                    <a:pt x="35846" y="187153"/>
                  </a:cubicBezTo>
                  <a:cubicBezTo>
                    <a:pt x="14231" y="150142"/>
                    <a:pt x="-17274" y="101057"/>
                    <a:pt x="11605" y="60022"/>
                  </a:cubicBezTo>
                  <a:cubicBezTo>
                    <a:pt x="31996" y="69646"/>
                    <a:pt x="41360" y="90120"/>
                    <a:pt x="52124" y="108932"/>
                  </a:cubicBezTo>
                  <a:cubicBezTo>
                    <a:pt x="71902" y="141043"/>
                    <a:pt x="88092" y="174991"/>
                    <a:pt x="105595" y="208327"/>
                  </a:cubicBezTo>
                  <a:cubicBezTo>
                    <a:pt x="111983" y="219089"/>
                    <a:pt x="128523" y="212352"/>
                    <a:pt x="126861" y="200365"/>
                  </a:cubicBezTo>
                  <a:cubicBezTo>
                    <a:pt x="116009" y="154955"/>
                    <a:pt x="76453" y="120394"/>
                    <a:pt x="73302" y="72359"/>
                  </a:cubicBezTo>
                  <a:cubicBezTo>
                    <a:pt x="73390" y="57835"/>
                    <a:pt x="70064" y="37186"/>
                    <a:pt x="85992" y="29923"/>
                  </a:cubicBezTo>
                  <a:cubicBezTo>
                    <a:pt x="95356" y="42085"/>
                    <a:pt x="98944" y="57572"/>
                    <a:pt x="105857" y="71046"/>
                  </a:cubicBezTo>
                  <a:cubicBezTo>
                    <a:pt x="120560" y="102807"/>
                    <a:pt x="141475" y="131068"/>
                    <a:pt x="158891" y="161429"/>
                  </a:cubicBezTo>
                  <a:cubicBezTo>
                    <a:pt x="162479" y="168429"/>
                    <a:pt x="164842" y="176391"/>
                    <a:pt x="169480" y="182691"/>
                  </a:cubicBezTo>
                  <a:cubicBezTo>
                    <a:pt x="176131" y="191703"/>
                    <a:pt x="191271" y="188728"/>
                    <a:pt x="193896" y="177878"/>
                  </a:cubicBezTo>
                  <a:cubicBezTo>
                    <a:pt x="196259" y="159592"/>
                    <a:pt x="181819" y="143843"/>
                    <a:pt x="173943" y="128356"/>
                  </a:cubicBezTo>
                  <a:cubicBezTo>
                    <a:pt x="152765" y="90033"/>
                    <a:pt x="133337" y="44360"/>
                    <a:pt x="144363" y="0"/>
                  </a:cubicBezTo>
                  <a:cubicBezTo>
                    <a:pt x="180506" y="34036"/>
                    <a:pt x="204310" y="79446"/>
                    <a:pt x="225138" y="124856"/>
                  </a:cubicBezTo>
                  <a:cubicBezTo>
                    <a:pt x="240103" y="152680"/>
                    <a:pt x="245529" y="187590"/>
                    <a:pt x="268195" y="210339"/>
                  </a:cubicBezTo>
                  <a:cubicBezTo>
                    <a:pt x="282897" y="221889"/>
                    <a:pt x="302063" y="213052"/>
                    <a:pt x="306001" y="195553"/>
                  </a:cubicBezTo>
                  <a:cubicBezTo>
                    <a:pt x="323154" y="150230"/>
                    <a:pt x="331993" y="98345"/>
                    <a:pt x="369186" y="63259"/>
                  </a:cubicBezTo>
                  <a:cubicBezTo>
                    <a:pt x="374262" y="140518"/>
                    <a:pt x="363060" y="219876"/>
                    <a:pt x="330680" y="291098"/>
                  </a:cubicBezTo>
                  <a:cubicBezTo>
                    <a:pt x="294187" y="352607"/>
                    <a:pt x="322716" y="346220"/>
                    <a:pt x="352996" y="396005"/>
                  </a:cubicBezTo>
                  <a:cubicBezTo>
                    <a:pt x="392727" y="459789"/>
                    <a:pt x="439022" y="525236"/>
                    <a:pt x="488380" y="583158"/>
                  </a:cubicBezTo>
                  <a:cubicBezTo>
                    <a:pt x="517784" y="619206"/>
                    <a:pt x="542988" y="658667"/>
                    <a:pt x="574581" y="692877"/>
                  </a:cubicBezTo>
                  <a:cubicBezTo>
                    <a:pt x="628927" y="748000"/>
                    <a:pt x="682397" y="804784"/>
                    <a:pt x="743919" y="852032"/>
                  </a:cubicBezTo>
                  <a:cubicBezTo>
                    <a:pt x="804041" y="901992"/>
                    <a:pt x="862063" y="954314"/>
                    <a:pt x="928661" y="995787"/>
                  </a:cubicBezTo>
                  <a:cubicBezTo>
                    <a:pt x="979244" y="1031485"/>
                    <a:pt x="1038578" y="1051084"/>
                    <a:pt x="1094062" y="1077770"/>
                  </a:cubicBezTo>
                  <a:cubicBezTo>
                    <a:pt x="1151208" y="1101569"/>
                    <a:pt x="1209580" y="1128255"/>
                    <a:pt x="1272327" y="11296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23"/>
            <p:cNvSpPr/>
            <p:nvPr/>
          </p:nvSpPr>
          <p:spPr>
            <a:xfrm>
              <a:off x="1067556" y="9504240"/>
              <a:ext cx="1271136" cy="974810"/>
            </a:xfrm>
            <a:custGeom>
              <a:avLst/>
              <a:gdLst/>
              <a:ahLst/>
              <a:cxnLst/>
              <a:rect l="l" t="t" r="r" b="b"/>
              <a:pathLst>
                <a:path w="1271136" h="974810" extrusionOk="0">
                  <a:moveTo>
                    <a:pt x="1271136" y="263839"/>
                  </a:moveTo>
                  <a:cubicBezTo>
                    <a:pt x="1270611" y="263664"/>
                    <a:pt x="1270173" y="263489"/>
                    <a:pt x="1269648" y="263227"/>
                  </a:cubicBezTo>
                  <a:cubicBezTo>
                    <a:pt x="1179509" y="227004"/>
                    <a:pt x="1085520" y="225691"/>
                    <a:pt x="992755" y="252465"/>
                  </a:cubicBezTo>
                  <a:cubicBezTo>
                    <a:pt x="930533" y="267164"/>
                    <a:pt x="876624" y="303650"/>
                    <a:pt x="832430" y="348972"/>
                  </a:cubicBezTo>
                  <a:cubicBezTo>
                    <a:pt x="785435" y="392545"/>
                    <a:pt x="745704" y="446005"/>
                    <a:pt x="734677" y="510489"/>
                  </a:cubicBezTo>
                  <a:cubicBezTo>
                    <a:pt x="716474" y="594398"/>
                    <a:pt x="701860" y="678918"/>
                    <a:pt x="686282" y="763351"/>
                  </a:cubicBezTo>
                  <a:cubicBezTo>
                    <a:pt x="626335" y="1027763"/>
                    <a:pt x="715599" y="921718"/>
                    <a:pt x="397050" y="952604"/>
                  </a:cubicBezTo>
                  <a:cubicBezTo>
                    <a:pt x="328964" y="953042"/>
                    <a:pt x="29142" y="1005977"/>
                    <a:pt x="0" y="946830"/>
                  </a:cubicBezTo>
                  <a:cubicBezTo>
                    <a:pt x="15402" y="919269"/>
                    <a:pt x="49533" y="900544"/>
                    <a:pt x="76925" y="885408"/>
                  </a:cubicBezTo>
                  <a:cubicBezTo>
                    <a:pt x="114205" y="866509"/>
                    <a:pt x="153762" y="848135"/>
                    <a:pt x="190692" y="826611"/>
                  </a:cubicBezTo>
                  <a:cubicBezTo>
                    <a:pt x="262629" y="793100"/>
                    <a:pt x="337540" y="768689"/>
                    <a:pt x="412889" y="743753"/>
                  </a:cubicBezTo>
                  <a:cubicBezTo>
                    <a:pt x="488676" y="715579"/>
                    <a:pt x="481938" y="720741"/>
                    <a:pt x="489026" y="642258"/>
                  </a:cubicBezTo>
                  <a:cubicBezTo>
                    <a:pt x="506792" y="541463"/>
                    <a:pt x="519131" y="439093"/>
                    <a:pt x="555449" y="342760"/>
                  </a:cubicBezTo>
                  <a:cubicBezTo>
                    <a:pt x="589055" y="246340"/>
                    <a:pt x="644801" y="156307"/>
                    <a:pt x="716824" y="83861"/>
                  </a:cubicBezTo>
                  <a:cubicBezTo>
                    <a:pt x="770995" y="42038"/>
                    <a:pt x="832955" y="1615"/>
                    <a:pt x="903666" y="915"/>
                  </a:cubicBezTo>
                  <a:cubicBezTo>
                    <a:pt x="957312" y="-222"/>
                    <a:pt x="1011483" y="-1797"/>
                    <a:pt x="1064604" y="6602"/>
                  </a:cubicBezTo>
                  <a:cubicBezTo>
                    <a:pt x="1086657" y="11852"/>
                    <a:pt x="1108186" y="19464"/>
                    <a:pt x="1129714" y="26639"/>
                  </a:cubicBezTo>
                  <a:cubicBezTo>
                    <a:pt x="1165070" y="64349"/>
                    <a:pt x="1203400" y="99785"/>
                    <a:pt x="1231230" y="143533"/>
                  </a:cubicBezTo>
                  <a:cubicBezTo>
                    <a:pt x="1253108" y="180456"/>
                    <a:pt x="1265710" y="221579"/>
                    <a:pt x="1271136" y="2638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23"/>
            <p:cNvSpPr/>
            <p:nvPr/>
          </p:nvSpPr>
          <p:spPr>
            <a:xfrm>
              <a:off x="3381329" y="9900897"/>
              <a:ext cx="1429711" cy="459798"/>
            </a:xfrm>
            <a:custGeom>
              <a:avLst/>
              <a:gdLst/>
              <a:ahLst/>
              <a:cxnLst/>
              <a:rect l="l" t="t" r="r" b="b"/>
              <a:pathLst>
                <a:path w="1429711" h="459798" extrusionOk="0">
                  <a:moveTo>
                    <a:pt x="1429711" y="406942"/>
                  </a:moveTo>
                  <a:cubicBezTo>
                    <a:pt x="1384466" y="404405"/>
                    <a:pt x="1338784" y="401955"/>
                    <a:pt x="1295465" y="387780"/>
                  </a:cubicBezTo>
                  <a:cubicBezTo>
                    <a:pt x="1255296" y="373869"/>
                    <a:pt x="1213290" y="352869"/>
                    <a:pt x="1173121" y="336683"/>
                  </a:cubicBezTo>
                  <a:cubicBezTo>
                    <a:pt x="1076943" y="302910"/>
                    <a:pt x="980416" y="270799"/>
                    <a:pt x="882488" y="241400"/>
                  </a:cubicBezTo>
                  <a:cubicBezTo>
                    <a:pt x="853521" y="229326"/>
                    <a:pt x="820966" y="226001"/>
                    <a:pt x="794012" y="244900"/>
                  </a:cubicBezTo>
                  <a:cubicBezTo>
                    <a:pt x="770558" y="257237"/>
                    <a:pt x="754280" y="279373"/>
                    <a:pt x="739928" y="301072"/>
                  </a:cubicBezTo>
                  <a:cubicBezTo>
                    <a:pt x="737390" y="305010"/>
                    <a:pt x="737303" y="309647"/>
                    <a:pt x="738616" y="313672"/>
                  </a:cubicBezTo>
                  <a:cubicBezTo>
                    <a:pt x="695996" y="354357"/>
                    <a:pt x="641475" y="382531"/>
                    <a:pt x="589405" y="409829"/>
                  </a:cubicBezTo>
                  <a:cubicBezTo>
                    <a:pt x="589667" y="409654"/>
                    <a:pt x="590017" y="409479"/>
                    <a:pt x="590280" y="409304"/>
                  </a:cubicBezTo>
                  <a:cubicBezTo>
                    <a:pt x="590542" y="409217"/>
                    <a:pt x="590717" y="409042"/>
                    <a:pt x="590892" y="408954"/>
                  </a:cubicBezTo>
                  <a:cubicBezTo>
                    <a:pt x="495065" y="456814"/>
                    <a:pt x="382872" y="470201"/>
                    <a:pt x="277593" y="452002"/>
                  </a:cubicBezTo>
                  <a:cubicBezTo>
                    <a:pt x="219922" y="439665"/>
                    <a:pt x="163563" y="413329"/>
                    <a:pt x="114118" y="381393"/>
                  </a:cubicBezTo>
                  <a:cubicBezTo>
                    <a:pt x="56184" y="339220"/>
                    <a:pt x="22404" y="275086"/>
                    <a:pt x="0" y="208502"/>
                  </a:cubicBezTo>
                  <a:cubicBezTo>
                    <a:pt x="58197" y="206840"/>
                    <a:pt x="116393" y="203777"/>
                    <a:pt x="174502" y="199052"/>
                  </a:cubicBezTo>
                  <a:cubicBezTo>
                    <a:pt x="185267" y="221889"/>
                    <a:pt x="212483" y="254087"/>
                    <a:pt x="219659" y="258987"/>
                  </a:cubicBezTo>
                  <a:cubicBezTo>
                    <a:pt x="252040" y="289085"/>
                    <a:pt x="296234" y="304310"/>
                    <a:pt x="339641" y="309297"/>
                  </a:cubicBezTo>
                  <a:cubicBezTo>
                    <a:pt x="503991" y="309822"/>
                    <a:pt x="606645" y="244113"/>
                    <a:pt x="720588" y="133256"/>
                  </a:cubicBezTo>
                  <a:cubicBezTo>
                    <a:pt x="728376" y="125294"/>
                    <a:pt x="740191" y="118207"/>
                    <a:pt x="740016" y="105782"/>
                  </a:cubicBezTo>
                  <a:cubicBezTo>
                    <a:pt x="740016" y="104295"/>
                    <a:pt x="739841" y="102807"/>
                    <a:pt x="739491" y="101407"/>
                  </a:cubicBezTo>
                  <a:cubicBezTo>
                    <a:pt x="761019" y="81108"/>
                    <a:pt x="784210" y="54947"/>
                    <a:pt x="788586" y="50835"/>
                  </a:cubicBezTo>
                  <a:cubicBezTo>
                    <a:pt x="803026" y="34036"/>
                    <a:pt x="818253" y="18112"/>
                    <a:pt x="833043" y="1662"/>
                  </a:cubicBezTo>
                  <a:cubicBezTo>
                    <a:pt x="833480" y="1137"/>
                    <a:pt x="833918" y="525"/>
                    <a:pt x="834356" y="0"/>
                  </a:cubicBezTo>
                  <a:cubicBezTo>
                    <a:pt x="836368" y="613"/>
                    <a:pt x="838381" y="1225"/>
                    <a:pt x="840219" y="1662"/>
                  </a:cubicBezTo>
                  <a:cubicBezTo>
                    <a:pt x="892727" y="22574"/>
                    <a:pt x="941210" y="52935"/>
                    <a:pt x="989342" y="82333"/>
                  </a:cubicBezTo>
                  <a:cubicBezTo>
                    <a:pt x="1051214" y="119956"/>
                    <a:pt x="1111161" y="160467"/>
                    <a:pt x="1166470" y="207365"/>
                  </a:cubicBezTo>
                  <a:cubicBezTo>
                    <a:pt x="1253371" y="275349"/>
                    <a:pt x="1345085" y="336508"/>
                    <a:pt x="1429711" y="4069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23"/>
            <p:cNvSpPr/>
            <p:nvPr/>
          </p:nvSpPr>
          <p:spPr>
            <a:xfrm>
              <a:off x="3143813" y="7907839"/>
              <a:ext cx="32287" cy="33595"/>
            </a:xfrm>
            <a:custGeom>
              <a:avLst/>
              <a:gdLst/>
              <a:ahLst/>
              <a:cxnLst/>
              <a:rect l="l" t="t" r="r" b="b"/>
              <a:pathLst>
                <a:path w="32287" h="33595" extrusionOk="0">
                  <a:moveTo>
                    <a:pt x="14444" y="172"/>
                  </a:moveTo>
                  <a:cubicBezTo>
                    <a:pt x="31334" y="-2278"/>
                    <a:pt x="37023" y="22046"/>
                    <a:pt x="28096" y="33071"/>
                  </a:cubicBezTo>
                  <a:lnTo>
                    <a:pt x="28096" y="33071"/>
                  </a:lnTo>
                  <a:cubicBezTo>
                    <a:pt x="27046" y="33421"/>
                    <a:pt x="25821" y="33508"/>
                    <a:pt x="24771" y="33596"/>
                  </a:cubicBezTo>
                  <a:cubicBezTo>
                    <a:pt x="15757" y="33245"/>
                    <a:pt x="4818" y="31321"/>
                    <a:pt x="617" y="22221"/>
                  </a:cubicBezTo>
                  <a:cubicBezTo>
                    <a:pt x="704" y="22484"/>
                    <a:pt x="792" y="22746"/>
                    <a:pt x="967" y="22921"/>
                  </a:cubicBezTo>
                  <a:cubicBezTo>
                    <a:pt x="1142" y="23271"/>
                    <a:pt x="1317" y="23533"/>
                    <a:pt x="1405" y="23796"/>
                  </a:cubicBezTo>
                  <a:cubicBezTo>
                    <a:pt x="1229" y="23796"/>
                    <a:pt x="1054" y="23359"/>
                    <a:pt x="879" y="23009"/>
                  </a:cubicBezTo>
                  <a:cubicBezTo>
                    <a:pt x="792" y="22746"/>
                    <a:pt x="617" y="22484"/>
                    <a:pt x="529" y="22309"/>
                  </a:cubicBezTo>
                  <a:cubicBezTo>
                    <a:pt x="-783" y="17671"/>
                    <a:pt x="529" y="11897"/>
                    <a:pt x="2455" y="7259"/>
                  </a:cubicBezTo>
                  <a:cubicBezTo>
                    <a:pt x="7268" y="6472"/>
                    <a:pt x="9368" y="697"/>
                    <a:pt x="14444" y="17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4" name="Google Shape;894;p23"/>
          <p:cNvSpPr/>
          <p:nvPr/>
        </p:nvSpPr>
        <p:spPr>
          <a:xfrm rot="5159750">
            <a:off x="8034043" y="4245484"/>
            <a:ext cx="673673" cy="761203"/>
          </a:xfrm>
          <a:custGeom>
            <a:avLst/>
            <a:gdLst/>
            <a:ahLst/>
            <a:cxnLst/>
            <a:rect l="l" t="t" r="r" b="b"/>
            <a:pathLst>
              <a:path w="1344057" h="1526283" extrusionOk="0">
                <a:moveTo>
                  <a:pt x="1337447" y="355020"/>
                </a:moveTo>
                <a:cubicBezTo>
                  <a:pt x="1321084" y="339879"/>
                  <a:pt x="1304416" y="324219"/>
                  <a:pt x="1289580" y="307398"/>
                </a:cubicBezTo>
                <a:cubicBezTo>
                  <a:pt x="1266838" y="282274"/>
                  <a:pt x="1241073" y="260142"/>
                  <a:pt x="1216163" y="237216"/>
                </a:cubicBezTo>
                <a:cubicBezTo>
                  <a:pt x="1188261" y="209773"/>
                  <a:pt x="1158711" y="184405"/>
                  <a:pt x="1128489" y="159311"/>
                </a:cubicBezTo>
                <a:cubicBezTo>
                  <a:pt x="1113439" y="144933"/>
                  <a:pt x="1096893" y="132325"/>
                  <a:pt x="1080867" y="119077"/>
                </a:cubicBezTo>
                <a:cubicBezTo>
                  <a:pt x="1058643" y="99570"/>
                  <a:pt x="1036236" y="79391"/>
                  <a:pt x="1012883" y="61106"/>
                </a:cubicBezTo>
                <a:cubicBezTo>
                  <a:pt x="988888" y="43827"/>
                  <a:pt x="968985" y="21329"/>
                  <a:pt x="943800" y="5638"/>
                </a:cubicBezTo>
                <a:cubicBezTo>
                  <a:pt x="938855" y="3226"/>
                  <a:pt x="933054" y="-1414"/>
                  <a:pt x="927346" y="418"/>
                </a:cubicBezTo>
                <a:cubicBezTo>
                  <a:pt x="926796" y="662"/>
                  <a:pt x="926399" y="1120"/>
                  <a:pt x="926094" y="1578"/>
                </a:cubicBezTo>
                <a:cubicBezTo>
                  <a:pt x="923560" y="570"/>
                  <a:pt x="920080" y="2372"/>
                  <a:pt x="917638" y="3348"/>
                </a:cubicBezTo>
                <a:cubicBezTo>
                  <a:pt x="877342" y="24870"/>
                  <a:pt x="839245" y="50330"/>
                  <a:pt x="800994" y="75270"/>
                </a:cubicBezTo>
                <a:cubicBezTo>
                  <a:pt x="801025" y="75240"/>
                  <a:pt x="801086" y="75209"/>
                  <a:pt x="801116" y="75179"/>
                </a:cubicBezTo>
                <a:cubicBezTo>
                  <a:pt x="801238" y="75087"/>
                  <a:pt x="801391" y="74995"/>
                  <a:pt x="801513" y="74904"/>
                </a:cubicBezTo>
                <a:cubicBezTo>
                  <a:pt x="796965" y="77987"/>
                  <a:pt x="792386" y="81009"/>
                  <a:pt x="787837" y="84123"/>
                </a:cubicBezTo>
                <a:cubicBezTo>
                  <a:pt x="787867" y="84123"/>
                  <a:pt x="787867" y="84093"/>
                  <a:pt x="787898" y="84093"/>
                </a:cubicBezTo>
                <a:cubicBezTo>
                  <a:pt x="788051" y="84001"/>
                  <a:pt x="788173" y="83909"/>
                  <a:pt x="788325" y="83818"/>
                </a:cubicBezTo>
                <a:cubicBezTo>
                  <a:pt x="783594" y="87023"/>
                  <a:pt x="778770" y="90259"/>
                  <a:pt x="773978" y="93495"/>
                </a:cubicBezTo>
                <a:cubicBezTo>
                  <a:pt x="774039" y="93464"/>
                  <a:pt x="774100" y="93403"/>
                  <a:pt x="774161" y="93373"/>
                </a:cubicBezTo>
                <a:cubicBezTo>
                  <a:pt x="774222" y="93342"/>
                  <a:pt x="774252" y="93312"/>
                  <a:pt x="774313" y="93281"/>
                </a:cubicBezTo>
                <a:cubicBezTo>
                  <a:pt x="774375" y="93251"/>
                  <a:pt x="774436" y="93190"/>
                  <a:pt x="774497" y="93159"/>
                </a:cubicBezTo>
                <a:cubicBezTo>
                  <a:pt x="703063" y="141941"/>
                  <a:pt x="632057" y="192464"/>
                  <a:pt x="565997" y="248420"/>
                </a:cubicBezTo>
                <a:cubicBezTo>
                  <a:pt x="554274" y="258524"/>
                  <a:pt x="542155" y="268293"/>
                  <a:pt x="531654" y="279710"/>
                </a:cubicBezTo>
                <a:cubicBezTo>
                  <a:pt x="525090" y="286212"/>
                  <a:pt x="523839" y="293325"/>
                  <a:pt x="530646" y="300224"/>
                </a:cubicBezTo>
                <a:cubicBezTo>
                  <a:pt x="546429" y="318144"/>
                  <a:pt x="557541" y="339391"/>
                  <a:pt x="572346" y="358012"/>
                </a:cubicBezTo>
                <a:cubicBezTo>
                  <a:pt x="575674" y="361675"/>
                  <a:pt x="578543" y="366468"/>
                  <a:pt x="583428" y="368086"/>
                </a:cubicBezTo>
                <a:cubicBezTo>
                  <a:pt x="593776" y="370040"/>
                  <a:pt x="601408" y="359935"/>
                  <a:pt x="609131" y="354562"/>
                </a:cubicBezTo>
                <a:cubicBezTo>
                  <a:pt x="624364" y="341253"/>
                  <a:pt x="640544" y="329072"/>
                  <a:pt x="656143" y="316190"/>
                </a:cubicBezTo>
                <a:cubicBezTo>
                  <a:pt x="679771" y="296561"/>
                  <a:pt x="703918" y="277573"/>
                  <a:pt x="728950" y="259806"/>
                </a:cubicBezTo>
                <a:cubicBezTo>
                  <a:pt x="744916" y="246649"/>
                  <a:pt x="760882" y="233675"/>
                  <a:pt x="778099" y="222136"/>
                </a:cubicBezTo>
                <a:cubicBezTo>
                  <a:pt x="796659" y="207514"/>
                  <a:pt x="817296" y="195761"/>
                  <a:pt x="835062" y="180100"/>
                </a:cubicBezTo>
                <a:cubicBezTo>
                  <a:pt x="842236" y="173506"/>
                  <a:pt x="851364" y="169172"/>
                  <a:pt x="859087" y="163310"/>
                </a:cubicBezTo>
                <a:cubicBezTo>
                  <a:pt x="853196" y="204980"/>
                  <a:pt x="848555" y="246771"/>
                  <a:pt x="847365" y="288868"/>
                </a:cubicBezTo>
                <a:cubicBezTo>
                  <a:pt x="840222" y="359477"/>
                  <a:pt x="827644" y="429812"/>
                  <a:pt x="808992" y="498315"/>
                </a:cubicBezTo>
                <a:cubicBezTo>
                  <a:pt x="800139" y="527468"/>
                  <a:pt x="793515" y="557232"/>
                  <a:pt x="784326" y="586263"/>
                </a:cubicBezTo>
                <a:cubicBezTo>
                  <a:pt x="776176" y="609983"/>
                  <a:pt x="763690" y="631901"/>
                  <a:pt x="751968" y="653972"/>
                </a:cubicBezTo>
                <a:cubicBezTo>
                  <a:pt x="729378" y="687827"/>
                  <a:pt x="700621" y="723085"/>
                  <a:pt x="668171" y="754498"/>
                </a:cubicBezTo>
                <a:cubicBezTo>
                  <a:pt x="661943" y="732091"/>
                  <a:pt x="653243" y="697259"/>
                  <a:pt x="637461" y="679981"/>
                </a:cubicBezTo>
                <a:cubicBezTo>
                  <a:pt x="619511" y="650492"/>
                  <a:pt x="600920" y="621522"/>
                  <a:pt x="581688" y="592521"/>
                </a:cubicBezTo>
                <a:cubicBezTo>
                  <a:pt x="551954" y="554698"/>
                  <a:pt x="517794" y="519195"/>
                  <a:pt x="475881" y="494957"/>
                </a:cubicBezTo>
                <a:cubicBezTo>
                  <a:pt x="461930" y="486531"/>
                  <a:pt x="448284" y="477434"/>
                  <a:pt x="433234" y="471054"/>
                </a:cubicBezTo>
                <a:cubicBezTo>
                  <a:pt x="409332" y="461163"/>
                  <a:pt x="384055" y="455149"/>
                  <a:pt x="359023" y="448830"/>
                </a:cubicBezTo>
                <a:cubicBezTo>
                  <a:pt x="317262" y="437779"/>
                  <a:pt x="273608" y="439336"/>
                  <a:pt x="230962" y="443335"/>
                </a:cubicBezTo>
                <a:cubicBezTo>
                  <a:pt x="196191" y="446846"/>
                  <a:pt x="163344" y="459576"/>
                  <a:pt x="130924" y="471939"/>
                </a:cubicBezTo>
                <a:cubicBezTo>
                  <a:pt x="111326" y="479846"/>
                  <a:pt x="93071" y="490713"/>
                  <a:pt x="74816" y="501215"/>
                </a:cubicBezTo>
                <a:cubicBezTo>
                  <a:pt x="56774" y="511960"/>
                  <a:pt x="38611" y="524079"/>
                  <a:pt x="28811" y="543311"/>
                </a:cubicBezTo>
                <a:cubicBezTo>
                  <a:pt x="17119" y="564741"/>
                  <a:pt x="7534" y="587728"/>
                  <a:pt x="2466" y="611631"/>
                </a:cubicBezTo>
                <a:cubicBezTo>
                  <a:pt x="-830" y="628329"/>
                  <a:pt x="55" y="645486"/>
                  <a:pt x="269" y="662398"/>
                </a:cubicBezTo>
                <a:cubicBezTo>
                  <a:pt x="788" y="691032"/>
                  <a:pt x="3749" y="719880"/>
                  <a:pt x="14128" y="746774"/>
                </a:cubicBezTo>
                <a:cubicBezTo>
                  <a:pt x="21699" y="766800"/>
                  <a:pt x="29513" y="786887"/>
                  <a:pt x="39496" y="805844"/>
                </a:cubicBezTo>
                <a:cubicBezTo>
                  <a:pt x="49539" y="824313"/>
                  <a:pt x="62239" y="841225"/>
                  <a:pt x="74846" y="857985"/>
                </a:cubicBezTo>
                <a:cubicBezTo>
                  <a:pt x="114379" y="908812"/>
                  <a:pt x="164230" y="952191"/>
                  <a:pt x="223391" y="978475"/>
                </a:cubicBezTo>
                <a:cubicBezTo>
                  <a:pt x="271013" y="1002622"/>
                  <a:pt x="324314" y="1013093"/>
                  <a:pt x="377400" y="1015046"/>
                </a:cubicBezTo>
                <a:cubicBezTo>
                  <a:pt x="409148" y="1015626"/>
                  <a:pt x="440652" y="1011170"/>
                  <a:pt x="472034" y="1007689"/>
                </a:cubicBezTo>
                <a:cubicBezTo>
                  <a:pt x="495326" y="1005553"/>
                  <a:pt x="518069" y="1000302"/>
                  <a:pt x="540507" y="993983"/>
                </a:cubicBezTo>
                <a:cubicBezTo>
                  <a:pt x="539835" y="1016512"/>
                  <a:pt x="531684" y="1037911"/>
                  <a:pt x="523198" y="1058517"/>
                </a:cubicBezTo>
                <a:cubicBezTo>
                  <a:pt x="509827" y="1089990"/>
                  <a:pt x="490900" y="1119296"/>
                  <a:pt x="474110" y="1149182"/>
                </a:cubicBezTo>
                <a:cubicBezTo>
                  <a:pt x="460220" y="1176138"/>
                  <a:pt x="441965" y="1200285"/>
                  <a:pt x="423649" y="1224310"/>
                </a:cubicBezTo>
                <a:cubicBezTo>
                  <a:pt x="408110" y="1246289"/>
                  <a:pt x="389672" y="1265735"/>
                  <a:pt x="370165" y="1284173"/>
                </a:cubicBezTo>
                <a:cubicBezTo>
                  <a:pt x="322207" y="1334360"/>
                  <a:pt x="261000" y="1368123"/>
                  <a:pt x="206082" y="1409640"/>
                </a:cubicBezTo>
                <a:cubicBezTo>
                  <a:pt x="178822" y="1425056"/>
                  <a:pt x="226810" y="1452683"/>
                  <a:pt x="238044" y="1464100"/>
                </a:cubicBezTo>
                <a:cubicBezTo>
                  <a:pt x="265183" y="1484522"/>
                  <a:pt x="291833" y="1505739"/>
                  <a:pt x="318910" y="1526283"/>
                </a:cubicBezTo>
                <a:cubicBezTo>
                  <a:pt x="319002" y="1526192"/>
                  <a:pt x="319124" y="1526131"/>
                  <a:pt x="319216" y="1526070"/>
                </a:cubicBezTo>
                <a:cubicBezTo>
                  <a:pt x="321841" y="1524330"/>
                  <a:pt x="324558" y="1522803"/>
                  <a:pt x="327397" y="1521369"/>
                </a:cubicBezTo>
                <a:cubicBezTo>
                  <a:pt x="327916" y="1521094"/>
                  <a:pt x="328465" y="1520819"/>
                  <a:pt x="328984" y="1520575"/>
                </a:cubicBezTo>
                <a:cubicBezTo>
                  <a:pt x="330389" y="1519903"/>
                  <a:pt x="331793" y="1519232"/>
                  <a:pt x="333197" y="1518621"/>
                </a:cubicBezTo>
                <a:cubicBezTo>
                  <a:pt x="333258" y="1518591"/>
                  <a:pt x="333289" y="1518591"/>
                  <a:pt x="333350" y="1518560"/>
                </a:cubicBezTo>
                <a:cubicBezTo>
                  <a:pt x="334784" y="1517919"/>
                  <a:pt x="336219" y="1517339"/>
                  <a:pt x="337684" y="1516759"/>
                </a:cubicBezTo>
                <a:cubicBezTo>
                  <a:pt x="337715" y="1516728"/>
                  <a:pt x="337746" y="1516698"/>
                  <a:pt x="337776" y="1516667"/>
                </a:cubicBezTo>
                <a:cubicBezTo>
                  <a:pt x="354810" y="1504884"/>
                  <a:pt x="370318" y="1491116"/>
                  <a:pt x="385978" y="1477593"/>
                </a:cubicBezTo>
                <a:cubicBezTo>
                  <a:pt x="404905" y="1460772"/>
                  <a:pt x="422580" y="1442639"/>
                  <a:pt x="440805" y="1425056"/>
                </a:cubicBezTo>
                <a:cubicBezTo>
                  <a:pt x="458938" y="1406770"/>
                  <a:pt x="474232" y="1385889"/>
                  <a:pt x="491236" y="1366596"/>
                </a:cubicBezTo>
                <a:cubicBezTo>
                  <a:pt x="516146" y="1337473"/>
                  <a:pt x="537759" y="1305817"/>
                  <a:pt x="558426" y="1273641"/>
                </a:cubicBezTo>
                <a:cubicBezTo>
                  <a:pt x="576925" y="1248090"/>
                  <a:pt x="593532" y="1221318"/>
                  <a:pt x="607758" y="1193141"/>
                </a:cubicBezTo>
                <a:cubicBezTo>
                  <a:pt x="619816" y="1170460"/>
                  <a:pt x="632515" y="1148175"/>
                  <a:pt x="644818" y="1125646"/>
                </a:cubicBezTo>
                <a:cubicBezTo>
                  <a:pt x="654708" y="1106994"/>
                  <a:pt x="660081" y="1087945"/>
                  <a:pt x="667194" y="1067858"/>
                </a:cubicBezTo>
                <a:cubicBezTo>
                  <a:pt x="675833" y="1043772"/>
                  <a:pt x="681145" y="1018710"/>
                  <a:pt x="688105" y="994135"/>
                </a:cubicBezTo>
                <a:cubicBezTo>
                  <a:pt x="693508" y="975453"/>
                  <a:pt x="698942" y="956709"/>
                  <a:pt x="700896" y="937294"/>
                </a:cubicBezTo>
                <a:cubicBezTo>
                  <a:pt x="700987" y="934272"/>
                  <a:pt x="701628" y="930761"/>
                  <a:pt x="701690" y="927373"/>
                </a:cubicBezTo>
                <a:cubicBezTo>
                  <a:pt x="725928" y="913727"/>
                  <a:pt x="748976" y="898067"/>
                  <a:pt x="770711" y="880697"/>
                </a:cubicBezTo>
                <a:cubicBezTo>
                  <a:pt x="812259" y="847178"/>
                  <a:pt x="849563" y="807737"/>
                  <a:pt x="878228" y="762557"/>
                </a:cubicBezTo>
                <a:cubicBezTo>
                  <a:pt x="901825" y="727268"/>
                  <a:pt x="919226" y="688742"/>
                  <a:pt x="935039" y="649485"/>
                </a:cubicBezTo>
                <a:cubicBezTo>
                  <a:pt x="958880" y="597589"/>
                  <a:pt x="967428" y="540808"/>
                  <a:pt x="974937" y="484669"/>
                </a:cubicBezTo>
                <a:cubicBezTo>
                  <a:pt x="989804" y="375168"/>
                  <a:pt x="976159" y="264691"/>
                  <a:pt x="965383" y="155556"/>
                </a:cubicBezTo>
                <a:cubicBezTo>
                  <a:pt x="974876" y="161815"/>
                  <a:pt x="982630" y="169996"/>
                  <a:pt x="991208" y="177383"/>
                </a:cubicBezTo>
                <a:cubicBezTo>
                  <a:pt x="999573" y="184099"/>
                  <a:pt x="1009006" y="189350"/>
                  <a:pt x="1017553" y="195791"/>
                </a:cubicBezTo>
                <a:cubicBezTo>
                  <a:pt x="1060261" y="227875"/>
                  <a:pt x="1103548" y="259287"/>
                  <a:pt x="1144760" y="293325"/>
                </a:cubicBezTo>
                <a:cubicBezTo>
                  <a:pt x="1156849" y="304773"/>
                  <a:pt x="1169365" y="315702"/>
                  <a:pt x="1182186" y="326325"/>
                </a:cubicBezTo>
                <a:cubicBezTo>
                  <a:pt x="1194458" y="337681"/>
                  <a:pt x="1205173" y="350655"/>
                  <a:pt x="1217781" y="361675"/>
                </a:cubicBezTo>
                <a:cubicBezTo>
                  <a:pt x="1227122" y="370253"/>
                  <a:pt x="1234540" y="380541"/>
                  <a:pt x="1244095" y="389180"/>
                </a:cubicBezTo>
                <a:cubicBezTo>
                  <a:pt x="1253955" y="398399"/>
                  <a:pt x="1264884" y="406367"/>
                  <a:pt x="1276667" y="412930"/>
                </a:cubicBezTo>
                <a:cubicBezTo>
                  <a:pt x="1282467" y="416655"/>
                  <a:pt x="1290374" y="418486"/>
                  <a:pt x="1295594" y="412839"/>
                </a:cubicBezTo>
                <a:cubicBezTo>
                  <a:pt x="1311194" y="397545"/>
                  <a:pt x="1332104" y="386158"/>
                  <a:pt x="1343583" y="367292"/>
                </a:cubicBezTo>
                <a:cubicBezTo>
                  <a:pt x="1345445" y="361981"/>
                  <a:pt x="1341507" y="357798"/>
                  <a:pt x="1337447" y="355020"/>
                </a:cubicBezTo>
                <a:close/>
                <a:moveTo>
                  <a:pt x="533455" y="844156"/>
                </a:moveTo>
                <a:cubicBezTo>
                  <a:pt x="501981" y="853436"/>
                  <a:pt x="469226" y="860640"/>
                  <a:pt x="436043" y="860152"/>
                </a:cubicBezTo>
                <a:cubicBezTo>
                  <a:pt x="413483" y="861068"/>
                  <a:pt x="391565" y="857038"/>
                  <a:pt x="370287" y="849193"/>
                </a:cubicBezTo>
                <a:cubicBezTo>
                  <a:pt x="340524" y="841653"/>
                  <a:pt x="312500" y="829167"/>
                  <a:pt x="286155" y="813507"/>
                </a:cubicBezTo>
                <a:cubicBezTo>
                  <a:pt x="234076" y="783102"/>
                  <a:pt x="201106" y="729130"/>
                  <a:pt x="181599" y="673357"/>
                </a:cubicBezTo>
                <a:cubicBezTo>
                  <a:pt x="173540" y="647989"/>
                  <a:pt x="172625" y="618347"/>
                  <a:pt x="189811" y="596215"/>
                </a:cubicBezTo>
                <a:cubicBezTo>
                  <a:pt x="200160" y="578112"/>
                  <a:pt x="213073" y="575518"/>
                  <a:pt x="232061" y="571610"/>
                </a:cubicBezTo>
                <a:cubicBezTo>
                  <a:pt x="277546" y="561017"/>
                  <a:pt x="321810" y="582172"/>
                  <a:pt x="358596" y="607327"/>
                </a:cubicBezTo>
                <a:cubicBezTo>
                  <a:pt x="405088" y="640143"/>
                  <a:pt x="443522" y="683400"/>
                  <a:pt x="475240" y="730565"/>
                </a:cubicBezTo>
                <a:cubicBezTo>
                  <a:pt x="487603" y="748301"/>
                  <a:pt x="496395" y="768815"/>
                  <a:pt x="507232" y="787559"/>
                </a:cubicBezTo>
                <a:cubicBezTo>
                  <a:pt x="517825" y="805447"/>
                  <a:pt x="525151" y="824741"/>
                  <a:pt x="533455" y="8441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Google Shape;895;p23"/>
          <p:cNvSpPr/>
          <p:nvPr/>
        </p:nvSpPr>
        <p:spPr>
          <a:xfrm rot="5159750">
            <a:off x="8559836" y="4541167"/>
            <a:ext cx="201440" cy="183077"/>
          </a:xfrm>
          <a:custGeom>
            <a:avLst/>
            <a:gdLst/>
            <a:ahLst/>
            <a:cxnLst/>
            <a:rect l="l" t="t" r="r" b="b"/>
            <a:pathLst>
              <a:path w="401896" h="367086" extrusionOk="0">
                <a:moveTo>
                  <a:pt x="57327" y="366839"/>
                </a:moveTo>
                <a:cubicBezTo>
                  <a:pt x="52443" y="365221"/>
                  <a:pt x="49573" y="360428"/>
                  <a:pt x="46246" y="356765"/>
                </a:cubicBezTo>
                <a:cubicBezTo>
                  <a:pt x="31440" y="338144"/>
                  <a:pt x="20328" y="316897"/>
                  <a:pt x="4546" y="298977"/>
                </a:cubicBezTo>
                <a:cubicBezTo>
                  <a:pt x="-2262" y="292078"/>
                  <a:pt x="-1010" y="284965"/>
                  <a:pt x="5553" y="278463"/>
                </a:cubicBezTo>
                <a:cubicBezTo>
                  <a:pt x="16055" y="267046"/>
                  <a:pt x="28174" y="257277"/>
                  <a:pt x="39896" y="247173"/>
                </a:cubicBezTo>
                <a:cubicBezTo>
                  <a:pt x="105957" y="191217"/>
                  <a:pt x="176963" y="140694"/>
                  <a:pt x="248396" y="91912"/>
                </a:cubicBezTo>
                <a:cubicBezTo>
                  <a:pt x="248335" y="91943"/>
                  <a:pt x="248274" y="92004"/>
                  <a:pt x="248213" y="92034"/>
                </a:cubicBezTo>
                <a:cubicBezTo>
                  <a:pt x="248213" y="92034"/>
                  <a:pt x="248183" y="92034"/>
                  <a:pt x="248213" y="92034"/>
                </a:cubicBezTo>
                <a:cubicBezTo>
                  <a:pt x="248152" y="92065"/>
                  <a:pt x="248122" y="92095"/>
                  <a:pt x="248061" y="92126"/>
                </a:cubicBezTo>
                <a:cubicBezTo>
                  <a:pt x="248000" y="92156"/>
                  <a:pt x="247938" y="92217"/>
                  <a:pt x="247877" y="92248"/>
                </a:cubicBezTo>
                <a:cubicBezTo>
                  <a:pt x="252670" y="89012"/>
                  <a:pt x="257493" y="85776"/>
                  <a:pt x="262225" y="82571"/>
                </a:cubicBezTo>
                <a:cubicBezTo>
                  <a:pt x="262072" y="82662"/>
                  <a:pt x="261950" y="82754"/>
                  <a:pt x="261798" y="82846"/>
                </a:cubicBezTo>
                <a:cubicBezTo>
                  <a:pt x="261767" y="82846"/>
                  <a:pt x="261767" y="82876"/>
                  <a:pt x="261737" y="82876"/>
                </a:cubicBezTo>
                <a:cubicBezTo>
                  <a:pt x="266285" y="79762"/>
                  <a:pt x="270864" y="76740"/>
                  <a:pt x="275413" y="73657"/>
                </a:cubicBezTo>
                <a:cubicBezTo>
                  <a:pt x="275291" y="73748"/>
                  <a:pt x="275138" y="73840"/>
                  <a:pt x="275016" y="73932"/>
                </a:cubicBezTo>
                <a:cubicBezTo>
                  <a:pt x="274985" y="73962"/>
                  <a:pt x="274924" y="73993"/>
                  <a:pt x="274894" y="74023"/>
                </a:cubicBezTo>
                <a:cubicBezTo>
                  <a:pt x="313144" y="49083"/>
                  <a:pt x="351242" y="23623"/>
                  <a:pt x="391538" y="2101"/>
                </a:cubicBezTo>
                <a:cubicBezTo>
                  <a:pt x="394560" y="911"/>
                  <a:pt x="399200" y="-1653"/>
                  <a:pt x="401642" y="1552"/>
                </a:cubicBezTo>
                <a:cubicBezTo>
                  <a:pt x="402253" y="2590"/>
                  <a:pt x="401673" y="3780"/>
                  <a:pt x="400849" y="4452"/>
                </a:cubicBezTo>
                <a:cubicBezTo>
                  <a:pt x="391294" y="11504"/>
                  <a:pt x="381647" y="18311"/>
                  <a:pt x="371573" y="24630"/>
                </a:cubicBezTo>
                <a:cubicBezTo>
                  <a:pt x="294737" y="74634"/>
                  <a:pt x="219274" y="126499"/>
                  <a:pt x="146100" y="181692"/>
                </a:cubicBezTo>
                <a:cubicBezTo>
                  <a:pt x="101836" y="215852"/>
                  <a:pt x="55862" y="248913"/>
                  <a:pt x="16787" y="289056"/>
                </a:cubicBezTo>
                <a:cubicBezTo>
                  <a:pt x="33791" y="308105"/>
                  <a:pt x="45147" y="330848"/>
                  <a:pt x="61357" y="350049"/>
                </a:cubicBezTo>
                <a:cubicBezTo>
                  <a:pt x="93502" y="324528"/>
                  <a:pt x="124670" y="297848"/>
                  <a:pt x="157181" y="272755"/>
                </a:cubicBezTo>
                <a:cubicBezTo>
                  <a:pt x="177390" y="256697"/>
                  <a:pt x="198881" y="242319"/>
                  <a:pt x="218358" y="225315"/>
                </a:cubicBezTo>
                <a:cubicBezTo>
                  <a:pt x="238658" y="211120"/>
                  <a:pt x="258135" y="195674"/>
                  <a:pt x="279046" y="182333"/>
                </a:cubicBezTo>
                <a:cubicBezTo>
                  <a:pt x="293241" y="171618"/>
                  <a:pt x="306428" y="159621"/>
                  <a:pt x="321722" y="150433"/>
                </a:cubicBezTo>
                <a:cubicBezTo>
                  <a:pt x="325080" y="148357"/>
                  <a:pt x="328011" y="145182"/>
                  <a:pt x="332071" y="144602"/>
                </a:cubicBezTo>
                <a:cubicBezTo>
                  <a:pt x="338146" y="143533"/>
                  <a:pt x="342939" y="150768"/>
                  <a:pt x="339703" y="156019"/>
                </a:cubicBezTo>
                <a:cubicBezTo>
                  <a:pt x="331186" y="165452"/>
                  <a:pt x="318364" y="170214"/>
                  <a:pt x="308962" y="178853"/>
                </a:cubicBezTo>
                <a:cubicBezTo>
                  <a:pt x="291195" y="194514"/>
                  <a:pt x="270559" y="206267"/>
                  <a:pt x="251999" y="220889"/>
                </a:cubicBezTo>
                <a:cubicBezTo>
                  <a:pt x="234781" y="232428"/>
                  <a:pt x="218816" y="245402"/>
                  <a:pt x="202850" y="258559"/>
                </a:cubicBezTo>
                <a:cubicBezTo>
                  <a:pt x="177818" y="276326"/>
                  <a:pt x="153671" y="295314"/>
                  <a:pt x="130043" y="314943"/>
                </a:cubicBezTo>
                <a:cubicBezTo>
                  <a:pt x="114444" y="327825"/>
                  <a:pt x="98264" y="340006"/>
                  <a:pt x="83031" y="353315"/>
                </a:cubicBezTo>
                <a:cubicBezTo>
                  <a:pt x="75308" y="358688"/>
                  <a:pt x="67676" y="368793"/>
                  <a:pt x="57327" y="3668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6" name="Google Shape;896;p23"/>
          <p:cNvSpPr/>
          <p:nvPr/>
        </p:nvSpPr>
        <p:spPr>
          <a:xfrm rot="5159750">
            <a:off x="8161200" y="4364010"/>
            <a:ext cx="673673" cy="506259"/>
          </a:xfrm>
          <a:custGeom>
            <a:avLst/>
            <a:gdLst/>
            <a:ahLst/>
            <a:cxnLst/>
            <a:rect l="l" t="t" r="r" b="b"/>
            <a:pathLst>
              <a:path w="1344057" h="1015097" extrusionOk="0">
                <a:moveTo>
                  <a:pt x="377400" y="1015046"/>
                </a:moveTo>
                <a:cubicBezTo>
                  <a:pt x="324314" y="1013093"/>
                  <a:pt x="271013" y="1002622"/>
                  <a:pt x="223391" y="978475"/>
                </a:cubicBezTo>
                <a:cubicBezTo>
                  <a:pt x="164230" y="952191"/>
                  <a:pt x="114379" y="908812"/>
                  <a:pt x="74846" y="857985"/>
                </a:cubicBezTo>
                <a:cubicBezTo>
                  <a:pt x="62239" y="841225"/>
                  <a:pt x="49539" y="824313"/>
                  <a:pt x="39496" y="805844"/>
                </a:cubicBezTo>
                <a:cubicBezTo>
                  <a:pt x="29513" y="786887"/>
                  <a:pt x="21699" y="766800"/>
                  <a:pt x="14128" y="746774"/>
                </a:cubicBezTo>
                <a:cubicBezTo>
                  <a:pt x="3749" y="719880"/>
                  <a:pt x="788" y="691032"/>
                  <a:pt x="269" y="662398"/>
                </a:cubicBezTo>
                <a:cubicBezTo>
                  <a:pt x="55" y="645486"/>
                  <a:pt x="-830" y="628329"/>
                  <a:pt x="2466" y="611631"/>
                </a:cubicBezTo>
                <a:cubicBezTo>
                  <a:pt x="7534" y="587728"/>
                  <a:pt x="17119" y="564741"/>
                  <a:pt x="28811" y="543311"/>
                </a:cubicBezTo>
                <a:cubicBezTo>
                  <a:pt x="38611" y="524079"/>
                  <a:pt x="56774" y="511960"/>
                  <a:pt x="74816" y="501215"/>
                </a:cubicBezTo>
                <a:cubicBezTo>
                  <a:pt x="93071" y="490713"/>
                  <a:pt x="111326" y="479846"/>
                  <a:pt x="130924" y="471939"/>
                </a:cubicBezTo>
                <a:cubicBezTo>
                  <a:pt x="163344" y="459576"/>
                  <a:pt x="196191" y="446846"/>
                  <a:pt x="230962" y="443335"/>
                </a:cubicBezTo>
                <a:cubicBezTo>
                  <a:pt x="273608" y="439336"/>
                  <a:pt x="317262" y="437779"/>
                  <a:pt x="359023" y="448830"/>
                </a:cubicBezTo>
                <a:cubicBezTo>
                  <a:pt x="384055" y="455149"/>
                  <a:pt x="409332" y="461163"/>
                  <a:pt x="433234" y="471054"/>
                </a:cubicBezTo>
                <a:cubicBezTo>
                  <a:pt x="448284" y="477434"/>
                  <a:pt x="461930" y="486531"/>
                  <a:pt x="475881" y="494957"/>
                </a:cubicBezTo>
                <a:cubicBezTo>
                  <a:pt x="517794" y="519195"/>
                  <a:pt x="551954" y="554698"/>
                  <a:pt x="581688" y="592521"/>
                </a:cubicBezTo>
                <a:cubicBezTo>
                  <a:pt x="601713" y="622712"/>
                  <a:pt x="621037" y="652843"/>
                  <a:pt x="639658" y="683553"/>
                </a:cubicBezTo>
                <a:cubicBezTo>
                  <a:pt x="641673" y="689872"/>
                  <a:pt x="634011" y="695825"/>
                  <a:pt x="628394" y="692192"/>
                </a:cubicBezTo>
                <a:cubicBezTo>
                  <a:pt x="624975" y="690147"/>
                  <a:pt x="623204" y="686331"/>
                  <a:pt x="620915" y="683217"/>
                </a:cubicBezTo>
                <a:cubicBezTo>
                  <a:pt x="599821" y="651164"/>
                  <a:pt x="581688" y="617370"/>
                  <a:pt x="557602" y="587606"/>
                </a:cubicBezTo>
                <a:cubicBezTo>
                  <a:pt x="538034" y="566695"/>
                  <a:pt x="518985" y="544044"/>
                  <a:pt x="495845" y="527254"/>
                </a:cubicBezTo>
                <a:cubicBezTo>
                  <a:pt x="464128" y="505244"/>
                  <a:pt x="431891" y="483997"/>
                  <a:pt x="394160" y="474442"/>
                </a:cubicBezTo>
                <a:cubicBezTo>
                  <a:pt x="362595" y="466047"/>
                  <a:pt x="330816" y="456462"/>
                  <a:pt x="297847" y="456401"/>
                </a:cubicBezTo>
                <a:cubicBezTo>
                  <a:pt x="269792" y="456218"/>
                  <a:pt x="241524" y="457011"/>
                  <a:pt x="213867" y="461926"/>
                </a:cubicBezTo>
                <a:cubicBezTo>
                  <a:pt x="190758" y="466536"/>
                  <a:pt x="168564" y="474778"/>
                  <a:pt x="146524" y="483020"/>
                </a:cubicBezTo>
                <a:cubicBezTo>
                  <a:pt x="127933" y="489279"/>
                  <a:pt x="110990" y="499047"/>
                  <a:pt x="94017" y="508480"/>
                </a:cubicBezTo>
                <a:cubicBezTo>
                  <a:pt x="77288" y="518676"/>
                  <a:pt x="58453" y="527621"/>
                  <a:pt x="47006" y="544136"/>
                </a:cubicBezTo>
                <a:cubicBezTo>
                  <a:pt x="32780" y="567214"/>
                  <a:pt x="22340" y="592552"/>
                  <a:pt x="17303" y="619110"/>
                </a:cubicBezTo>
                <a:cubicBezTo>
                  <a:pt x="14494" y="645974"/>
                  <a:pt x="15959" y="672868"/>
                  <a:pt x="18737" y="699641"/>
                </a:cubicBezTo>
                <a:cubicBezTo>
                  <a:pt x="21424" y="723543"/>
                  <a:pt x="30460" y="745981"/>
                  <a:pt x="39557" y="768052"/>
                </a:cubicBezTo>
                <a:cubicBezTo>
                  <a:pt x="47647" y="788139"/>
                  <a:pt x="57537" y="807706"/>
                  <a:pt x="70420" y="825076"/>
                </a:cubicBezTo>
                <a:cubicBezTo>
                  <a:pt x="106900" y="877278"/>
                  <a:pt x="152660" y="924320"/>
                  <a:pt x="209593" y="953901"/>
                </a:cubicBezTo>
                <a:cubicBezTo>
                  <a:pt x="231298" y="965074"/>
                  <a:pt x="253521" y="975605"/>
                  <a:pt x="276752" y="983237"/>
                </a:cubicBezTo>
                <a:cubicBezTo>
                  <a:pt x="307921" y="992487"/>
                  <a:pt x="340432" y="997219"/>
                  <a:pt x="372852" y="999111"/>
                </a:cubicBezTo>
                <a:cubicBezTo>
                  <a:pt x="409698" y="1000149"/>
                  <a:pt x="446269" y="994563"/>
                  <a:pt x="482749" y="990228"/>
                </a:cubicBezTo>
                <a:cubicBezTo>
                  <a:pt x="505034" y="987511"/>
                  <a:pt x="526769" y="981680"/>
                  <a:pt x="548169" y="975056"/>
                </a:cubicBezTo>
                <a:cubicBezTo>
                  <a:pt x="585381" y="964890"/>
                  <a:pt x="621617" y="951214"/>
                  <a:pt x="655746" y="933264"/>
                </a:cubicBezTo>
                <a:cubicBezTo>
                  <a:pt x="745649" y="891045"/>
                  <a:pt x="824866" y="823733"/>
                  <a:pt x="875022" y="737494"/>
                </a:cubicBezTo>
                <a:cubicBezTo>
                  <a:pt x="891141" y="712493"/>
                  <a:pt x="902924" y="685537"/>
                  <a:pt x="914128" y="658185"/>
                </a:cubicBezTo>
                <a:cubicBezTo>
                  <a:pt x="923896" y="635412"/>
                  <a:pt x="933756" y="612486"/>
                  <a:pt x="940289" y="588522"/>
                </a:cubicBezTo>
                <a:cubicBezTo>
                  <a:pt x="960651" y="504847"/>
                  <a:pt x="968618" y="418364"/>
                  <a:pt x="964619" y="332369"/>
                </a:cubicBezTo>
                <a:cubicBezTo>
                  <a:pt x="964100" y="295309"/>
                  <a:pt x="958728" y="258585"/>
                  <a:pt x="956438" y="221617"/>
                </a:cubicBezTo>
                <a:cubicBezTo>
                  <a:pt x="957171" y="205651"/>
                  <a:pt x="939373" y="135989"/>
                  <a:pt x="957812" y="134401"/>
                </a:cubicBezTo>
                <a:cubicBezTo>
                  <a:pt x="963246" y="134035"/>
                  <a:pt x="967794" y="138125"/>
                  <a:pt x="972190" y="140781"/>
                </a:cubicBezTo>
                <a:cubicBezTo>
                  <a:pt x="985469" y="149146"/>
                  <a:pt x="995604" y="161265"/>
                  <a:pt x="1008365" y="170240"/>
                </a:cubicBezTo>
                <a:cubicBezTo>
                  <a:pt x="1058795" y="205163"/>
                  <a:pt x="1107486" y="242711"/>
                  <a:pt x="1155200" y="281267"/>
                </a:cubicBezTo>
                <a:cubicBezTo>
                  <a:pt x="1167472" y="292715"/>
                  <a:pt x="1178889" y="302941"/>
                  <a:pt x="1191588" y="313381"/>
                </a:cubicBezTo>
                <a:cubicBezTo>
                  <a:pt x="1204410" y="324707"/>
                  <a:pt x="1215094" y="338169"/>
                  <a:pt x="1228007" y="349403"/>
                </a:cubicBezTo>
                <a:cubicBezTo>
                  <a:pt x="1246140" y="367659"/>
                  <a:pt x="1262472" y="388356"/>
                  <a:pt x="1286131" y="399926"/>
                </a:cubicBezTo>
                <a:cubicBezTo>
                  <a:pt x="1298983" y="388173"/>
                  <a:pt x="1313452" y="378282"/>
                  <a:pt x="1325358" y="365491"/>
                </a:cubicBezTo>
                <a:cubicBezTo>
                  <a:pt x="1289947" y="333316"/>
                  <a:pt x="1259450" y="296256"/>
                  <a:pt x="1223245" y="264874"/>
                </a:cubicBezTo>
                <a:cubicBezTo>
                  <a:pt x="1197999" y="242009"/>
                  <a:pt x="1173791" y="218076"/>
                  <a:pt x="1147874" y="195913"/>
                </a:cubicBezTo>
                <a:cubicBezTo>
                  <a:pt x="1116217" y="168500"/>
                  <a:pt x="1083797" y="142063"/>
                  <a:pt x="1052660" y="114101"/>
                </a:cubicBezTo>
                <a:cubicBezTo>
                  <a:pt x="1031260" y="95113"/>
                  <a:pt x="1010196" y="76980"/>
                  <a:pt x="987942" y="59244"/>
                </a:cubicBezTo>
                <a:cubicBezTo>
                  <a:pt x="971885" y="45140"/>
                  <a:pt x="957049" y="29602"/>
                  <a:pt x="940167" y="16383"/>
                </a:cubicBezTo>
                <a:cubicBezTo>
                  <a:pt x="935588" y="12323"/>
                  <a:pt x="929666" y="9423"/>
                  <a:pt x="926003" y="4508"/>
                </a:cubicBezTo>
                <a:cubicBezTo>
                  <a:pt x="925148" y="3043"/>
                  <a:pt x="925789" y="1120"/>
                  <a:pt x="927346" y="418"/>
                </a:cubicBezTo>
                <a:cubicBezTo>
                  <a:pt x="933054" y="-1414"/>
                  <a:pt x="938855" y="3226"/>
                  <a:pt x="943800" y="5638"/>
                </a:cubicBezTo>
                <a:cubicBezTo>
                  <a:pt x="968985" y="21329"/>
                  <a:pt x="988888" y="43827"/>
                  <a:pt x="1012883" y="61106"/>
                </a:cubicBezTo>
                <a:cubicBezTo>
                  <a:pt x="1036236" y="79391"/>
                  <a:pt x="1058643" y="99570"/>
                  <a:pt x="1080867" y="119077"/>
                </a:cubicBezTo>
                <a:cubicBezTo>
                  <a:pt x="1096893" y="132325"/>
                  <a:pt x="1113439" y="144933"/>
                  <a:pt x="1128489" y="159311"/>
                </a:cubicBezTo>
                <a:cubicBezTo>
                  <a:pt x="1158711" y="184405"/>
                  <a:pt x="1188261" y="209773"/>
                  <a:pt x="1216163" y="237216"/>
                </a:cubicBezTo>
                <a:cubicBezTo>
                  <a:pt x="1241073" y="260142"/>
                  <a:pt x="1266838" y="282274"/>
                  <a:pt x="1289580" y="307398"/>
                </a:cubicBezTo>
                <a:cubicBezTo>
                  <a:pt x="1304416" y="324219"/>
                  <a:pt x="1321084" y="339879"/>
                  <a:pt x="1337447" y="355020"/>
                </a:cubicBezTo>
                <a:cubicBezTo>
                  <a:pt x="1341507" y="357798"/>
                  <a:pt x="1345445" y="361981"/>
                  <a:pt x="1343583" y="367292"/>
                </a:cubicBezTo>
                <a:cubicBezTo>
                  <a:pt x="1332104" y="386158"/>
                  <a:pt x="1311194" y="397545"/>
                  <a:pt x="1295594" y="412839"/>
                </a:cubicBezTo>
                <a:cubicBezTo>
                  <a:pt x="1290374" y="418486"/>
                  <a:pt x="1282467" y="416655"/>
                  <a:pt x="1276667" y="412930"/>
                </a:cubicBezTo>
                <a:cubicBezTo>
                  <a:pt x="1264884" y="406367"/>
                  <a:pt x="1253955" y="398399"/>
                  <a:pt x="1244095" y="389180"/>
                </a:cubicBezTo>
                <a:cubicBezTo>
                  <a:pt x="1234540" y="380541"/>
                  <a:pt x="1227122" y="370253"/>
                  <a:pt x="1217781" y="361675"/>
                </a:cubicBezTo>
                <a:cubicBezTo>
                  <a:pt x="1205173" y="350655"/>
                  <a:pt x="1194458" y="337681"/>
                  <a:pt x="1182186" y="326325"/>
                </a:cubicBezTo>
                <a:cubicBezTo>
                  <a:pt x="1169365" y="315702"/>
                  <a:pt x="1156849" y="304773"/>
                  <a:pt x="1144760" y="293325"/>
                </a:cubicBezTo>
                <a:cubicBezTo>
                  <a:pt x="1103548" y="259287"/>
                  <a:pt x="1060261" y="227875"/>
                  <a:pt x="1017553" y="195791"/>
                </a:cubicBezTo>
                <a:cubicBezTo>
                  <a:pt x="1009006" y="189350"/>
                  <a:pt x="999573" y="184099"/>
                  <a:pt x="991208" y="177383"/>
                </a:cubicBezTo>
                <a:cubicBezTo>
                  <a:pt x="982630" y="169996"/>
                  <a:pt x="974876" y="161815"/>
                  <a:pt x="965383" y="155556"/>
                </a:cubicBezTo>
                <a:cubicBezTo>
                  <a:pt x="976159" y="264691"/>
                  <a:pt x="989804" y="375168"/>
                  <a:pt x="974937" y="484669"/>
                </a:cubicBezTo>
                <a:cubicBezTo>
                  <a:pt x="967428" y="540808"/>
                  <a:pt x="958880" y="597589"/>
                  <a:pt x="935039" y="649485"/>
                </a:cubicBezTo>
                <a:cubicBezTo>
                  <a:pt x="919226" y="688742"/>
                  <a:pt x="901825" y="727268"/>
                  <a:pt x="878228" y="762557"/>
                </a:cubicBezTo>
                <a:cubicBezTo>
                  <a:pt x="849563" y="807737"/>
                  <a:pt x="812259" y="847178"/>
                  <a:pt x="770711" y="880697"/>
                </a:cubicBezTo>
                <a:cubicBezTo>
                  <a:pt x="740428" y="904874"/>
                  <a:pt x="707673" y="925816"/>
                  <a:pt x="672658" y="942514"/>
                </a:cubicBezTo>
                <a:cubicBezTo>
                  <a:pt x="641063" y="958907"/>
                  <a:pt x="608643" y="973957"/>
                  <a:pt x="574361" y="983878"/>
                </a:cubicBezTo>
                <a:cubicBezTo>
                  <a:pt x="540873" y="994257"/>
                  <a:pt x="507110" y="1004484"/>
                  <a:pt x="472034" y="1007689"/>
                </a:cubicBezTo>
                <a:cubicBezTo>
                  <a:pt x="440652" y="1011170"/>
                  <a:pt x="409148" y="1015626"/>
                  <a:pt x="377400" y="10150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23"/>
          <p:cNvSpPr/>
          <p:nvPr/>
        </p:nvSpPr>
        <p:spPr>
          <a:xfrm rot="5159750">
            <a:off x="8313403" y="4355657"/>
            <a:ext cx="355711" cy="365474"/>
          </a:xfrm>
          <a:custGeom>
            <a:avLst/>
            <a:gdLst/>
            <a:ahLst/>
            <a:cxnLst/>
            <a:rect l="l" t="t" r="r" b="b"/>
            <a:pathLst>
              <a:path w="709685" h="732809" extrusionOk="0">
                <a:moveTo>
                  <a:pt x="263178" y="732675"/>
                </a:moveTo>
                <a:cubicBezTo>
                  <a:pt x="240801" y="732400"/>
                  <a:pt x="219432" y="725654"/>
                  <a:pt x="198369" y="718846"/>
                </a:cubicBezTo>
                <a:cubicBezTo>
                  <a:pt x="169124" y="711306"/>
                  <a:pt x="141955" y="697874"/>
                  <a:pt x="116068" y="682580"/>
                </a:cubicBezTo>
                <a:cubicBezTo>
                  <a:pt x="64813" y="651686"/>
                  <a:pt x="30470" y="599729"/>
                  <a:pt x="10108" y="544445"/>
                </a:cubicBezTo>
                <a:cubicBezTo>
                  <a:pt x="462" y="519779"/>
                  <a:pt x="-4423" y="490626"/>
                  <a:pt x="5285" y="465258"/>
                </a:cubicBezTo>
                <a:cubicBezTo>
                  <a:pt x="12398" y="448376"/>
                  <a:pt x="22899" y="430853"/>
                  <a:pt x="38956" y="421299"/>
                </a:cubicBezTo>
                <a:cubicBezTo>
                  <a:pt x="93233" y="399563"/>
                  <a:pt x="143573" y="410034"/>
                  <a:pt x="191775" y="440714"/>
                </a:cubicBezTo>
                <a:cubicBezTo>
                  <a:pt x="253470" y="478812"/>
                  <a:pt x="302130" y="535134"/>
                  <a:pt x="339862" y="596493"/>
                </a:cubicBezTo>
                <a:cubicBezTo>
                  <a:pt x="356652" y="629035"/>
                  <a:pt x="376036" y="660509"/>
                  <a:pt x="387973" y="695249"/>
                </a:cubicBezTo>
                <a:cubicBezTo>
                  <a:pt x="468137" y="660906"/>
                  <a:pt x="544027" y="582604"/>
                  <a:pt x="592046" y="510621"/>
                </a:cubicBezTo>
                <a:cubicBezTo>
                  <a:pt x="603769" y="488550"/>
                  <a:pt x="616254" y="466631"/>
                  <a:pt x="624405" y="442912"/>
                </a:cubicBezTo>
                <a:cubicBezTo>
                  <a:pt x="633594" y="413880"/>
                  <a:pt x="640218" y="384117"/>
                  <a:pt x="649071" y="354963"/>
                </a:cubicBezTo>
                <a:cubicBezTo>
                  <a:pt x="667723" y="286460"/>
                  <a:pt x="680300" y="216126"/>
                  <a:pt x="687443" y="145517"/>
                </a:cubicBezTo>
                <a:cubicBezTo>
                  <a:pt x="688695" y="100917"/>
                  <a:pt x="693823" y="56683"/>
                  <a:pt x="700204" y="12541"/>
                </a:cubicBezTo>
                <a:cubicBezTo>
                  <a:pt x="701150" y="8481"/>
                  <a:pt x="700784" y="3505"/>
                  <a:pt x="703989" y="513"/>
                </a:cubicBezTo>
                <a:cubicBezTo>
                  <a:pt x="704996" y="-189"/>
                  <a:pt x="706431" y="-219"/>
                  <a:pt x="707347" y="727"/>
                </a:cubicBezTo>
                <a:cubicBezTo>
                  <a:pt x="709514" y="3291"/>
                  <a:pt x="709148" y="7077"/>
                  <a:pt x="709423" y="10221"/>
                </a:cubicBezTo>
                <a:cubicBezTo>
                  <a:pt x="709942" y="20936"/>
                  <a:pt x="709667" y="31681"/>
                  <a:pt x="708812" y="42366"/>
                </a:cubicBezTo>
                <a:cubicBezTo>
                  <a:pt x="703501" y="87393"/>
                  <a:pt x="704996" y="132848"/>
                  <a:pt x="699563" y="177815"/>
                </a:cubicBezTo>
                <a:cubicBezTo>
                  <a:pt x="690527" y="246104"/>
                  <a:pt x="678255" y="314240"/>
                  <a:pt x="658320" y="380270"/>
                </a:cubicBezTo>
                <a:cubicBezTo>
                  <a:pt x="648124" y="417727"/>
                  <a:pt x="640096" y="456221"/>
                  <a:pt x="620711" y="490290"/>
                </a:cubicBezTo>
                <a:cubicBezTo>
                  <a:pt x="608134" y="517703"/>
                  <a:pt x="591039" y="542338"/>
                  <a:pt x="571471" y="565264"/>
                </a:cubicBezTo>
                <a:cubicBezTo>
                  <a:pt x="552300" y="588892"/>
                  <a:pt x="531511" y="611513"/>
                  <a:pt x="508860" y="631874"/>
                </a:cubicBezTo>
                <a:cubicBezTo>
                  <a:pt x="475768" y="663378"/>
                  <a:pt x="438190" y="690883"/>
                  <a:pt x="396093" y="709077"/>
                </a:cubicBezTo>
                <a:cubicBezTo>
                  <a:pt x="354118" y="726111"/>
                  <a:pt x="308327" y="733957"/>
                  <a:pt x="263178" y="732675"/>
                </a:cubicBezTo>
                <a:close/>
                <a:moveTo>
                  <a:pt x="276121" y="716801"/>
                </a:moveTo>
                <a:cubicBezTo>
                  <a:pt x="309304" y="717289"/>
                  <a:pt x="342060" y="710085"/>
                  <a:pt x="373533" y="700804"/>
                </a:cubicBezTo>
                <a:cubicBezTo>
                  <a:pt x="365230" y="681389"/>
                  <a:pt x="357903" y="662096"/>
                  <a:pt x="347310" y="644207"/>
                </a:cubicBezTo>
                <a:cubicBezTo>
                  <a:pt x="336473" y="625464"/>
                  <a:pt x="327682" y="604949"/>
                  <a:pt x="315318" y="587213"/>
                </a:cubicBezTo>
                <a:cubicBezTo>
                  <a:pt x="283600" y="540049"/>
                  <a:pt x="245167" y="496792"/>
                  <a:pt x="198674" y="463975"/>
                </a:cubicBezTo>
                <a:cubicBezTo>
                  <a:pt x="161889" y="438821"/>
                  <a:pt x="117625" y="417666"/>
                  <a:pt x="72139" y="428259"/>
                </a:cubicBezTo>
                <a:cubicBezTo>
                  <a:pt x="53151" y="432166"/>
                  <a:pt x="40238" y="434761"/>
                  <a:pt x="29890" y="452864"/>
                </a:cubicBezTo>
                <a:cubicBezTo>
                  <a:pt x="12703" y="474996"/>
                  <a:pt x="13619" y="504637"/>
                  <a:pt x="21678" y="530005"/>
                </a:cubicBezTo>
                <a:cubicBezTo>
                  <a:pt x="41185" y="585778"/>
                  <a:pt x="74154" y="639750"/>
                  <a:pt x="126233" y="670155"/>
                </a:cubicBezTo>
                <a:cubicBezTo>
                  <a:pt x="152578" y="685816"/>
                  <a:pt x="180602" y="698301"/>
                  <a:pt x="210366" y="705841"/>
                </a:cubicBezTo>
                <a:cubicBezTo>
                  <a:pt x="231643" y="713687"/>
                  <a:pt x="253562" y="717716"/>
                  <a:pt x="276121" y="7168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23"/>
          <p:cNvSpPr/>
          <p:nvPr/>
        </p:nvSpPr>
        <p:spPr>
          <a:xfrm rot="5159750">
            <a:off x="8377784" y="4586476"/>
            <a:ext cx="24112" cy="49025"/>
          </a:xfrm>
          <a:custGeom>
            <a:avLst/>
            <a:gdLst/>
            <a:ahLst/>
            <a:cxnLst/>
            <a:rect l="l" t="t" r="r" b="b"/>
            <a:pathLst>
              <a:path w="48107" h="98299" extrusionOk="0">
                <a:moveTo>
                  <a:pt x="32576" y="92630"/>
                </a:moveTo>
                <a:cubicBezTo>
                  <a:pt x="24426" y="63080"/>
                  <a:pt x="17374" y="32339"/>
                  <a:pt x="706" y="6239"/>
                </a:cubicBezTo>
                <a:cubicBezTo>
                  <a:pt x="-1767" y="2240"/>
                  <a:pt x="2751" y="-1210"/>
                  <a:pt x="6598" y="408"/>
                </a:cubicBezTo>
                <a:cubicBezTo>
                  <a:pt x="29859" y="13626"/>
                  <a:pt x="40483" y="63508"/>
                  <a:pt x="47809" y="88418"/>
                </a:cubicBezTo>
                <a:cubicBezTo>
                  <a:pt x="50374" y="98369"/>
                  <a:pt x="35629" y="102552"/>
                  <a:pt x="32576" y="926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23"/>
          <p:cNvSpPr/>
          <p:nvPr/>
        </p:nvSpPr>
        <p:spPr>
          <a:xfrm rot="5159750">
            <a:off x="8025445" y="4359596"/>
            <a:ext cx="176555" cy="269034"/>
          </a:xfrm>
          <a:custGeom>
            <a:avLst/>
            <a:gdLst/>
            <a:ahLst/>
            <a:cxnLst/>
            <a:rect l="l" t="t" r="r" b="b"/>
            <a:pathLst>
              <a:path w="352249" h="539438" extrusionOk="0">
                <a:moveTo>
                  <a:pt x="40223" y="477255"/>
                </a:moveTo>
                <a:cubicBezTo>
                  <a:pt x="28989" y="465837"/>
                  <a:pt x="-19000" y="438210"/>
                  <a:pt x="8261" y="422794"/>
                </a:cubicBezTo>
                <a:cubicBezTo>
                  <a:pt x="63179" y="381277"/>
                  <a:pt x="124386" y="347514"/>
                  <a:pt x="172344" y="297328"/>
                </a:cubicBezTo>
                <a:cubicBezTo>
                  <a:pt x="191851" y="278890"/>
                  <a:pt x="210289" y="259444"/>
                  <a:pt x="225828" y="237464"/>
                </a:cubicBezTo>
                <a:cubicBezTo>
                  <a:pt x="244144" y="213439"/>
                  <a:pt x="262399" y="189293"/>
                  <a:pt x="276289" y="162337"/>
                </a:cubicBezTo>
                <a:cubicBezTo>
                  <a:pt x="293079" y="132451"/>
                  <a:pt x="312006" y="103145"/>
                  <a:pt x="325377" y="71672"/>
                </a:cubicBezTo>
                <a:cubicBezTo>
                  <a:pt x="333955" y="50883"/>
                  <a:pt x="342167" y="29270"/>
                  <a:pt x="342716" y="6527"/>
                </a:cubicBezTo>
                <a:cubicBezTo>
                  <a:pt x="342869" y="3718"/>
                  <a:pt x="344059" y="-1685"/>
                  <a:pt x="347753" y="513"/>
                </a:cubicBezTo>
                <a:cubicBezTo>
                  <a:pt x="367351" y="31468"/>
                  <a:pt x="317592" y="119813"/>
                  <a:pt x="299978" y="149211"/>
                </a:cubicBezTo>
                <a:cubicBezTo>
                  <a:pt x="285020" y="175891"/>
                  <a:pt x="271130" y="203182"/>
                  <a:pt x="252081" y="227268"/>
                </a:cubicBezTo>
                <a:cubicBezTo>
                  <a:pt x="237733" y="246287"/>
                  <a:pt x="224301" y="266129"/>
                  <a:pt x="207878" y="283469"/>
                </a:cubicBezTo>
                <a:cubicBezTo>
                  <a:pt x="186204" y="305234"/>
                  <a:pt x="164957" y="327641"/>
                  <a:pt x="140993" y="346904"/>
                </a:cubicBezTo>
                <a:cubicBezTo>
                  <a:pt x="101125" y="378530"/>
                  <a:pt x="57685" y="405333"/>
                  <a:pt x="17084" y="435860"/>
                </a:cubicBezTo>
                <a:cubicBezTo>
                  <a:pt x="52709" y="470050"/>
                  <a:pt x="94256" y="497586"/>
                  <a:pt x="132964" y="528235"/>
                </a:cubicBezTo>
                <a:cubicBezTo>
                  <a:pt x="134246" y="529181"/>
                  <a:pt x="135529" y="530158"/>
                  <a:pt x="136780" y="531135"/>
                </a:cubicBezTo>
                <a:cubicBezTo>
                  <a:pt x="134888" y="531929"/>
                  <a:pt x="132995" y="532814"/>
                  <a:pt x="131102" y="533730"/>
                </a:cubicBezTo>
                <a:cubicBezTo>
                  <a:pt x="127714" y="535348"/>
                  <a:pt x="124508" y="537149"/>
                  <a:pt x="121395" y="539225"/>
                </a:cubicBezTo>
                <a:cubicBezTo>
                  <a:pt x="121303" y="539286"/>
                  <a:pt x="121181" y="539347"/>
                  <a:pt x="121089" y="539438"/>
                </a:cubicBezTo>
                <a:cubicBezTo>
                  <a:pt x="94012" y="518893"/>
                  <a:pt x="67362" y="497677"/>
                  <a:pt x="40223" y="4772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23"/>
          <p:cNvSpPr/>
          <p:nvPr/>
        </p:nvSpPr>
        <p:spPr>
          <a:xfrm rot="5159750">
            <a:off x="8041041" y="4410429"/>
            <a:ext cx="191580" cy="301143"/>
          </a:xfrm>
          <a:custGeom>
            <a:avLst/>
            <a:gdLst/>
            <a:ahLst/>
            <a:cxnLst/>
            <a:rect l="l" t="t" r="r" b="b"/>
            <a:pathLst>
              <a:path w="382224" h="603820" extrusionOk="0">
                <a:moveTo>
                  <a:pt x="1049" y="600066"/>
                </a:moveTo>
                <a:cubicBezTo>
                  <a:pt x="-1699" y="595975"/>
                  <a:pt x="1415" y="590114"/>
                  <a:pt x="5048" y="588465"/>
                </a:cubicBezTo>
                <a:cubicBezTo>
                  <a:pt x="14176" y="582299"/>
                  <a:pt x="22937" y="575583"/>
                  <a:pt x="31484" y="568623"/>
                </a:cubicBezTo>
                <a:cubicBezTo>
                  <a:pt x="60974" y="544445"/>
                  <a:pt x="88112" y="517703"/>
                  <a:pt x="115068" y="490748"/>
                </a:cubicBezTo>
                <a:cubicBezTo>
                  <a:pt x="154112" y="446484"/>
                  <a:pt x="192271" y="400571"/>
                  <a:pt x="223439" y="350507"/>
                </a:cubicBezTo>
                <a:cubicBezTo>
                  <a:pt x="252684" y="311066"/>
                  <a:pt x="274236" y="268145"/>
                  <a:pt x="297772" y="225407"/>
                </a:cubicBezTo>
                <a:cubicBezTo>
                  <a:pt x="332634" y="169512"/>
                  <a:pt x="345120" y="104092"/>
                  <a:pt x="364810" y="42214"/>
                </a:cubicBezTo>
                <a:cubicBezTo>
                  <a:pt x="367893" y="31071"/>
                  <a:pt x="370152" y="19807"/>
                  <a:pt x="372350" y="8481"/>
                </a:cubicBezTo>
                <a:cubicBezTo>
                  <a:pt x="372930" y="4696"/>
                  <a:pt x="374731" y="-2264"/>
                  <a:pt x="379737" y="727"/>
                </a:cubicBezTo>
                <a:cubicBezTo>
                  <a:pt x="379737" y="697"/>
                  <a:pt x="379737" y="697"/>
                  <a:pt x="379737" y="697"/>
                </a:cubicBezTo>
                <a:cubicBezTo>
                  <a:pt x="383950" y="5551"/>
                  <a:pt x="381569" y="13396"/>
                  <a:pt x="381416" y="19288"/>
                </a:cubicBezTo>
                <a:cubicBezTo>
                  <a:pt x="379463" y="38703"/>
                  <a:pt x="374029" y="57447"/>
                  <a:pt x="368626" y="76129"/>
                </a:cubicBezTo>
                <a:cubicBezTo>
                  <a:pt x="361665" y="100704"/>
                  <a:pt x="356354" y="125766"/>
                  <a:pt x="347715" y="149852"/>
                </a:cubicBezTo>
                <a:cubicBezTo>
                  <a:pt x="340602" y="169939"/>
                  <a:pt x="335229" y="188988"/>
                  <a:pt x="325338" y="207640"/>
                </a:cubicBezTo>
                <a:cubicBezTo>
                  <a:pt x="313036" y="230169"/>
                  <a:pt x="300336" y="252454"/>
                  <a:pt x="288278" y="275135"/>
                </a:cubicBezTo>
                <a:cubicBezTo>
                  <a:pt x="274053" y="303312"/>
                  <a:pt x="257446" y="330084"/>
                  <a:pt x="238946" y="355635"/>
                </a:cubicBezTo>
                <a:cubicBezTo>
                  <a:pt x="218280" y="387811"/>
                  <a:pt x="196667" y="419467"/>
                  <a:pt x="171756" y="448590"/>
                </a:cubicBezTo>
                <a:cubicBezTo>
                  <a:pt x="154753" y="467883"/>
                  <a:pt x="139459" y="488764"/>
                  <a:pt x="121326" y="507050"/>
                </a:cubicBezTo>
                <a:cubicBezTo>
                  <a:pt x="103101" y="524633"/>
                  <a:pt x="85426" y="542766"/>
                  <a:pt x="66499" y="559587"/>
                </a:cubicBezTo>
                <a:cubicBezTo>
                  <a:pt x="50839" y="573110"/>
                  <a:pt x="35331" y="586878"/>
                  <a:pt x="18297" y="598661"/>
                </a:cubicBezTo>
                <a:cubicBezTo>
                  <a:pt x="18266" y="598692"/>
                  <a:pt x="18236" y="598722"/>
                  <a:pt x="18205" y="598753"/>
                </a:cubicBezTo>
                <a:cubicBezTo>
                  <a:pt x="15275" y="599882"/>
                  <a:pt x="12405" y="601165"/>
                  <a:pt x="9505" y="602569"/>
                </a:cubicBezTo>
                <a:cubicBezTo>
                  <a:pt x="8650" y="602966"/>
                  <a:pt x="7826" y="603393"/>
                  <a:pt x="7002" y="603820"/>
                </a:cubicBezTo>
                <a:cubicBezTo>
                  <a:pt x="4743" y="603759"/>
                  <a:pt x="2667" y="602691"/>
                  <a:pt x="1049" y="60006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1" name="Google Shape;901;p23"/>
          <p:cNvGrpSpPr/>
          <p:nvPr/>
        </p:nvGrpSpPr>
        <p:grpSpPr>
          <a:xfrm rot="5158488">
            <a:off x="8046769" y="4249900"/>
            <a:ext cx="654858" cy="750912"/>
            <a:chOff x="12568245" y="8296695"/>
            <a:chExt cx="1309629" cy="1502024"/>
          </a:xfrm>
        </p:grpSpPr>
        <p:sp>
          <p:nvSpPr>
            <p:cNvPr id="902" name="Google Shape;902;p23"/>
            <p:cNvSpPr/>
            <p:nvPr/>
          </p:nvSpPr>
          <p:spPr>
            <a:xfrm>
              <a:off x="12568245" y="8296695"/>
              <a:ext cx="1309629" cy="992957"/>
            </a:xfrm>
            <a:custGeom>
              <a:avLst/>
              <a:gdLst/>
              <a:ahLst/>
              <a:cxnLst/>
              <a:rect l="l" t="t" r="r" b="b"/>
              <a:pathLst>
                <a:path w="1309629" h="992957" extrusionOk="0">
                  <a:moveTo>
                    <a:pt x="1207394" y="258503"/>
                  </a:moveTo>
                  <a:cubicBezTo>
                    <a:pt x="1182148" y="235639"/>
                    <a:pt x="1157940" y="211705"/>
                    <a:pt x="1132023" y="189543"/>
                  </a:cubicBezTo>
                  <a:cubicBezTo>
                    <a:pt x="1100366" y="162129"/>
                    <a:pt x="1067946" y="135693"/>
                    <a:pt x="1036809" y="107730"/>
                  </a:cubicBezTo>
                  <a:cubicBezTo>
                    <a:pt x="1015409" y="88742"/>
                    <a:pt x="994345" y="70609"/>
                    <a:pt x="972122" y="52903"/>
                  </a:cubicBezTo>
                  <a:cubicBezTo>
                    <a:pt x="956064" y="38800"/>
                    <a:pt x="941228" y="23262"/>
                    <a:pt x="924347" y="10043"/>
                  </a:cubicBezTo>
                  <a:cubicBezTo>
                    <a:pt x="920409" y="6594"/>
                    <a:pt x="915555" y="3969"/>
                    <a:pt x="911922" y="214"/>
                  </a:cubicBezTo>
                  <a:cubicBezTo>
                    <a:pt x="911373" y="214"/>
                    <a:pt x="910823" y="153"/>
                    <a:pt x="910335" y="0"/>
                  </a:cubicBezTo>
                  <a:cubicBezTo>
                    <a:pt x="900994" y="6899"/>
                    <a:pt x="891591" y="13554"/>
                    <a:pt x="881761" y="19690"/>
                  </a:cubicBezTo>
                  <a:cubicBezTo>
                    <a:pt x="804925" y="69693"/>
                    <a:pt x="729462" y="121559"/>
                    <a:pt x="656288" y="176721"/>
                  </a:cubicBezTo>
                  <a:cubicBezTo>
                    <a:pt x="611994" y="210881"/>
                    <a:pt x="566050" y="243942"/>
                    <a:pt x="527006" y="284085"/>
                  </a:cubicBezTo>
                  <a:cubicBezTo>
                    <a:pt x="543979" y="303134"/>
                    <a:pt x="555366" y="325877"/>
                    <a:pt x="571576" y="345048"/>
                  </a:cubicBezTo>
                  <a:cubicBezTo>
                    <a:pt x="603721" y="319557"/>
                    <a:pt x="634889" y="292846"/>
                    <a:pt x="667400" y="267753"/>
                  </a:cubicBezTo>
                  <a:cubicBezTo>
                    <a:pt x="687609" y="251696"/>
                    <a:pt x="709100" y="237318"/>
                    <a:pt x="728577" y="220314"/>
                  </a:cubicBezTo>
                  <a:cubicBezTo>
                    <a:pt x="748877" y="206119"/>
                    <a:pt x="768353" y="190703"/>
                    <a:pt x="789264" y="177332"/>
                  </a:cubicBezTo>
                  <a:cubicBezTo>
                    <a:pt x="803429" y="166617"/>
                    <a:pt x="816647" y="154620"/>
                    <a:pt x="831941" y="145431"/>
                  </a:cubicBezTo>
                  <a:cubicBezTo>
                    <a:pt x="835299" y="143355"/>
                    <a:pt x="838230" y="140180"/>
                    <a:pt x="842290" y="139600"/>
                  </a:cubicBezTo>
                  <a:cubicBezTo>
                    <a:pt x="843725" y="139326"/>
                    <a:pt x="845098" y="139539"/>
                    <a:pt x="846289" y="140089"/>
                  </a:cubicBezTo>
                  <a:cubicBezTo>
                    <a:pt x="846716" y="139173"/>
                    <a:pt x="847266" y="138379"/>
                    <a:pt x="847999" y="137677"/>
                  </a:cubicBezTo>
                  <a:cubicBezTo>
                    <a:pt x="849006" y="136975"/>
                    <a:pt x="850441" y="136944"/>
                    <a:pt x="851357" y="137891"/>
                  </a:cubicBezTo>
                  <a:cubicBezTo>
                    <a:pt x="853524" y="140455"/>
                    <a:pt x="853158" y="144240"/>
                    <a:pt x="853432" y="147385"/>
                  </a:cubicBezTo>
                  <a:cubicBezTo>
                    <a:pt x="853921" y="158100"/>
                    <a:pt x="853677" y="168815"/>
                    <a:pt x="852822" y="179530"/>
                  </a:cubicBezTo>
                  <a:cubicBezTo>
                    <a:pt x="847510" y="224557"/>
                    <a:pt x="849006" y="270012"/>
                    <a:pt x="843572" y="314978"/>
                  </a:cubicBezTo>
                  <a:cubicBezTo>
                    <a:pt x="834506" y="383267"/>
                    <a:pt x="822264" y="451404"/>
                    <a:pt x="802330" y="517434"/>
                  </a:cubicBezTo>
                  <a:cubicBezTo>
                    <a:pt x="792103" y="554891"/>
                    <a:pt x="784105" y="593385"/>
                    <a:pt x="764721" y="627454"/>
                  </a:cubicBezTo>
                  <a:cubicBezTo>
                    <a:pt x="752143" y="654867"/>
                    <a:pt x="735048" y="679502"/>
                    <a:pt x="715480" y="702428"/>
                  </a:cubicBezTo>
                  <a:cubicBezTo>
                    <a:pt x="696279" y="726056"/>
                    <a:pt x="675520" y="748677"/>
                    <a:pt x="652869" y="769038"/>
                  </a:cubicBezTo>
                  <a:cubicBezTo>
                    <a:pt x="619778" y="800573"/>
                    <a:pt x="582199" y="828078"/>
                    <a:pt x="540102" y="846241"/>
                  </a:cubicBezTo>
                  <a:cubicBezTo>
                    <a:pt x="498219" y="863245"/>
                    <a:pt x="452428" y="871060"/>
                    <a:pt x="407279" y="869808"/>
                  </a:cubicBezTo>
                  <a:cubicBezTo>
                    <a:pt x="384903" y="869533"/>
                    <a:pt x="363534" y="862817"/>
                    <a:pt x="342470" y="855979"/>
                  </a:cubicBezTo>
                  <a:cubicBezTo>
                    <a:pt x="313225" y="848439"/>
                    <a:pt x="286056" y="835007"/>
                    <a:pt x="260169" y="819713"/>
                  </a:cubicBezTo>
                  <a:cubicBezTo>
                    <a:pt x="208914" y="788820"/>
                    <a:pt x="174540" y="736863"/>
                    <a:pt x="154209" y="681578"/>
                  </a:cubicBezTo>
                  <a:cubicBezTo>
                    <a:pt x="144563" y="656912"/>
                    <a:pt x="139678" y="627759"/>
                    <a:pt x="149386" y="602391"/>
                  </a:cubicBezTo>
                  <a:cubicBezTo>
                    <a:pt x="156499" y="585509"/>
                    <a:pt x="167000" y="567987"/>
                    <a:pt x="183057" y="558432"/>
                  </a:cubicBezTo>
                  <a:cubicBezTo>
                    <a:pt x="237335" y="536697"/>
                    <a:pt x="287674" y="547167"/>
                    <a:pt x="335876" y="577847"/>
                  </a:cubicBezTo>
                  <a:cubicBezTo>
                    <a:pt x="397541" y="615945"/>
                    <a:pt x="446231" y="672267"/>
                    <a:pt x="483963" y="733627"/>
                  </a:cubicBezTo>
                  <a:cubicBezTo>
                    <a:pt x="500753" y="766169"/>
                    <a:pt x="520138" y="797642"/>
                    <a:pt x="532074" y="832382"/>
                  </a:cubicBezTo>
                  <a:cubicBezTo>
                    <a:pt x="569653" y="816294"/>
                    <a:pt x="606285" y="790529"/>
                    <a:pt x="639560" y="760307"/>
                  </a:cubicBezTo>
                  <a:cubicBezTo>
                    <a:pt x="639315" y="759850"/>
                    <a:pt x="639102" y="759331"/>
                    <a:pt x="638949" y="758781"/>
                  </a:cubicBezTo>
                  <a:cubicBezTo>
                    <a:pt x="632264" y="734573"/>
                    <a:pt x="626311" y="709571"/>
                    <a:pt x="615229" y="686951"/>
                  </a:cubicBezTo>
                  <a:cubicBezTo>
                    <a:pt x="614344" y="686798"/>
                    <a:pt x="613428" y="686493"/>
                    <a:pt x="612604" y="685944"/>
                  </a:cubicBezTo>
                  <a:cubicBezTo>
                    <a:pt x="609185" y="683898"/>
                    <a:pt x="607415" y="680082"/>
                    <a:pt x="605125" y="676969"/>
                  </a:cubicBezTo>
                  <a:cubicBezTo>
                    <a:pt x="584031" y="644915"/>
                    <a:pt x="565898" y="611122"/>
                    <a:pt x="541812" y="581358"/>
                  </a:cubicBezTo>
                  <a:cubicBezTo>
                    <a:pt x="522244" y="560447"/>
                    <a:pt x="503195" y="537796"/>
                    <a:pt x="480055" y="521006"/>
                  </a:cubicBezTo>
                  <a:cubicBezTo>
                    <a:pt x="448338" y="498996"/>
                    <a:pt x="416101" y="477749"/>
                    <a:pt x="378370" y="468194"/>
                  </a:cubicBezTo>
                  <a:cubicBezTo>
                    <a:pt x="346805" y="459799"/>
                    <a:pt x="314996" y="450183"/>
                    <a:pt x="282057" y="450152"/>
                  </a:cubicBezTo>
                  <a:cubicBezTo>
                    <a:pt x="254002" y="449939"/>
                    <a:pt x="225734" y="450763"/>
                    <a:pt x="198077" y="455678"/>
                  </a:cubicBezTo>
                  <a:cubicBezTo>
                    <a:pt x="174968" y="460287"/>
                    <a:pt x="152775" y="468560"/>
                    <a:pt x="130734" y="476772"/>
                  </a:cubicBezTo>
                  <a:cubicBezTo>
                    <a:pt x="112143" y="483030"/>
                    <a:pt x="95200" y="492799"/>
                    <a:pt x="78227" y="502232"/>
                  </a:cubicBezTo>
                  <a:cubicBezTo>
                    <a:pt x="61499" y="512428"/>
                    <a:pt x="42663" y="521372"/>
                    <a:pt x="31216" y="537857"/>
                  </a:cubicBezTo>
                  <a:cubicBezTo>
                    <a:pt x="16990" y="560935"/>
                    <a:pt x="6550" y="586273"/>
                    <a:pt x="1513" y="612831"/>
                  </a:cubicBezTo>
                  <a:cubicBezTo>
                    <a:pt x="-1296" y="639695"/>
                    <a:pt x="170" y="666589"/>
                    <a:pt x="2948" y="693362"/>
                  </a:cubicBezTo>
                  <a:cubicBezTo>
                    <a:pt x="5603" y="717264"/>
                    <a:pt x="14670" y="739702"/>
                    <a:pt x="23767" y="761773"/>
                  </a:cubicBezTo>
                  <a:cubicBezTo>
                    <a:pt x="31826" y="781860"/>
                    <a:pt x="41747" y="801427"/>
                    <a:pt x="54630" y="818797"/>
                  </a:cubicBezTo>
                  <a:cubicBezTo>
                    <a:pt x="91110" y="871029"/>
                    <a:pt x="136870" y="918041"/>
                    <a:pt x="193803" y="947622"/>
                  </a:cubicBezTo>
                  <a:cubicBezTo>
                    <a:pt x="215508" y="958795"/>
                    <a:pt x="237731" y="969326"/>
                    <a:pt x="260963" y="976958"/>
                  </a:cubicBezTo>
                  <a:cubicBezTo>
                    <a:pt x="292131" y="986208"/>
                    <a:pt x="324642" y="990940"/>
                    <a:pt x="357062" y="992832"/>
                  </a:cubicBezTo>
                  <a:cubicBezTo>
                    <a:pt x="393908" y="993870"/>
                    <a:pt x="430479" y="988253"/>
                    <a:pt x="466959" y="983949"/>
                  </a:cubicBezTo>
                  <a:cubicBezTo>
                    <a:pt x="489244" y="981232"/>
                    <a:pt x="510949" y="975401"/>
                    <a:pt x="532379" y="968777"/>
                  </a:cubicBezTo>
                  <a:cubicBezTo>
                    <a:pt x="569591" y="958611"/>
                    <a:pt x="605827" y="944935"/>
                    <a:pt x="639956" y="926985"/>
                  </a:cubicBezTo>
                  <a:cubicBezTo>
                    <a:pt x="729859" y="884766"/>
                    <a:pt x="809076" y="817454"/>
                    <a:pt x="859232" y="731215"/>
                  </a:cubicBezTo>
                  <a:cubicBezTo>
                    <a:pt x="875320" y="706213"/>
                    <a:pt x="887134" y="679258"/>
                    <a:pt x="898338" y="651906"/>
                  </a:cubicBezTo>
                  <a:cubicBezTo>
                    <a:pt x="908106" y="629133"/>
                    <a:pt x="917936" y="606207"/>
                    <a:pt x="924499" y="582243"/>
                  </a:cubicBezTo>
                  <a:cubicBezTo>
                    <a:pt x="944861" y="498568"/>
                    <a:pt x="952829" y="412085"/>
                    <a:pt x="948830" y="326090"/>
                  </a:cubicBezTo>
                  <a:cubicBezTo>
                    <a:pt x="948311" y="289000"/>
                    <a:pt x="942938" y="252306"/>
                    <a:pt x="940648" y="215338"/>
                  </a:cubicBezTo>
                  <a:cubicBezTo>
                    <a:pt x="941381" y="199372"/>
                    <a:pt x="923584" y="129710"/>
                    <a:pt x="942022" y="128122"/>
                  </a:cubicBezTo>
                  <a:cubicBezTo>
                    <a:pt x="947456" y="127756"/>
                    <a:pt x="952004" y="131877"/>
                    <a:pt x="956431" y="134502"/>
                  </a:cubicBezTo>
                  <a:cubicBezTo>
                    <a:pt x="969710" y="142867"/>
                    <a:pt x="979845" y="154986"/>
                    <a:pt x="992605" y="163961"/>
                  </a:cubicBezTo>
                  <a:cubicBezTo>
                    <a:pt x="1043036" y="198884"/>
                    <a:pt x="1091757" y="236432"/>
                    <a:pt x="1139471" y="274988"/>
                  </a:cubicBezTo>
                  <a:cubicBezTo>
                    <a:pt x="1151743" y="286436"/>
                    <a:pt x="1163160" y="296662"/>
                    <a:pt x="1175859" y="307102"/>
                  </a:cubicBezTo>
                  <a:cubicBezTo>
                    <a:pt x="1188681" y="318428"/>
                    <a:pt x="1199365" y="331890"/>
                    <a:pt x="1212278" y="343124"/>
                  </a:cubicBezTo>
                  <a:cubicBezTo>
                    <a:pt x="1230411" y="361380"/>
                    <a:pt x="1246743" y="382077"/>
                    <a:pt x="1270402" y="393647"/>
                  </a:cubicBezTo>
                  <a:cubicBezTo>
                    <a:pt x="1283254" y="381894"/>
                    <a:pt x="1297724" y="371972"/>
                    <a:pt x="1309629" y="359212"/>
                  </a:cubicBezTo>
                  <a:cubicBezTo>
                    <a:pt x="1274065" y="326945"/>
                    <a:pt x="1243569" y="289885"/>
                    <a:pt x="1207394" y="2585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23"/>
            <p:cNvSpPr/>
            <p:nvPr/>
          </p:nvSpPr>
          <p:spPr>
            <a:xfrm>
              <a:off x="12767176" y="9223803"/>
              <a:ext cx="475551" cy="574916"/>
            </a:xfrm>
            <a:custGeom>
              <a:avLst/>
              <a:gdLst/>
              <a:ahLst/>
              <a:cxnLst/>
              <a:rect l="l" t="t" r="r" b="b"/>
              <a:pathLst>
                <a:path w="475551" h="574916" extrusionOk="0">
                  <a:moveTo>
                    <a:pt x="359579" y="50339"/>
                  </a:moveTo>
                  <a:cubicBezTo>
                    <a:pt x="350695" y="53087"/>
                    <a:pt x="341812" y="55834"/>
                    <a:pt x="332867" y="58429"/>
                  </a:cubicBezTo>
                  <a:cubicBezTo>
                    <a:pt x="345902" y="92680"/>
                    <a:pt x="299715" y="174584"/>
                    <a:pt x="282895" y="202669"/>
                  </a:cubicBezTo>
                  <a:cubicBezTo>
                    <a:pt x="267936" y="229350"/>
                    <a:pt x="254046" y="256641"/>
                    <a:pt x="234998" y="280727"/>
                  </a:cubicBezTo>
                  <a:cubicBezTo>
                    <a:pt x="220650" y="299745"/>
                    <a:pt x="207218" y="319588"/>
                    <a:pt x="190794" y="336927"/>
                  </a:cubicBezTo>
                  <a:cubicBezTo>
                    <a:pt x="169120" y="358693"/>
                    <a:pt x="147873" y="381100"/>
                    <a:pt x="123909" y="400363"/>
                  </a:cubicBezTo>
                  <a:cubicBezTo>
                    <a:pt x="84041" y="431989"/>
                    <a:pt x="40601" y="458792"/>
                    <a:pt x="0" y="489319"/>
                  </a:cubicBezTo>
                  <a:cubicBezTo>
                    <a:pt x="32969" y="520975"/>
                    <a:pt x="71006" y="546923"/>
                    <a:pt x="107181" y="574916"/>
                  </a:cubicBezTo>
                  <a:cubicBezTo>
                    <a:pt x="107913" y="574123"/>
                    <a:pt x="108738" y="573482"/>
                    <a:pt x="109592" y="573085"/>
                  </a:cubicBezTo>
                  <a:cubicBezTo>
                    <a:pt x="118720" y="566918"/>
                    <a:pt x="127481" y="560203"/>
                    <a:pt x="136029" y="553242"/>
                  </a:cubicBezTo>
                  <a:cubicBezTo>
                    <a:pt x="165518" y="529065"/>
                    <a:pt x="192657" y="502323"/>
                    <a:pt x="219612" y="475368"/>
                  </a:cubicBezTo>
                  <a:cubicBezTo>
                    <a:pt x="258656" y="431103"/>
                    <a:pt x="296815" y="385191"/>
                    <a:pt x="327983" y="335126"/>
                  </a:cubicBezTo>
                  <a:cubicBezTo>
                    <a:pt x="357228" y="295685"/>
                    <a:pt x="378780" y="252764"/>
                    <a:pt x="402317" y="210026"/>
                  </a:cubicBezTo>
                  <a:cubicBezTo>
                    <a:pt x="437178" y="154131"/>
                    <a:pt x="449664" y="88712"/>
                    <a:pt x="469354" y="26833"/>
                  </a:cubicBezTo>
                  <a:cubicBezTo>
                    <a:pt x="471796" y="17980"/>
                    <a:pt x="473750" y="9006"/>
                    <a:pt x="475551" y="0"/>
                  </a:cubicBezTo>
                  <a:cubicBezTo>
                    <a:pt x="469720" y="3114"/>
                    <a:pt x="463798" y="6075"/>
                    <a:pt x="457845" y="8914"/>
                  </a:cubicBezTo>
                  <a:cubicBezTo>
                    <a:pt x="426280" y="25337"/>
                    <a:pt x="393861" y="40387"/>
                    <a:pt x="359579" y="503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5" name="Google Shape;905;p23"/>
          <p:cNvGrpSpPr/>
          <p:nvPr/>
        </p:nvGrpSpPr>
        <p:grpSpPr>
          <a:xfrm rot="-1025001">
            <a:off x="8386295" y="71184"/>
            <a:ext cx="835396" cy="1050860"/>
            <a:chOff x="15735045" y="663214"/>
            <a:chExt cx="3045702" cy="3855266"/>
          </a:xfrm>
        </p:grpSpPr>
        <p:sp>
          <p:nvSpPr>
            <p:cNvPr id="906" name="Google Shape;906;p23"/>
            <p:cNvSpPr/>
            <p:nvPr/>
          </p:nvSpPr>
          <p:spPr>
            <a:xfrm>
              <a:off x="17007661" y="1249088"/>
              <a:ext cx="909605" cy="999847"/>
            </a:xfrm>
            <a:custGeom>
              <a:avLst/>
              <a:gdLst/>
              <a:ahLst/>
              <a:cxnLst/>
              <a:rect l="l" t="t" r="r" b="b"/>
              <a:pathLst>
                <a:path w="909605" h="999847" extrusionOk="0">
                  <a:moveTo>
                    <a:pt x="909605" y="499924"/>
                  </a:moveTo>
                  <a:cubicBezTo>
                    <a:pt x="909605" y="776024"/>
                    <a:pt x="705983" y="999848"/>
                    <a:pt x="454803" y="999848"/>
                  </a:cubicBezTo>
                  <a:cubicBezTo>
                    <a:pt x="203622" y="999848"/>
                    <a:pt x="0" y="776024"/>
                    <a:pt x="0" y="499924"/>
                  </a:cubicBezTo>
                  <a:cubicBezTo>
                    <a:pt x="0" y="223823"/>
                    <a:pt x="203622" y="0"/>
                    <a:pt x="454803" y="0"/>
                  </a:cubicBezTo>
                  <a:cubicBezTo>
                    <a:pt x="705983" y="0"/>
                    <a:pt x="909605" y="223823"/>
                    <a:pt x="909605" y="4999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7" name="Google Shape;907;p23"/>
            <p:cNvGrpSpPr/>
            <p:nvPr/>
          </p:nvGrpSpPr>
          <p:grpSpPr>
            <a:xfrm>
              <a:off x="15735045" y="663214"/>
              <a:ext cx="3045702" cy="3855266"/>
              <a:chOff x="15735045" y="663214"/>
              <a:chExt cx="3045702" cy="3855266"/>
            </a:xfrm>
          </p:grpSpPr>
          <p:grpSp>
            <p:nvGrpSpPr>
              <p:cNvPr id="908" name="Google Shape;908;p23"/>
              <p:cNvGrpSpPr/>
              <p:nvPr/>
            </p:nvGrpSpPr>
            <p:grpSpPr>
              <a:xfrm>
                <a:off x="15735045" y="663214"/>
                <a:ext cx="3045702" cy="3855266"/>
                <a:chOff x="15735045" y="663214"/>
                <a:chExt cx="3045702" cy="3855266"/>
              </a:xfrm>
            </p:grpSpPr>
            <p:sp>
              <p:nvSpPr>
                <p:cNvPr id="909" name="Google Shape;909;p23"/>
                <p:cNvSpPr/>
                <p:nvPr/>
              </p:nvSpPr>
              <p:spPr>
                <a:xfrm>
                  <a:off x="17231183" y="1452382"/>
                  <a:ext cx="293094" cy="445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94" h="445280" extrusionOk="0">
                      <a:moveTo>
                        <a:pt x="126919" y="445280"/>
                      </a:moveTo>
                      <a:cubicBezTo>
                        <a:pt x="180875" y="443738"/>
                        <a:pt x="224796" y="397786"/>
                        <a:pt x="249728" y="353376"/>
                      </a:cubicBezTo>
                      <a:cubicBezTo>
                        <a:pt x="280681" y="283599"/>
                        <a:pt x="302526" y="202335"/>
                        <a:pt x="289018" y="125696"/>
                      </a:cubicBezTo>
                      <a:cubicBezTo>
                        <a:pt x="278906" y="30553"/>
                        <a:pt x="193457" y="-33903"/>
                        <a:pt x="104457" y="19065"/>
                      </a:cubicBezTo>
                      <a:cubicBezTo>
                        <a:pt x="59610" y="45280"/>
                        <a:pt x="35449" y="96629"/>
                        <a:pt x="18930" y="143969"/>
                      </a:cubicBezTo>
                      <a:cubicBezTo>
                        <a:pt x="-753" y="203954"/>
                        <a:pt x="-9784" y="295087"/>
                        <a:pt x="15303" y="361471"/>
                      </a:cubicBezTo>
                      <a:cubicBezTo>
                        <a:pt x="14531" y="364170"/>
                        <a:pt x="14453" y="367177"/>
                        <a:pt x="15457" y="370569"/>
                      </a:cubicBezTo>
                      <a:cubicBezTo>
                        <a:pt x="16924" y="376121"/>
                        <a:pt x="20243" y="379590"/>
                        <a:pt x="24411" y="381441"/>
                      </a:cubicBezTo>
                      <a:cubicBezTo>
                        <a:pt x="43786" y="417755"/>
                        <a:pt x="76205" y="443044"/>
                        <a:pt x="126919" y="445280"/>
                      </a:cubicBezTo>
                      <a:close/>
                      <a:moveTo>
                        <a:pt x="220936" y="58233"/>
                      </a:moveTo>
                      <a:cubicBezTo>
                        <a:pt x="247258" y="83599"/>
                        <a:pt x="252121" y="122689"/>
                        <a:pt x="256675" y="157231"/>
                      </a:cubicBezTo>
                      <a:cubicBezTo>
                        <a:pt x="257756" y="219682"/>
                        <a:pt x="242164" y="282211"/>
                        <a:pt x="216228" y="338804"/>
                      </a:cubicBezTo>
                      <a:cubicBezTo>
                        <a:pt x="197857" y="369105"/>
                        <a:pt x="167984" y="403260"/>
                        <a:pt x="130856" y="408812"/>
                      </a:cubicBezTo>
                      <a:cubicBezTo>
                        <a:pt x="98745" y="408734"/>
                        <a:pt x="76283" y="394548"/>
                        <a:pt x="61231" y="372651"/>
                      </a:cubicBezTo>
                      <a:cubicBezTo>
                        <a:pt x="78675" y="361240"/>
                        <a:pt x="91721" y="343738"/>
                        <a:pt x="104843" y="327701"/>
                      </a:cubicBezTo>
                      <a:cubicBezTo>
                        <a:pt x="170068" y="253299"/>
                        <a:pt x="191527" y="132944"/>
                        <a:pt x="115418" y="58387"/>
                      </a:cubicBezTo>
                      <a:cubicBezTo>
                        <a:pt x="116190" y="57847"/>
                        <a:pt x="116807" y="57153"/>
                        <a:pt x="117579" y="56536"/>
                      </a:cubicBezTo>
                      <a:cubicBezTo>
                        <a:pt x="153550" y="32712"/>
                        <a:pt x="186664" y="27932"/>
                        <a:pt x="220936" y="58233"/>
                      </a:cubicBezTo>
                      <a:close/>
                      <a:moveTo>
                        <a:pt x="49343" y="163090"/>
                      </a:moveTo>
                      <a:cubicBezTo>
                        <a:pt x="62157" y="132404"/>
                        <a:pt x="75819" y="99405"/>
                        <a:pt x="98359" y="74347"/>
                      </a:cubicBezTo>
                      <a:cubicBezTo>
                        <a:pt x="143438" y="131247"/>
                        <a:pt x="140273" y="214979"/>
                        <a:pt x="99285" y="274578"/>
                      </a:cubicBezTo>
                      <a:cubicBezTo>
                        <a:pt x="82458" y="296629"/>
                        <a:pt x="67174" y="321764"/>
                        <a:pt x="45098" y="338958"/>
                      </a:cubicBezTo>
                      <a:cubicBezTo>
                        <a:pt x="26958" y="283214"/>
                        <a:pt x="34677" y="207346"/>
                        <a:pt x="49343" y="16309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0" name="Google Shape;910;p23"/>
                <p:cNvSpPr/>
                <p:nvPr/>
              </p:nvSpPr>
              <p:spPr>
                <a:xfrm>
                  <a:off x="17587806" y="1504234"/>
                  <a:ext cx="330601" cy="434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601" h="434803" extrusionOk="0">
                      <a:moveTo>
                        <a:pt x="143122" y="434600"/>
                      </a:moveTo>
                      <a:cubicBezTo>
                        <a:pt x="281138" y="441463"/>
                        <a:pt x="318806" y="272611"/>
                        <a:pt x="329536" y="164361"/>
                      </a:cubicBezTo>
                      <a:cubicBezTo>
                        <a:pt x="340651" y="32210"/>
                        <a:pt x="264002" y="-32093"/>
                        <a:pt x="137796" y="15787"/>
                      </a:cubicBezTo>
                      <a:cubicBezTo>
                        <a:pt x="90170" y="36296"/>
                        <a:pt x="57210" y="81940"/>
                        <a:pt x="31042" y="125039"/>
                      </a:cubicBezTo>
                      <a:cubicBezTo>
                        <a:pt x="4412" y="190113"/>
                        <a:pt x="-12415" y="272919"/>
                        <a:pt x="11436" y="340846"/>
                      </a:cubicBezTo>
                      <a:cubicBezTo>
                        <a:pt x="30811" y="395896"/>
                        <a:pt x="83686" y="436914"/>
                        <a:pt x="143122" y="434600"/>
                      </a:cubicBezTo>
                      <a:close/>
                      <a:moveTo>
                        <a:pt x="170988" y="41924"/>
                      </a:moveTo>
                      <a:cubicBezTo>
                        <a:pt x="268324" y="21030"/>
                        <a:pt x="297656" y="67676"/>
                        <a:pt x="293256" y="159195"/>
                      </a:cubicBezTo>
                      <a:cubicBezTo>
                        <a:pt x="284457" y="239997"/>
                        <a:pt x="260914" y="386258"/>
                        <a:pt x="162034" y="398286"/>
                      </a:cubicBezTo>
                      <a:cubicBezTo>
                        <a:pt x="134322" y="400059"/>
                        <a:pt x="112092" y="395587"/>
                        <a:pt x="94493" y="386721"/>
                      </a:cubicBezTo>
                      <a:cubicBezTo>
                        <a:pt x="112632" y="372997"/>
                        <a:pt x="130154" y="344315"/>
                        <a:pt x="138028" y="332827"/>
                      </a:cubicBezTo>
                      <a:cubicBezTo>
                        <a:pt x="169676" y="283945"/>
                        <a:pt x="185499" y="225194"/>
                        <a:pt x="179324" y="166828"/>
                      </a:cubicBezTo>
                      <a:cubicBezTo>
                        <a:pt x="178630" y="124500"/>
                        <a:pt x="162265" y="82557"/>
                        <a:pt x="129151" y="55803"/>
                      </a:cubicBezTo>
                      <a:cubicBezTo>
                        <a:pt x="130000" y="55032"/>
                        <a:pt x="130849" y="54183"/>
                        <a:pt x="131775" y="53335"/>
                      </a:cubicBezTo>
                      <a:cubicBezTo>
                        <a:pt x="145515" y="56342"/>
                        <a:pt x="157788" y="44469"/>
                        <a:pt x="170988" y="41924"/>
                      </a:cubicBezTo>
                      <a:close/>
                      <a:moveTo>
                        <a:pt x="55743" y="156111"/>
                      </a:moveTo>
                      <a:cubicBezTo>
                        <a:pt x="67708" y="123806"/>
                        <a:pt x="89552" y="95278"/>
                        <a:pt x="113944" y="70529"/>
                      </a:cubicBezTo>
                      <a:cubicBezTo>
                        <a:pt x="147059" y="104376"/>
                        <a:pt x="150687" y="152642"/>
                        <a:pt x="148217" y="197592"/>
                      </a:cubicBezTo>
                      <a:cubicBezTo>
                        <a:pt x="144666" y="256111"/>
                        <a:pt x="116723" y="312858"/>
                        <a:pt x="75349" y="354878"/>
                      </a:cubicBezTo>
                      <a:cubicBezTo>
                        <a:pt x="72416" y="357731"/>
                        <a:pt x="70101" y="358656"/>
                        <a:pt x="65546" y="362357"/>
                      </a:cubicBezTo>
                      <a:cubicBezTo>
                        <a:pt x="65238" y="362588"/>
                        <a:pt x="65083" y="362819"/>
                        <a:pt x="64774" y="363128"/>
                      </a:cubicBezTo>
                      <a:cubicBezTo>
                        <a:pt x="24173" y="313629"/>
                        <a:pt x="32509" y="222958"/>
                        <a:pt x="55743" y="15611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1" name="Google Shape;911;p23"/>
                <p:cNvSpPr/>
                <p:nvPr/>
              </p:nvSpPr>
              <p:spPr>
                <a:xfrm>
                  <a:off x="17475223" y="1905531"/>
                  <a:ext cx="111264" cy="109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64" h="109164" extrusionOk="0">
                      <a:moveTo>
                        <a:pt x="46367" y="108632"/>
                      </a:moveTo>
                      <a:cubicBezTo>
                        <a:pt x="109431" y="117344"/>
                        <a:pt x="142083" y="16573"/>
                        <a:pt x="71299" y="1152"/>
                      </a:cubicBezTo>
                      <a:cubicBezTo>
                        <a:pt x="-3034" y="-12109"/>
                        <a:pt x="-31595" y="93134"/>
                        <a:pt x="46367" y="108632"/>
                      </a:cubicBezTo>
                      <a:close/>
                      <a:moveTo>
                        <a:pt x="48914" y="25825"/>
                      </a:moveTo>
                      <a:cubicBezTo>
                        <a:pt x="60030" y="28678"/>
                        <a:pt x="72843" y="36388"/>
                        <a:pt x="75390" y="48107"/>
                      </a:cubicBezTo>
                      <a:cubicBezTo>
                        <a:pt x="73847" y="58516"/>
                        <a:pt x="66591" y="70929"/>
                        <a:pt x="55784" y="73319"/>
                      </a:cubicBezTo>
                      <a:cubicBezTo>
                        <a:pt x="26838" y="76018"/>
                        <a:pt x="25449" y="34460"/>
                        <a:pt x="48914" y="2582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2" name="Google Shape;912;p23"/>
                <p:cNvSpPr/>
                <p:nvPr/>
              </p:nvSpPr>
              <p:spPr>
                <a:xfrm>
                  <a:off x="17302298" y="1928748"/>
                  <a:ext cx="457421" cy="212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421" h="212551" extrusionOk="0">
                      <a:moveTo>
                        <a:pt x="208949" y="206309"/>
                      </a:moveTo>
                      <a:cubicBezTo>
                        <a:pt x="238359" y="214251"/>
                        <a:pt x="271010" y="215947"/>
                        <a:pt x="299339" y="203457"/>
                      </a:cubicBezTo>
                      <a:cubicBezTo>
                        <a:pt x="324966" y="190041"/>
                        <a:pt x="349821" y="170457"/>
                        <a:pt x="363638" y="144628"/>
                      </a:cubicBezTo>
                      <a:cubicBezTo>
                        <a:pt x="379076" y="161051"/>
                        <a:pt x="400071" y="173079"/>
                        <a:pt x="421762" y="177088"/>
                      </a:cubicBezTo>
                      <a:cubicBezTo>
                        <a:pt x="432954" y="179015"/>
                        <a:pt x="448315" y="180326"/>
                        <a:pt x="455031" y="169069"/>
                      </a:cubicBezTo>
                      <a:cubicBezTo>
                        <a:pt x="459971" y="160974"/>
                        <a:pt x="456960" y="149640"/>
                        <a:pt x="448701" y="145014"/>
                      </a:cubicBezTo>
                      <a:cubicBezTo>
                        <a:pt x="443684" y="141853"/>
                        <a:pt x="437817" y="142547"/>
                        <a:pt x="432260" y="143703"/>
                      </a:cubicBezTo>
                      <a:cubicBezTo>
                        <a:pt x="421067" y="143703"/>
                        <a:pt x="410183" y="139231"/>
                        <a:pt x="400303" y="134297"/>
                      </a:cubicBezTo>
                      <a:cubicBezTo>
                        <a:pt x="361708" y="109239"/>
                        <a:pt x="361399" y="86725"/>
                        <a:pt x="370276" y="45014"/>
                      </a:cubicBezTo>
                      <a:cubicBezTo>
                        <a:pt x="365413" y="32832"/>
                        <a:pt x="349975" y="48329"/>
                        <a:pt x="346965" y="55268"/>
                      </a:cubicBezTo>
                      <a:cubicBezTo>
                        <a:pt x="336158" y="76008"/>
                        <a:pt x="336930" y="97442"/>
                        <a:pt x="345035" y="116486"/>
                      </a:cubicBezTo>
                      <a:cubicBezTo>
                        <a:pt x="342333" y="117180"/>
                        <a:pt x="339709" y="118645"/>
                        <a:pt x="337470" y="121035"/>
                      </a:cubicBezTo>
                      <a:cubicBezTo>
                        <a:pt x="315857" y="152878"/>
                        <a:pt x="282666" y="182331"/>
                        <a:pt x="241138" y="176163"/>
                      </a:cubicBezTo>
                      <a:cubicBezTo>
                        <a:pt x="193125" y="170149"/>
                        <a:pt x="138321" y="143009"/>
                        <a:pt x="120258" y="95900"/>
                      </a:cubicBezTo>
                      <a:cubicBezTo>
                        <a:pt x="129212" y="71768"/>
                        <a:pt x="130833" y="45322"/>
                        <a:pt x="118560" y="21652"/>
                      </a:cubicBezTo>
                      <a:cubicBezTo>
                        <a:pt x="113620" y="13556"/>
                        <a:pt x="105283" y="-4023"/>
                        <a:pt x="93551" y="835"/>
                      </a:cubicBezTo>
                      <a:cubicBezTo>
                        <a:pt x="87375" y="4921"/>
                        <a:pt x="91544" y="13556"/>
                        <a:pt x="93396" y="19031"/>
                      </a:cubicBezTo>
                      <a:cubicBezTo>
                        <a:pt x="111381" y="62670"/>
                        <a:pt x="85291" y="111166"/>
                        <a:pt x="48549" y="136070"/>
                      </a:cubicBezTo>
                      <a:cubicBezTo>
                        <a:pt x="39826" y="141699"/>
                        <a:pt x="31104" y="147481"/>
                        <a:pt x="21378" y="151259"/>
                      </a:cubicBezTo>
                      <a:cubicBezTo>
                        <a:pt x="8796" y="153032"/>
                        <a:pt x="-3014" y="161205"/>
                        <a:pt x="691" y="175315"/>
                      </a:cubicBezTo>
                      <a:cubicBezTo>
                        <a:pt x="15126" y="214713"/>
                        <a:pt x="90309" y="150103"/>
                        <a:pt x="103817" y="127358"/>
                      </a:cubicBezTo>
                      <a:cubicBezTo>
                        <a:pt x="123346" y="166371"/>
                        <a:pt x="168579" y="193896"/>
                        <a:pt x="208949" y="20630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3" name="Google Shape;913;p23"/>
                <p:cNvSpPr/>
                <p:nvPr/>
              </p:nvSpPr>
              <p:spPr>
                <a:xfrm>
                  <a:off x="15735045" y="663214"/>
                  <a:ext cx="3045702" cy="3855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702" h="3855266" extrusionOk="0">
                      <a:moveTo>
                        <a:pt x="2870060" y="1999292"/>
                      </a:moveTo>
                      <a:cubicBezTo>
                        <a:pt x="2760450" y="2022962"/>
                        <a:pt x="2656244" y="2064982"/>
                        <a:pt x="2555048" y="2112554"/>
                      </a:cubicBezTo>
                      <a:cubicBezTo>
                        <a:pt x="2469367" y="2156193"/>
                        <a:pt x="2388627" y="2208390"/>
                        <a:pt x="2307577" y="2259740"/>
                      </a:cubicBezTo>
                      <a:cubicBezTo>
                        <a:pt x="2212711" y="2321189"/>
                        <a:pt x="2127030" y="2396440"/>
                        <a:pt x="2042816" y="2471537"/>
                      </a:cubicBezTo>
                      <a:cubicBezTo>
                        <a:pt x="1999126" y="2516332"/>
                        <a:pt x="1956981" y="2562824"/>
                        <a:pt x="1919235" y="2612786"/>
                      </a:cubicBezTo>
                      <a:cubicBezTo>
                        <a:pt x="1892681" y="2645862"/>
                        <a:pt x="1864662" y="2678322"/>
                        <a:pt x="1847371" y="2717566"/>
                      </a:cubicBezTo>
                      <a:cubicBezTo>
                        <a:pt x="1828614" y="2668915"/>
                        <a:pt x="1811864" y="2619185"/>
                        <a:pt x="1798510" y="2568915"/>
                      </a:cubicBezTo>
                      <a:cubicBezTo>
                        <a:pt x="1787935" y="2506772"/>
                        <a:pt x="1786391" y="2443780"/>
                        <a:pt x="1782917" y="2380943"/>
                      </a:cubicBezTo>
                      <a:cubicBezTo>
                        <a:pt x="1777591" y="2294281"/>
                        <a:pt x="1775044" y="2207234"/>
                        <a:pt x="1777051" y="2120418"/>
                      </a:cubicBezTo>
                      <a:cubicBezTo>
                        <a:pt x="1779444" y="2087187"/>
                        <a:pt x="1789324" y="2054496"/>
                        <a:pt x="1791177" y="2021420"/>
                      </a:cubicBezTo>
                      <a:cubicBezTo>
                        <a:pt x="1941620" y="2008544"/>
                        <a:pt x="2086119" y="1930055"/>
                        <a:pt x="2189399" y="1822113"/>
                      </a:cubicBezTo>
                      <a:cubicBezTo>
                        <a:pt x="2243664" y="1767526"/>
                        <a:pt x="2283803" y="1700910"/>
                        <a:pt x="2324250" y="1635991"/>
                      </a:cubicBezTo>
                      <a:cubicBezTo>
                        <a:pt x="2364389" y="1561589"/>
                        <a:pt x="2402984" y="1485259"/>
                        <a:pt x="2428225" y="1404380"/>
                      </a:cubicBezTo>
                      <a:cubicBezTo>
                        <a:pt x="2453852" y="1321881"/>
                        <a:pt x="2468518" y="1236607"/>
                        <a:pt x="2484419" y="1151796"/>
                      </a:cubicBezTo>
                      <a:cubicBezTo>
                        <a:pt x="2512130" y="982945"/>
                        <a:pt x="2527259" y="810855"/>
                        <a:pt x="2520698" y="639690"/>
                      </a:cubicBezTo>
                      <a:cubicBezTo>
                        <a:pt x="2517533" y="596205"/>
                        <a:pt x="2513134" y="552952"/>
                        <a:pt x="2508502" y="509621"/>
                      </a:cubicBezTo>
                      <a:cubicBezTo>
                        <a:pt x="2499857" y="447477"/>
                        <a:pt x="2483570" y="386644"/>
                        <a:pt x="2469521" y="325503"/>
                      </a:cubicBezTo>
                      <a:cubicBezTo>
                        <a:pt x="2453775" y="274539"/>
                        <a:pt x="2437256" y="147091"/>
                        <a:pt x="2364929" y="155187"/>
                      </a:cubicBezTo>
                      <a:cubicBezTo>
                        <a:pt x="2326566" y="163514"/>
                        <a:pt x="2311128" y="204994"/>
                        <a:pt x="2297002" y="237299"/>
                      </a:cubicBezTo>
                      <a:cubicBezTo>
                        <a:pt x="2275235" y="290037"/>
                        <a:pt x="2250456" y="341463"/>
                        <a:pt x="2228535" y="394123"/>
                      </a:cubicBezTo>
                      <a:cubicBezTo>
                        <a:pt x="2227145" y="345781"/>
                        <a:pt x="2208079" y="300522"/>
                        <a:pt x="2195575" y="254339"/>
                      </a:cubicBezTo>
                      <a:cubicBezTo>
                        <a:pt x="2173421" y="192812"/>
                        <a:pt x="2150573" y="78086"/>
                        <a:pt x="2076007" y="64670"/>
                      </a:cubicBezTo>
                      <a:cubicBezTo>
                        <a:pt x="2039111" y="60507"/>
                        <a:pt x="2017189" y="105071"/>
                        <a:pt x="1994958" y="128201"/>
                      </a:cubicBezTo>
                      <a:cubicBezTo>
                        <a:pt x="1966861" y="160121"/>
                        <a:pt x="1945402" y="196513"/>
                        <a:pt x="1927803" y="235064"/>
                      </a:cubicBezTo>
                      <a:cubicBezTo>
                        <a:pt x="1915375" y="259813"/>
                        <a:pt x="1899320" y="287878"/>
                        <a:pt x="1890597" y="315017"/>
                      </a:cubicBezTo>
                      <a:cubicBezTo>
                        <a:pt x="1891601" y="258811"/>
                        <a:pt x="1875931" y="204300"/>
                        <a:pt x="1856248" y="152180"/>
                      </a:cubicBezTo>
                      <a:cubicBezTo>
                        <a:pt x="1831470" y="84639"/>
                        <a:pt x="1793261" y="-3950"/>
                        <a:pt x="1707966" y="136"/>
                      </a:cubicBezTo>
                      <a:cubicBezTo>
                        <a:pt x="1661652" y="-172"/>
                        <a:pt x="1641969" y="51023"/>
                        <a:pt x="1613254" y="79396"/>
                      </a:cubicBezTo>
                      <a:cubicBezTo>
                        <a:pt x="1544864" y="157037"/>
                        <a:pt x="1491063" y="247168"/>
                        <a:pt x="1443822" y="338919"/>
                      </a:cubicBezTo>
                      <a:cubicBezTo>
                        <a:pt x="1458334" y="280476"/>
                        <a:pt x="1462579" y="220954"/>
                        <a:pt x="1461113" y="160892"/>
                      </a:cubicBezTo>
                      <a:cubicBezTo>
                        <a:pt x="1461190" y="132288"/>
                        <a:pt x="1463660" y="103298"/>
                        <a:pt x="1458797" y="74924"/>
                      </a:cubicBezTo>
                      <a:cubicBezTo>
                        <a:pt x="1443822" y="-2793"/>
                        <a:pt x="1381453" y="16173"/>
                        <a:pt x="1344942" y="65749"/>
                      </a:cubicBezTo>
                      <a:cubicBezTo>
                        <a:pt x="1326031" y="90730"/>
                        <a:pt x="1304958" y="114400"/>
                        <a:pt x="1289751" y="141925"/>
                      </a:cubicBezTo>
                      <a:cubicBezTo>
                        <a:pt x="1279948" y="161740"/>
                        <a:pt x="1273773" y="183020"/>
                        <a:pt x="1263044" y="202373"/>
                      </a:cubicBezTo>
                      <a:cubicBezTo>
                        <a:pt x="1199362" y="311548"/>
                        <a:pt x="1157911" y="431132"/>
                        <a:pt x="1112678" y="548711"/>
                      </a:cubicBezTo>
                      <a:cubicBezTo>
                        <a:pt x="1090061" y="611240"/>
                        <a:pt x="1075318" y="676236"/>
                        <a:pt x="1059494" y="740770"/>
                      </a:cubicBezTo>
                      <a:cubicBezTo>
                        <a:pt x="1044751" y="802759"/>
                        <a:pt x="1029235" y="864594"/>
                        <a:pt x="1021362" y="927894"/>
                      </a:cubicBezTo>
                      <a:cubicBezTo>
                        <a:pt x="1007700" y="1051565"/>
                        <a:pt x="1003145" y="1177240"/>
                        <a:pt x="1009784" y="1301527"/>
                      </a:cubicBezTo>
                      <a:cubicBezTo>
                        <a:pt x="1021208" y="1398520"/>
                        <a:pt x="1044288" y="1495127"/>
                        <a:pt x="1078869" y="1586492"/>
                      </a:cubicBezTo>
                      <a:cubicBezTo>
                        <a:pt x="1093689" y="1621034"/>
                        <a:pt x="1114376" y="1652645"/>
                        <a:pt x="1135372" y="1683871"/>
                      </a:cubicBezTo>
                      <a:cubicBezTo>
                        <a:pt x="1159378" y="1718721"/>
                        <a:pt x="1180605" y="1755961"/>
                        <a:pt x="1209088" y="1787495"/>
                      </a:cubicBezTo>
                      <a:cubicBezTo>
                        <a:pt x="1285506" y="1864519"/>
                        <a:pt x="1377362" y="1926894"/>
                        <a:pt x="1475316" y="1973309"/>
                      </a:cubicBezTo>
                      <a:cubicBezTo>
                        <a:pt x="1515995" y="1992276"/>
                        <a:pt x="1559067" y="2004535"/>
                        <a:pt x="1603065" y="2012091"/>
                      </a:cubicBezTo>
                      <a:cubicBezTo>
                        <a:pt x="1594420" y="2053494"/>
                        <a:pt x="1586315" y="2095206"/>
                        <a:pt x="1584231" y="2137457"/>
                      </a:cubicBezTo>
                      <a:cubicBezTo>
                        <a:pt x="1574659" y="2337458"/>
                        <a:pt x="1612096" y="2536687"/>
                        <a:pt x="1661112" y="2729979"/>
                      </a:cubicBezTo>
                      <a:cubicBezTo>
                        <a:pt x="1597816" y="2661745"/>
                        <a:pt x="1537454" y="2590966"/>
                        <a:pt x="1477863" y="2519570"/>
                      </a:cubicBezTo>
                      <a:cubicBezTo>
                        <a:pt x="1436181" y="2475006"/>
                        <a:pt x="1387937" y="2436995"/>
                        <a:pt x="1342781" y="2396054"/>
                      </a:cubicBezTo>
                      <a:cubicBezTo>
                        <a:pt x="1268679" y="2324119"/>
                        <a:pt x="1187861" y="2260125"/>
                        <a:pt x="1100636" y="2204844"/>
                      </a:cubicBezTo>
                      <a:cubicBezTo>
                        <a:pt x="994732" y="2132985"/>
                        <a:pt x="874084" y="2089115"/>
                        <a:pt x="751506" y="2054882"/>
                      </a:cubicBezTo>
                      <a:cubicBezTo>
                        <a:pt x="658724" y="2026971"/>
                        <a:pt x="564167" y="2004997"/>
                        <a:pt x="468219" y="1990811"/>
                      </a:cubicBezTo>
                      <a:cubicBezTo>
                        <a:pt x="322717" y="1964982"/>
                        <a:pt x="175824" y="1970225"/>
                        <a:pt x="29163" y="1983563"/>
                      </a:cubicBezTo>
                      <a:cubicBezTo>
                        <a:pt x="2996" y="1983101"/>
                        <a:pt x="-863" y="2002839"/>
                        <a:pt x="140" y="2023887"/>
                      </a:cubicBezTo>
                      <a:cubicBezTo>
                        <a:pt x="-14" y="2063440"/>
                        <a:pt x="-400" y="2103147"/>
                        <a:pt x="2919" y="2142623"/>
                      </a:cubicBezTo>
                      <a:cubicBezTo>
                        <a:pt x="10561" y="2235144"/>
                        <a:pt x="21985" y="2328591"/>
                        <a:pt x="54868" y="2415946"/>
                      </a:cubicBezTo>
                      <a:cubicBezTo>
                        <a:pt x="111602" y="2567682"/>
                        <a:pt x="194890" y="2710473"/>
                        <a:pt x="307819" y="2827358"/>
                      </a:cubicBezTo>
                      <a:cubicBezTo>
                        <a:pt x="415113" y="2948484"/>
                        <a:pt x="553128" y="3035763"/>
                        <a:pt x="695312" y="3110628"/>
                      </a:cubicBezTo>
                      <a:cubicBezTo>
                        <a:pt x="863123" y="3200836"/>
                        <a:pt x="1044905" y="3266449"/>
                        <a:pt x="1235255" y="3285956"/>
                      </a:cubicBezTo>
                      <a:cubicBezTo>
                        <a:pt x="1360920" y="3304383"/>
                        <a:pt x="1488670" y="3299140"/>
                        <a:pt x="1613872" y="3280250"/>
                      </a:cubicBezTo>
                      <a:cubicBezTo>
                        <a:pt x="1656249" y="3275393"/>
                        <a:pt x="1698858" y="3269610"/>
                        <a:pt x="1739768" y="3257043"/>
                      </a:cubicBezTo>
                      <a:cubicBezTo>
                        <a:pt x="1778518" y="3397675"/>
                        <a:pt x="1829154" y="3536997"/>
                        <a:pt x="1919544" y="3653497"/>
                      </a:cubicBezTo>
                      <a:cubicBezTo>
                        <a:pt x="1942546" y="3693050"/>
                        <a:pt x="1967633" y="3731061"/>
                        <a:pt x="1998046" y="3765371"/>
                      </a:cubicBezTo>
                      <a:cubicBezTo>
                        <a:pt x="2015336" y="3786805"/>
                        <a:pt x="2032086" y="3809010"/>
                        <a:pt x="2052079" y="3828054"/>
                      </a:cubicBezTo>
                      <a:cubicBezTo>
                        <a:pt x="2062962" y="3838462"/>
                        <a:pt x="2074849" y="3849334"/>
                        <a:pt x="2090519" y="3850722"/>
                      </a:cubicBezTo>
                      <a:cubicBezTo>
                        <a:pt x="2118076" y="3855425"/>
                        <a:pt x="2169562" y="3861978"/>
                        <a:pt x="2189168" y="3838231"/>
                      </a:cubicBezTo>
                      <a:cubicBezTo>
                        <a:pt x="2199897" y="3816180"/>
                        <a:pt x="2187315" y="3791200"/>
                        <a:pt x="2179673" y="3770074"/>
                      </a:cubicBezTo>
                      <a:cubicBezTo>
                        <a:pt x="2162074" y="3730752"/>
                        <a:pt x="2147948" y="3690043"/>
                        <a:pt x="2129500" y="3651107"/>
                      </a:cubicBezTo>
                      <a:cubicBezTo>
                        <a:pt x="2092063" y="3590043"/>
                        <a:pt x="2074078" y="3520189"/>
                        <a:pt x="2046984" y="3454422"/>
                      </a:cubicBezTo>
                      <a:cubicBezTo>
                        <a:pt x="2022052" y="3390505"/>
                        <a:pt x="1989709" y="3329055"/>
                        <a:pt x="1973962" y="3261977"/>
                      </a:cubicBezTo>
                      <a:cubicBezTo>
                        <a:pt x="2027146" y="3251106"/>
                        <a:pt x="2082337" y="3249178"/>
                        <a:pt x="2133900" y="3231291"/>
                      </a:cubicBezTo>
                      <a:cubicBezTo>
                        <a:pt x="2195497" y="3207235"/>
                        <a:pt x="2253853" y="3175778"/>
                        <a:pt x="2310124" y="3141314"/>
                      </a:cubicBezTo>
                      <a:cubicBezTo>
                        <a:pt x="2400437" y="3082023"/>
                        <a:pt x="2487738" y="3016564"/>
                        <a:pt x="2559139" y="2934914"/>
                      </a:cubicBezTo>
                      <a:cubicBezTo>
                        <a:pt x="2689590" y="2794976"/>
                        <a:pt x="2795803" y="2633911"/>
                        <a:pt x="2884648" y="2464829"/>
                      </a:cubicBezTo>
                      <a:cubicBezTo>
                        <a:pt x="2954814" y="2325198"/>
                        <a:pt x="3014019" y="2179709"/>
                        <a:pt x="3044586" y="2026046"/>
                      </a:cubicBezTo>
                      <a:cubicBezTo>
                        <a:pt x="3060333" y="1960973"/>
                        <a:pt x="2904872" y="1987727"/>
                        <a:pt x="2870060" y="1999292"/>
                      </a:cubicBezTo>
                      <a:close/>
                      <a:moveTo>
                        <a:pt x="1326725" y="1841080"/>
                      </a:moveTo>
                      <a:cubicBezTo>
                        <a:pt x="1286123" y="1810471"/>
                        <a:pt x="1244750" y="1778783"/>
                        <a:pt x="1214723" y="1737148"/>
                      </a:cubicBezTo>
                      <a:cubicBezTo>
                        <a:pt x="1181222" y="1687186"/>
                        <a:pt x="1143013" y="1636685"/>
                        <a:pt x="1116074" y="1581789"/>
                      </a:cubicBezTo>
                      <a:cubicBezTo>
                        <a:pt x="1082033" y="1501989"/>
                        <a:pt x="1063662" y="1415945"/>
                        <a:pt x="1048610" y="1330748"/>
                      </a:cubicBezTo>
                      <a:cubicBezTo>
                        <a:pt x="1039039" y="1270223"/>
                        <a:pt x="1041740" y="1208697"/>
                        <a:pt x="1042281" y="1147710"/>
                      </a:cubicBezTo>
                      <a:cubicBezTo>
                        <a:pt x="1043438" y="1032289"/>
                        <a:pt x="1050000" y="917640"/>
                        <a:pt x="1077788" y="804841"/>
                      </a:cubicBezTo>
                      <a:cubicBezTo>
                        <a:pt x="1104418" y="678858"/>
                        <a:pt x="1137456" y="556961"/>
                        <a:pt x="1186703" y="437685"/>
                      </a:cubicBezTo>
                      <a:cubicBezTo>
                        <a:pt x="1208239" y="377238"/>
                        <a:pt x="1230238" y="317022"/>
                        <a:pt x="1259802" y="259967"/>
                      </a:cubicBezTo>
                      <a:cubicBezTo>
                        <a:pt x="1282110" y="219027"/>
                        <a:pt x="1299632" y="174539"/>
                        <a:pt x="1328809" y="137685"/>
                      </a:cubicBezTo>
                      <a:cubicBezTo>
                        <a:pt x="1342009" y="119797"/>
                        <a:pt x="1357678" y="103915"/>
                        <a:pt x="1371418" y="86413"/>
                      </a:cubicBezTo>
                      <a:cubicBezTo>
                        <a:pt x="1381376" y="76081"/>
                        <a:pt x="1395810" y="58733"/>
                        <a:pt x="1412715" y="58965"/>
                      </a:cubicBezTo>
                      <a:cubicBezTo>
                        <a:pt x="1433710" y="89959"/>
                        <a:pt x="1422055" y="131748"/>
                        <a:pt x="1424216" y="167060"/>
                      </a:cubicBezTo>
                      <a:cubicBezTo>
                        <a:pt x="1426532" y="225889"/>
                        <a:pt x="1419662" y="283869"/>
                        <a:pt x="1405999" y="341001"/>
                      </a:cubicBezTo>
                      <a:cubicBezTo>
                        <a:pt x="1401445" y="364979"/>
                        <a:pt x="1393803" y="393198"/>
                        <a:pt x="1389635" y="418025"/>
                      </a:cubicBezTo>
                      <a:cubicBezTo>
                        <a:pt x="1388400" y="429821"/>
                        <a:pt x="1383383" y="443776"/>
                        <a:pt x="1391333" y="454108"/>
                      </a:cubicBezTo>
                      <a:cubicBezTo>
                        <a:pt x="1416266" y="478472"/>
                        <a:pt x="1429388" y="436914"/>
                        <a:pt x="1439963" y="419875"/>
                      </a:cubicBezTo>
                      <a:cubicBezTo>
                        <a:pt x="1498087" y="317408"/>
                        <a:pt x="1549958" y="210160"/>
                        <a:pt x="1626454" y="119489"/>
                      </a:cubicBezTo>
                      <a:cubicBezTo>
                        <a:pt x="1646909" y="97053"/>
                        <a:pt x="1665820" y="73305"/>
                        <a:pt x="1685041" y="49790"/>
                      </a:cubicBezTo>
                      <a:cubicBezTo>
                        <a:pt x="1696388" y="32365"/>
                        <a:pt x="1718387" y="35757"/>
                        <a:pt x="1735754" y="40460"/>
                      </a:cubicBezTo>
                      <a:cubicBezTo>
                        <a:pt x="1789247" y="61278"/>
                        <a:pt x="1806846" y="130360"/>
                        <a:pt x="1826916" y="179011"/>
                      </a:cubicBezTo>
                      <a:cubicBezTo>
                        <a:pt x="1864662" y="273691"/>
                        <a:pt x="1857251" y="376853"/>
                        <a:pt x="1841659" y="475928"/>
                      </a:cubicBezTo>
                      <a:cubicBezTo>
                        <a:pt x="1838263" y="492119"/>
                        <a:pt x="1833708" y="513476"/>
                        <a:pt x="1856711" y="515249"/>
                      </a:cubicBezTo>
                      <a:cubicBezTo>
                        <a:pt x="1863735" y="515249"/>
                        <a:pt x="1871068" y="510854"/>
                        <a:pt x="1873616" y="504147"/>
                      </a:cubicBezTo>
                      <a:cubicBezTo>
                        <a:pt x="1878787" y="488881"/>
                        <a:pt x="1882724" y="473152"/>
                        <a:pt x="1887587" y="457732"/>
                      </a:cubicBezTo>
                      <a:cubicBezTo>
                        <a:pt x="1900864" y="413090"/>
                        <a:pt x="1910744" y="367523"/>
                        <a:pt x="1926182" y="323576"/>
                      </a:cubicBezTo>
                      <a:cubicBezTo>
                        <a:pt x="1944553" y="278780"/>
                        <a:pt x="1967556" y="235526"/>
                        <a:pt x="1991099" y="193121"/>
                      </a:cubicBezTo>
                      <a:cubicBezTo>
                        <a:pt x="2015645" y="161355"/>
                        <a:pt x="2038648" y="126428"/>
                        <a:pt x="2069755" y="100830"/>
                      </a:cubicBezTo>
                      <a:cubicBezTo>
                        <a:pt x="2122630" y="110083"/>
                        <a:pt x="2151654" y="243622"/>
                        <a:pt x="2168018" y="291193"/>
                      </a:cubicBezTo>
                      <a:cubicBezTo>
                        <a:pt x="2186003" y="342465"/>
                        <a:pt x="2197196" y="395280"/>
                        <a:pt x="2190248" y="449944"/>
                      </a:cubicBezTo>
                      <a:cubicBezTo>
                        <a:pt x="2188936" y="478472"/>
                        <a:pt x="2178902" y="506537"/>
                        <a:pt x="2180059" y="535141"/>
                      </a:cubicBezTo>
                      <a:cubicBezTo>
                        <a:pt x="2181603" y="548480"/>
                        <a:pt x="2198817" y="556036"/>
                        <a:pt x="2209392" y="547169"/>
                      </a:cubicBezTo>
                      <a:cubicBezTo>
                        <a:pt x="2215104" y="542774"/>
                        <a:pt x="2216802" y="536066"/>
                        <a:pt x="2218577" y="529436"/>
                      </a:cubicBezTo>
                      <a:cubicBezTo>
                        <a:pt x="2226528" y="503684"/>
                        <a:pt x="2234401" y="480245"/>
                        <a:pt x="2243973" y="454493"/>
                      </a:cubicBezTo>
                      <a:cubicBezTo>
                        <a:pt x="2265663" y="395511"/>
                        <a:pt x="2293220" y="338765"/>
                        <a:pt x="2318229" y="281170"/>
                      </a:cubicBezTo>
                      <a:cubicBezTo>
                        <a:pt x="2330966" y="258040"/>
                        <a:pt x="2345786" y="193121"/>
                        <a:pt x="2375350" y="191347"/>
                      </a:cubicBezTo>
                      <a:cubicBezTo>
                        <a:pt x="2391714" y="201910"/>
                        <a:pt x="2400437" y="222496"/>
                        <a:pt x="2407384" y="240229"/>
                      </a:cubicBezTo>
                      <a:cubicBezTo>
                        <a:pt x="2419966" y="277315"/>
                        <a:pt x="2429074" y="315403"/>
                        <a:pt x="2438645" y="353337"/>
                      </a:cubicBezTo>
                      <a:cubicBezTo>
                        <a:pt x="2452926" y="418796"/>
                        <a:pt x="2471065" y="483715"/>
                        <a:pt x="2475928" y="550716"/>
                      </a:cubicBezTo>
                      <a:cubicBezTo>
                        <a:pt x="2490363" y="670222"/>
                        <a:pt x="2488047" y="790963"/>
                        <a:pt x="2476546" y="910547"/>
                      </a:cubicBezTo>
                      <a:cubicBezTo>
                        <a:pt x="2463501" y="1081249"/>
                        <a:pt x="2436716" y="1251257"/>
                        <a:pt x="2386311" y="1415328"/>
                      </a:cubicBezTo>
                      <a:cubicBezTo>
                        <a:pt x="2351421" y="1509468"/>
                        <a:pt x="2307037" y="1600833"/>
                        <a:pt x="2250534" y="1684025"/>
                      </a:cubicBezTo>
                      <a:cubicBezTo>
                        <a:pt x="2213483" y="1743625"/>
                        <a:pt x="2166628" y="1797827"/>
                        <a:pt x="2113753" y="1844473"/>
                      </a:cubicBezTo>
                      <a:cubicBezTo>
                        <a:pt x="2004298" y="1932445"/>
                        <a:pt x="1867054" y="1994512"/>
                        <a:pt x="1724176" y="1986570"/>
                      </a:cubicBezTo>
                      <a:cubicBezTo>
                        <a:pt x="1569410" y="1987572"/>
                        <a:pt x="1447913" y="1933525"/>
                        <a:pt x="1326725" y="1841080"/>
                      </a:cubicBezTo>
                      <a:close/>
                      <a:moveTo>
                        <a:pt x="2693449" y="2710627"/>
                      </a:moveTo>
                      <a:cubicBezTo>
                        <a:pt x="2624210" y="2805153"/>
                        <a:pt x="2551034" y="2898445"/>
                        <a:pt x="2464658" y="2978091"/>
                      </a:cubicBezTo>
                      <a:cubicBezTo>
                        <a:pt x="2362459" y="3069764"/>
                        <a:pt x="2245208" y="3147405"/>
                        <a:pt x="2117150" y="3198215"/>
                      </a:cubicBezTo>
                      <a:cubicBezTo>
                        <a:pt x="2060338" y="3217721"/>
                        <a:pt x="1996656" y="3212787"/>
                        <a:pt x="1940925" y="3234298"/>
                      </a:cubicBezTo>
                      <a:cubicBezTo>
                        <a:pt x="1931739" y="3240852"/>
                        <a:pt x="1932434" y="3252725"/>
                        <a:pt x="1935985" y="3262209"/>
                      </a:cubicBezTo>
                      <a:cubicBezTo>
                        <a:pt x="1942469" y="3294051"/>
                        <a:pt x="1953893" y="3324044"/>
                        <a:pt x="1965780" y="3354190"/>
                      </a:cubicBezTo>
                      <a:cubicBezTo>
                        <a:pt x="1974426" y="3380867"/>
                        <a:pt x="1986853" y="3405925"/>
                        <a:pt x="1998123" y="3431600"/>
                      </a:cubicBezTo>
                      <a:cubicBezTo>
                        <a:pt x="2021357" y="3485956"/>
                        <a:pt x="2039805" y="3542086"/>
                        <a:pt x="2061496" y="3597059"/>
                      </a:cubicBezTo>
                      <a:cubicBezTo>
                        <a:pt x="2075390" y="3635687"/>
                        <a:pt x="2100940" y="3668686"/>
                        <a:pt x="2113753" y="3707776"/>
                      </a:cubicBezTo>
                      <a:cubicBezTo>
                        <a:pt x="2126413" y="3744322"/>
                        <a:pt x="2147254" y="3778170"/>
                        <a:pt x="2155976" y="3816103"/>
                      </a:cubicBezTo>
                      <a:cubicBezTo>
                        <a:pt x="2134440" y="3820729"/>
                        <a:pt x="2111901" y="3818725"/>
                        <a:pt x="2090751" y="3813328"/>
                      </a:cubicBezTo>
                      <a:cubicBezTo>
                        <a:pt x="2063503" y="3792048"/>
                        <a:pt x="2045132" y="3765371"/>
                        <a:pt x="2022438" y="3737614"/>
                      </a:cubicBezTo>
                      <a:cubicBezTo>
                        <a:pt x="1994340" y="3706543"/>
                        <a:pt x="1972264" y="3671076"/>
                        <a:pt x="1950960" y="3635224"/>
                      </a:cubicBezTo>
                      <a:cubicBezTo>
                        <a:pt x="1863967" y="3522733"/>
                        <a:pt x="1813330" y="3389040"/>
                        <a:pt x="1776588" y="3252417"/>
                      </a:cubicBezTo>
                      <a:cubicBezTo>
                        <a:pt x="1761536" y="3194822"/>
                        <a:pt x="1734365" y="3224969"/>
                        <a:pt x="1694303" y="3231060"/>
                      </a:cubicBezTo>
                      <a:cubicBezTo>
                        <a:pt x="1644053" y="3241391"/>
                        <a:pt x="1592799" y="3245169"/>
                        <a:pt x="1542085" y="3252648"/>
                      </a:cubicBezTo>
                      <a:cubicBezTo>
                        <a:pt x="1342626" y="3275701"/>
                        <a:pt x="1138614" y="3247559"/>
                        <a:pt x="948649" y="3184336"/>
                      </a:cubicBezTo>
                      <a:cubicBezTo>
                        <a:pt x="817581" y="3136611"/>
                        <a:pt x="692610" y="3072232"/>
                        <a:pt x="574047" y="2999140"/>
                      </a:cubicBezTo>
                      <a:cubicBezTo>
                        <a:pt x="466521" y="2935608"/>
                        <a:pt x="373122" y="2850411"/>
                        <a:pt x="291918" y="2755731"/>
                      </a:cubicBezTo>
                      <a:cubicBezTo>
                        <a:pt x="198441" y="2646787"/>
                        <a:pt x="129202" y="2517026"/>
                        <a:pt x="81344" y="2382022"/>
                      </a:cubicBezTo>
                      <a:cubicBezTo>
                        <a:pt x="44524" y="2265368"/>
                        <a:pt x="34876" y="2141235"/>
                        <a:pt x="36497" y="2019492"/>
                      </a:cubicBezTo>
                      <a:cubicBezTo>
                        <a:pt x="37346" y="2019415"/>
                        <a:pt x="38272" y="2019338"/>
                        <a:pt x="39121" y="2019261"/>
                      </a:cubicBezTo>
                      <a:cubicBezTo>
                        <a:pt x="48384" y="2042854"/>
                        <a:pt x="70383" y="2060973"/>
                        <a:pt x="86130" y="2080479"/>
                      </a:cubicBezTo>
                      <a:cubicBezTo>
                        <a:pt x="106739" y="2103301"/>
                        <a:pt x="124647" y="2128359"/>
                        <a:pt x="144485" y="2151875"/>
                      </a:cubicBezTo>
                      <a:cubicBezTo>
                        <a:pt x="189950" y="2206154"/>
                        <a:pt x="246762" y="2248946"/>
                        <a:pt x="300409" y="2294512"/>
                      </a:cubicBezTo>
                      <a:cubicBezTo>
                        <a:pt x="362855" y="2349948"/>
                        <a:pt x="424993" y="2406772"/>
                        <a:pt x="492843" y="2455885"/>
                      </a:cubicBezTo>
                      <a:cubicBezTo>
                        <a:pt x="565788" y="2509547"/>
                        <a:pt x="634795" y="2568298"/>
                        <a:pt x="708898" y="2620342"/>
                      </a:cubicBezTo>
                      <a:cubicBezTo>
                        <a:pt x="807315" y="2685030"/>
                        <a:pt x="902953" y="2753727"/>
                        <a:pt x="1003145" y="2815716"/>
                      </a:cubicBezTo>
                      <a:cubicBezTo>
                        <a:pt x="1138073" y="2897829"/>
                        <a:pt x="1270685" y="2984953"/>
                        <a:pt x="1415031" y="3050026"/>
                      </a:cubicBezTo>
                      <a:cubicBezTo>
                        <a:pt x="1494922" y="3084953"/>
                        <a:pt x="1574814" y="3123349"/>
                        <a:pt x="1661961" y="3135840"/>
                      </a:cubicBezTo>
                      <a:cubicBezTo>
                        <a:pt x="1671610" y="3137767"/>
                        <a:pt x="1681258" y="3129749"/>
                        <a:pt x="1682571" y="3120265"/>
                      </a:cubicBezTo>
                      <a:cubicBezTo>
                        <a:pt x="1684192" y="3094205"/>
                        <a:pt x="1651540" y="3099140"/>
                        <a:pt x="1634018" y="3093511"/>
                      </a:cubicBezTo>
                      <a:cubicBezTo>
                        <a:pt x="1615724" y="3089965"/>
                        <a:pt x="1597276" y="3084491"/>
                        <a:pt x="1579445" y="3078400"/>
                      </a:cubicBezTo>
                      <a:cubicBezTo>
                        <a:pt x="1480488" y="3042779"/>
                        <a:pt x="1385158" y="2998291"/>
                        <a:pt x="1293148" y="2947328"/>
                      </a:cubicBezTo>
                      <a:cubicBezTo>
                        <a:pt x="1169412" y="2879093"/>
                        <a:pt x="1050154" y="2802763"/>
                        <a:pt x="930664" y="2727512"/>
                      </a:cubicBezTo>
                      <a:cubicBezTo>
                        <a:pt x="857951" y="2675315"/>
                        <a:pt x="781302" y="2629517"/>
                        <a:pt x="708280" y="2577628"/>
                      </a:cubicBezTo>
                      <a:cubicBezTo>
                        <a:pt x="665748" y="2547250"/>
                        <a:pt x="624838" y="2514790"/>
                        <a:pt x="583696" y="2482562"/>
                      </a:cubicBezTo>
                      <a:cubicBezTo>
                        <a:pt x="510983" y="2428437"/>
                        <a:pt x="437189" y="2375700"/>
                        <a:pt x="369880" y="2314790"/>
                      </a:cubicBezTo>
                      <a:cubicBezTo>
                        <a:pt x="305735" y="2256039"/>
                        <a:pt x="232636" y="2207928"/>
                        <a:pt x="172351" y="2144859"/>
                      </a:cubicBezTo>
                      <a:cubicBezTo>
                        <a:pt x="135377" y="2100295"/>
                        <a:pt x="94157" y="2059893"/>
                        <a:pt x="54327" y="2018027"/>
                      </a:cubicBezTo>
                      <a:cubicBezTo>
                        <a:pt x="140780" y="2011551"/>
                        <a:pt x="230243" y="2004997"/>
                        <a:pt x="318008" y="2010626"/>
                      </a:cubicBezTo>
                      <a:cubicBezTo>
                        <a:pt x="406699" y="2016331"/>
                        <a:pt x="494618" y="2030749"/>
                        <a:pt x="581611" y="2048405"/>
                      </a:cubicBezTo>
                      <a:cubicBezTo>
                        <a:pt x="716462" y="2080865"/>
                        <a:pt x="855713" y="2116640"/>
                        <a:pt x="981301" y="2177627"/>
                      </a:cubicBezTo>
                      <a:cubicBezTo>
                        <a:pt x="1099633" y="2241004"/>
                        <a:pt x="1210169" y="2319262"/>
                        <a:pt x="1306579" y="2412785"/>
                      </a:cubicBezTo>
                      <a:cubicBezTo>
                        <a:pt x="1356443" y="2458661"/>
                        <a:pt x="1410476" y="2500295"/>
                        <a:pt x="1456327" y="2550257"/>
                      </a:cubicBezTo>
                      <a:cubicBezTo>
                        <a:pt x="1498010" y="2600064"/>
                        <a:pt x="1538612" y="2650874"/>
                        <a:pt x="1582764" y="2698599"/>
                      </a:cubicBezTo>
                      <a:cubicBezTo>
                        <a:pt x="1608082" y="2724968"/>
                        <a:pt x="1633092" y="2751568"/>
                        <a:pt x="1654782" y="2781098"/>
                      </a:cubicBezTo>
                      <a:cubicBezTo>
                        <a:pt x="1676473" y="2809548"/>
                        <a:pt x="1697931" y="2838075"/>
                        <a:pt x="1710050" y="2872000"/>
                      </a:cubicBezTo>
                      <a:cubicBezTo>
                        <a:pt x="1714913" y="2880789"/>
                        <a:pt x="1717152" y="2891506"/>
                        <a:pt x="1724871" y="2898368"/>
                      </a:cubicBezTo>
                      <a:cubicBezTo>
                        <a:pt x="1736063" y="2907697"/>
                        <a:pt x="1754743" y="2898445"/>
                        <a:pt x="1754203" y="2883950"/>
                      </a:cubicBezTo>
                      <a:cubicBezTo>
                        <a:pt x="1749571" y="2860049"/>
                        <a:pt x="1735369" y="2839232"/>
                        <a:pt x="1726492" y="2816872"/>
                      </a:cubicBezTo>
                      <a:cubicBezTo>
                        <a:pt x="1702254" y="2747867"/>
                        <a:pt x="1680795" y="2677859"/>
                        <a:pt x="1667364" y="2605924"/>
                      </a:cubicBezTo>
                      <a:cubicBezTo>
                        <a:pt x="1632706" y="2447018"/>
                        <a:pt x="1606230" y="2283641"/>
                        <a:pt x="1613717" y="2120341"/>
                      </a:cubicBezTo>
                      <a:cubicBezTo>
                        <a:pt x="1615956" y="2085183"/>
                        <a:pt x="1621436" y="2050487"/>
                        <a:pt x="1626299" y="2015715"/>
                      </a:cubicBezTo>
                      <a:cubicBezTo>
                        <a:pt x="1660649" y="2020418"/>
                        <a:pt x="1695384" y="2022576"/>
                        <a:pt x="1729888" y="2023039"/>
                      </a:cubicBezTo>
                      <a:cubicBezTo>
                        <a:pt x="1738533" y="2023347"/>
                        <a:pt x="1747179" y="2023347"/>
                        <a:pt x="1755824" y="2023270"/>
                      </a:cubicBezTo>
                      <a:cubicBezTo>
                        <a:pt x="1742779" y="2078398"/>
                        <a:pt x="1738147" y="2135761"/>
                        <a:pt x="1739923" y="2192507"/>
                      </a:cubicBezTo>
                      <a:cubicBezTo>
                        <a:pt x="1741698" y="2309393"/>
                        <a:pt x="1745789" y="2426586"/>
                        <a:pt x="1757754" y="2542932"/>
                      </a:cubicBezTo>
                      <a:cubicBezTo>
                        <a:pt x="1761613" y="2591737"/>
                        <a:pt x="1781760" y="2636533"/>
                        <a:pt x="1795268" y="2683102"/>
                      </a:cubicBezTo>
                      <a:cubicBezTo>
                        <a:pt x="1806229" y="2707080"/>
                        <a:pt x="1825372" y="2797058"/>
                        <a:pt x="1864276" y="2768145"/>
                      </a:cubicBezTo>
                      <a:cubicBezTo>
                        <a:pt x="1873616" y="2753572"/>
                        <a:pt x="1877398" y="2735531"/>
                        <a:pt x="1886583" y="2720419"/>
                      </a:cubicBezTo>
                      <a:cubicBezTo>
                        <a:pt x="1909586" y="2677705"/>
                        <a:pt x="1945788" y="2640234"/>
                        <a:pt x="1974734" y="2600989"/>
                      </a:cubicBezTo>
                      <a:cubicBezTo>
                        <a:pt x="2024676" y="2540542"/>
                        <a:pt x="2078709" y="2483179"/>
                        <a:pt x="2140384" y="2434528"/>
                      </a:cubicBezTo>
                      <a:cubicBezTo>
                        <a:pt x="2228921" y="2356270"/>
                        <a:pt x="2324790" y="2287804"/>
                        <a:pt x="2426681" y="2227897"/>
                      </a:cubicBezTo>
                      <a:cubicBezTo>
                        <a:pt x="2553195" y="2147943"/>
                        <a:pt x="2690748" y="2082792"/>
                        <a:pt x="2836096" y="2045475"/>
                      </a:cubicBezTo>
                      <a:cubicBezTo>
                        <a:pt x="2888817" y="2031983"/>
                        <a:pt x="2942155" y="2015560"/>
                        <a:pt x="2996883" y="2022114"/>
                      </a:cubicBezTo>
                      <a:cubicBezTo>
                        <a:pt x="2978820" y="2043317"/>
                        <a:pt x="2961838" y="2065445"/>
                        <a:pt x="2944085" y="2086879"/>
                      </a:cubicBezTo>
                      <a:cubicBezTo>
                        <a:pt x="2849141" y="2214250"/>
                        <a:pt x="2736830" y="2326895"/>
                        <a:pt x="2620659" y="2435145"/>
                      </a:cubicBezTo>
                      <a:cubicBezTo>
                        <a:pt x="2491675" y="2559200"/>
                        <a:pt x="2365855" y="2686109"/>
                        <a:pt x="2231314" y="2804305"/>
                      </a:cubicBezTo>
                      <a:cubicBezTo>
                        <a:pt x="2167169" y="2856734"/>
                        <a:pt x="2099165" y="2904613"/>
                        <a:pt x="2031623" y="2952725"/>
                      </a:cubicBezTo>
                      <a:cubicBezTo>
                        <a:pt x="1995576" y="2975084"/>
                        <a:pt x="1956749" y="2992509"/>
                        <a:pt x="1921010" y="3015639"/>
                      </a:cubicBezTo>
                      <a:cubicBezTo>
                        <a:pt x="1908505" y="3022193"/>
                        <a:pt x="1894071" y="3031830"/>
                        <a:pt x="1902639" y="3047713"/>
                      </a:cubicBezTo>
                      <a:cubicBezTo>
                        <a:pt x="1912674" y="3064444"/>
                        <a:pt x="1931122" y="3053342"/>
                        <a:pt x="1943009" y="3045015"/>
                      </a:cubicBezTo>
                      <a:cubicBezTo>
                        <a:pt x="1985232" y="3017952"/>
                        <a:pt x="2031932" y="2998677"/>
                        <a:pt x="2072457" y="2968839"/>
                      </a:cubicBezTo>
                      <a:cubicBezTo>
                        <a:pt x="2131584" y="2925045"/>
                        <a:pt x="2192255" y="2883102"/>
                        <a:pt x="2249222" y="2836533"/>
                      </a:cubicBezTo>
                      <a:cubicBezTo>
                        <a:pt x="2342698" y="2754729"/>
                        <a:pt x="2432548" y="2667759"/>
                        <a:pt x="2521470" y="2580789"/>
                      </a:cubicBezTo>
                      <a:cubicBezTo>
                        <a:pt x="2665815" y="2434451"/>
                        <a:pt x="2825598" y="2301297"/>
                        <a:pt x="2944162" y="2131752"/>
                      </a:cubicBezTo>
                      <a:cubicBezTo>
                        <a:pt x="2948948" y="2123348"/>
                        <a:pt x="2979129" y="2085183"/>
                        <a:pt x="3000974" y="2052338"/>
                      </a:cubicBezTo>
                      <a:cubicBezTo>
                        <a:pt x="2945860" y="2290040"/>
                        <a:pt x="2829998" y="2509779"/>
                        <a:pt x="2693449" y="271062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14" name="Google Shape;914;p23"/>
              <p:cNvSpPr/>
              <p:nvPr/>
            </p:nvSpPr>
            <p:spPr>
              <a:xfrm>
                <a:off x="16776542" y="699808"/>
                <a:ext cx="1444554" cy="1950428"/>
              </a:xfrm>
              <a:custGeom>
                <a:avLst/>
                <a:gdLst/>
                <a:ahLst/>
                <a:cxnLst/>
                <a:rect l="l" t="t" r="r" b="b"/>
                <a:pathLst>
                  <a:path w="1444554" h="1950428" extrusionOk="0">
                    <a:moveTo>
                      <a:pt x="704370" y="1105950"/>
                    </a:moveTo>
                    <a:cubicBezTo>
                      <a:pt x="735323" y="1036173"/>
                      <a:pt x="757168" y="954986"/>
                      <a:pt x="743660" y="878270"/>
                    </a:cubicBezTo>
                    <a:cubicBezTo>
                      <a:pt x="733548" y="783128"/>
                      <a:pt x="648099" y="718671"/>
                      <a:pt x="559022" y="771639"/>
                    </a:cubicBezTo>
                    <a:cubicBezTo>
                      <a:pt x="514174" y="797854"/>
                      <a:pt x="490014" y="849280"/>
                      <a:pt x="473495" y="896543"/>
                    </a:cubicBezTo>
                    <a:cubicBezTo>
                      <a:pt x="453812" y="956528"/>
                      <a:pt x="444780" y="1047662"/>
                      <a:pt x="469867" y="1114046"/>
                    </a:cubicBezTo>
                    <a:cubicBezTo>
                      <a:pt x="469095" y="1116744"/>
                      <a:pt x="469095" y="1119751"/>
                      <a:pt x="470022" y="1123221"/>
                    </a:cubicBezTo>
                    <a:cubicBezTo>
                      <a:pt x="471488" y="1128695"/>
                      <a:pt x="474807" y="1132242"/>
                      <a:pt x="478898" y="1134092"/>
                    </a:cubicBezTo>
                    <a:cubicBezTo>
                      <a:pt x="498273" y="1170330"/>
                      <a:pt x="530847" y="1195619"/>
                      <a:pt x="581561" y="1197855"/>
                    </a:cubicBezTo>
                    <a:cubicBezTo>
                      <a:pt x="635517" y="1196313"/>
                      <a:pt x="679438" y="1150360"/>
                      <a:pt x="704370" y="1105950"/>
                    </a:cubicBezTo>
                    <a:close/>
                    <a:moveTo>
                      <a:pt x="745049" y="1314354"/>
                    </a:moveTo>
                    <a:cubicBezTo>
                      <a:pt x="808113" y="1323067"/>
                      <a:pt x="840687" y="1222219"/>
                      <a:pt x="769981" y="1206875"/>
                    </a:cubicBezTo>
                    <a:cubicBezTo>
                      <a:pt x="695648" y="1193614"/>
                      <a:pt x="667087" y="1298857"/>
                      <a:pt x="745049" y="1314354"/>
                    </a:cubicBezTo>
                    <a:close/>
                    <a:moveTo>
                      <a:pt x="980787" y="1398009"/>
                    </a:moveTo>
                    <a:cubicBezTo>
                      <a:pt x="985727" y="1389914"/>
                      <a:pt x="982717" y="1378580"/>
                      <a:pt x="974457" y="1373954"/>
                    </a:cubicBezTo>
                    <a:cubicBezTo>
                      <a:pt x="969363" y="1370793"/>
                      <a:pt x="963574" y="1371486"/>
                      <a:pt x="958016" y="1372643"/>
                    </a:cubicBezTo>
                    <a:cubicBezTo>
                      <a:pt x="946823" y="1372643"/>
                      <a:pt x="935940" y="1368171"/>
                      <a:pt x="926059" y="1363237"/>
                    </a:cubicBezTo>
                    <a:cubicBezTo>
                      <a:pt x="887464" y="1338179"/>
                      <a:pt x="887156" y="1315665"/>
                      <a:pt x="896032" y="1273953"/>
                    </a:cubicBezTo>
                    <a:cubicBezTo>
                      <a:pt x="891170" y="1261771"/>
                      <a:pt x="875732" y="1277346"/>
                      <a:pt x="872721" y="1284208"/>
                    </a:cubicBezTo>
                    <a:cubicBezTo>
                      <a:pt x="861992" y="1304948"/>
                      <a:pt x="862686" y="1326382"/>
                      <a:pt x="870791" y="1345426"/>
                    </a:cubicBezTo>
                    <a:cubicBezTo>
                      <a:pt x="868090" y="1346120"/>
                      <a:pt x="865465" y="1347585"/>
                      <a:pt x="863227" y="1349898"/>
                    </a:cubicBezTo>
                    <a:cubicBezTo>
                      <a:pt x="841614" y="1381741"/>
                      <a:pt x="808422" y="1411193"/>
                      <a:pt x="766894" y="1405025"/>
                    </a:cubicBezTo>
                    <a:cubicBezTo>
                      <a:pt x="718882" y="1399011"/>
                      <a:pt x="664000" y="1371949"/>
                      <a:pt x="645937" y="1324840"/>
                    </a:cubicBezTo>
                    <a:cubicBezTo>
                      <a:pt x="654968" y="1300707"/>
                      <a:pt x="656589" y="1274185"/>
                      <a:pt x="644316" y="1250592"/>
                    </a:cubicBezTo>
                    <a:cubicBezTo>
                      <a:pt x="639376" y="1242496"/>
                      <a:pt x="630962" y="1224994"/>
                      <a:pt x="619307" y="1229774"/>
                    </a:cubicBezTo>
                    <a:cubicBezTo>
                      <a:pt x="613132" y="1233861"/>
                      <a:pt x="617300" y="1242496"/>
                      <a:pt x="619152" y="1247970"/>
                    </a:cubicBezTo>
                    <a:cubicBezTo>
                      <a:pt x="637138" y="1291610"/>
                      <a:pt x="611047" y="1340106"/>
                      <a:pt x="574305" y="1365010"/>
                    </a:cubicBezTo>
                    <a:cubicBezTo>
                      <a:pt x="565583" y="1370638"/>
                      <a:pt x="556860" y="1376421"/>
                      <a:pt x="547134" y="1380199"/>
                    </a:cubicBezTo>
                    <a:cubicBezTo>
                      <a:pt x="534552" y="1381972"/>
                      <a:pt x="522742" y="1390145"/>
                      <a:pt x="526447" y="1404254"/>
                    </a:cubicBezTo>
                    <a:cubicBezTo>
                      <a:pt x="540882" y="1443576"/>
                      <a:pt x="615756" y="1379351"/>
                      <a:pt x="629496" y="1356452"/>
                    </a:cubicBezTo>
                    <a:cubicBezTo>
                      <a:pt x="649102" y="1395465"/>
                      <a:pt x="694412" y="1422913"/>
                      <a:pt x="734783" y="1435249"/>
                    </a:cubicBezTo>
                    <a:cubicBezTo>
                      <a:pt x="764115" y="1443190"/>
                      <a:pt x="796843" y="1444887"/>
                      <a:pt x="825172" y="1432396"/>
                    </a:cubicBezTo>
                    <a:cubicBezTo>
                      <a:pt x="850799" y="1418981"/>
                      <a:pt x="875809" y="1399551"/>
                      <a:pt x="889548" y="1373645"/>
                    </a:cubicBezTo>
                    <a:cubicBezTo>
                      <a:pt x="904986" y="1390068"/>
                      <a:pt x="925982" y="1402018"/>
                      <a:pt x="947595" y="1405951"/>
                    </a:cubicBezTo>
                    <a:cubicBezTo>
                      <a:pt x="958711" y="1407955"/>
                      <a:pt x="974071" y="1409266"/>
                      <a:pt x="980787" y="1398009"/>
                    </a:cubicBezTo>
                    <a:close/>
                    <a:moveTo>
                      <a:pt x="1140802" y="968787"/>
                    </a:moveTo>
                    <a:cubicBezTo>
                      <a:pt x="1151917" y="836636"/>
                      <a:pt x="1075267" y="772333"/>
                      <a:pt x="949062" y="820213"/>
                    </a:cubicBezTo>
                    <a:cubicBezTo>
                      <a:pt x="901436" y="840722"/>
                      <a:pt x="868476" y="886366"/>
                      <a:pt x="842308" y="929466"/>
                    </a:cubicBezTo>
                    <a:cubicBezTo>
                      <a:pt x="815678" y="994616"/>
                      <a:pt x="798850" y="1077346"/>
                      <a:pt x="822702" y="1145272"/>
                    </a:cubicBezTo>
                    <a:cubicBezTo>
                      <a:pt x="842077" y="1200245"/>
                      <a:pt x="895029" y="1241340"/>
                      <a:pt x="954388" y="1239027"/>
                    </a:cubicBezTo>
                    <a:cubicBezTo>
                      <a:pt x="1092404" y="1245966"/>
                      <a:pt x="1129995" y="1077114"/>
                      <a:pt x="1140802" y="968787"/>
                    </a:cubicBezTo>
                    <a:close/>
                    <a:moveTo>
                      <a:pt x="1434509" y="513967"/>
                    </a:moveTo>
                    <a:cubicBezTo>
                      <a:pt x="1448944" y="633474"/>
                      <a:pt x="1446628" y="754138"/>
                      <a:pt x="1435127" y="873798"/>
                    </a:cubicBezTo>
                    <a:cubicBezTo>
                      <a:pt x="1422081" y="1044500"/>
                      <a:pt x="1395297" y="1214431"/>
                      <a:pt x="1344892" y="1378503"/>
                    </a:cubicBezTo>
                    <a:cubicBezTo>
                      <a:pt x="1310002" y="1472643"/>
                      <a:pt x="1265618" y="1564085"/>
                      <a:pt x="1209115" y="1647200"/>
                    </a:cubicBezTo>
                    <a:cubicBezTo>
                      <a:pt x="1172063" y="1706799"/>
                      <a:pt x="1125209" y="1761001"/>
                      <a:pt x="1072334" y="1807647"/>
                    </a:cubicBezTo>
                    <a:cubicBezTo>
                      <a:pt x="962879" y="1895620"/>
                      <a:pt x="825635" y="1957686"/>
                      <a:pt x="682757" y="1949745"/>
                    </a:cubicBezTo>
                    <a:cubicBezTo>
                      <a:pt x="527914" y="1950902"/>
                      <a:pt x="406494" y="1896854"/>
                      <a:pt x="285229" y="1804409"/>
                    </a:cubicBezTo>
                    <a:cubicBezTo>
                      <a:pt x="244627" y="1773800"/>
                      <a:pt x="203253" y="1742112"/>
                      <a:pt x="173226" y="1700477"/>
                    </a:cubicBezTo>
                    <a:cubicBezTo>
                      <a:pt x="139726" y="1650515"/>
                      <a:pt x="101517" y="1600014"/>
                      <a:pt x="74578" y="1545118"/>
                    </a:cubicBezTo>
                    <a:cubicBezTo>
                      <a:pt x="40537" y="1465318"/>
                      <a:pt x="22166" y="1379196"/>
                      <a:pt x="7114" y="1294077"/>
                    </a:cubicBezTo>
                    <a:cubicBezTo>
                      <a:pt x="-2535" y="1233552"/>
                      <a:pt x="244" y="1172026"/>
                      <a:pt x="784" y="1111039"/>
                    </a:cubicBezTo>
                    <a:cubicBezTo>
                      <a:pt x="2019" y="995541"/>
                      <a:pt x="8503" y="880969"/>
                      <a:pt x="36292" y="768170"/>
                    </a:cubicBezTo>
                    <a:cubicBezTo>
                      <a:pt x="62922" y="642187"/>
                      <a:pt x="95959" y="520290"/>
                      <a:pt x="145207" y="401014"/>
                    </a:cubicBezTo>
                    <a:cubicBezTo>
                      <a:pt x="166742" y="340567"/>
                      <a:pt x="188742" y="280351"/>
                      <a:pt x="218305" y="223296"/>
                    </a:cubicBezTo>
                    <a:cubicBezTo>
                      <a:pt x="240690" y="182278"/>
                      <a:pt x="258135" y="137868"/>
                      <a:pt x="287390" y="101014"/>
                    </a:cubicBezTo>
                    <a:cubicBezTo>
                      <a:pt x="300590" y="83126"/>
                      <a:pt x="316259" y="67243"/>
                      <a:pt x="329999" y="49741"/>
                    </a:cubicBezTo>
                    <a:cubicBezTo>
                      <a:pt x="340034" y="39410"/>
                      <a:pt x="354391" y="22062"/>
                      <a:pt x="371373" y="22293"/>
                    </a:cubicBezTo>
                    <a:cubicBezTo>
                      <a:pt x="392368" y="53288"/>
                      <a:pt x="380713" y="95077"/>
                      <a:pt x="382874" y="130389"/>
                    </a:cubicBezTo>
                    <a:cubicBezTo>
                      <a:pt x="385267" y="189217"/>
                      <a:pt x="378320" y="247120"/>
                      <a:pt x="364657" y="304329"/>
                    </a:cubicBezTo>
                    <a:cubicBezTo>
                      <a:pt x="360103" y="328308"/>
                      <a:pt x="352461" y="356527"/>
                      <a:pt x="348293" y="381353"/>
                    </a:cubicBezTo>
                    <a:cubicBezTo>
                      <a:pt x="347058" y="393073"/>
                      <a:pt x="342041" y="407105"/>
                      <a:pt x="349991" y="417437"/>
                    </a:cubicBezTo>
                    <a:cubicBezTo>
                      <a:pt x="375001" y="441801"/>
                      <a:pt x="388123" y="400243"/>
                      <a:pt x="398621" y="383204"/>
                    </a:cubicBezTo>
                    <a:cubicBezTo>
                      <a:pt x="456745" y="280659"/>
                      <a:pt x="508617" y="173489"/>
                      <a:pt x="585112" y="82818"/>
                    </a:cubicBezTo>
                    <a:cubicBezTo>
                      <a:pt x="605567" y="60381"/>
                      <a:pt x="624478" y="36634"/>
                      <a:pt x="643699" y="13118"/>
                    </a:cubicBezTo>
                    <a:cubicBezTo>
                      <a:pt x="655046" y="-4306"/>
                      <a:pt x="677045" y="-914"/>
                      <a:pt x="694412" y="3789"/>
                    </a:cubicBezTo>
                    <a:cubicBezTo>
                      <a:pt x="747905" y="24607"/>
                      <a:pt x="765427" y="93689"/>
                      <a:pt x="785574" y="142340"/>
                    </a:cubicBezTo>
                    <a:cubicBezTo>
                      <a:pt x="823320" y="237020"/>
                      <a:pt x="815909" y="340181"/>
                      <a:pt x="800317" y="439256"/>
                    </a:cubicBezTo>
                    <a:cubicBezTo>
                      <a:pt x="796921" y="455448"/>
                      <a:pt x="792366" y="476805"/>
                      <a:pt x="815369" y="478578"/>
                    </a:cubicBezTo>
                    <a:cubicBezTo>
                      <a:pt x="822393" y="478578"/>
                      <a:pt x="829726" y="474183"/>
                      <a:pt x="832274" y="467475"/>
                    </a:cubicBezTo>
                    <a:cubicBezTo>
                      <a:pt x="837445" y="452209"/>
                      <a:pt x="841459" y="436481"/>
                      <a:pt x="846245" y="421061"/>
                    </a:cubicBezTo>
                    <a:cubicBezTo>
                      <a:pt x="859522" y="376419"/>
                      <a:pt x="869402" y="330852"/>
                      <a:pt x="884840" y="286905"/>
                    </a:cubicBezTo>
                    <a:cubicBezTo>
                      <a:pt x="903211" y="242109"/>
                      <a:pt x="926214" y="198855"/>
                      <a:pt x="949757" y="156527"/>
                    </a:cubicBezTo>
                    <a:cubicBezTo>
                      <a:pt x="974380" y="124761"/>
                      <a:pt x="997306" y="89834"/>
                      <a:pt x="1028413" y="64236"/>
                    </a:cubicBezTo>
                    <a:cubicBezTo>
                      <a:pt x="1081288" y="73489"/>
                      <a:pt x="1110311" y="207028"/>
                      <a:pt x="1126599" y="254599"/>
                    </a:cubicBezTo>
                    <a:cubicBezTo>
                      <a:pt x="1144661" y="305871"/>
                      <a:pt x="1155776" y="358686"/>
                      <a:pt x="1148829" y="413273"/>
                    </a:cubicBezTo>
                    <a:cubicBezTo>
                      <a:pt x="1147517" y="441801"/>
                      <a:pt x="1137482" y="469866"/>
                      <a:pt x="1138640" y="498470"/>
                    </a:cubicBezTo>
                    <a:cubicBezTo>
                      <a:pt x="1140261" y="511809"/>
                      <a:pt x="1157475" y="519365"/>
                      <a:pt x="1167972" y="510498"/>
                    </a:cubicBezTo>
                    <a:cubicBezTo>
                      <a:pt x="1173685" y="506103"/>
                      <a:pt x="1175383" y="499395"/>
                      <a:pt x="1177158" y="492765"/>
                    </a:cubicBezTo>
                    <a:cubicBezTo>
                      <a:pt x="1185108" y="467013"/>
                      <a:pt x="1193059" y="443574"/>
                      <a:pt x="1202553" y="417822"/>
                    </a:cubicBezTo>
                    <a:cubicBezTo>
                      <a:pt x="1224321" y="358840"/>
                      <a:pt x="1251801" y="302094"/>
                      <a:pt x="1276810" y="244499"/>
                    </a:cubicBezTo>
                    <a:cubicBezTo>
                      <a:pt x="1289546" y="221369"/>
                      <a:pt x="1304367" y="156449"/>
                      <a:pt x="1333931" y="154676"/>
                    </a:cubicBezTo>
                    <a:cubicBezTo>
                      <a:pt x="1350295" y="165239"/>
                      <a:pt x="1359017" y="185825"/>
                      <a:pt x="1365965" y="203558"/>
                    </a:cubicBezTo>
                    <a:cubicBezTo>
                      <a:pt x="1378546" y="240644"/>
                      <a:pt x="1387655" y="278732"/>
                      <a:pt x="1397226" y="316666"/>
                    </a:cubicBezTo>
                    <a:cubicBezTo>
                      <a:pt x="1411507" y="381970"/>
                      <a:pt x="1429646" y="446967"/>
                      <a:pt x="1434509" y="51396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5" name="Google Shape;915;p23"/>
              <p:cNvSpPr/>
              <p:nvPr/>
            </p:nvSpPr>
            <p:spPr>
              <a:xfrm>
                <a:off x="17507731" y="1931433"/>
                <a:ext cx="42882" cy="47549"/>
              </a:xfrm>
              <a:custGeom>
                <a:avLst/>
                <a:gdLst/>
                <a:ahLst/>
                <a:cxnLst/>
                <a:rect l="l" t="t" r="r" b="b"/>
                <a:pathLst>
                  <a:path w="42882" h="47549" extrusionOk="0">
                    <a:moveTo>
                      <a:pt x="42883" y="22205"/>
                    </a:moveTo>
                    <a:cubicBezTo>
                      <a:pt x="41339" y="32614"/>
                      <a:pt x="34083" y="45027"/>
                      <a:pt x="23200" y="47417"/>
                    </a:cubicBezTo>
                    <a:cubicBezTo>
                      <a:pt x="-5747" y="50193"/>
                      <a:pt x="-7136" y="8635"/>
                      <a:pt x="16407" y="0"/>
                    </a:cubicBezTo>
                    <a:cubicBezTo>
                      <a:pt x="27522" y="2776"/>
                      <a:pt x="40336" y="10409"/>
                      <a:pt x="42883" y="2220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23"/>
              <p:cNvSpPr/>
              <p:nvPr/>
            </p:nvSpPr>
            <p:spPr>
              <a:xfrm>
                <a:off x="17624041" y="1574686"/>
                <a:ext cx="112533" cy="292598"/>
              </a:xfrm>
              <a:custGeom>
                <a:avLst/>
                <a:gdLst/>
                <a:ahLst/>
                <a:cxnLst/>
                <a:rect l="l" t="t" r="r" b="b"/>
                <a:pathLst>
                  <a:path w="112533" h="292598" extrusionOk="0">
                    <a:moveTo>
                      <a:pt x="77634" y="0"/>
                    </a:moveTo>
                    <a:cubicBezTo>
                      <a:pt x="110826" y="33847"/>
                      <a:pt x="114377" y="82190"/>
                      <a:pt x="111907" y="127140"/>
                    </a:cubicBezTo>
                    <a:cubicBezTo>
                      <a:pt x="108356" y="185660"/>
                      <a:pt x="80413" y="242406"/>
                      <a:pt x="39039" y="284349"/>
                    </a:cubicBezTo>
                    <a:cubicBezTo>
                      <a:pt x="36106" y="287202"/>
                      <a:pt x="33791" y="288204"/>
                      <a:pt x="29236" y="291828"/>
                    </a:cubicBezTo>
                    <a:cubicBezTo>
                      <a:pt x="28928" y="292059"/>
                      <a:pt x="28696" y="292290"/>
                      <a:pt x="28387" y="292599"/>
                    </a:cubicBezTo>
                    <a:cubicBezTo>
                      <a:pt x="-12138" y="243254"/>
                      <a:pt x="-3801" y="152506"/>
                      <a:pt x="19433" y="85659"/>
                    </a:cubicBezTo>
                    <a:cubicBezTo>
                      <a:pt x="31475" y="53354"/>
                      <a:pt x="53242" y="24750"/>
                      <a:pt x="776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23"/>
              <p:cNvSpPr/>
              <p:nvPr/>
            </p:nvSpPr>
            <p:spPr>
              <a:xfrm>
                <a:off x="17265691" y="1526498"/>
                <a:ext cx="96614" cy="264919"/>
              </a:xfrm>
              <a:custGeom>
                <a:avLst/>
                <a:gdLst/>
                <a:ahLst/>
                <a:cxnLst/>
                <a:rect l="l" t="t" r="r" b="b"/>
                <a:pathLst>
                  <a:path w="96614" h="264919" extrusionOk="0">
                    <a:moveTo>
                      <a:pt x="63775" y="0"/>
                    </a:moveTo>
                    <a:cubicBezTo>
                      <a:pt x="109008" y="56901"/>
                      <a:pt x="105766" y="140787"/>
                      <a:pt x="64778" y="200463"/>
                    </a:cubicBezTo>
                    <a:cubicBezTo>
                      <a:pt x="47873" y="222514"/>
                      <a:pt x="32667" y="247726"/>
                      <a:pt x="10514" y="264920"/>
                    </a:cubicBezTo>
                    <a:cubicBezTo>
                      <a:pt x="-7549" y="209175"/>
                      <a:pt x="170" y="133231"/>
                      <a:pt x="14836" y="88975"/>
                    </a:cubicBezTo>
                    <a:cubicBezTo>
                      <a:pt x="27650" y="58289"/>
                      <a:pt x="41158" y="25058"/>
                      <a:pt x="6377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23"/>
              <p:cNvSpPr/>
              <p:nvPr/>
            </p:nvSpPr>
            <p:spPr>
              <a:xfrm>
                <a:off x="15771681" y="2671537"/>
                <a:ext cx="2964723" cy="1810300"/>
              </a:xfrm>
              <a:custGeom>
                <a:avLst/>
                <a:gdLst/>
                <a:ahLst/>
                <a:cxnLst/>
                <a:rect l="l" t="t" r="r" b="b"/>
                <a:pathLst>
                  <a:path w="2964723" h="1810300" extrusionOk="0">
                    <a:moveTo>
                      <a:pt x="2799537" y="37152"/>
                    </a:moveTo>
                    <a:cubicBezTo>
                      <a:pt x="2852258" y="23660"/>
                      <a:pt x="2905596" y="7237"/>
                      <a:pt x="2960324" y="13791"/>
                    </a:cubicBezTo>
                    <a:cubicBezTo>
                      <a:pt x="2942262" y="34994"/>
                      <a:pt x="2925280" y="57122"/>
                      <a:pt x="2907526" y="78556"/>
                    </a:cubicBezTo>
                    <a:cubicBezTo>
                      <a:pt x="2812582" y="205927"/>
                      <a:pt x="2700194" y="318649"/>
                      <a:pt x="2584100" y="426822"/>
                    </a:cubicBezTo>
                    <a:cubicBezTo>
                      <a:pt x="2455193" y="550877"/>
                      <a:pt x="2329297" y="677786"/>
                      <a:pt x="2194755" y="795982"/>
                    </a:cubicBezTo>
                    <a:cubicBezTo>
                      <a:pt x="2130610" y="848411"/>
                      <a:pt x="2062606" y="896290"/>
                      <a:pt x="1995142" y="944402"/>
                    </a:cubicBezTo>
                    <a:cubicBezTo>
                      <a:pt x="1959094" y="966761"/>
                      <a:pt x="1920268" y="984263"/>
                      <a:pt x="1884529" y="1007316"/>
                    </a:cubicBezTo>
                    <a:cubicBezTo>
                      <a:pt x="1871947" y="1013870"/>
                      <a:pt x="1857512" y="1023507"/>
                      <a:pt x="1866157" y="1039390"/>
                    </a:cubicBezTo>
                    <a:cubicBezTo>
                      <a:pt x="1876115" y="1056121"/>
                      <a:pt x="1894640" y="1045019"/>
                      <a:pt x="1906528" y="1036692"/>
                    </a:cubicBezTo>
                    <a:cubicBezTo>
                      <a:pt x="1948751" y="1009706"/>
                      <a:pt x="1995451" y="990354"/>
                      <a:pt x="2035975" y="960516"/>
                    </a:cubicBezTo>
                    <a:cubicBezTo>
                      <a:pt x="2095025" y="916722"/>
                      <a:pt x="2155697" y="874779"/>
                      <a:pt x="2212740" y="828210"/>
                    </a:cubicBezTo>
                    <a:cubicBezTo>
                      <a:pt x="2306217" y="746406"/>
                      <a:pt x="2396066" y="659436"/>
                      <a:pt x="2484989" y="572466"/>
                    </a:cubicBezTo>
                    <a:cubicBezTo>
                      <a:pt x="2629334" y="426128"/>
                      <a:pt x="2789117" y="292974"/>
                      <a:pt x="2907680" y="123429"/>
                    </a:cubicBezTo>
                    <a:cubicBezTo>
                      <a:pt x="2912466" y="114947"/>
                      <a:pt x="2942956" y="76551"/>
                      <a:pt x="2964724" y="43552"/>
                    </a:cubicBezTo>
                    <a:cubicBezTo>
                      <a:pt x="2909764" y="281409"/>
                      <a:pt x="2793594" y="501301"/>
                      <a:pt x="2657045" y="702304"/>
                    </a:cubicBezTo>
                    <a:cubicBezTo>
                      <a:pt x="2587806" y="796830"/>
                      <a:pt x="2514630" y="890045"/>
                      <a:pt x="2428254" y="969768"/>
                    </a:cubicBezTo>
                    <a:cubicBezTo>
                      <a:pt x="2325977" y="1061441"/>
                      <a:pt x="2208803" y="1139082"/>
                      <a:pt x="2080745" y="1189892"/>
                    </a:cubicBezTo>
                    <a:cubicBezTo>
                      <a:pt x="2023934" y="1209398"/>
                      <a:pt x="1960175" y="1204464"/>
                      <a:pt x="1904521" y="1225975"/>
                    </a:cubicBezTo>
                    <a:cubicBezTo>
                      <a:pt x="1895335" y="1232529"/>
                      <a:pt x="1896107" y="1244479"/>
                      <a:pt x="1899658" y="1253886"/>
                    </a:cubicBezTo>
                    <a:cubicBezTo>
                      <a:pt x="1906142" y="1285728"/>
                      <a:pt x="1917566" y="1315721"/>
                      <a:pt x="1929453" y="1345867"/>
                    </a:cubicBezTo>
                    <a:cubicBezTo>
                      <a:pt x="1938098" y="1372544"/>
                      <a:pt x="1950526" y="1397602"/>
                      <a:pt x="1961796" y="1423277"/>
                    </a:cubicBezTo>
                    <a:cubicBezTo>
                      <a:pt x="1985030" y="1477633"/>
                      <a:pt x="2003478" y="1533763"/>
                      <a:pt x="2025091" y="1588736"/>
                    </a:cubicBezTo>
                    <a:cubicBezTo>
                      <a:pt x="2039063" y="1627363"/>
                      <a:pt x="2064613" y="1660363"/>
                      <a:pt x="2077349" y="1699453"/>
                    </a:cubicBezTo>
                    <a:cubicBezTo>
                      <a:pt x="2090008" y="1735999"/>
                      <a:pt x="2110927" y="1769846"/>
                      <a:pt x="2119572" y="1807780"/>
                    </a:cubicBezTo>
                    <a:cubicBezTo>
                      <a:pt x="2098036" y="1812329"/>
                      <a:pt x="2075574" y="1810325"/>
                      <a:pt x="2054346" y="1804927"/>
                    </a:cubicBezTo>
                    <a:cubicBezTo>
                      <a:pt x="2027098" y="1783647"/>
                      <a:pt x="2008727" y="1756970"/>
                      <a:pt x="1985956" y="1729214"/>
                    </a:cubicBezTo>
                    <a:cubicBezTo>
                      <a:pt x="1957859" y="1698142"/>
                      <a:pt x="1935783" y="1662676"/>
                      <a:pt x="1914478" y="1626824"/>
                    </a:cubicBezTo>
                    <a:cubicBezTo>
                      <a:pt x="1827485" y="1514333"/>
                      <a:pt x="1776849" y="1380563"/>
                      <a:pt x="1740106" y="1244017"/>
                    </a:cubicBezTo>
                    <a:cubicBezTo>
                      <a:pt x="1725054" y="1186345"/>
                      <a:pt x="1697884" y="1216569"/>
                      <a:pt x="1657822" y="1222582"/>
                    </a:cubicBezTo>
                    <a:cubicBezTo>
                      <a:pt x="1607571" y="1232991"/>
                      <a:pt x="1556317" y="1236769"/>
                      <a:pt x="1505681" y="1244248"/>
                    </a:cubicBezTo>
                    <a:cubicBezTo>
                      <a:pt x="1306222" y="1267301"/>
                      <a:pt x="1102209" y="1239082"/>
                      <a:pt x="912245" y="1175936"/>
                    </a:cubicBezTo>
                    <a:cubicBezTo>
                      <a:pt x="781177" y="1128211"/>
                      <a:pt x="656206" y="1063831"/>
                      <a:pt x="537642" y="990739"/>
                    </a:cubicBezTo>
                    <a:cubicBezTo>
                      <a:pt x="430117" y="927208"/>
                      <a:pt x="336794" y="842011"/>
                      <a:pt x="255591" y="747331"/>
                    </a:cubicBezTo>
                    <a:cubicBezTo>
                      <a:pt x="162114" y="638387"/>
                      <a:pt x="92874" y="508549"/>
                      <a:pt x="45017" y="373545"/>
                    </a:cubicBezTo>
                    <a:cubicBezTo>
                      <a:pt x="8197" y="256891"/>
                      <a:pt x="-1452" y="132758"/>
                      <a:pt x="169" y="11015"/>
                    </a:cubicBezTo>
                    <a:cubicBezTo>
                      <a:pt x="1096" y="10938"/>
                      <a:pt x="1945" y="10861"/>
                      <a:pt x="2794" y="10784"/>
                    </a:cubicBezTo>
                    <a:cubicBezTo>
                      <a:pt x="11979" y="34377"/>
                      <a:pt x="34133" y="52495"/>
                      <a:pt x="49802" y="72002"/>
                    </a:cubicBezTo>
                    <a:cubicBezTo>
                      <a:pt x="70412" y="94824"/>
                      <a:pt x="88397" y="119882"/>
                      <a:pt x="108158" y="143398"/>
                    </a:cubicBezTo>
                    <a:cubicBezTo>
                      <a:pt x="153546" y="197677"/>
                      <a:pt x="210435" y="240391"/>
                      <a:pt x="264082" y="286035"/>
                    </a:cubicBezTo>
                    <a:cubicBezTo>
                      <a:pt x="326528" y="341471"/>
                      <a:pt x="388666" y="398371"/>
                      <a:pt x="456516" y="447407"/>
                    </a:cubicBezTo>
                    <a:cubicBezTo>
                      <a:pt x="529460" y="501070"/>
                      <a:pt x="598468" y="559821"/>
                      <a:pt x="672570" y="611864"/>
                    </a:cubicBezTo>
                    <a:cubicBezTo>
                      <a:pt x="770987" y="676552"/>
                      <a:pt x="866626" y="745249"/>
                      <a:pt x="966818" y="807239"/>
                    </a:cubicBezTo>
                    <a:cubicBezTo>
                      <a:pt x="1101746" y="889351"/>
                      <a:pt x="1234358" y="976475"/>
                      <a:pt x="1378703" y="1041549"/>
                    </a:cubicBezTo>
                    <a:cubicBezTo>
                      <a:pt x="1458595" y="1076476"/>
                      <a:pt x="1538486" y="1114872"/>
                      <a:pt x="1625634" y="1127363"/>
                    </a:cubicBezTo>
                    <a:cubicBezTo>
                      <a:pt x="1635283" y="1129290"/>
                      <a:pt x="1644931" y="1121272"/>
                      <a:pt x="1646243" y="1111788"/>
                    </a:cubicBezTo>
                    <a:cubicBezTo>
                      <a:pt x="1647864" y="1085728"/>
                      <a:pt x="1615213" y="1090663"/>
                      <a:pt x="1597691" y="1085034"/>
                    </a:cubicBezTo>
                    <a:cubicBezTo>
                      <a:pt x="1579320" y="1081487"/>
                      <a:pt x="1560949" y="1076013"/>
                      <a:pt x="1543118" y="1069999"/>
                    </a:cubicBezTo>
                    <a:cubicBezTo>
                      <a:pt x="1444160" y="1034379"/>
                      <a:pt x="1348831" y="989891"/>
                      <a:pt x="1256821" y="938927"/>
                    </a:cubicBezTo>
                    <a:cubicBezTo>
                      <a:pt x="1133085" y="870693"/>
                      <a:pt x="1013827" y="794286"/>
                      <a:pt x="894260" y="719112"/>
                    </a:cubicBezTo>
                    <a:cubicBezTo>
                      <a:pt x="821547" y="666914"/>
                      <a:pt x="744897" y="621116"/>
                      <a:pt x="671876" y="569150"/>
                    </a:cubicBezTo>
                    <a:cubicBezTo>
                      <a:pt x="629344" y="538772"/>
                      <a:pt x="588433" y="506313"/>
                      <a:pt x="547291" y="474085"/>
                    </a:cubicBezTo>
                    <a:cubicBezTo>
                      <a:pt x="474578" y="420037"/>
                      <a:pt x="400785" y="367222"/>
                      <a:pt x="333475" y="306312"/>
                    </a:cubicBezTo>
                    <a:cubicBezTo>
                      <a:pt x="269330" y="247561"/>
                      <a:pt x="196232" y="199450"/>
                      <a:pt x="135946" y="136382"/>
                    </a:cubicBezTo>
                    <a:cubicBezTo>
                      <a:pt x="98895" y="91817"/>
                      <a:pt x="57753" y="51416"/>
                      <a:pt x="17846" y="9550"/>
                    </a:cubicBezTo>
                    <a:cubicBezTo>
                      <a:pt x="104299" y="2997"/>
                      <a:pt x="193762" y="-3480"/>
                      <a:pt x="281526" y="2148"/>
                    </a:cubicBezTo>
                    <a:cubicBezTo>
                      <a:pt x="370218" y="7854"/>
                      <a:pt x="458137" y="22272"/>
                      <a:pt x="545207" y="39928"/>
                    </a:cubicBezTo>
                    <a:cubicBezTo>
                      <a:pt x="680058" y="72388"/>
                      <a:pt x="819308" y="108162"/>
                      <a:pt x="944896" y="169149"/>
                    </a:cubicBezTo>
                    <a:cubicBezTo>
                      <a:pt x="1063228" y="232527"/>
                      <a:pt x="1173764" y="310784"/>
                      <a:pt x="1270174" y="404308"/>
                    </a:cubicBezTo>
                    <a:cubicBezTo>
                      <a:pt x="1320039" y="450106"/>
                      <a:pt x="1374072" y="491818"/>
                      <a:pt x="1419923" y="541779"/>
                    </a:cubicBezTo>
                    <a:cubicBezTo>
                      <a:pt x="1461605" y="591587"/>
                      <a:pt x="1502284" y="642396"/>
                      <a:pt x="1546360" y="690122"/>
                    </a:cubicBezTo>
                    <a:cubicBezTo>
                      <a:pt x="1571678" y="716491"/>
                      <a:pt x="1596688" y="743090"/>
                      <a:pt x="1618378" y="772620"/>
                    </a:cubicBezTo>
                    <a:cubicBezTo>
                      <a:pt x="1640068" y="801070"/>
                      <a:pt x="1661527" y="829598"/>
                      <a:pt x="1673646" y="863522"/>
                    </a:cubicBezTo>
                    <a:cubicBezTo>
                      <a:pt x="1678509" y="872312"/>
                      <a:pt x="1680825" y="883029"/>
                      <a:pt x="1688466" y="889891"/>
                    </a:cubicBezTo>
                    <a:cubicBezTo>
                      <a:pt x="1699659" y="899220"/>
                      <a:pt x="1718339" y="889891"/>
                      <a:pt x="1717799" y="875473"/>
                    </a:cubicBezTo>
                    <a:cubicBezTo>
                      <a:pt x="1713167" y="851572"/>
                      <a:pt x="1698964" y="830754"/>
                      <a:pt x="1690087" y="808395"/>
                    </a:cubicBezTo>
                    <a:cubicBezTo>
                      <a:pt x="1665850" y="739389"/>
                      <a:pt x="1644468" y="669459"/>
                      <a:pt x="1630960" y="597446"/>
                    </a:cubicBezTo>
                    <a:cubicBezTo>
                      <a:pt x="1596224" y="438541"/>
                      <a:pt x="1569748" y="275164"/>
                      <a:pt x="1577313" y="111863"/>
                    </a:cubicBezTo>
                    <a:cubicBezTo>
                      <a:pt x="1579551" y="76705"/>
                      <a:pt x="1585109" y="42010"/>
                      <a:pt x="1589972" y="7237"/>
                    </a:cubicBezTo>
                    <a:cubicBezTo>
                      <a:pt x="1624244" y="11940"/>
                      <a:pt x="1658980" y="14022"/>
                      <a:pt x="1693484" y="14562"/>
                    </a:cubicBezTo>
                    <a:cubicBezTo>
                      <a:pt x="1702129" y="14870"/>
                      <a:pt x="1710774" y="14947"/>
                      <a:pt x="1719342" y="14793"/>
                    </a:cubicBezTo>
                    <a:cubicBezTo>
                      <a:pt x="1706297" y="69843"/>
                      <a:pt x="1701743" y="127284"/>
                      <a:pt x="1703596" y="184030"/>
                    </a:cubicBezTo>
                    <a:cubicBezTo>
                      <a:pt x="1705371" y="300915"/>
                      <a:pt x="1709462" y="418032"/>
                      <a:pt x="1721426" y="534455"/>
                    </a:cubicBezTo>
                    <a:cubicBezTo>
                      <a:pt x="1725286" y="583183"/>
                      <a:pt x="1745510" y="628056"/>
                      <a:pt x="1758941" y="674625"/>
                    </a:cubicBezTo>
                    <a:cubicBezTo>
                      <a:pt x="1769979" y="698603"/>
                      <a:pt x="1789045" y="788580"/>
                      <a:pt x="1827948" y="759667"/>
                    </a:cubicBezTo>
                    <a:cubicBezTo>
                      <a:pt x="1837288" y="745095"/>
                      <a:pt x="1841148" y="727053"/>
                      <a:pt x="1850334" y="711941"/>
                    </a:cubicBezTo>
                    <a:cubicBezTo>
                      <a:pt x="1873336" y="669228"/>
                      <a:pt x="1909538" y="631756"/>
                      <a:pt x="1938407" y="592512"/>
                    </a:cubicBezTo>
                    <a:cubicBezTo>
                      <a:pt x="1988349" y="531987"/>
                      <a:pt x="2042382" y="474701"/>
                      <a:pt x="2104134" y="426051"/>
                    </a:cubicBezTo>
                    <a:cubicBezTo>
                      <a:pt x="2192671" y="347793"/>
                      <a:pt x="2288541" y="279327"/>
                      <a:pt x="2390431" y="219420"/>
                    </a:cubicBezTo>
                    <a:cubicBezTo>
                      <a:pt x="2516637" y="139697"/>
                      <a:pt x="2654266" y="74469"/>
                      <a:pt x="2799537" y="371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19" name="Google Shape;919;p23"/>
          <p:cNvSpPr/>
          <p:nvPr/>
        </p:nvSpPr>
        <p:spPr>
          <a:xfrm rot="-5038560">
            <a:off x="734936" y="316887"/>
            <a:ext cx="672381" cy="763542"/>
          </a:xfrm>
          <a:custGeom>
            <a:avLst/>
            <a:gdLst/>
            <a:ahLst/>
            <a:cxnLst/>
            <a:rect l="l" t="t" r="r" b="b"/>
            <a:pathLst>
              <a:path w="1344057" h="1526283" extrusionOk="0">
                <a:moveTo>
                  <a:pt x="1337447" y="355020"/>
                </a:moveTo>
                <a:cubicBezTo>
                  <a:pt x="1321084" y="339879"/>
                  <a:pt x="1304416" y="324219"/>
                  <a:pt x="1289580" y="307398"/>
                </a:cubicBezTo>
                <a:cubicBezTo>
                  <a:pt x="1266838" y="282274"/>
                  <a:pt x="1241073" y="260142"/>
                  <a:pt x="1216163" y="237216"/>
                </a:cubicBezTo>
                <a:cubicBezTo>
                  <a:pt x="1188261" y="209773"/>
                  <a:pt x="1158711" y="184405"/>
                  <a:pt x="1128489" y="159311"/>
                </a:cubicBezTo>
                <a:cubicBezTo>
                  <a:pt x="1113439" y="144933"/>
                  <a:pt x="1096893" y="132325"/>
                  <a:pt x="1080867" y="119077"/>
                </a:cubicBezTo>
                <a:cubicBezTo>
                  <a:pt x="1058643" y="99570"/>
                  <a:pt x="1036236" y="79391"/>
                  <a:pt x="1012883" y="61106"/>
                </a:cubicBezTo>
                <a:cubicBezTo>
                  <a:pt x="988888" y="43827"/>
                  <a:pt x="968985" y="21329"/>
                  <a:pt x="943800" y="5638"/>
                </a:cubicBezTo>
                <a:cubicBezTo>
                  <a:pt x="938855" y="3226"/>
                  <a:pt x="933054" y="-1414"/>
                  <a:pt x="927346" y="418"/>
                </a:cubicBezTo>
                <a:cubicBezTo>
                  <a:pt x="926796" y="662"/>
                  <a:pt x="926399" y="1120"/>
                  <a:pt x="926094" y="1578"/>
                </a:cubicBezTo>
                <a:cubicBezTo>
                  <a:pt x="923560" y="570"/>
                  <a:pt x="920080" y="2372"/>
                  <a:pt x="917638" y="3348"/>
                </a:cubicBezTo>
                <a:cubicBezTo>
                  <a:pt x="877342" y="24870"/>
                  <a:pt x="839245" y="50330"/>
                  <a:pt x="800994" y="75270"/>
                </a:cubicBezTo>
                <a:cubicBezTo>
                  <a:pt x="801025" y="75240"/>
                  <a:pt x="801086" y="75209"/>
                  <a:pt x="801116" y="75179"/>
                </a:cubicBezTo>
                <a:cubicBezTo>
                  <a:pt x="801238" y="75087"/>
                  <a:pt x="801391" y="74995"/>
                  <a:pt x="801513" y="74904"/>
                </a:cubicBezTo>
                <a:cubicBezTo>
                  <a:pt x="796965" y="77987"/>
                  <a:pt x="792386" y="81009"/>
                  <a:pt x="787837" y="84123"/>
                </a:cubicBezTo>
                <a:cubicBezTo>
                  <a:pt x="787867" y="84123"/>
                  <a:pt x="787867" y="84093"/>
                  <a:pt x="787898" y="84093"/>
                </a:cubicBezTo>
                <a:cubicBezTo>
                  <a:pt x="788051" y="84001"/>
                  <a:pt x="788173" y="83909"/>
                  <a:pt x="788325" y="83818"/>
                </a:cubicBezTo>
                <a:cubicBezTo>
                  <a:pt x="783594" y="87023"/>
                  <a:pt x="778770" y="90259"/>
                  <a:pt x="773978" y="93495"/>
                </a:cubicBezTo>
                <a:cubicBezTo>
                  <a:pt x="774039" y="93464"/>
                  <a:pt x="774100" y="93403"/>
                  <a:pt x="774161" y="93373"/>
                </a:cubicBezTo>
                <a:cubicBezTo>
                  <a:pt x="774222" y="93342"/>
                  <a:pt x="774252" y="93312"/>
                  <a:pt x="774313" y="93281"/>
                </a:cubicBezTo>
                <a:cubicBezTo>
                  <a:pt x="774375" y="93251"/>
                  <a:pt x="774436" y="93190"/>
                  <a:pt x="774497" y="93159"/>
                </a:cubicBezTo>
                <a:cubicBezTo>
                  <a:pt x="703063" y="141941"/>
                  <a:pt x="632057" y="192464"/>
                  <a:pt x="565997" y="248420"/>
                </a:cubicBezTo>
                <a:cubicBezTo>
                  <a:pt x="554274" y="258524"/>
                  <a:pt x="542155" y="268293"/>
                  <a:pt x="531654" y="279710"/>
                </a:cubicBezTo>
                <a:cubicBezTo>
                  <a:pt x="525090" y="286212"/>
                  <a:pt x="523839" y="293325"/>
                  <a:pt x="530646" y="300224"/>
                </a:cubicBezTo>
                <a:cubicBezTo>
                  <a:pt x="546429" y="318144"/>
                  <a:pt x="557541" y="339391"/>
                  <a:pt x="572346" y="358012"/>
                </a:cubicBezTo>
                <a:cubicBezTo>
                  <a:pt x="575674" y="361675"/>
                  <a:pt x="578543" y="366468"/>
                  <a:pt x="583428" y="368086"/>
                </a:cubicBezTo>
                <a:cubicBezTo>
                  <a:pt x="593776" y="370040"/>
                  <a:pt x="601408" y="359935"/>
                  <a:pt x="609131" y="354562"/>
                </a:cubicBezTo>
                <a:cubicBezTo>
                  <a:pt x="624364" y="341253"/>
                  <a:pt x="640544" y="329072"/>
                  <a:pt x="656143" y="316190"/>
                </a:cubicBezTo>
                <a:cubicBezTo>
                  <a:pt x="679771" y="296561"/>
                  <a:pt x="703918" y="277573"/>
                  <a:pt x="728950" y="259806"/>
                </a:cubicBezTo>
                <a:cubicBezTo>
                  <a:pt x="744916" y="246649"/>
                  <a:pt x="760882" y="233675"/>
                  <a:pt x="778099" y="222136"/>
                </a:cubicBezTo>
                <a:cubicBezTo>
                  <a:pt x="796659" y="207514"/>
                  <a:pt x="817296" y="195761"/>
                  <a:pt x="835062" y="180100"/>
                </a:cubicBezTo>
                <a:cubicBezTo>
                  <a:pt x="842236" y="173506"/>
                  <a:pt x="851364" y="169172"/>
                  <a:pt x="859087" y="163310"/>
                </a:cubicBezTo>
                <a:cubicBezTo>
                  <a:pt x="853196" y="204980"/>
                  <a:pt x="848555" y="246771"/>
                  <a:pt x="847365" y="288868"/>
                </a:cubicBezTo>
                <a:cubicBezTo>
                  <a:pt x="840222" y="359477"/>
                  <a:pt x="827644" y="429812"/>
                  <a:pt x="808992" y="498315"/>
                </a:cubicBezTo>
                <a:cubicBezTo>
                  <a:pt x="800139" y="527468"/>
                  <a:pt x="793515" y="557232"/>
                  <a:pt x="784326" y="586263"/>
                </a:cubicBezTo>
                <a:cubicBezTo>
                  <a:pt x="776176" y="609983"/>
                  <a:pt x="763690" y="631901"/>
                  <a:pt x="751968" y="653972"/>
                </a:cubicBezTo>
                <a:cubicBezTo>
                  <a:pt x="729378" y="687827"/>
                  <a:pt x="700621" y="723085"/>
                  <a:pt x="668171" y="754498"/>
                </a:cubicBezTo>
                <a:cubicBezTo>
                  <a:pt x="661943" y="732091"/>
                  <a:pt x="653243" y="697259"/>
                  <a:pt x="637461" y="679981"/>
                </a:cubicBezTo>
                <a:cubicBezTo>
                  <a:pt x="619511" y="650492"/>
                  <a:pt x="600920" y="621522"/>
                  <a:pt x="581688" y="592521"/>
                </a:cubicBezTo>
                <a:cubicBezTo>
                  <a:pt x="551954" y="554698"/>
                  <a:pt x="517794" y="519195"/>
                  <a:pt x="475881" y="494957"/>
                </a:cubicBezTo>
                <a:cubicBezTo>
                  <a:pt x="461930" y="486531"/>
                  <a:pt x="448284" y="477434"/>
                  <a:pt x="433234" y="471054"/>
                </a:cubicBezTo>
                <a:cubicBezTo>
                  <a:pt x="409332" y="461163"/>
                  <a:pt x="384055" y="455149"/>
                  <a:pt x="359023" y="448830"/>
                </a:cubicBezTo>
                <a:cubicBezTo>
                  <a:pt x="317262" y="437779"/>
                  <a:pt x="273608" y="439336"/>
                  <a:pt x="230962" y="443335"/>
                </a:cubicBezTo>
                <a:cubicBezTo>
                  <a:pt x="196191" y="446846"/>
                  <a:pt x="163344" y="459576"/>
                  <a:pt x="130924" y="471939"/>
                </a:cubicBezTo>
                <a:cubicBezTo>
                  <a:pt x="111326" y="479846"/>
                  <a:pt x="93071" y="490713"/>
                  <a:pt x="74816" y="501215"/>
                </a:cubicBezTo>
                <a:cubicBezTo>
                  <a:pt x="56774" y="511960"/>
                  <a:pt x="38611" y="524079"/>
                  <a:pt x="28811" y="543311"/>
                </a:cubicBezTo>
                <a:cubicBezTo>
                  <a:pt x="17119" y="564741"/>
                  <a:pt x="7534" y="587728"/>
                  <a:pt x="2466" y="611631"/>
                </a:cubicBezTo>
                <a:cubicBezTo>
                  <a:pt x="-830" y="628329"/>
                  <a:pt x="55" y="645486"/>
                  <a:pt x="269" y="662398"/>
                </a:cubicBezTo>
                <a:cubicBezTo>
                  <a:pt x="788" y="691032"/>
                  <a:pt x="3749" y="719880"/>
                  <a:pt x="14128" y="746774"/>
                </a:cubicBezTo>
                <a:cubicBezTo>
                  <a:pt x="21699" y="766800"/>
                  <a:pt x="29513" y="786887"/>
                  <a:pt x="39496" y="805844"/>
                </a:cubicBezTo>
                <a:cubicBezTo>
                  <a:pt x="49539" y="824313"/>
                  <a:pt x="62239" y="841225"/>
                  <a:pt x="74846" y="857985"/>
                </a:cubicBezTo>
                <a:cubicBezTo>
                  <a:pt x="114379" y="908812"/>
                  <a:pt x="164230" y="952191"/>
                  <a:pt x="223391" y="978475"/>
                </a:cubicBezTo>
                <a:cubicBezTo>
                  <a:pt x="271013" y="1002622"/>
                  <a:pt x="324314" y="1013093"/>
                  <a:pt x="377400" y="1015046"/>
                </a:cubicBezTo>
                <a:cubicBezTo>
                  <a:pt x="409148" y="1015626"/>
                  <a:pt x="440652" y="1011170"/>
                  <a:pt x="472034" y="1007689"/>
                </a:cubicBezTo>
                <a:cubicBezTo>
                  <a:pt x="495326" y="1005553"/>
                  <a:pt x="518069" y="1000302"/>
                  <a:pt x="540507" y="993983"/>
                </a:cubicBezTo>
                <a:cubicBezTo>
                  <a:pt x="539835" y="1016512"/>
                  <a:pt x="531684" y="1037911"/>
                  <a:pt x="523198" y="1058517"/>
                </a:cubicBezTo>
                <a:cubicBezTo>
                  <a:pt x="509827" y="1089990"/>
                  <a:pt x="490900" y="1119296"/>
                  <a:pt x="474110" y="1149182"/>
                </a:cubicBezTo>
                <a:cubicBezTo>
                  <a:pt x="460220" y="1176138"/>
                  <a:pt x="441965" y="1200285"/>
                  <a:pt x="423649" y="1224310"/>
                </a:cubicBezTo>
                <a:cubicBezTo>
                  <a:pt x="408110" y="1246289"/>
                  <a:pt x="389672" y="1265735"/>
                  <a:pt x="370165" y="1284173"/>
                </a:cubicBezTo>
                <a:cubicBezTo>
                  <a:pt x="322207" y="1334360"/>
                  <a:pt x="261000" y="1368123"/>
                  <a:pt x="206082" y="1409640"/>
                </a:cubicBezTo>
                <a:cubicBezTo>
                  <a:pt x="178822" y="1425056"/>
                  <a:pt x="226810" y="1452683"/>
                  <a:pt x="238044" y="1464100"/>
                </a:cubicBezTo>
                <a:cubicBezTo>
                  <a:pt x="265183" y="1484522"/>
                  <a:pt x="291833" y="1505739"/>
                  <a:pt x="318910" y="1526283"/>
                </a:cubicBezTo>
                <a:cubicBezTo>
                  <a:pt x="319002" y="1526192"/>
                  <a:pt x="319124" y="1526131"/>
                  <a:pt x="319216" y="1526070"/>
                </a:cubicBezTo>
                <a:cubicBezTo>
                  <a:pt x="321841" y="1524330"/>
                  <a:pt x="324558" y="1522803"/>
                  <a:pt x="327397" y="1521369"/>
                </a:cubicBezTo>
                <a:cubicBezTo>
                  <a:pt x="327916" y="1521094"/>
                  <a:pt x="328465" y="1520819"/>
                  <a:pt x="328984" y="1520575"/>
                </a:cubicBezTo>
                <a:cubicBezTo>
                  <a:pt x="330389" y="1519903"/>
                  <a:pt x="331793" y="1519232"/>
                  <a:pt x="333197" y="1518621"/>
                </a:cubicBezTo>
                <a:cubicBezTo>
                  <a:pt x="333258" y="1518591"/>
                  <a:pt x="333289" y="1518591"/>
                  <a:pt x="333350" y="1518560"/>
                </a:cubicBezTo>
                <a:cubicBezTo>
                  <a:pt x="334784" y="1517919"/>
                  <a:pt x="336219" y="1517339"/>
                  <a:pt x="337684" y="1516759"/>
                </a:cubicBezTo>
                <a:cubicBezTo>
                  <a:pt x="337715" y="1516728"/>
                  <a:pt x="337746" y="1516698"/>
                  <a:pt x="337776" y="1516667"/>
                </a:cubicBezTo>
                <a:cubicBezTo>
                  <a:pt x="354810" y="1504884"/>
                  <a:pt x="370318" y="1491116"/>
                  <a:pt x="385978" y="1477593"/>
                </a:cubicBezTo>
                <a:cubicBezTo>
                  <a:pt x="404905" y="1460772"/>
                  <a:pt x="422580" y="1442639"/>
                  <a:pt x="440805" y="1425056"/>
                </a:cubicBezTo>
                <a:cubicBezTo>
                  <a:pt x="458938" y="1406770"/>
                  <a:pt x="474232" y="1385889"/>
                  <a:pt x="491236" y="1366596"/>
                </a:cubicBezTo>
                <a:cubicBezTo>
                  <a:pt x="516146" y="1337473"/>
                  <a:pt x="537759" y="1305817"/>
                  <a:pt x="558426" y="1273641"/>
                </a:cubicBezTo>
                <a:cubicBezTo>
                  <a:pt x="576925" y="1248090"/>
                  <a:pt x="593532" y="1221318"/>
                  <a:pt x="607758" y="1193141"/>
                </a:cubicBezTo>
                <a:cubicBezTo>
                  <a:pt x="619816" y="1170460"/>
                  <a:pt x="632515" y="1148175"/>
                  <a:pt x="644818" y="1125646"/>
                </a:cubicBezTo>
                <a:cubicBezTo>
                  <a:pt x="654708" y="1106994"/>
                  <a:pt x="660081" y="1087945"/>
                  <a:pt x="667194" y="1067858"/>
                </a:cubicBezTo>
                <a:cubicBezTo>
                  <a:pt x="675833" y="1043772"/>
                  <a:pt x="681145" y="1018710"/>
                  <a:pt x="688105" y="994135"/>
                </a:cubicBezTo>
                <a:cubicBezTo>
                  <a:pt x="693508" y="975453"/>
                  <a:pt x="698942" y="956709"/>
                  <a:pt x="700896" y="937294"/>
                </a:cubicBezTo>
                <a:cubicBezTo>
                  <a:pt x="700987" y="934272"/>
                  <a:pt x="701628" y="930761"/>
                  <a:pt x="701690" y="927373"/>
                </a:cubicBezTo>
                <a:cubicBezTo>
                  <a:pt x="725928" y="913727"/>
                  <a:pt x="748976" y="898067"/>
                  <a:pt x="770711" y="880697"/>
                </a:cubicBezTo>
                <a:cubicBezTo>
                  <a:pt x="812259" y="847178"/>
                  <a:pt x="849563" y="807737"/>
                  <a:pt x="878228" y="762557"/>
                </a:cubicBezTo>
                <a:cubicBezTo>
                  <a:pt x="901825" y="727268"/>
                  <a:pt x="919226" y="688742"/>
                  <a:pt x="935039" y="649485"/>
                </a:cubicBezTo>
                <a:cubicBezTo>
                  <a:pt x="958880" y="597589"/>
                  <a:pt x="967428" y="540808"/>
                  <a:pt x="974937" y="484669"/>
                </a:cubicBezTo>
                <a:cubicBezTo>
                  <a:pt x="989804" y="375168"/>
                  <a:pt x="976159" y="264691"/>
                  <a:pt x="965383" y="155556"/>
                </a:cubicBezTo>
                <a:cubicBezTo>
                  <a:pt x="974876" y="161815"/>
                  <a:pt x="982630" y="169996"/>
                  <a:pt x="991208" y="177383"/>
                </a:cubicBezTo>
                <a:cubicBezTo>
                  <a:pt x="999573" y="184099"/>
                  <a:pt x="1009006" y="189350"/>
                  <a:pt x="1017553" y="195791"/>
                </a:cubicBezTo>
                <a:cubicBezTo>
                  <a:pt x="1060261" y="227875"/>
                  <a:pt x="1103548" y="259287"/>
                  <a:pt x="1144760" y="293325"/>
                </a:cubicBezTo>
                <a:cubicBezTo>
                  <a:pt x="1156849" y="304773"/>
                  <a:pt x="1169365" y="315702"/>
                  <a:pt x="1182186" y="326325"/>
                </a:cubicBezTo>
                <a:cubicBezTo>
                  <a:pt x="1194458" y="337681"/>
                  <a:pt x="1205173" y="350655"/>
                  <a:pt x="1217781" y="361675"/>
                </a:cubicBezTo>
                <a:cubicBezTo>
                  <a:pt x="1227122" y="370253"/>
                  <a:pt x="1234540" y="380541"/>
                  <a:pt x="1244095" y="389180"/>
                </a:cubicBezTo>
                <a:cubicBezTo>
                  <a:pt x="1253955" y="398399"/>
                  <a:pt x="1264884" y="406367"/>
                  <a:pt x="1276667" y="412930"/>
                </a:cubicBezTo>
                <a:cubicBezTo>
                  <a:pt x="1282467" y="416655"/>
                  <a:pt x="1290374" y="418486"/>
                  <a:pt x="1295594" y="412839"/>
                </a:cubicBezTo>
                <a:cubicBezTo>
                  <a:pt x="1311194" y="397545"/>
                  <a:pt x="1332104" y="386158"/>
                  <a:pt x="1343583" y="367292"/>
                </a:cubicBezTo>
                <a:cubicBezTo>
                  <a:pt x="1345445" y="361981"/>
                  <a:pt x="1341507" y="357798"/>
                  <a:pt x="1337447" y="355020"/>
                </a:cubicBezTo>
                <a:close/>
                <a:moveTo>
                  <a:pt x="533455" y="844156"/>
                </a:moveTo>
                <a:cubicBezTo>
                  <a:pt x="501981" y="853436"/>
                  <a:pt x="469226" y="860640"/>
                  <a:pt x="436043" y="860152"/>
                </a:cubicBezTo>
                <a:cubicBezTo>
                  <a:pt x="413483" y="861068"/>
                  <a:pt x="391565" y="857038"/>
                  <a:pt x="370287" y="849193"/>
                </a:cubicBezTo>
                <a:cubicBezTo>
                  <a:pt x="340524" y="841653"/>
                  <a:pt x="312500" y="829167"/>
                  <a:pt x="286155" y="813507"/>
                </a:cubicBezTo>
                <a:cubicBezTo>
                  <a:pt x="234076" y="783102"/>
                  <a:pt x="201106" y="729130"/>
                  <a:pt x="181599" y="673357"/>
                </a:cubicBezTo>
                <a:cubicBezTo>
                  <a:pt x="173540" y="647989"/>
                  <a:pt x="172625" y="618347"/>
                  <a:pt x="189811" y="596215"/>
                </a:cubicBezTo>
                <a:cubicBezTo>
                  <a:pt x="200160" y="578112"/>
                  <a:pt x="213073" y="575518"/>
                  <a:pt x="232061" y="571610"/>
                </a:cubicBezTo>
                <a:cubicBezTo>
                  <a:pt x="277546" y="561017"/>
                  <a:pt x="321810" y="582172"/>
                  <a:pt x="358596" y="607327"/>
                </a:cubicBezTo>
                <a:cubicBezTo>
                  <a:pt x="405088" y="640143"/>
                  <a:pt x="443522" y="683400"/>
                  <a:pt x="475240" y="730565"/>
                </a:cubicBezTo>
                <a:cubicBezTo>
                  <a:pt x="487603" y="748301"/>
                  <a:pt x="496395" y="768815"/>
                  <a:pt x="507232" y="787559"/>
                </a:cubicBezTo>
                <a:cubicBezTo>
                  <a:pt x="517825" y="805447"/>
                  <a:pt x="525151" y="824741"/>
                  <a:pt x="533455" y="8441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p23"/>
          <p:cNvSpPr/>
          <p:nvPr/>
        </p:nvSpPr>
        <p:spPr>
          <a:xfrm rot="-5038560">
            <a:off x="685006" y="549162"/>
            <a:ext cx="201053" cy="183639"/>
          </a:xfrm>
          <a:custGeom>
            <a:avLst/>
            <a:gdLst/>
            <a:ahLst/>
            <a:cxnLst/>
            <a:rect l="l" t="t" r="r" b="b"/>
            <a:pathLst>
              <a:path w="401896" h="367086" extrusionOk="0">
                <a:moveTo>
                  <a:pt x="57327" y="366839"/>
                </a:moveTo>
                <a:cubicBezTo>
                  <a:pt x="52443" y="365221"/>
                  <a:pt x="49573" y="360428"/>
                  <a:pt x="46246" y="356765"/>
                </a:cubicBezTo>
                <a:cubicBezTo>
                  <a:pt x="31440" y="338144"/>
                  <a:pt x="20328" y="316897"/>
                  <a:pt x="4546" y="298977"/>
                </a:cubicBezTo>
                <a:cubicBezTo>
                  <a:pt x="-2262" y="292078"/>
                  <a:pt x="-1010" y="284965"/>
                  <a:pt x="5553" y="278463"/>
                </a:cubicBezTo>
                <a:cubicBezTo>
                  <a:pt x="16055" y="267046"/>
                  <a:pt x="28174" y="257277"/>
                  <a:pt x="39896" y="247173"/>
                </a:cubicBezTo>
                <a:cubicBezTo>
                  <a:pt x="105957" y="191217"/>
                  <a:pt x="176963" y="140694"/>
                  <a:pt x="248396" y="91912"/>
                </a:cubicBezTo>
                <a:cubicBezTo>
                  <a:pt x="248335" y="91943"/>
                  <a:pt x="248274" y="92004"/>
                  <a:pt x="248213" y="92034"/>
                </a:cubicBezTo>
                <a:cubicBezTo>
                  <a:pt x="248213" y="92034"/>
                  <a:pt x="248183" y="92034"/>
                  <a:pt x="248213" y="92034"/>
                </a:cubicBezTo>
                <a:cubicBezTo>
                  <a:pt x="248152" y="92065"/>
                  <a:pt x="248122" y="92095"/>
                  <a:pt x="248061" y="92126"/>
                </a:cubicBezTo>
                <a:cubicBezTo>
                  <a:pt x="248000" y="92156"/>
                  <a:pt x="247938" y="92217"/>
                  <a:pt x="247877" y="92248"/>
                </a:cubicBezTo>
                <a:cubicBezTo>
                  <a:pt x="252670" y="89012"/>
                  <a:pt x="257493" y="85776"/>
                  <a:pt x="262225" y="82571"/>
                </a:cubicBezTo>
                <a:cubicBezTo>
                  <a:pt x="262072" y="82662"/>
                  <a:pt x="261950" y="82754"/>
                  <a:pt x="261798" y="82846"/>
                </a:cubicBezTo>
                <a:cubicBezTo>
                  <a:pt x="261767" y="82846"/>
                  <a:pt x="261767" y="82876"/>
                  <a:pt x="261737" y="82876"/>
                </a:cubicBezTo>
                <a:cubicBezTo>
                  <a:pt x="266285" y="79762"/>
                  <a:pt x="270864" y="76740"/>
                  <a:pt x="275413" y="73657"/>
                </a:cubicBezTo>
                <a:cubicBezTo>
                  <a:pt x="275291" y="73748"/>
                  <a:pt x="275138" y="73840"/>
                  <a:pt x="275016" y="73932"/>
                </a:cubicBezTo>
                <a:cubicBezTo>
                  <a:pt x="274985" y="73962"/>
                  <a:pt x="274924" y="73993"/>
                  <a:pt x="274894" y="74023"/>
                </a:cubicBezTo>
                <a:cubicBezTo>
                  <a:pt x="313144" y="49083"/>
                  <a:pt x="351242" y="23623"/>
                  <a:pt x="391538" y="2101"/>
                </a:cubicBezTo>
                <a:cubicBezTo>
                  <a:pt x="394560" y="911"/>
                  <a:pt x="399200" y="-1653"/>
                  <a:pt x="401642" y="1552"/>
                </a:cubicBezTo>
                <a:cubicBezTo>
                  <a:pt x="402253" y="2590"/>
                  <a:pt x="401673" y="3780"/>
                  <a:pt x="400849" y="4452"/>
                </a:cubicBezTo>
                <a:cubicBezTo>
                  <a:pt x="391294" y="11504"/>
                  <a:pt x="381647" y="18311"/>
                  <a:pt x="371573" y="24630"/>
                </a:cubicBezTo>
                <a:cubicBezTo>
                  <a:pt x="294737" y="74634"/>
                  <a:pt x="219274" y="126499"/>
                  <a:pt x="146100" y="181692"/>
                </a:cubicBezTo>
                <a:cubicBezTo>
                  <a:pt x="101836" y="215852"/>
                  <a:pt x="55862" y="248913"/>
                  <a:pt x="16787" y="289056"/>
                </a:cubicBezTo>
                <a:cubicBezTo>
                  <a:pt x="33791" y="308105"/>
                  <a:pt x="45147" y="330848"/>
                  <a:pt x="61357" y="350049"/>
                </a:cubicBezTo>
                <a:cubicBezTo>
                  <a:pt x="93502" y="324528"/>
                  <a:pt x="124670" y="297848"/>
                  <a:pt x="157181" y="272755"/>
                </a:cubicBezTo>
                <a:cubicBezTo>
                  <a:pt x="177390" y="256697"/>
                  <a:pt x="198881" y="242319"/>
                  <a:pt x="218358" y="225315"/>
                </a:cubicBezTo>
                <a:cubicBezTo>
                  <a:pt x="238658" y="211120"/>
                  <a:pt x="258135" y="195674"/>
                  <a:pt x="279046" y="182333"/>
                </a:cubicBezTo>
                <a:cubicBezTo>
                  <a:pt x="293241" y="171618"/>
                  <a:pt x="306428" y="159621"/>
                  <a:pt x="321722" y="150433"/>
                </a:cubicBezTo>
                <a:cubicBezTo>
                  <a:pt x="325080" y="148357"/>
                  <a:pt x="328011" y="145182"/>
                  <a:pt x="332071" y="144602"/>
                </a:cubicBezTo>
                <a:cubicBezTo>
                  <a:pt x="338146" y="143533"/>
                  <a:pt x="342939" y="150768"/>
                  <a:pt x="339703" y="156019"/>
                </a:cubicBezTo>
                <a:cubicBezTo>
                  <a:pt x="331186" y="165452"/>
                  <a:pt x="318364" y="170214"/>
                  <a:pt x="308962" y="178853"/>
                </a:cubicBezTo>
                <a:cubicBezTo>
                  <a:pt x="291195" y="194514"/>
                  <a:pt x="270559" y="206267"/>
                  <a:pt x="251999" y="220889"/>
                </a:cubicBezTo>
                <a:cubicBezTo>
                  <a:pt x="234781" y="232428"/>
                  <a:pt x="218816" y="245402"/>
                  <a:pt x="202850" y="258559"/>
                </a:cubicBezTo>
                <a:cubicBezTo>
                  <a:pt x="177818" y="276326"/>
                  <a:pt x="153671" y="295314"/>
                  <a:pt x="130043" y="314943"/>
                </a:cubicBezTo>
                <a:cubicBezTo>
                  <a:pt x="114444" y="327825"/>
                  <a:pt x="98264" y="340006"/>
                  <a:pt x="83031" y="353315"/>
                </a:cubicBezTo>
                <a:cubicBezTo>
                  <a:pt x="75308" y="358688"/>
                  <a:pt x="67676" y="368793"/>
                  <a:pt x="57327" y="3668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p23"/>
          <p:cNvSpPr/>
          <p:nvPr/>
        </p:nvSpPr>
        <p:spPr>
          <a:xfrm rot="-5038560">
            <a:off x="607779" y="431332"/>
            <a:ext cx="672381" cy="507815"/>
          </a:xfrm>
          <a:custGeom>
            <a:avLst/>
            <a:gdLst/>
            <a:ahLst/>
            <a:cxnLst/>
            <a:rect l="l" t="t" r="r" b="b"/>
            <a:pathLst>
              <a:path w="1344057" h="1015097" extrusionOk="0">
                <a:moveTo>
                  <a:pt x="377400" y="1015046"/>
                </a:moveTo>
                <a:cubicBezTo>
                  <a:pt x="324314" y="1013093"/>
                  <a:pt x="271013" y="1002622"/>
                  <a:pt x="223391" y="978475"/>
                </a:cubicBezTo>
                <a:cubicBezTo>
                  <a:pt x="164230" y="952191"/>
                  <a:pt x="114379" y="908812"/>
                  <a:pt x="74846" y="857985"/>
                </a:cubicBezTo>
                <a:cubicBezTo>
                  <a:pt x="62239" y="841225"/>
                  <a:pt x="49539" y="824313"/>
                  <a:pt x="39496" y="805844"/>
                </a:cubicBezTo>
                <a:cubicBezTo>
                  <a:pt x="29513" y="786887"/>
                  <a:pt x="21699" y="766800"/>
                  <a:pt x="14128" y="746774"/>
                </a:cubicBezTo>
                <a:cubicBezTo>
                  <a:pt x="3749" y="719880"/>
                  <a:pt x="788" y="691032"/>
                  <a:pt x="269" y="662398"/>
                </a:cubicBezTo>
                <a:cubicBezTo>
                  <a:pt x="55" y="645486"/>
                  <a:pt x="-830" y="628329"/>
                  <a:pt x="2466" y="611631"/>
                </a:cubicBezTo>
                <a:cubicBezTo>
                  <a:pt x="7534" y="587728"/>
                  <a:pt x="17119" y="564741"/>
                  <a:pt x="28811" y="543311"/>
                </a:cubicBezTo>
                <a:cubicBezTo>
                  <a:pt x="38611" y="524079"/>
                  <a:pt x="56774" y="511960"/>
                  <a:pt x="74816" y="501215"/>
                </a:cubicBezTo>
                <a:cubicBezTo>
                  <a:pt x="93071" y="490713"/>
                  <a:pt x="111326" y="479846"/>
                  <a:pt x="130924" y="471939"/>
                </a:cubicBezTo>
                <a:cubicBezTo>
                  <a:pt x="163344" y="459576"/>
                  <a:pt x="196191" y="446846"/>
                  <a:pt x="230962" y="443335"/>
                </a:cubicBezTo>
                <a:cubicBezTo>
                  <a:pt x="273608" y="439336"/>
                  <a:pt x="317262" y="437779"/>
                  <a:pt x="359023" y="448830"/>
                </a:cubicBezTo>
                <a:cubicBezTo>
                  <a:pt x="384055" y="455149"/>
                  <a:pt x="409332" y="461163"/>
                  <a:pt x="433234" y="471054"/>
                </a:cubicBezTo>
                <a:cubicBezTo>
                  <a:pt x="448284" y="477434"/>
                  <a:pt x="461930" y="486531"/>
                  <a:pt x="475881" y="494957"/>
                </a:cubicBezTo>
                <a:cubicBezTo>
                  <a:pt x="517794" y="519195"/>
                  <a:pt x="551954" y="554698"/>
                  <a:pt x="581688" y="592521"/>
                </a:cubicBezTo>
                <a:cubicBezTo>
                  <a:pt x="601713" y="622712"/>
                  <a:pt x="621037" y="652843"/>
                  <a:pt x="639658" y="683553"/>
                </a:cubicBezTo>
                <a:cubicBezTo>
                  <a:pt x="641673" y="689872"/>
                  <a:pt x="634011" y="695825"/>
                  <a:pt x="628394" y="692192"/>
                </a:cubicBezTo>
                <a:cubicBezTo>
                  <a:pt x="624975" y="690147"/>
                  <a:pt x="623204" y="686331"/>
                  <a:pt x="620915" y="683217"/>
                </a:cubicBezTo>
                <a:cubicBezTo>
                  <a:pt x="599821" y="651164"/>
                  <a:pt x="581688" y="617370"/>
                  <a:pt x="557602" y="587606"/>
                </a:cubicBezTo>
                <a:cubicBezTo>
                  <a:pt x="538034" y="566695"/>
                  <a:pt x="518985" y="544044"/>
                  <a:pt x="495845" y="527254"/>
                </a:cubicBezTo>
                <a:cubicBezTo>
                  <a:pt x="464128" y="505244"/>
                  <a:pt x="431891" y="483997"/>
                  <a:pt x="394160" y="474442"/>
                </a:cubicBezTo>
                <a:cubicBezTo>
                  <a:pt x="362595" y="466047"/>
                  <a:pt x="330816" y="456462"/>
                  <a:pt x="297847" y="456401"/>
                </a:cubicBezTo>
                <a:cubicBezTo>
                  <a:pt x="269792" y="456218"/>
                  <a:pt x="241524" y="457011"/>
                  <a:pt x="213867" y="461926"/>
                </a:cubicBezTo>
                <a:cubicBezTo>
                  <a:pt x="190758" y="466536"/>
                  <a:pt x="168564" y="474778"/>
                  <a:pt x="146524" y="483020"/>
                </a:cubicBezTo>
                <a:cubicBezTo>
                  <a:pt x="127933" y="489279"/>
                  <a:pt x="110990" y="499047"/>
                  <a:pt x="94017" y="508480"/>
                </a:cubicBezTo>
                <a:cubicBezTo>
                  <a:pt x="77288" y="518676"/>
                  <a:pt x="58453" y="527621"/>
                  <a:pt x="47006" y="544136"/>
                </a:cubicBezTo>
                <a:cubicBezTo>
                  <a:pt x="32780" y="567214"/>
                  <a:pt x="22340" y="592552"/>
                  <a:pt x="17303" y="619110"/>
                </a:cubicBezTo>
                <a:cubicBezTo>
                  <a:pt x="14494" y="645974"/>
                  <a:pt x="15959" y="672868"/>
                  <a:pt x="18737" y="699641"/>
                </a:cubicBezTo>
                <a:cubicBezTo>
                  <a:pt x="21424" y="723543"/>
                  <a:pt x="30460" y="745981"/>
                  <a:pt x="39557" y="768052"/>
                </a:cubicBezTo>
                <a:cubicBezTo>
                  <a:pt x="47647" y="788139"/>
                  <a:pt x="57537" y="807706"/>
                  <a:pt x="70420" y="825076"/>
                </a:cubicBezTo>
                <a:cubicBezTo>
                  <a:pt x="106900" y="877278"/>
                  <a:pt x="152660" y="924320"/>
                  <a:pt x="209593" y="953901"/>
                </a:cubicBezTo>
                <a:cubicBezTo>
                  <a:pt x="231298" y="965074"/>
                  <a:pt x="253521" y="975605"/>
                  <a:pt x="276752" y="983237"/>
                </a:cubicBezTo>
                <a:cubicBezTo>
                  <a:pt x="307921" y="992487"/>
                  <a:pt x="340432" y="997219"/>
                  <a:pt x="372852" y="999111"/>
                </a:cubicBezTo>
                <a:cubicBezTo>
                  <a:pt x="409698" y="1000149"/>
                  <a:pt x="446269" y="994563"/>
                  <a:pt x="482749" y="990228"/>
                </a:cubicBezTo>
                <a:cubicBezTo>
                  <a:pt x="505034" y="987511"/>
                  <a:pt x="526769" y="981680"/>
                  <a:pt x="548169" y="975056"/>
                </a:cubicBezTo>
                <a:cubicBezTo>
                  <a:pt x="585381" y="964890"/>
                  <a:pt x="621617" y="951214"/>
                  <a:pt x="655746" y="933264"/>
                </a:cubicBezTo>
                <a:cubicBezTo>
                  <a:pt x="745649" y="891045"/>
                  <a:pt x="824866" y="823733"/>
                  <a:pt x="875022" y="737494"/>
                </a:cubicBezTo>
                <a:cubicBezTo>
                  <a:pt x="891141" y="712493"/>
                  <a:pt x="902924" y="685537"/>
                  <a:pt x="914128" y="658185"/>
                </a:cubicBezTo>
                <a:cubicBezTo>
                  <a:pt x="923896" y="635412"/>
                  <a:pt x="933756" y="612486"/>
                  <a:pt x="940289" y="588522"/>
                </a:cubicBezTo>
                <a:cubicBezTo>
                  <a:pt x="960651" y="504847"/>
                  <a:pt x="968618" y="418364"/>
                  <a:pt x="964619" y="332369"/>
                </a:cubicBezTo>
                <a:cubicBezTo>
                  <a:pt x="964100" y="295309"/>
                  <a:pt x="958728" y="258585"/>
                  <a:pt x="956438" y="221617"/>
                </a:cubicBezTo>
                <a:cubicBezTo>
                  <a:pt x="957171" y="205651"/>
                  <a:pt x="939373" y="135989"/>
                  <a:pt x="957812" y="134401"/>
                </a:cubicBezTo>
                <a:cubicBezTo>
                  <a:pt x="963246" y="134035"/>
                  <a:pt x="967794" y="138125"/>
                  <a:pt x="972190" y="140781"/>
                </a:cubicBezTo>
                <a:cubicBezTo>
                  <a:pt x="985469" y="149146"/>
                  <a:pt x="995604" y="161265"/>
                  <a:pt x="1008365" y="170240"/>
                </a:cubicBezTo>
                <a:cubicBezTo>
                  <a:pt x="1058795" y="205163"/>
                  <a:pt x="1107486" y="242711"/>
                  <a:pt x="1155200" y="281267"/>
                </a:cubicBezTo>
                <a:cubicBezTo>
                  <a:pt x="1167472" y="292715"/>
                  <a:pt x="1178889" y="302941"/>
                  <a:pt x="1191588" y="313381"/>
                </a:cubicBezTo>
                <a:cubicBezTo>
                  <a:pt x="1204410" y="324707"/>
                  <a:pt x="1215094" y="338169"/>
                  <a:pt x="1228007" y="349403"/>
                </a:cubicBezTo>
                <a:cubicBezTo>
                  <a:pt x="1246140" y="367659"/>
                  <a:pt x="1262472" y="388356"/>
                  <a:pt x="1286131" y="399926"/>
                </a:cubicBezTo>
                <a:cubicBezTo>
                  <a:pt x="1298983" y="388173"/>
                  <a:pt x="1313452" y="378282"/>
                  <a:pt x="1325358" y="365491"/>
                </a:cubicBezTo>
                <a:cubicBezTo>
                  <a:pt x="1289947" y="333316"/>
                  <a:pt x="1259450" y="296256"/>
                  <a:pt x="1223245" y="264874"/>
                </a:cubicBezTo>
                <a:cubicBezTo>
                  <a:pt x="1197999" y="242009"/>
                  <a:pt x="1173791" y="218076"/>
                  <a:pt x="1147874" y="195913"/>
                </a:cubicBezTo>
                <a:cubicBezTo>
                  <a:pt x="1116217" y="168500"/>
                  <a:pt x="1083797" y="142063"/>
                  <a:pt x="1052660" y="114101"/>
                </a:cubicBezTo>
                <a:cubicBezTo>
                  <a:pt x="1031260" y="95113"/>
                  <a:pt x="1010196" y="76980"/>
                  <a:pt x="987942" y="59244"/>
                </a:cubicBezTo>
                <a:cubicBezTo>
                  <a:pt x="971885" y="45140"/>
                  <a:pt x="957049" y="29602"/>
                  <a:pt x="940167" y="16383"/>
                </a:cubicBezTo>
                <a:cubicBezTo>
                  <a:pt x="935588" y="12323"/>
                  <a:pt x="929666" y="9423"/>
                  <a:pt x="926003" y="4508"/>
                </a:cubicBezTo>
                <a:cubicBezTo>
                  <a:pt x="925148" y="3043"/>
                  <a:pt x="925789" y="1120"/>
                  <a:pt x="927346" y="418"/>
                </a:cubicBezTo>
                <a:cubicBezTo>
                  <a:pt x="933054" y="-1414"/>
                  <a:pt x="938855" y="3226"/>
                  <a:pt x="943800" y="5638"/>
                </a:cubicBezTo>
                <a:cubicBezTo>
                  <a:pt x="968985" y="21329"/>
                  <a:pt x="988888" y="43827"/>
                  <a:pt x="1012883" y="61106"/>
                </a:cubicBezTo>
                <a:cubicBezTo>
                  <a:pt x="1036236" y="79391"/>
                  <a:pt x="1058643" y="99570"/>
                  <a:pt x="1080867" y="119077"/>
                </a:cubicBezTo>
                <a:cubicBezTo>
                  <a:pt x="1096893" y="132325"/>
                  <a:pt x="1113439" y="144933"/>
                  <a:pt x="1128489" y="159311"/>
                </a:cubicBezTo>
                <a:cubicBezTo>
                  <a:pt x="1158711" y="184405"/>
                  <a:pt x="1188261" y="209773"/>
                  <a:pt x="1216163" y="237216"/>
                </a:cubicBezTo>
                <a:cubicBezTo>
                  <a:pt x="1241073" y="260142"/>
                  <a:pt x="1266838" y="282274"/>
                  <a:pt x="1289580" y="307398"/>
                </a:cubicBezTo>
                <a:cubicBezTo>
                  <a:pt x="1304416" y="324219"/>
                  <a:pt x="1321084" y="339879"/>
                  <a:pt x="1337447" y="355020"/>
                </a:cubicBezTo>
                <a:cubicBezTo>
                  <a:pt x="1341507" y="357798"/>
                  <a:pt x="1345445" y="361981"/>
                  <a:pt x="1343583" y="367292"/>
                </a:cubicBezTo>
                <a:cubicBezTo>
                  <a:pt x="1332104" y="386158"/>
                  <a:pt x="1311194" y="397545"/>
                  <a:pt x="1295594" y="412839"/>
                </a:cubicBezTo>
                <a:cubicBezTo>
                  <a:pt x="1290374" y="418486"/>
                  <a:pt x="1282467" y="416655"/>
                  <a:pt x="1276667" y="412930"/>
                </a:cubicBezTo>
                <a:cubicBezTo>
                  <a:pt x="1264884" y="406367"/>
                  <a:pt x="1253955" y="398399"/>
                  <a:pt x="1244095" y="389180"/>
                </a:cubicBezTo>
                <a:cubicBezTo>
                  <a:pt x="1234540" y="380541"/>
                  <a:pt x="1227122" y="370253"/>
                  <a:pt x="1217781" y="361675"/>
                </a:cubicBezTo>
                <a:cubicBezTo>
                  <a:pt x="1205173" y="350655"/>
                  <a:pt x="1194458" y="337681"/>
                  <a:pt x="1182186" y="326325"/>
                </a:cubicBezTo>
                <a:cubicBezTo>
                  <a:pt x="1169365" y="315702"/>
                  <a:pt x="1156849" y="304773"/>
                  <a:pt x="1144760" y="293325"/>
                </a:cubicBezTo>
                <a:cubicBezTo>
                  <a:pt x="1103548" y="259287"/>
                  <a:pt x="1060261" y="227875"/>
                  <a:pt x="1017553" y="195791"/>
                </a:cubicBezTo>
                <a:cubicBezTo>
                  <a:pt x="1009006" y="189350"/>
                  <a:pt x="999573" y="184099"/>
                  <a:pt x="991208" y="177383"/>
                </a:cubicBezTo>
                <a:cubicBezTo>
                  <a:pt x="982630" y="169996"/>
                  <a:pt x="974876" y="161815"/>
                  <a:pt x="965383" y="155556"/>
                </a:cubicBezTo>
                <a:cubicBezTo>
                  <a:pt x="976159" y="264691"/>
                  <a:pt x="989804" y="375168"/>
                  <a:pt x="974937" y="484669"/>
                </a:cubicBezTo>
                <a:cubicBezTo>
                  <a:pt x="967428" y="540808"/>
                  <a:pt x="958880" y="597589"/>
                  <a:pt x="935039" y="649485"/>
                </a:cubicBezTo>
                <a:cubicBezTo>
                  <a:pt x="919226" y="688742"/>
                  <a:pt x="901825" y="727268"/>
                  <a:pt x="878228" y="762557"/>
                </a:cubicBezTo>
                <a:cubicBezTo>
                  <a:pt x="849563" y="807737"/>
                  <a:pt x="812259" y="847178"/>
                  <a:pt x="770711" y="880697"/>
                </a:cubicBezTo>
                <a:cubicBezTo>
                  <a:pt x="740428" y="904874"/>
                  <a:pt x="707673" y="925816"/>
                  <a:pt x="672658" y="942514"/>
                </a:cubicBezTo>
                <a:cubicBezTo>
                  <a:pt x="641063" y="958907"/>
                  <a:pt x="608643" y="973957"/>
                  <a:pt x="574361" y="983878"/>
                </a:cubicBezTo>
                <a:cubicBezTo>
                  <a:pt x="540873" y="994257"/>
                  <a:pt x="507110" y="1004484"/>
                  <a:pt x="472034" y="1007689"/>
                </a:cubicBezTo>
                <a:cubicBezTo>
                  <a:pt x="440652" y="1011170"/>
                  <a:pt x="409148" y="1015626"/>
                  <a:pt x="377400" y="10150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" name="Google Shape;922;p23"/>
          <p:cNvSpPr/>
          <p:nvPr/>
        </p:nvSpPr>
        <p:spPr>
          <a:xfrm rot="-5038560">
            <a:off x="759052" y="580109"/>
            <a:ext cx="355029" cy="366597"/>
          </a:xfrm>
          <a:custGeom>
            <a:avLst/>
            <a:gdLst/>
            <a:ahLst/>
            <a:cxnLst/>
            <a:rect l="l" t="t" r="r" b="b"/>
            <a:pathLst>
              <a:path w="709685" h="732809" extrusionOk="0">
                <a:moveTo>
                  <a:pt x="263178" y="732675"/>
                </a:moveTo>
                <a:cubicBezTo>
                  <a:pt x="240801" y="732400"/>
                  <a:pt x="219432" y="725654"/>
                  <a:pt x="198369" y="718846"/>
                </a:cubicBezTo>
                <a:cubicBezTo>
                  <a:pt x="169124" y="711306"/>
                  <a:pt x="141955" y="697874"/>
                  <a:pt x="116068" y="682580"/>
                </a:cubicBezTo>
                <a:cubicBezTo>
                  <a:pt x="64813" y="651686"/>
                  <a:pt x="30470" y="599729"/>
                  <a:pt x="10108" y="544445"/>
                </a:cubicBezTo>
                <a:cubicBezTo>
                  <a:pt x="462" y="519779"/>
                  <a:pt x="-4423" y="490626"/>
                  <a:pt x="5285" y="465258"/>
                </a:cubicBezTo>
                <a:cubicBezTo>
                  <a:pt x="12398" y="448376"/>
                  <a:pt x="22899" y="430853"/>
                  <a:pt x="38956" y="421299"/>
                </a:cubicBezTo>
                <a:cubicBezTo>
                  <a:pt x="93233" y="399563"/>
                  <a:pt x="143573" y="410034"/>
                  <a:pt x="191775" y="440714"/>
                </a:cubicBezTo>
                <a:cubicBezTo>
                  <a:pt x="253470" y="478812"/>
                  <a:pt x="302130" y="535134"/>
                  <a:pt x="339862" y="596493"/>
                </a:cubicBezTo>
                <a:cubicBezTo>
                  <a:pt x="356652" y="629035"/>
                  <a:pt x="376036" y="660509"/>
                  <a:pt x="387973" y="695249"/>
                </a:cubicBezTo>
                <a:cubicBezTo>
                  <a:pt x="468137" y="660906"/>
                  <a:pt x="544027" y="582604"/>
                  <a:pt x="592046" y="510621"/>
                </a:cubicBezTo>
                <a:cubicBezTo>
                  <a:pt x="603769" y="488550"/>
                  <a:pt x="616254" y="466631"/>
                  <a:pt x="624405" y="442912"/>
                </a:cubicBezTo>
                <a:cubicBezTo>
                  <a:pt x="633594" y="413880"/>
                  <a:pt x="640218" y="384117"/>
                  <a:pt x="649071" y="354963"/>
                </a:cubicBezTo>
                <a:cubicBezTo>
                  <a:pt x="667723" y="286460"/>
                  <a:pt x="680300" y="216126"/>
                  <a:pt x="687443" y="145517"/>
                </a:cubicBezTo>
                <a:cubicBezTo>
                  <a:pt x="688695" y="100917"/>
                  <a:pt x="693823" y="56683"/>
                  <a:pt x="700204" y="12541"/>
                </a:cubicBezTo>
                <a:cubicBezTo>
                  <a:pt x="701150" y="8481"/>
                  <a:pt x="700784" y="3505"/>
                  <a:pt x="703989" y="513"/>
                </a:cubicBezTo>
                <a:cubicBezTo>
                  <a:pt x="704996" y="-189"/>
                  <a:pt x="706431" y="-219"/>
                  <a:pt x="707347" y="727"/>
                </a:cubicBezTo>
                <a:cubicBezTo>
                  <a:pt x="709514" y="3291"/>
                  <a:pt x="709148" y="7077"/>
                  <a:pt x="709423" y="10221"/>
                </a:cubicBezTo>
                <a:cubicBezTo>
                  <a:pt x="709942" y="20936"/>
                  <a:pt x="709667" y="31681"/>
                  <a:pt x="708812" y="42366"/>
                </a:cubicBezTo>
                <a:cubicBezTo>
                  <a:pt x="703501" y="87393"/>
                  <a:pt x="704996" y="132848"/>
                  <a:pt x="699563" y="177815"/>
                </a:cubicBezTo>
                <a:cubicBezTo>
                  <a:pt x="690527" y="246104"/>
                  <a:pt x="678255" y="314240"/>
                  <a:pt x="658320" y="380270"/>
                </a:cubicBezTo>
                <a:cubicBezTo>
                  <a:pt x="648124" y="417727"/>
                  <a:pt x="640096" y="456221"/>
                  <a:pt x="620711" y="490290"/>
                </a:cubicBezTo>
                <a:cubicBezTo>
                  <a:pt x="608134" y="517703"/>
                  <a:pt x="591039" y="542338"/>
                  <a:pt x="571471" y="565264"/>
                </a:cubicBezTo>
                <a:cubicBezTo>
                  <a:pt x="552300" y="588892"/>
                  <a:pt x="531511" y="611513"/>
                  <a:pt x="508860" y="631874"/>
                </a:cubicBezTo>
                <a:cubicBezTo>
                  <a:pt x="475768" y="663378"/>
                  <a:pt x="438190" y="690883"/>
                  <a:pt x="396093" y="709077"/>
                </a:cubicBezTo>
                <a:cubicBezTo>
                  <a:pt x="354118" y="726111"/>
                  <a:pt x="308327" y="733957"/>
                  <a:pt x="263178" y="732675"/>
                </a:cubicBezTo>
                <a:close/>
                <a:moveTo>
                  <a:pt x="276121" y="716801"/>
                </a:moveTo>
                <a:cubicBezTo>
                  <a:pt x="309304" y="717289"/>
                  <a:pt x="342060" y="710085"/>
                  <a:pt x="373533" y="700804"/>
                </a:cubicBezTo>
                <a:cubicBezTo>
                  <a:pt x="365230" y="681389"/>
                  <a:pt x="357903" y="662096"/>
                  <a:pt x="347310" y="644207"/>
                </a:cubicBezTo>
                <a:cubicBezTo>
                  <a:pt x="336473" y="625464"/>
                  <a:pt x="327682" y="604949"/>
                  <a:pt x="315318" y="587213"/>
                </a:cubicBezTo>
                <a:cubicBezTo>
                  <a:pt x="283600" y="540049"/>
                  <a:pt x="245167" y="496792"/>
                  <a:pt x="198674" y="463975"/>
                </a:cubicBezTo>
                <a:cubicBezTo>
                  <a:pt x="161889" y="438821"/>
                  <a:pt x="117625" y="417666"/>
                  <a:pt x="72139" y="428259"/>
                </a:cubicBezTo>
                <a:cubicBezTo>
                  <a:pt x="53151" y="432166"/>
                  <a:pt x="40238" y="434761"/>
                  <a:pt x="29890" y="452864"/>
                </a:cubicBezTo>
                <a:cubicBezTo>
                  <a:pt x="12703" y="474996"/>
                  <a:pt x="13619" y="504637"/>
                  <a:pt x="21678" y="530005"/>
                </a:cubicBezTo>
                <a:cubicBezTo>
                  <a:pt x="41185" y="585778"/>
                  <a:pt x="74154" y="639750"/>
                  <a:pt x="126233" y="670155"/>
                </a:cubicBezTo>
                <a:cubicBezTo>
                  <a:pt x="152578" y="685816"/>
                  <a:pt x="180602" y="698301"/>
                  <a:pt x="210366" y="705841"/>
                </a:cubicBezTo>
                <a:cubicBezTo>
                  <a:pt x="231643" y="713687"/>
                  <a:pt x="253562" y="717716"/>
                  <a:pt x="276121" y="7168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" name="Google Shape;923;p23"/>
          <p:cNvSpPr/>
          <p:nvPr/>
        </p:nvSpPr>
        <p:spPr>
          <a:xfrm rot="-5038560">
            <a:off x="1036079" y="683838"/>
            <a:ext cx="24066" cy="49175"/>
          </a:xfrm>
          <a:custGeom>
            <a:avLst/>
            <a:gdLst/>
            <a:ahLst/>
            <a:cxnLst/>
            <a:rect l="l" t="t" r="r" b="b"/>
            <a:pathLst>
              <a:path w="48107" h="98299" extrusionOk="0">
                <a:moveTo>
                  <a:pt x="32576" y="92630"/>
                </a:moveTo>
                <a:cubicBezTo>
                  <a:pt x="24426" y="63080"/>
                  <a:pt x="17374" y="32339"/>
                  <a:pt x="706" y="6239"/>
                </a:cubicBezTo>
                <a:cubicBezTo>
                  <a:pt x="-1767" y="2240"/>
                  <a:pt x="2751" y="-1210"/>
                  <a:pt x="6598" y="408"/>
                </a:cubicBezTo>
                <a:cubicBezTo>
                  <a:pt x="29859" y="13626"/>
                  <a:pt x="40483" y="63508"/>
                  <a:pt x="47809" y="88418"/>
                </a:cubicBezTo>
                <a:cubicBezTo>
                  <a:pt x="50374" y="98369"/>
                  <a:pt x="35629" y="102552"/>
                  <a:pt x="32576" y="926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" name="Google Shape;924;p23"/>
          <p:cNvSpPr/>
          <p:nvPr/>
        </p:nvSpPr>
        <p:spPr>
          <a:xfrm rot="-5038560">
            <a:off x="1212451" y="736540"/>
            <a:ext cx="176217" cy="269861"/>
          </a:xfrm>
          <a:custGeom>
            <a:avLst/>
            <a:gdLst/>
            <a:ahLst/>
            <a:cxnLst/>
            <a:rect l="l" t="t" r="r" b="b"/>
            <a:pathLst>
              <a:path w="352249" h="539438" extrusionOk="0">
                <a:moveTo>
                  <a:pt x="40223" y="477255"/>
                </a:moveTo>
                <a:cubicBezTo>
                  <a:pt x="28989" y="465837"/>
                  <a:pt x="-19000" y="438210"/>
                  <a:pt x="8261" y="422794"/>
                </a:cubicBezTo>
                <a:cubicBezTo>
                  <a:pt x="63179" y="381277"/>
                  <a:pt x="124386" y="347514"/>
                  <a:pt x="172344" y="297328"/>
                </a:cubicBezTo>
                <a:cubicBezTo>
                  <a:pt x="191851" y="278890"/>
                  <a:pt x="210289" y="259444"/>
                  <a:pt x="225828" y="237464"/>
                </a:cubicBezTo>
                <a:cubicBezTo>
                  <a:pt x="244144" y="213439"/>
                  <a:pt x="262399" y="189293"/>
                  <a:pt x="276289" y="162337"/>
                </a:cubicBezTo>
                <a:cubicBezTo>
                  <a:pt x="293079" y="132451"/>
                  <a:pt x="312006" y="103145"/>
                  <a:pt x="325377" y="71672"/>
                </a:cubicBezTo>
                <a:cubicBezTo>
                  <a:pt x="333955" y="50883"/>
                  <a:pt x="342167" y="29270"/>
                  <a:pt x="342716" y="6527"/>
                </a:cubicBezTo>
                <a:cubicBezTo>
                  <a:pt x="342869" y="3718"/>
                  <a:pt x="344059" y="-1685"/>
                  <a:pt x="347753" y="513"/>
                </a:cubicBezTo>
                <a:cubicBezTo>
                  <a:pt x="367351" y="31468"/>
                  <a:pt x="317592" y="119813"/>
                  <a:pt x="299978" y="149211"/>
                </a:cubicBezTo>
                <a:cubicBezTo>
                  <a:pt x="285020" y="175891"/>
                  <a:pt x="271130" y="203182"/>
                  <a:pt x="252081" y="227268"/>
                </a:cubicBezTo>
                <a:cubicBezTo>
                  <a:pt x="237733" y="246287"/>
                  <a:pt x="224301" y="266129"/>
                  <a:pt x="207878" y="283469"/>
                </a:cubicBezTo>
                <a:cubicBezTo>
                  <a:pt x="186204" y="305234"/>
                  <a:pt x="164957" y="327641"/>
                  <a:pt x="140993" y="346904"/>
                </a:cubicBezTo>
                <a:cubicBezTo>
                  <a:pt x="101125" y="378530"/>
                  <a:pt x="57685" y="405333"/>
                  <a:pt x="17084" y="435860"/>
                </a:cubicBezTo>
                <a:cubicBezTo>
                  <a:pt x="52709" y="470050"/>
                  <a:pt x="94256" y="497586"/>
                  <a:pt x="132964" y="528235"/>
                </a:cubicBezTo>
                <a:cubicBezTo>
                  <a:pt x="134246" y="529181"/>
                  <a:pt x="135529" y="530158"/>
                  <a:pt x="136780" y="531135"/>
                </a:cubicBezTo>
                <a:cubicBezTo>
                  <a:pt x="134888" y="531929"/>
                  <a:pt x="132995" y="532814"/>
                  <a:pt x="131102" y="533730"/>
                </a:cubicBezTo>
                <a:cubicBezTo>
                  <a:pt x="127714" y="535348"/>
                  <a:pt x="124508" y="537149"/>
                  <a:pt x="121395" y="539225"/>
                </a:cubicBezTo>
                <a:cubicBezTo>
                  <a:pt x="121303" y="539286"/>
                  <a:pt x="121181" y="539347"/>
                  <a:pt x="121089" y="539438"/>
                </a:cubicBezTo>
                <a:cubicBezTo>
                  <a:pt x="94012" y="518893"/>
                  <a:pt x="67362" y="497677"/>
                  <a:pt x="40223" y="4772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p23"/>
          <p:cNvSpPr/>
          <p:nvPr/>
        </p:nvSpPr>
        <p:spPr>
          <a:xfrm rot="-5038560">
            <a:off x="1193729" y="650643"/>
            <a:ext cx="191212" cy="302068"/>
          </a:xfrm>
          <a:custGeom>
            <a:avLst/>
            <a:gdLst/>
            <a:ahLst/>
            <a:cxnLst/>
            <a:rect l="l" t="t" r="r" b="b"/>
            <a:pathLst>
              <a:path w="382224" h="603820" extrusionOk="0">
                <a:moveTo>
                  <a:pt x="1049" y="600066"/>
                </a:moveTo>
                <a:cubicBezTo>
                  <a:pt x="-1699" y="595975"/>
                  <a:pt x="1415" y="590114"/>
                  <a:pt x="5048" y="588465"/>
                </a:cubicBezTo>
                <a:cubicBezTo>
                  <a:pt x="14176" y="582299"/>
                  <a:pt x="22937" y="575583"/>
                  <a:pt x="31484" y="568623"/>
                </a:cubicBezTo>
                <a:cubicBezTo>
                  <a:pt x="60974" y="544445"/>
                  <a:pt x="88112" y="517703"/>
                  <a:pt x="115068" y="490748"/>
                </a:cubicBezTo>
                <a:cubicBezTo>
                  <a:pt x="154112" y="446484"/>
                  <a:pt x="192271" y="400571"/>
                  <a:pt x="223439" y="350507"/>
                </a:cubicBezTo>
                <a:cubicBezTo>
                  <a:pt x="252684" y="311066"/>
                  <a:pt x="274236" y="268145"/>
                  <a:pt x="297772" y="225407"/>
                </a:cubicBezTo>
                <a:cubicBezTo>
                  <a:pt x="332634" y="169512"/>
                  <a:pt x="345120" y="104092"/>
                  <a:pt x="364810" y="42214"/>
                </a:cubicBezTo>
                <a:cubicBezTo>
                  <a:pt x="367893" y="31071"/>
                  <a:pt x="370152" y="19807"/>
                  <a:pt x="372350" y="8481"/>
                </a:cubicBezTo>
                <a:cubicBezTo>
                  <a:pt x="372930" y="4696"/>
                  <a:pt x="374731" y="-2264"/>
                  <a:pt x="379737" y="727"/>
                </a:cubicBezTo>
                <a:cubicBezTo>
                  <a:pt x="379737" y="697"/>
                  <a:pt x="379737" y="697"/>
                  <a:pt x="379737" y="697"/>
                </a:cubicBezTo>
                <a:cubicBezTo>
                  <a:pt x="383950" y="5551"/>
                  <a:pt x="381569" y="13396"/>
                  <a:pt x="381416" y="19288"/>
                </a:cubicBezTo>
                <a:cubicBezTo>
                  <a:pt x="379463" y="38703"/>
                  <a:pt x="374029" y="57447"/>
                  <a:pt x="368626" y="76129"/>
                </a:cubicBezTo>
                <a:cubicBezTo>
                  <a:pt x="361665" y="100704"/>
                  <a:pt x="356354" y="125766"/>
                  <a:pt x="347715" y="149852"/>
                </a:cubicBezTo>
                <a:cubicBezTo>
                  <a:pt x="340602" y="169939"/>
                  <a:pt x="335229" y="188988"/>
                  <a:pt x="325338" y="207640"/>
                </a:cubicBezTo>
                <a:cubicBezTo>
                  <a:pt x="313036" y="230169"/>
                  <a:pt x="300336" y="252454"/>
                  <a:pt x="288278" y="275135"/>
                </a:cubicBezTo>
                <a:cubicBezTo>
                  <a:pt x="274053" y="303312"/>
                  <a:pt x="257446" y="330084"/>
                  <a:pt x="238946" y="355635"/>
                </a:cubicBezTo>
                <a:cubicBezTo>
                  <a:pt x="218280" y="387811"/>
                  <a:pt x="196667" y="419467"/>
                  <a:pt x="171756" y="448590"/>
                </a:cubicBezTo>
                <a:cubicBezTo>
                  <a:pt x="154753" y="467883"/>
                  <a:pt x="139459" y="488764"/>
                  <a:pt x="121326" y="507050"/>
                </a:cubicBezTo>
                <a:cubicBezTo>
                  <a:pt x="103101" y="524633"/>
                  <a:pt x="85426" y="542766"/>
                  <a:pt x="66499" y="559587"/>
                </a:cubicBezTo>
                <a:cubicBezTo>
                  <a:pt x="50839" y="573110"/>
                  <a:pt x="35331" y="586878"/>
                  <a:pt x="18297" y="598661"/>
                </a:cubicBezTo>
                <a:cubicBezTo>
                  <a:pt x="18266" y="598692"/>
                  <a:pt x="18236" y="598722"/>
                  <a:pt x="18205" y="598753"/>
                </a:cubicBezTo>
                <a:cubicBezTo>
                  <a:pt x="15275" y="599882"/>
                  <a:pt x="12405" y="601165"/>
                  <a:pt x="9505" y="602569"/>
                </a:cubicBezTo>
                <a:cubicBezTo>
                  <a:pt x="8650" y="602966"/>
                  <a:pt x="7826" y="603393"/>
                  <a:pt x="7002" y="603820"/>
                </a:cubicBezTo>
                <a:cubicBezTo>
                  <a:pt x="4743" y="603759"/>
                  <a:pt x="2667" y="602691"/>
                  <a:pt x="1049" y="60006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6" name="Google Shape;926;p23"/>
          <p:cNvGrpSpPr/>
          <p:nvPr/>
        </p:nvGrpSpPr>
        <p:grpSpPr>
          <a:xfrm rot="-5048060">
            <a:off x="739862" y="322442"/>
            <a:ext cx="654838" cy="751039"/>
            <a:chOff x="4214872" y="1102377"/>
            <a:chExt cx="1309629" cy="1502024"/>
          </a:xfrm>
        </p:grpSpPr>
        <p:sp>
          <p:nvSpPr>
            <p:cNvPr id="927" name="Google Shape;927;p23"/>
            <p:cNvSpPr/>
            <p:nvPr/>
          </p:nvSpPr>
          <p:spPr>
            <a:xfrm>
              <a:off x="4214872" y="1102377"/>
              <a:ext cx="1309629" cy="992957"/>
            </a:xfrm>
            <a:custGeom>
              <a:avLst/>
              <a:gdLst/>
              <a:ahLst/>
              <a:cxnLst/>
              <a:rect l="l" t="t" r="r" b="b"/>
              <a:pathLst>
                <a:path w="1309629" h="992957" extrusionOk="0">
                  <a:moveTo>
                    <a:pt x="1207394" y="258503"/>
                  </a:moveTo>
                  <a:cubicBezTo>
                    <a:pt x="1182148" y="235639"/>
                    <a:pt x="1157940" y="211705"/>
                    <a:pt x="1132023" y="189543"/>
                  </a:cubicBezTo>
                  <a:cubicBezTo>
                    <a:pt x="1100366" y="162129"/>
                    <a:pt x="1067946" y="135693"/>
                    <a:pt x="1036809" y="107730"/>
                  </a:cubicBezTo>
                  <a:cubicBezTo>
                    <a:pt x="1015409" y="88742"/>
                    <a:pt x="994345" y="70609"/>
                    <a:pt x="972122" y="52903"/>
                  </a:cubicBezTo>
                  <a:cubicBezTo>
                    <a:pt x="956064" y="38800"/>
                    <a:pt x="941228" y="23262"/>
                    <a:pt x="924347" y="10043"/>
                  </a:cubicBezTo>
                  <a:cubicBezTo>
                    <a:pt x="920409" y="6594"/>
                    <a:pt x="915555" y="3969"/>
                    <a:pt x="911922" y="214"/>
                  </a:cubicBezTo>
                  <a:cubicBezTo>
                    <a:pt x="911373" y="214"/>
                    <a:pt x="910823" y="153"/>
                    <a:pt x="910335" y="0"/>
                  </a:cubicBezTo>
                  <a:cubicBezTo>
                    <a:pt x="900994" y="6899"/>
                    <a:pt x="891591" y="13554"/>
                    <a:pt x="881761" y="19690"/>
                  </a:cubicBezTo>
                  <a:cubicBezTo>
                    <a:pt x="804925" y="69693"/>
                    <a:pt x="729462" y="121559"/>
                    <a:pt x="656288" y="176721"/>
                  </a:cubicBezTo>
                  <a:cubicBezTo>
                    <a:pt x="611994" y="210881"/>
                    <a:pt x="566050" y="243942"/>
                    <a:pt x="527006" y="284085"/>
                  </a:cubicBezTo>
                  <a:cubicBezTo>
                    <a:pt x="543979" y="303134"/>
                    <a:pt x="555366" y="325877"/>
                    <a:pt x="571576" y="345048"/>
                  </a:cubicBezTo>
                  <a:cubicBezTo>
                    <a:pt x="603721" y="319557"/>
                    <a:pt x="634889" y="292846"/>
                    <a:pt x="667400" y="267753"/>
                  </a:cubicBezTo>
                  <a:cubicBezTo>
                    <a:pt x="687609" y="251696"/>
                    <a:pt x="709100" y="237318"/>
                    <a:pt x="728577" y="220314"/>
                  </a:cubicBezTo>
                  <a:cubicBezTo>
                    <a:pt x="748877" y="206119"/>
                    <a:pt x="768353" y="190703"/>
                    <a:pt x="789264" y="177332"/>
                  </a:cubicBezTo>
                  <a:cubicBezTo>
                    <a:pt x="803429" y="166617"/>
                    <a:pt x="816647" y="154620"/>
                    <a:pt x="831941" y="145431"/>
                  </a:cubicBezTo>
                  <a:cubicBezTo>
                    <a:pt x="835299" y="143355"/>
                    <a:pt x="838230" y="140180"/>
                    <a:pt x="842290" y="139600"/>
                  </a:cubicBezTo>
                  <a:cubicBezTo>
                    <a:pt x="843725" y="139326"/>
                    <a:pt x="845098" y="139539"/>
                    <a:pt x="846289" y="140089"/>
                  </a:cubicBezTo>
                  <a:cubicBezTo>
                    <a:pt x="846716" y="139173"/>
                    <a:pt x="847266" y="138379"/>
                    <a:pt x="847999" y="137677"/>
                  </a:cubicBezTo>
                  <a:cubicBezTo>
                    <a:pt x="849006" y="136975"/>
                    <a:pt x="850441" y="136944"/>
                    <a:pt x="851357" y="137891"/>
                  </a:cubicBezTo>
                  <a:cubicBezTo>
                    <a:pt x="853524" y="140455"/>
                    <a:pt x="853158" y="144240"/>
                    <a:pt x="853432" y="147385"/>
                  </a:cubicBezTo>
                  <a:cubicBezTo>
                    <a:pt x="853921" y="158100"/>
                    <a:pt x="853677" y="168815"/>
                    <a:pt x="852822" y="179530"/>
                  </a:cubicBezTo>
                  <a:cubicBezTo>
                    <a:pt x="847510" y="224557"/>
                    <a:pt x="849006" y="270012"/>
                    <a:pt x="843572" y="314978"/>
                  </a:cubicBezTo>
                  <a:cubicBezTo>
                    <a:pt x="834506" y="383267"/>
                    <a:pt x="822264" y="451404"/>
                    <a:pt x="802330" y="517434"/>
                  </a:cubicBezTo>
                  <a:cubicBezTo>
                    <a:pt x="792103" y="554891"/>
                    <a:pt x="784105" y="593385"/>
                    <a:pt x="764721" y="627454"/>
                  </a:cubicBezTo>
                  <a:cubicBezTo>
                    <a:pt x="752143" y="654867"/>
                    <a:pt x="735048" y="679502"/>
                    <a:pt x="715480" y="702428"/>
                  </a:cubicBezTo>
                  <a:cubicBezTo>
                    <a:pt x="696279" y="726056"/>
                    <a:pt x="675520" y="748677"/>
                    <a:pt x="652869" y="769038"/>
                  </a:cubicBezTo>
                  <a:cubicBezTo>
                    <a:pt x="619778" y="800573"/>
                    <a:pt x="582199" y="828078"/>
                    <a:pt x="540102" y="846241"/>
                  </a:cubicBezTo>
                  <a:cubicBezTo>
                    <a:pt x="498219" y="863245"/>
                    <a:pt x="452428" y="871060"/>
                    <a:pt x="407279" y="869808"/>
                  </a:cubicBezTo>
                  <a:cubicBezTo>
                    <a:pt x="384903" y="869533"/>
                    <a:pt x="363534" y="862817"/>
                    <a:pt x="342470" y="855979"/>
                  </a:cubicBezTo>
                  <a:cubicBezTo>
                    <a:pt x="313225" y="848439"/>
                    <a:pt x="286056" y="835007"/>
                    <a:pt x="260169" y="819713"/>
                  </a:cubicBezTo>
                  <a:cubicBezTo>
                    <a:pt x="208914" y="788820"/>
                    <a:pt x="174540" y="736863"/>
                    <a:pt x="154209" y="681578"/>
                  </a:cubicBezTo>
                  <a:cubicBezTo>
                    <a:pt x="144563" y="656912"/>
                    <a:pt x="139678" y="627759"/>
                    <a:pt x="149386" y="602391"/>
                  </a:cubicBezTo>
                  <a:cubicBezTo>
                    <a:pt x="156499" y="585509"/>
                    <a:pt x="167000" y="567987"/>
                    <a:pt x="183057" y="558432"/>
                  </a:cubicBezTo>
                  <a:cubicBezTo>
                    <a:pt x="237335" y="536697"/>
                    <a:pt x="287674" y="547167"/>
                    <a:pt x="335876" y="577847"/>
                  </a:cubicBezTo>
                  <a:cubicBezTo>
                    <a:pt x="397541" y="615945"/>
                    <a:pt x="446231" y="672267"/>
                    <a:pt x="483963" y="733627"/>
                  </a:cubicBezTo>
                  <a:cubicBezTo>
                    <a:pt x="500753" y="766169"/>
                    <a:pt x="520138" y="797642"/>
                    <a:pt x="532074" y="832382"/>
                  </a:cubicBezTo>
                  <a:cubicBezTo>
                    <a:pt x="569653" y="816294"/>
                    <a:pt x="606285" y="790529"/>
                    <a:pt x="639560" y="760307"/>
                  </a:cubicBezTo>
                  <a:cubicBezTo>
                    <a:pt x="639315" y="759850"/>
                    <a:pt x="639102" y="759331"/>
                    <a:pt x="638949" y="758781"/>
                  </a:cubicBezTo>
                  <a:cubicBezTo>
                    <a:pt x="632264" y="734573"/>
                    <a:pt x="626311" y="709571"/>
                    <a:pt x="615229" y="686951"/>
                  </a:cubicBezTo>
                  <a:cubicBezTo>
                    <a:pt x="614344" y="686798"/>
                    <a:pt x="613428" y="686493"/>
                    <a:pt x="612604" y="685944"/>
                  </a:cubicBezTo>
                  <a:cubicBezTo>
                    <a:pt x="609185" y="683898"/>
                    <a:pt x="607415" y="680082"/>
                    <a:pt x="605125" y="676969"/>
                  </a:cubicBezTo>
                  <a:cubicBezTo>
                    <a:pt x="584031" y="644915"/>
                    <a:pt x="565898" y="611122"/>
                    <a:pt x="541812" y="581358"/>
                  </a:cubicBezTo>
                  <a:cubicBezTo>
                    <a:pt x="522244" y="560447"/>
                    <a:pt x="503195" y="537796"/>
                    <a:pt x="480055" y="521006"/>
                  </a:cubicBezTo>
                  <a:cubicBezTo>
                    <a:pt x="448338" y="498996"/>
                    <a:pt x="416101" y="477749"/>
                    <a:pt x="378370" y="468194"/>
                  </a:cubicBezTo>
                  <a:cubicBezTo>
                    <a:pt x="346805" y="459799"/>
                    <a:pt x="314996" y="450183"/>
                    <a:pt x="282057" y="450152"/>
                  </a:cubicBezTo>
                  <a:cubicBezTo>
                    <a:pt x="254002" y="449939"/>
                    <a:pt x="225734" y="450763"/>
                    <a:pt x="198077" y="455678"/>
                  </a:cubicBezTo>
                  <a:cubicBezTo>
                    <a:pt x="174968" y="460287"/>
                    <a:pt x="152775" y="468560"/>
                    <a:pt x="130734" y="476772"/>
                  </a:cubicBezTo>
                  <a:cubicBezTo>
                    <a:pt x="112143" y="483030"/>
                    <a:pt x="95200" y="492799"/>
                    <a:pt x="78227" y="502232"/>
                  </a:cubicBezTo>
                  <a:cubicBezTo>
                    <a:pt x="61499" y="512428"/>
                    <a:pt x="42663" y="521372"/>
                    <a:pt x="31216" y="537857"/>
                  </a:cubicBezTo>
                  <a:cubicBezTo>
                    <a:pt x="16990" y="560935"/>
                    <a:pt x="6550" y="586273"/>
                    <a:pt x="1513" y="612831"/>
                  </a:cubicBezTo>
                  <a:cubicBezTo>
                    <a:pt x="-1296" y="639695"/>
                    <a:pt x="170" y="666589"/>
                    <a:pt x="2948" y="693362"/>
                  </a:cubicBezTo>
                  <a:cubicBezTo>
                    <a:pt x="5603" y="717264"/>
                    <a:pt x="14670" y="739702"/>
                    <a:pt x="23767" y="761773"/>
                  </a:cubicBezTo>
                  <a:cubicBezTo>
                    <a:pt x="31826" y="781860"/>
                    <a:pt x="41747" y="801427"/>
                    <a:pt x="54630" y="818797"/>
                  </a:cubicBezTo>
                  <a:cubicBezTo>
                    <a:pt x="91110" y="871029"/>
                    <a:pt x="136870" y="918041"/>
                    <a:pt x="193803" y="947622"/>
                  </a:cubicBezTo>
                  <a:cubicBezTo>
                    <a:pt x="215508" y="958795"/>
                    <a:pt x="237731" y="969326"/>
                    <a:pt x="260963" y="976958"/>
                  </a:cubicBezTo>
                  <a:cubicBezTo>
                    <a:pt x="292131" y="986208"/>
                    <a:pt x="324642" y="990940"/>
                    <a:pt x="357062" y="992832"/>
                  </a:cubicBezTo>
                  <a:cubicBezTo>
                    <a:pt x="393908" y="993870"/>
                    <a:pt x="430479" y="988253"/>
                    <a:pt x="466959" y="983949"/>
                  </a:cubicBezTo>
                  <a:cubicBezTo>
                    <a:pt x="489244" y="981232"/>
                    <a:pt x="510949" y="975401"/>
                    <a:pt x="532379" y="968777"/>
                  </a:cubicBezTo>
                  <a:cubicBezTo>
                    <a:pt x="569591" y="958611"/>
                    <a:pt x="605827" y="944935"/>
                    <a:pt x="639956" y="926985"/>
                  </a:cubicBezTo>
                  <a:cubicBezTo>
                    <a:pt x="729859" y="884766"/>
                    <a:pt x="809076" y="817454"/>
                    <a:pt x="859232" y="731215"/>
                  </a:cubicBezTo>
                  <a:cubicBezTo>
                    <a:pt x="875320" y="706213"/>
                    <a:pt x="887134" y="679258"/>
                    <a:pt x="898338" y="651906"/>
                  </a:cubicBezTo>
                  <a:cubicBezTo>
                    <a:pt x="908106" y="629133"/>
                    <a:pt x="917936" y="606207"/>
                    <a:pt x="924499" y="582243"/>
                  </a:cubicBezTo>
                  <a:cubicBezTo>
                    <a:pt x="944861" y="498568"/>
                    <a:pt x="952829" y="412085"/>
                    <a:pt x="948830" y="326090"/>
                  </a:cubicBezTo>
                  <a:cubicBezTo>
                    <a:pt x="948311" y="289000"/>
                    <a:pt x="942938" y="252306"/>
                    <a:pt x="940648" y="215338"/>
                  </a:cubicBezTo>
                  <a:cubicBezTo>
                    <a:pt x="941381" y="199372"/>
                    <a:pt x="923584" y="129710"/>
                    <a:pt x="942022" y="128122"/>
                  </a:cubicBezTo>
                  <a:cubicBezTo>
                    <a:pt x="947456" y="127756"/>
                    <a:pt x="952004" y="131877"/>
                    <a:pt x="956431" y="134502"/>
                  </a:cubicBezTo>
                  <a:cubicBezTo>
                    <a:pt x="969710" y="142867"/>
                    <a:pt x="979845" y="154986"/>
                    <a:pt x="992605" y="163961"/>
                  </a:cubicBezTo>
                  <a:cubicBezTo>
                    <a:pt x="1043036" y="198884"/>
                    <a:pt x="1091757" y="236432"/>
                    <a:pt x="1139471" y="274988"/>
                  </a:cubicBezTo>
                  <a:cubicBezTo>
                    <a:pt x="1151743" y="286436"/>
                    <a:pt x="1163160" y="296662"/>
                    <a:pt x="1175859" y="307102"/>
                  </a:cubicBezTo>
                  <a:cubicBezTo>
                    <a:pt x="1188681" y="318428"/>
                    <a:pt x="1199365" y="331890"/>
                    <a:pt x="1212278" y="343124"/>
                  </a:cubicBezTo>
                  <a:cubicBezTo>
                    <a:pt x="1230411" y="361380"/>
                    <a:pt x="1246743" y="382077"/>
                    <a:pt x="1270402" y="393647"/>
                  </a:cubicBezTo>
                  <a:cubicBezTo>
                    <a:pt x="1283254" y="381894"/>
                    <a:pt x="1297724" y="371972"/>
                    <a:pt x="1309629" y="359212"/>
                  </a:cubicBezTo>
                  <a:cubicBezTo>
                    <a:pt x="1274065" y="326945"/>
                    <a:pt x="1243569" y="289885"/>
                    <a:pt x="1207394" y="2585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23"/>
            <p:cNvSpPr/>
            <p:nvPr/>
          </p:nvSpPr>
          <p:spPr>
            <a:xfrm>
              <a:off x="4413803" y="2029485"/>
              <a:ext cx="475551" cy="574916"/>
            </a:xfrm>
            <a:custGeom>
              <a:avLst/>
              <a:gdLst/>
              <a:ahLst/>
              <a:cxnLst/>
              <a:rect l="l" t="t" r="r" b="b"/>
              <a:pathLst>
                <a:path w="475551" h="574916" extrusionOk="0">
                  <a:moveTo>
                    <a:pt x="359579" y="50339"/>
                  </a:moveTo>
                  <a:cubicBezTo>
                    <a:pt x="350695" y="53087"/>
                    <a:pt x="341812" y="55834"/>
                    <a:pt x="332867" y="58429"/>
                  </a:cubicBezTo>
                  <a:cubicBezTo>
                    <a:pt x="345902" y="92680"/>
                    <a:pt x="299715" y="174584"/>
                    <a:pt x="282895" y="202669"/>
                  </a:cubicBezTo>
                  <a:cubicBezTo>
                    <a:pt x="267936" y="229350"/>
                    <a:pt x="254046" y="256641"/>
                    <a:pt x="234998" y="280727"/>
                  </a:cubicBezTo>
                  <a:cubicBezTo>
                    <a:pt x="220650" y="299745"/>
                    <a:pt x="207218" y="319588"/>
                    <a:pt x="190794" y="336927"/>
                  </a:cubicBezTo>
                  <a:cubicBezTo>
                    <a:pt x="169120" y="358693"/>
                    <a:pt x="147873" y="381100"/>
                    <a:pt x="123909" y="400363"/>
                  </a:cubicBezTo>
                  <a:cubicBezTo>
                    <a:pt x="84041" y="431989"/>
                    <a:pt x="40601" y="458792"/>
                    <a:pt x="0" y="489319"/>
                  </a:cubicBezTo>
                  <a:cubicBezTo>
                    <a:pt x="32969" y="520975"/>
                    <a:pt x="71006" y="546923"/>
                    <a:pt x="107181" y="574916"/>
                  </a:cubicBezTo>
                  <a:cubicBezTo>
                    <a:pt x="107913" y="574123"/>
                    <a:pt x="108738" y="573482"/>
                    <a:pt x="109592" y="573085"/>
                  </a:cubicBezTo>
                  <a:cubicBezTo>
                    <a:pt x="118720" y="566918"/>
                    <a:pt x="127481" y="560203"/>
                    <a:pt x="136029" y="553242"/>
                  </a:cubicBezTo>
                  <a:cubicBezTo>
                    <a:pt x="165518" y="529065"/>
                    <a:pt x="192657" y="502323"/>
                    <a:pt x="219612" y="475368"/>
                  </a:cubicBezTo>
                  <a:cubicBezTo>
                    <a:pt x="258656" y="431103"/>
                    <a:pt x="296815" y="385191"/>
                    <a:pt x="327983" y="335126"/>
                  </a:cubicBezTo>
                  <a:cubicBezTo>
                    <a:pt x="357228" y="295685"/>
                    <a:pt x="378780" y="252764"/>
                    <a:pt x="402317" y="210026"/>
                  </a:cubicBezTo>
                  <a:cubicBezTo>
                    <a:pt x="437178" y="154131"/>
                    <a:pt x="449664" y="88712"/>
                    <a:pt x="469354" y="26833"/>
                  </a:cubicBezTo>
                  <a:cubicBezTo>
                    <a:pt x="471796" y="17980"/>
                    <a:pt x="473750" y="9006"/>
                    <a:pt x="475551" y="0"/>
                  </a:cubicBezTo>
                  <a:cubicBezTo>
                    <a:pt x="469720" y="3114"/>
                    <a:pt x="463798" y="6075"/>
                    <a:pt x="457845" y="8914"/>
                  </a:cubicBezTo>
                  <a:cubicBezTo>
                    <a:pt x="426280" y="25337"/>
                    <a:pt x="393861" y="40387"/>
                    <a:pt x="359579" y="503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4CC8EC30-6952-F3E4-7A3C-7B7BCFC422D6}"/>
              </a:ext>
            </a:extLst>
          </p:cNvPr>
          <p:cNvSpPr/>
          <p:nvPr/>
        </p:nvSpPr>
        <p:spPr>
          <a:xfrm>
            <a:off x="3041311" y="75975"/>
            <a:ext cx="3282365" cy="104127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ysClr val="windowText" lastClr="000000"/>
                </a:solidFill>
              </a:rPr>
              <a:t>Quy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tắc</a:t>
            </a:r>
            <a:endParaRPr lang="en-US" sz="3200" b="1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Hộp Văn bản 73">
                <a:extLst>
                  <a:ext uri="{FF2B5EF4-FFF2-40B4-BE49-F238E27FC236}">
                    <a16:creationId xmlns:a16="http://schemas.microsoft.com/office/drawing/2014/main" id="{4DE9D0EC-7336-4063-F560-B1EBE9772FB1}"/>
                  </a:ext>
                </a:extLst>
              </p:cNvPr>
              <p:cNvSpPr txBox="1"/>
              <p:nvPr/>
            </p:nvSpPr>
            <p:spPr>
              <a:xfrm>
                <a:off x="3263" y="1159142"/>
                <a:ext cx="9087967" cy="3785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Khi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bỏ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đằng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trước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giữ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nguyên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hạng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22860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22860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Khi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bỏ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đằng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trước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phải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đổi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hạng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thành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và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thành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Hộp Văn bản 73">
                <a:extLst>
                  <a:ext uri="{FF2B5EF4-FFF2-40B4-BE49-F238E27FC236}">
                    <a16:creationId xmlns:a16="http://schemas.microsoft.com/office/drawing/2014/main" id="{4DE9D0EC-7336-4063-F560-B1EBE9772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" y="1159142"/>
                <a:ext cx="9087967" cy="3785652"/>
              </a:xfrm>
              <a:prstGeom prst="rect">
                <a:avLst/>
              </a:prstGeom>
              <a:blipFill>
                <a:blip r:embed="rId3"/>
                <a:stretch>
                  <a:fillRect l="-604" r="-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25"/>
          <p:cNvSpPr/>
          <p:nvPr/>
        </p:nvSpPr>
        <p:spPr>
          <a:xfrm>
            <a:off x="5149327" y="1118886"/>
            <a:ext cx="3158493" cy="2903264"/>
          </a:xfrm>
          <a:custGeom>
            <a:avLst/>
            <a:gdLst/>
            <a:ahLst/>
            <a:cxnLst/>
            <a:rect l="l" t="t" r="r" b="b"/>
            <a:pathLst>
              <a:path w="6316985" h="5806529" extrusionOk="0">
                <a:moveTo>
                  <a:pt x="6014669" y="1606510"/>
                </a:moveTo>
                <a:cubicBezTo>
                  <a:pt x="6079478" y="1415115"/>
                  <a:pt x="6137718" y="1221571"/>
                  <a:pt x="6203411" y="1030302"/>
                </a:cubicBezTo>
                <a:cubicBezTo>
                  <a:pt x="6229815" y="952733"/>
                  <a:pt x="6260641" y="872384"/>
                  <a:pt x="6291972" y="795321"/>
                </a:cubicBezTo>
                <a:cubicBezTo>
                  <a:pt x="6300562" y="769927"/>
                  <a:pt x="6315975" y="745545"/>
                  <a:pt x="6316986" y="718510"/>
                </a:cubicBezTo>
                <a:cubicBezTo>
                  <a:pt x="6314964" y="676188"/>
                  <a:pt x="6266073" y="669871"/>
                  <a:pt x="6232216" y="672019"/>
                </a:cubicBezTo>
                <a:cubicBezTo>
                  <a:pt x="6178019" y="673408"/>
                  <a:pt x="6124074" y="678714"/>
                  <a:pt x="6070256" y="684399"/>
                </a:cubicBezTo>
                <a:cubicBezTo>
                  <a:pt x="5965651" y="695264"/>
                  <a:pt x="5860289" y="694506"/>
                  <a:pt x="5755179" y="699307"/>
                </a:cubicBezTo>
                <a:cubicBezTo>
                  <a:pt x="5619244" y="706003"/>
                  <a:pt x="5483182" y="704992"/>
                  <a:pt x="5347247" y="712067"/>
                </a:cubicBezTo>
                <a:cubicBezTo>
                  <a:pt x="5076766" y="735312"/>
                  <a:pt x="4806285" y="760452"/>
                  <a:pt x="4535552" y="782435"/>
                </a:cubicBezTo>
                <a:cubicBezTo>
                  <a:pt x="4373592" y="798605"/>
                  <a:pt x="4210873" y="803911"/>
                  <a:pt x="4048156" y="806564"/>
                </a:cubicBezTo>
                <a:cubicBezTo>
                  <a:pt x="4052577" y="797595"/>
                  <a:pt x="4056872" y="788625"/>
                  <a:pt x="4061168" y="780034"/>
                </a:cubicBezTo>
                <a:cubicBezTo>
                  <a:pt x="4115618" y="672398"/>
                  <a:pt x="4146948" y="553391"/>
                  <a:pt x="4161098" y="433879"/>
                </a:cubicBezTo>
                <a:cubicBezTo>
                  <a:pt x="4188386" y="243242"/>
                  <a:pt x="4067358" y="139521"/>
                  <a:pt x="3890491" y="109833"/>
                </a:cubicBezTo>
                <a:cubicBezTo>
                  <a:pt x="3827829" y="-41894"/>
                  <a:pt x="3614704" y="-41641"/>
                  <a:pt x="3621147" y="143311"/>
                </a:cubicBezTo>
                <a:cubicBezTo>
                  <a:pt x="3487865" y="177927"/>
                  <a:pt x="3368479" y="266487"/>
                  <a:pt x="3300385" y="386504"/>
                </a:cubicBezTo>
                <a:cubicBezTo>
                  <a:pt x="3264254" y="459525"/>
                  <a:pt x="3251115" y="541642"/>
                  <a:pt x="3231660" y="619969"/>
                </a:cubicBezTo>
                <a:cubicBezTo>
                  <a:pt x="3126929" y="619211"/>
                  <a:pt x="3021693" y="614537"/>
                  <a:pt x="2917467" y="627802"/>
                </a:cubicBezTo>
                <a:cubicBezTo>
                  <a:pt x="2882599" y="633866"/>
                  <a:pt x="2835224" y="633866"/>
                  <a:pt x="2820443" y="672777"/>
                </a:cubicBezTo>
                <a:cubicBezTo>
                  <a:pt x="2804019" y="716994"/>
                  <a:pt x="2842930" y="753757"/>
                  <a:pt x="2881209" y="768033"/>
                </a:cubicBezTo>
                <a:cubicBezTo>
                  <a:pt x="2961431" y="799490"/>
                  <a:pt x="3047338" y="813260"/>
                  <a:pt x="3131730" y="829178"/>
                </a:cubicBezTo>
                <a:cubicBezTo>
                  <a:pt x="3139562" y="830947"/>
                  <a:pt x="3147521" y="832715"/>
                  <a:pt x="3155480" y="834358"/>
                </a:cubicBezTo>
                <a:cubicBezTo>
                  <a:pt x="2966864" y="836379"/>
                  <a:pt x="2778247" y="838021"/>
                  <a:pt x="2589505" y="838779"/>
                </a:cubicBezTo>
                <a:cubicBezTo>
                  <a:pt x="2390529" y="845223"/>
                  <a:pt x="2191300" y="850150"/>
                  <a:pt x="1992198" y="850276"/>
                </a:cubicBezTo>
                <a:cubicBezTo>
                  <a:pt x="1866369" y="845980"/>
                  <a:pt x="1740920" y="837011"/>
                  <a:pt x="1614839" y="833852"/>
                </a:cubicBezTo>
                <a:cubicBezTo>
                  <a:pt x="1557609" y="829810"/>
                  <a:pt x="1498232" y="822735"/>
                  <a:pt x="1440498" y="830189"/>
                </a:cubicBezTo>
                <a:cubicBezTo>
                  <a:pt x="1359391" y="826020"/>
                  <a:pt x="1277148" y="829810"/>
                  <a:pt x="1196547" y="837516"/>
                </a:cubicBezTo>
                <a:cubicBezTo>
                  <a:pt x="1174186" y="841306"/>
                  <a:pt x="1151699" y="844464"/>
                  <a:pt x="1129085" y="847244"/>
                </a:cubicBezTo>
                <a:cubicBezTo>
                  <a:pt x="1111398" y="847749"/>
                  <a:pt x="1093585" y="848760"/>
                  <a:pt x="1075898" y="850150"/>
                </a:cubicBezTo>
                <a:cubicBezTo>
                  <a:pt x="1059601" y="852045"/>
                  <a:pt x="1042293" y="851413"/>
                  <a:pt x="1026502" y="856466"/>
                </a:cubicBezTo>
                <a:cubicBezTo>
                  <a:pt x="1025996" y="855329"/>
                  <a:pt x="1025491" y="854192"/>
                  <a:pt x="1024607" y="853308"/>
                </a:cubicBezTo>
                <a:cubicBezTo>
                  <a:pt x="1017279" y="846107"/>
                  <a:pt x="1007552" y="852929"/>
                  <a:pt x="1003130" y="860004"/>
                </a:cubicBezTo>
                <a:cubicBezTo>
                  <a:pt x="938321" y="988611"/>
                  <a:pt x="898525" y="1127831"/>
                  <a:pt x="843065" y="1260482"/>
                </a:cubicBezTo>
                <a:cubicBezTo>
                  <a:pt x="776487" y="1417389"/>
                  <a:pt x="729743" y="1578970"/>
                  <a:pt x="671882" y="1738782"/>
                </a:cubicBezTo>
                <a:cubicBezTo>
                  <a:pt x="529883" y="1665761"/>
                  <a:pt x="468611" y="1529447"/>
                  <a:pt x="460273" y="1371277"/>
                </a:cubicBezTo>
                <a:cubicBezTo>
                  <a:pt x="453704" y="1215128"/>
                  <a:pt x="449914" y="1057969"/>
                  <a:pt x="482003" y="904094"/>
                </a:cubicBezTo>
                <a:cubicBezTo>
                  <a:pt x="574732" y="838653"/>
                  <a:pt x="687422" y="790267"/>
                  <a:pt x="748693" y="690084"/>
                </a:cubicBezTo>
                <a:cubicBezTo>
                  <a:pt x="791268" y="632729"/>
                  <a:pt x="798595" y="542021"/>
                  <a:pt x="708393" y="534441"/>
                </a:cubicBezTo>
                <a:cubicBezTo>
                  <a:pt x="641941" y="532799"/>
                  <a:pt x="578395" y="562108"/>
                  <a:pt x="517755" y="586491"/>
                </a:cubicBezTo>
                <a:cubicBezTo>
                  <a:pt x="515228" y="491235"/>
                  <a:pt x="577890" y="212163"/>
                  <a:pt x="513586" y="153545"/>
                </a:cubicBezTo>
                <a:cubicBezTo>
                  <a:pt x="453198" y="112739"/>
                  <a:pt x="387252" y="186644"/>
                  <a:pt x="364259" y="238820"/>
                </a:cubicBezTo>
                <a:cubicBezTo>
                  <a:pt x="344678" y="111223"/>
                  <a:pt x="248664" y="90251"/>
                  <a:pt x="203689" y="218101"/>
                </a:cubicBezTo>
                <a:cubicBezTo>
                  <a:pt x="191308" y="177801"/>
                  <a:pt x="139132" y="137374"/>
                  <a:pt x="107928" y="183486"/>
                </a:cubicBezTo>
                <a:cubicBezTo>
                  <a:pt x="90368" y="206478"/>
                  <a:pt x="82409" y="234777"/>
                  <a:pt x="78618" y="262950"/>
                </a:cubicBezTo>
                <a:cubicBezTo>
                  <a:pt x="65101" y="336350"/>
                  <a:pt x="64216" y="411139"/>
                  <a:pt x="63332" y="485424"/>
                </a:cubicBezTo>
                <a:cubicBezTo>
                  <a:pt x="66617" y="796963"/>
                  <a:pt x="87967" y="1110145"/>
                  <a:pt x="148860" y="1416125"/>
                </a:cubicBezTo>
                <a:cubicBezTo>
                  <a:pt x="185118" y="1568737"/>
                  <a:pt x="234388" y="1719958"/>
                  <a:pt x="318527" y="1853241"/>
                </a:cubicBezTo>
                <a:cubicBezTo>
                  <a:pt x="370197" y="1942306"/>
                  <a:pt x="427047" y="2031750"/>
                  <a:pt x="512828" y="2091632"/>
                </a:cubicBezTo>
                <a:cubicBezTo>
                  <a:pt x="515986" y="2093780"/>
                  <a:pt x="519397" y="2095044"/>
                  <a:pt x="522682" y="2095675"/>
                </a:cubicBezTo>
                <a:cubicBezTo>
                  <a:pt x="497415" y="2155684"/>
                  <a:pt x="473538" y="2216198"/>
                  <a:pt x="452819" y="2278101"/>
                </a:cubicBezTo>
                <a:cubicBezTo>
                  <a:pt x="331034" y="2658240"/>
                  <a:pt x="184486" y="3026124"/>
                  <a:pt x="55247" y="3404241"/>
                </a:cubicBezTo>
                <a:cubicBezTo>
                  <a:pt x="38192" y="3453259"/>
                  <a:pt x="20505" y="3502277"/>
                  <a:pt x="4713" y="3551673"/>
                </a:cubicBezTo>
                <a:cubicBezTo>
                  <a:pt x="-1604" y="3569865"/>
                  <a:pt x="-3120" y="3590963"/>
                  <a:pt x="10019" y="3606628"/>
                </a:cubicBezTo>
                <a:cubicBezTo>
                  <a:pt x="50320" y="3642381"/>
                  <a:pt x="112981" y="3629242"/>
                  <a:pt x="163136" y="3634422"/>
                </a:cubicBezTo>
                <a:cubicBezTo>
                  <a:pt x="218217" y="3635559"/>
                  <a:pt x="273299" y="3635433"/>
                  <a:pt x="328381" y="3635685"/>
                </a:cubicBezTo>
                <a:cubicBezTo>
                  <a:pt x="892209" y="3628358"/>
                  <a:pt x="1456037" y="3635180"/>
                  <a:pt x="2019739" y="3628989"/>
                </a:cubicBezTo>
                <a:cubicBezTo>
                  <a:pt x="1943686" y="3713759"/>
                  <a:pt x="1910965" y="3836809"/>
                  <a:pt x="1913113" y="3949119"/>
                </a:cubicBezTo>
                <a:cubicBezTo>
                  <a:pt x="1919051" y="4024793"/>
                  <a:pt x="1948486" y="4097309"/>
                  <a:pt x="1979059" y="4166035"/>
                </a:cubicBezTo>
                <a:cubicBezTo>
                  <a:pt x="1940022" y="4176899"/>
                  <a:pt x="1901364" y="4191175"/>
                  <a:pt x="1871928" y="4219221"/>
                </a:cubicBezTo>
                <a:cubicBezTo>
                  <a:pt x="1813435" y="4274429"/>
                  <a:pt x="1857905" y="4350103"/>
                  <a:pt x="1918419" y="4380297"/>
                </a:cubicBezTo>
                <a:cubicBezTo>
                  <a:pt x="1864727" y="4420977"/>
                  <a:pt x="1823289" y="4502209"/>
                  <a:pt x="1884309" y="4555522"/>
                </a:cubicBezTo>
                <a:cubicBezTo>
                  <a:pt x="1826827" y="4597339"/>
                  <a:pt x="1793222" y="4690699"/>
                  <a:pt x="1858284" y="4741107"/>
                </a:cubicBezTo>
                <a:cubicBezTo>
                  <a:pt x="1864474" y="4745528"/>
                  <a:pt x="1870917" y="4749571"/>
                  <a:pt x="1877360" y="4753361"/>
                </a:cubicBezTo>
                <a:cubicBezTo>
                  <a:pt x="1683690" y="4776354"/>
                  <a:pt x="1409167" y="4862261"/>
                  <a:pt x="1328566" y="5006913"/>
                </a:cubicBezTo>
                <a:cubicBezTo>
                  <a:pt x="1281064" y="5078671"/>
                  <a:pt x="1256303" y="5175316"/>
                  <a:pt x="1296604" y="5255665"/>
                </a:cubicBezTo>
                <a:cubicBezTo>
                  <a:pt x="1305068" y="5271835"/>
                  <a:pt x="1317070" y="5285479"/>
                  <a:pt x="1331851" y="5296976"/>
                </a:cubicBezTo>
                <a:cubicBezTo>
                  <a:pt x="1326545" y="5299755"/>
                  <a:pt x="1322502" y="5307588"/>
                  <a:pt x="1321997" y="5314410"/>
                </a:cubicBezTo>
                <a:cubicBezTo>
                  <a:pt x="1304815" y="5464368"/>
                  <a:pt x="1351180" y="5515028"/>
                  <a:pt x="1498738" y="5531451"/>
                </a:cubicBezTo>
                <a:cubicBezTo>
                  <a:pt x="1648443" y="5543200"/>
                  <a:pt x="1798528" y="5556718"/>
                  <a:pt x="1949118" y="5558360"/>
                </a:cubicBezTo>
                <a:cubicBezTo>
                  <a:pt x="2025676" y="5560255"/>
                  <a:pt x="2101729" y="5555455"/>
                  <a:pt x="2177656" y="5546106"/>
                </a:cubicBezTo>
                <a:cubicBezTo>
                  <a:pt x="2225536" y="5542442"/>
                  <a:pt x="2284155" y="5544085"/>
                  <a:pt x="2325593" y="5513765"/>
                </a:cubicBezTo>
                <a:cubicBezTo>
                  <a:pt x="2393182" y="5460831"/>
                  <a:pt x="2393687" y="5364817"/>
                  <a:pt x="2396087" y="5286111"/>
                </a:cubicBezTo>
                <a:cubicBezTo>
                  <a:pt x="2395456" y="5266277"/>
                  <a:pt x="2381433" y="5255917"/>
                  <a:pt x="2366652" y="5254907"/>
                </a:cubicBezTo>
                <a:cubicBezTo>
                  <a:pt x="2393687" y="5212585"/>
                  <a:pt x="2407205" y="5155103"/>
                  <a:pt x="2405815" y="5079302"/>
                </a:cubicBezTo>
                <a:cubicBezTo>
                  <a:pt x="2406952" y="5030285"/>
                  <a:pt x="2395077" y="4982404"/>
                  <a:pt x="2389013" y="4934018"/>
                </a:cubicBezTo>
                <a:cubicBezTo>
                  <a:pt x="2381054" y="4886517"/>
                  <a:pt x="2377769" y="4837120"/>
                  <a:pt x="2361598" y="4791767"/>
                </a:cubicBezTo>
                <a:cubicBezTo>
                  <a:pt x="2361219" y="4791009"/>
                  <a:pt x="2360714" y="4790251"/>
                  <a:pt x="2360335" y="4789619"/>
                </a:cubicBezTo>
                <a:cubicBezTo>
                  <a:pt x="2369431" y="4782292"/>
                  <a:pt x="2377264" y="4773195"/>
                  <a:pt x="2383201" y="4761699"/>
                </a:cubicBezTo>
                <a:cubicBezTo>
                  <a:pt x="2423502" y="4691584"/>
                  <a:pt x="2372716" y="4618436"/>
                  <a:pt x="2313212" y="4579652"/>
                </a:cubicBezTo>
                <a:cubicBezTo>
                  <a:pt x="2379411" y="4509789"/>
                  <a:pt x="2426155" y="4412386"/>
                  <a:pt x="2318897" y="4354272"/>
                </a:cubicBezTo>
                <a:cubicBezTo>
                  <a:pt x="2370947" y="4291484"/>
                  <a:pt x="2365641" y="4215558"/>
                  <a:pt x="2304874" y="4160981"/>
                </a:cubicBezTo>
                <a:cubicBezTo>
                  <a:pt x="2298431" y="4142915"/>
                  <a:pt x="2274554" y="4134072"/>
                  <a:pt x="2243097" y="4131040"/>
                </a:cubicBezTo>
                <a:cubicBezTo>
                  <a:pt x="2247771" y="4125102"/>
                  <a:pt x="2250298" y="4117649"/>
                  <a:pt x="2249035" y="4109311"/>
                </a:cubicBezTo>
                <a:cubicBezTo>
                  <a:pt x="2246255" y="4088213"/>
                  <a:pt x="2242971" y="4067242"/>
                  <a:pt x="2240697" y="4046144"/>
                </a:cubicBezTo>
                <a:cubicBezTo>
                  <a:pt x="2228063" y="3908945"/>
                  <a:pt x="2215809" y="3749891"/>
                  <a:pt x="2304243" y="3633285"/>
                </a:cubicBezTo>
                <a:cubicBezTo>
                  <a:pt x="2306264" y="3630758"/>
                  <a:pt x="2308412" y="3627852"/>
                  <a:pt x="2310433" y="3624821"/>
                </a:cubicBezTo>
                <a:cubicBezTo>
                  <a:pt x="2337089" y="3624315"/>
                  <a:pt x="2363746" y="3623936"/>
                  <a:pt x="2390276" y="3623304"/>
                </a:cubicBezTo>
                <a:cubicBezTo>
                  <a:pt x="2788228" y="3606881"/>
                  <a:pt x="3186306" y="3589826"/>
                  <a:pt x="3584510" y="3578077"/>
                </a:cubicBezTo>
                <a:cubicBezTo>
                  <a:pt x="3619125" y="3741679"/>
                  <a:pt x="3674712" y="3901365"/>
                  <a:pt x="3715518" y="4063957"/>
                </a:cubicBezTo>
                <a:cubicBezTo>
                  <a:pt x="3760620" y="4221369"/>
                  <a:pt x="3804205" y="4380297"/>
                  <a:pt x="3863203" y="4532908"/>
                </a:cubicBezTo>
                <a:cubicBezTo>
                  <a:pt x="3856128" y="4540741"/>
                  <a:pt x="3849432" y="4548700"/>
                  <a:pt x="3844000" y="4556280"/>
                </a:cubicBezTo>
                <a:cubicBezTo>
                  <a:pt x="3822271" y="4566387"/>
                  <a:pt x="3810016" y="4591148"/>
                  <a:pt x="3800162" y="4611867"/>
                </a:cubicBezTo>
                <a:cubicBezTo>
                  <a:pt x="3760241" y="4689815"/>
                  <a:pt x="3820881" y="4778375"/>
                  <a:pt x="3900218" y="4796693"/>
                </a:cubicBezTo>
                <a:cubicBezTo>
                  <a:pt x="3827576" y="4900793"/>
                  <a:pt x="3901355" y="4985942"/>
                  <a:pt x="4012403" y="5000596"/>
                </a:cubicBezTo>
                <a:cubicBezTo>
                  <a:pt x="3988779" y="5069069"/>
                  <a:pt x="4028321" y="5120740"/>
                  <a:pt x="4089593" y="5137921"/>
                </a:cubicBezTo>
                <a:cubicBezTo>
                  <a:pt x="4081887" y="5144870"/>
                  <a:pt x="4074433" y="5151818"/>
                  <a:pt x="4067106" y="5158135"/>
                </a:cubicBezTo>
                <a:cubicBezTo>
                  <a:pt x="3977788" y="5254907"/>
                  <a:pt x="3868382" y="5393747"/>
                  <a:pt x="3886827" y="5532841"/>
                </a:cubicBezTo>
                <a:cubicBezTo>
                  <a:pt x="3891628" y="5576805"/>
                  <a:pt x="3915000" y="5616348"/>
                  <a:pt x="3950752" y="5639340"/>
                </a:cubicBezTo>
                <a:cubicBezTo>
                  <a:pt x="3950373" y="5643130"/>
                  <a:pt x="3950247" y="5647300"/>
                  <a:pt x="3950373" y="5651595"/>
                </a:cubicBezTo>
                <a:cubicBezTo>
                  <a:pt x="3944183" y="5654753"/>
                  <a:pt x="3939382" y="5660312"/>
                  <a:pt x="3938371" y="5668018"/>
                </a:cubicBezTo>
                <a:cubicBezTo>
                  <a:pt x="3936350" y="5687347"/>
                  <a:pt x="3951131" y="5702507"/>
                  <a:pt x="3961869" y="5716909"/>
                </a:cubicBezTo>
                <a:cubicBezTo>
                  <a:pt x="3997369" y="5764790"/>
                  <a:pt x="4049545" y="5801174"/>
                  <a:pt x="4110438" y="5804080"/>
                </a:cubicBezTo>
                <a:cubicBezTo>
                  <a:pt x="4236519" y="5820882"/>
                  <a:pt x="4348578" y="5748240"/>
                  <a:pt x="4446865" y="5678378"/>
                </a:cubicBezTo>
                <a:cubicBezTo>
                  <a:pt x="4612868" y="5564677"/>
                  <a:pt x="4743371" y="5379598"/>
                  <a:pt x="4663275" y="5173548"/>
                </a:cubicBezTo>
                <a:cubicBezTo>
                  <a:pt x="4657085" y="5155860"/>
                  <a:pt x="4651653" y="5135900"/>
                  <a:pt x="4638893" y="5119982"/>
                </a:cubicBezTo>
                <a:cubicBezTo>
                  <a:pt x="4637629" y="5118213"/>
                  <a:pt x="4636240" y="5116697"/>
                  <a:pt x="4634724" y="5115434"/>
                </a:cubicBezTo>
                <a:cubicBezTo>
                  <a:pt x="4632829" y="5054288"/>
                  <a:pt x="4608067" y="4994153"/>
                  <a:pt x="4581916" y="4939324"/>
                </a:cubicBezTo>
                <a:cubicBezTo>
                  <a:pt x="4560818" y="4896750"/>
                  <a:pt x="4531762" y="4858850"/>
                  <a:pt x="4502073" y="4821834"/>
                </a:cubicBezTo>
                <a:cubicBezTo>
                  <a:pt x="4498536" y="4816907"/>
                  <a:pt x="4494114" y="4811854"/>
                  <a:pt x="4489187" y="4807305"/>
                </a:cubicBezTo>
                <a:cubicBezTo>
                  <a:pt x="4492345" y="4796314"/>
                  <a:pt x="4494241" y="4785576"/>
                  <a:pt x="4495251" y="4777112"/>
                </a:cubicBezTo>
                <a:cubicBezTo>
                  <a:pt x="4501568" y="4726957"/>
                  <a:pt x="4459625" y="4683877"/>
                  <a:pt x="4410228" y="4682361"/>
                </a:cubicBezTo>
                <a:cubicBezTo>
                  <a:pt x="4449645" y="4594938"/>
                  <a:pt x="4394689" y="4529118"/>
                  <a:pt x="4303350" y="4527981"/>
                </a:cubicBezTo>
                <a:cubicBezTo>
                  <a:pt x="4353505" y="4458877"/>
                  <a:pt x="4347061" y="4352251"/>
                  <a:pt x="4253701" y="4327363"/>
                </a:cubicBezTo>
                <a:cubicBezTo>
                  <a:pt x="4226539" y="4323573"/>
                  <a:pt x="4200009" y="4324457"/>
                  <a:pt x="4174111" y="4328879"/>
                </a:cubicBezTo>
                <a:cubicBezTo>
                  <a:pt x="4169815" y="4311698"/>
                  <a:pt x="4160466" y="4294516"/>
                  <a:pt x="4156550" y="4278219"/>
                </a:cubicBezTo>
                <a:cubicBezTo>
                  <a:pt x="4139748" y="4224022"/>
                  <a:pt x="4123829" y="4169698"/>
                  <a:pt x="4104753" y="4116259"/>
                </a:cubicBezTo>
                <a:cubicBezTo>
                  <a:pt x="4053082" y="3947477"/>
                  <a:pt x="4026931" y="3772757"/>
                  <a:pt x="3979556" y="3602459"/>
                </a:cubicBezTo>
                <a:cubicBezTo>
                  <a:pt x="3977409" y="3597785"/>
                  <a:pt x="3974376" y="3583004"/>
                  <a:pt x="3970334" y="3568854"/>
                </a:cubicBezTo>
                <a:cubicBezTo>
                  <a:pt x="4120798" y="3566075"/>
                  <a:pt x="4271135" y="3564180"/>
                  <a:pt x="4421599" y="3563801"/>
                </a:cubicBezTo>
                <a:cubicBezTo>
                  <a:pt x="4709387" y="3564307"/>
                  <a:pt x="4996670" y="3541945"/>
                  <a:pt x="5284585" y="3545230"/>
                </a:cubicBezTo>
                <a:cubicBezTo>
                  <a:pt x="5378830" y="3559000"/>
                  <a:pt x="5457536" y="3297995"/>
                  <a:pt x="5486214" y="3221942"/>
                </a:cubicBezTo>
                <a:cubicBezTo>
                  <a:pt x="5528789" y="3096492"/>
                  <a:pt x="5568205" y="2970158"/>
                  <a:pt x="5611411" y="2844835"/>
                </a:cubicBezTo>
                <a:cubicBezTo>
                  <a:pt x="5654743" y="2719259"/>
                  <a:pt x="5702751" y="2595326"/>
                  <a:pt x="5744820" y="2469371"/>
                </a:cubicBezTo>
                <a:cubicBezTo>
                  <a:pt x="5770213" y="2534812"/>
                  <a:pt x="5799396" y="2599116"/>
                  <a:pt x="5821125" y="2665694"/>
                </a:cubicBezTo>
                <a:cubicBezTo>
                  <a:pt x="5849424" y="2750211"/>
                  <a:pt x="5869511" y="2835613"/>
                  <a:pt x="5876333" y="2925310"/>
                </a:cubicBezTo>
                <a:cubicBezTo>
                  <a:pt x="5886945" y="3162059"/>
                  <a:pt x="5881639" y="3405884"/>
                  <a:pt x="5800154" y="3630884"/>
                </a:cubicBezTo>
                <a:cubicBezTo>
                  <a:pt x="5777035" y="3664363"/>
                  <a:pt x="5733450" y="3676870"/>
                  <a:pt x="5702371" y="3702263"/>
                </a:cubicBezTo>
                <a:cubicBezTo>
                  <a:pt x="5632762" y="3751407"/>
                  <a:pt x="5561509" y="3807246"/>
                  <a:pt x="5517924" y="3882036"/>
                </a:cubicBezTo>
                <a:cubicBezTo>
                  <a:pt x="5488362" y="3930675"/>
                  <a:pt x="5532073" y="3971101"/>
                  <a:pt x="5580712" y="3972618"/>
                </a:cubicBezTo>
                <a:cubicBezTo>
                  <a:pt x="5625308" y="3976408"/>
                  <a:pt x="5668261" y="3960110"/>
                  <a:pt x="5709572" y="3945330"/>
                </a:cubicBezTo>
                <a:cubicBezTo>
                  <a:pt x="5684685" y="4040838"/>
                  <a:pt x="5539401" y="4258132"/>
                  <a:pt x="5569721" y="4339491"/>
                </a:cubicBezTo>
                <a:cubicBezTo>
                  <a:pt x="5610906" y="4403669"/>
                  <a:pt x="5689233" y="4357052"/>
                  <a:pt x="5722964" y="4309676"/>
                </a:cubicBezTo>
                <a:cubicBezTo>
                  <a:pt x="5718037" y="4343407"/>
                  <a:pt x="5744062" y="4376886"/>
                  <a:pt x="5779435" y="4375244"/>
                </a:cubicBezTo>
                <a:cubicBezTo>
                  <a:pt x="5813924" y="4375117"/>
                  <a:pt x="5840454" y="4346692"/>
                  <a:pt x="5860036" y="4321299"/>
                </a:cubicBezTo>
                <a:cubicBezTo>
                  <a:pt x="5860163" y="4344545"/>
                  <a:pt x="5873048" y="4367032"/>
                  <a:pt x="5895410" y="4375244"/>
                </a:cubicBezTo>
                <a:cubicBezTo>
                  <a:pt x="6058127" y="4419334"/>
                  <a:pt x="6132286" y="4016582"/>
                  <a:pt x="6149720" y="3900860"/>
                </a:cubicBezTo>
                <a:cubicBezTo>
                  <a:pt x="6177766" y="3672448"/>
                  <a:pt x="6201517" y="3443531"/>
                  <a:pt x="6227794" y="3214867"/>
                </a:cubicBezTo>
                <a:cubicBezTo>
                  <a:pt x="6251924" y="2926194"/>
                  <a:pt x="6207581" y="2625772"/>
                  <a:pt x="6063939" y="2371462"/>
                </a:cubicBezTo>
                <a:cubicBezTo>
                  <a:pt x="6018964" y="2271406"/>
                  <a:pt x="5943290" y="2192447"/>
                  <a:pt x="5878355" y="2106161"/>
                </a:cubicBezTo>
                <a:cubicBezTo>
                  <a:pt x="5873048" y="2097318"/>
                  <a:pt x="5864079" y="2091380"/>
                  <a:pt x="5854351" y="2089738"/>
                </a:cubicBezTo>
                <a:cubicBezTo>
                  <a:pt x="5859531" y="2071040"/>
                  <a:pt x="5864710" y="2052343"/>
                  <a:pt x="5870143" y="2033645"/>
                </a:cubicBezTo>
                <a:cubicBezTo>
                  <a:pt x="5912844" y="1889625"/>
                  <a:pt x="5966662" y="1749141"/>
                  <a:pt x="6014669" y="16065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0" name="Google Shape;980;p25"/>
          <p:cNvGrpSpPr/>
          <p:nvPr/>
        </p:nvGrpSpPr>
        <p:grpSpPr>
          <a:xfrm>
            <a:off x="5149327" y="1118886"/>
            <a:ext cx="3158493" cy="2903264"/>
            <a:chOff x="10298653" y="2237772"/>
            <a:chExt cx="6316985" cy="5806529"/>
          </a:xfrm>
        </p:grpSpPr>
        <p:sp>
          <p:nvSpPr>
            <p:cNvPr id="981" name="Google Shape;981;p25"/>
            <p:cNvSpPr/>
            <p:nvPr/>
          </p:nvSpPr>
          <p:spPr>
            <a:xfrm>
              <a:off x="10366154" y="2974346"/>
              <a:ext cx="6178358" cy="2835261"/>
            </a:xfrm>
            <a:custGeom>
              <a:avLst/>
              <a:gdLst/>
              <a:ahLst/>
              <a:cxnLst/>
              <a:rect l="l" t="t" r="r" b="b"/>
              <a:pathLst>
                <a:path w="6178358" h="2835261" extrusionOk="0">
                  <a:moveTo>
                    <a:pt x="3227831" y="1005871"/>
                  </a:moveTo>
                  <a:cubicBezTo>
                    <a:pt x="3229726" y="884338"/>
                    <a:pt x="3218229" y="758004"/>
                    <a:pt x="3158094" y="649989"/>
                  </a:cubicBezTo>
                  <a:cubicBezTo>
                    <a:pt x="3119436" y="586695"/>
                    <a:pt x="3068776" y="515822"/>
                    <a:pt x="2990449" y="503441"/>
                  </a:cubicBezTo>
                  <a:cubicBezTo>
                    <a:pt x="2965814" y="502304"/>
                    <a:pt x="2936378" y="492450"/>
                    <a:pt x="2914270" y="506600"/>
                  </a:cubicBezTo>
                  <a:cubicBezTo>
                    <a:pt x="2845292" y="500157"/>
                    <a:pt x="2773282" y="518222"/>
                    <a:pt x="2722748" y="567619"/>
                  </a:cubicBezTo>
                  <a:cubicBezTo>
                    <a:pt x="2614353" y="664264"/>
                    <a:pt x="2527815" y="788324"/>
                    <a:pt x="2484230" y="927544"/>
                  </a:cubicBezTo>
                  <a:cubicBezTo>
                    <a:pt x="2441276" y="1115908"/>
                    <a:pt x="2455299" y="1331560"/>
                    <a:pt x="2561672" y="1497057"/>
                  </a:cubicBezTo>
                  <a:cubicBezTo>
                    <a:pt x="2610563" y="1571594"/>
                    <a:pt x="2683332" y="1637667"/>
                    <a:pt x="2776313" y="1642468"/>
                  </a:cubicBezTo>
                  <a:cubicBezTo>
                    <a:pt x="3112109" y="1673798"/>
                    <a:pt x="3203827" y="1265993"/>
                    <a:pt x="3227831" y="1005871"/>
                  </a:cubicBezTo>
                  <a:close/>
                  <a:moveTo>
                    <a:pt x="3305021" y="1594840"/>
                  </a:moveTo>
                  <a:cubicBezTo>
                    <a:pt x="3306663" y="1562119"/>
                    <a:pt x="3315506" y="1523335"/>
                    <a:pt x="3298831" y="1493772"/>
                  </a:cubicBezTo>
                  <a:cubicBezTo>
                    <a:pt x="3293019" y="1486066"/>
                    <a:pt x="3279754" y="1488466"/>
                    <a:pt x="3277606" y="1498068"/>
                  </a:cubicBezTo>
                  <a:lnTo>
                    <a:pt x="3277606" y="1498068"/>
                  </a:lnTo>
                  <a:cubicBezTo>
                    <a:pt x="3272047" y="1532052"/>
                    <a:pt x="3269647" y="1566920"/>
                    <a:pt x="3261941" y="1600651"/>
                  </a:cubicBezTo>
                  <a:cubicBezTo>
                    <a:pt x="3256382" y="1626550"/>
                    <a:pt x="3250444" y="1652322"/>
                    <a:pt x="3244128" y="1678094"/>
                  </a:cubicBezTo>
                  <a:cubicBezTo>
                    <a:pt x="3240590" y="1692369"/>
                    <a:pt x="3249686" y="1707150"/>
                    <a:pt x="3264594" y="1709172"/>
                  </a:cubicBezTo>
                  <a:cubicBezTo>
                    <a:pt x="3277859" y="1711067"/>
                    <a:pt x="3290619" y="1701465"/>
                    <a:pt x="3292514" y="1688074"/>
                  </a:cubicBezTo>
                  <a:cubicBezTo>
                    <a:pt x="3296683" y="1656996"/>
                    <a:pt x="3301610" y="1625918"/>
                    <a:pt x="3305021" y="1594840"/>
                  </a:cubicBezTo>
                  <a:close/>
                  <a:moveTo>
                    <a:pt x="3672147" y="1777897"/>
                  </a:moveTo>
                  <a:cubicBezTo>
                    <a:pt x="3676569" y="1760969"/>
                    <a:pt x="3666715" y="1743029"/>
                    <a:pt x="3649786" y="1738355"/>
                  </a:cubicBezTo>
                  <a:cubicBezTo>
                    <a:pt x="3632604" y="1733681"/>
                    <a:pt x="3615297" y="1744040"/>
                    <a:pt x="3610243" y="1760716"/>
                  </a:cubicBezTo>
                  <a:cubicBezTo>
                    <a:pt x="3583713" y="1846749"/>
                    <a:pt x="3544171" y="1945290"/>
                    <a:pt x="3462054" y="1994055"/>
                  </a:cubicBezTo>
                  <a:cubicBezTo>
                    <a:pt x="3310580" y="2066697"/>
                    <a:pt x="3094170" y="2015784"/>
                    <a:pt x="3018243" y="1858372"/>
                  </a:cubicBezTo>
                  <a:cubicBezTo>
                    <a:pt x="2930946" y="1643857"/>
                    <a:pt x="2901763" y="2079709"/>
                    <a:pt x="3324729" y="2088552"/>
                  </a:cubicBezTo>
                  <a:cubicBezTo>
                    <a:pt x="3466096" y="2090321"/>
                    <a:pt x="3568932" y="2021596"/>
                    <a:pt x="3627804" y="1893998"/>
                  </a:cubicBezTo>
                  <a:cubicBezTo>
                    <a:pt x="3646501" y="1856982"/>
                    <a:pt x="3661409" y="1818072"/>
                    <a:pt x="3672147" y="1777897"/>
                  </a:cubicBezTo>
                  <a:close/>
                  <a:moveTo>
                    <a:pt x="4118105" y="954074"/>
                  </a:moveTo>
                  <a:cubicBezTo>
                    <a:pt x="4135287" y="775691"/>
                    <a:pt x="4128591" y="488913"/>
                    <a:pt x="3901190" y="459856"/>
                  </a:cubicBezTo>
                  <a:cubicBezTo>
                    <a:pt x="3870365" y="460614"/>
                    <a:pt x="3820337" y="431936"/>
                    <a:pt x="3802397" y="467436"/>
                  </a:cubicBezTo>
                  <a:cubicBezTo>
                    <a:pt x="3778899" y="464025"/>
                    <a:pt x="3755906" y="463141"/>
                    <a:pt x="3733672" y="464530"/>
                  </a:cubicBezTo>
                  <a:cubicBezTo>
                    <a:pt x="3723439" y="458719"/>
                    <a:pt x="3709921" y="458340"/>
                    <a:pt x="3703983" y="467941"/>
                  </a:cubicBezTo>
                  <a:cubicBezTo>
                    <a:pt x="3606074" y="483986"/>
                    <a:pt x="3522820" y="546016"/>
                    <a:pt x="3463317" y="631418"/>
                  </a:cubicBezTo>
                  <a:cubicBezTo>
                    <a:pt x="3387011" y="747897"/>
                    <a:pt x="3365787" y="892044"/>
                    <a:pt x="3371852" y="1028990"/>
                  </a:cubicBezTo>
                  <a:cubicBezTo>
                    <a:pt x="3379558" y="1134353"/>
                    <a:pt x="3405961" y="1239715"/>
                    <a:pt x="3446009" y="1337245"/>
                  </a:cubicBezTo>
                  <a:cubicBezTo>
                    <a:pt x="3504123" y="1444881"/>
                    <a:pt x="3600768" y="1553276"/>
                    <a:pt x="3731777" y="1555676"/>
                  </a:cubicBezTo>
                  <a:cubicBezTo>
                    <a:pt x="4028661" y="1548223"/>
                    <a:pt x="4095366" y="1190571"/>
                    <a:pt x="4118105" y="954074"/>
                  </a:cubicBezTo>
                  <a:close/>
                  <a:moveTo>
                    <a:pt x="5924049" y="18698"/>
                  </a:moveTo>
                  <a:cubicBezTo>
                    <a:pt x="6010082" y="14277"/>
                    <a:pt x="6091188" y="-125"/>
                    <a:pt x="6178359" y="1"/>
                  </a:cubicBezTo>
                  <a:cubicBezTo>
                    <a:pt x="6080323" y="236877"/>
                    <a:pt x="6005281" y="482091"/>
                    <a:pt x="5927333" y="726042"/>
                  </a:cubicBezTo>
                  <a:cubicBezTo>
                    <a:pt x="5855449" y="950158"/>
                    <a:pt x="5766384" y="1169726"/>
                    <a:pt x="5708270" y="1398517"/>
                  </a:cubicBezTo>
                  <a:cubicBezTo>
                    <a:pt x="5691341" y="1467748"/>
                    <a:pt x="5672012" y="1535842"/>
                    <a:pt x="5651167" y="1603051"/>
                  </a:cubicBezTo>
                  <a:cubicBezTo>
                    <a:pt x="5645609" y="1606336"/>
                    <a:pt x="5641440" y="1612526"/>
                    <a:pt x="5640808" y="1621496"/>
                  </a:cubicBezTo>
                  <a:cubicBezTo>
                    <a:pt x="5641440" y="1624149"/>
                    <a:pt x="5642198" y="1626676"/>
                    <a:pt x="5642829" y="1629329"/>
                  </a:cubicBezTo>
                  <a:cubicBezTo>
                    <a:pt x="5588000" y="1802154"/>
                    <a:pt x="5523696" y="1970809"/>
                    <a:pt x="5463814" y="2145403"/>
                  </a:cubicBezTo>
                  <a:cubicBezTo>
                    <a:pt x="5413660" y="2292076"/>
                    <a:pt x="5370453" y="2441403"/>
                    <a:pt x="5313856" y="2585676"/>
                  </a:cubicBezTo>
                  <a:cubicBezTo>
                    <a:pt x="5289094" y="2640379"/>
                    <a:pt x="5267870" y="2698619"/>
                    <a:pt x="5226685" y="2743594"/>
                  </a:cubicBezTo>
                  <a:cubicBezTo>
                    <a:pt x="5127008" y="2745741"/>
                    <a:pt x="5026952" y="2743720"/>
                    <a:pt x="4927274" y="2747383"/>
                  </a:cubicBezTo>
                  <a:cubicBezTo>
                    <a:pt x="4585288" y="2764439"/>
                    <a:pt x="4243176" y="2761659"/>
                    <a:pt x="3900937" y="2766460"/>
                  </a:cubicBezTo>
                  <a:cubicBezTo>
                    <a:pt x="3559836" y="2777325"/>
                    <a:pt x="3218735" y="2788063"/>
                    <a:pt x="2877633" y="2797791"/>
                  </a:cubicBezTo>
                  <a:cubicBezTo>
                    <a:pt x="2604373" y="2808908"/>
                    <a:pt x="2331239" y="2827100"/>
                    <a:pt x="2057600" y="2826974"/>
                  </a:cubicBezTo>
                  <a:cubicBezTo>
                    <a:pt x="2053557" y="2826974"/>
                    <a:pt x="2049515" y="2827100"/>
                    <a:pt x="2045472" y="2827100"/>
                  </a:cubicBezTo>
                  <a:cubicBezTo>
                    <a:pt x="2043072" y="2826595"/>
                    <a:pt x="2040040" y="2826721"/>
                    <a:pt x="2037134" y="2827100"/>
                  </a:cubicBezTo>
                  <a:cubicBezTo>
                    <a:pt x="1638929" y="2832659"/>
                    <a:pt x="1240725" y="2833291"/>
                    <a:pt x="842521" y="2829122"/>
                  </a:cubicBezTo>
                  <a:cubicBezTo>
                    <a:pt x="583157" y="2831017"/>
                    <a:pt x="323920" y="2839228"/>
                    <a:pt x="64557" y="2832912"/>
                  </a:cubicBezTo>
                  <a:cubicBezTo>
                    <a:pt x="42954" y="2832154"/>
                    <a:pt x="21350" y="2831396"/>
                    <a:pt x="0" y="2828237"/>
                  </a:cubicBezTo>
                  <a:cubicBezTo>
                    <a:pt x="101446" y="2523141"/>
                    <a:pt x="213883" y="2216781"/>
                    <a:pt x="324804" y="1913327"/>
                  </a:cubicBezTo>
                  <a:cubicBezTo>
                    <a:pt x="379254" y="1761727"/>
                    <a:pt x="422208" y="1606083"/>
                    <a:pt x="479563" y="1455620"/>
                  </a:cubicBezTo>
                  <a:cubicBezTo>
                    <a:pt x="528455" y="1329286"/>
                    <a:pt x="586695" y="1207121"/>
                    <a:pt x="635838" y="1080913"/>
                  </a:cubicBezTo>
                  <a:cubicBezTo>
                    <a:pt x="639628" y="1071059"/>
                    <a:pt x="643418" y="1061205"/>
                    <a:pt x="647082" y="1051225"/>
                  </a:cubicBezTo>
                  <a:cubicBezTo>
                    <a:pt x="648472" y="1050467"/>
                    <a:pt x="649862" y="1049709"/>
                    <a:pt x="651251" y="1048698"/>
                  </a:cubicBezTo>
                  <a:cubicBezTo>
                    <a:pt x="657315" y="1040739"/>
                    <a:pt x="657694" y="1034675"/>
                    <a:pt x="654915" y="1029748"/>
                  </a:cubicBezTo>
                  <a:cubicBezTo>
                    <a:pt x="689278" y="934366"/>
                    <a:pt x="717576" y="837089"/>
                    <a:pt x="749665" y="740949"/>
                  </a:cubicBezTo>
                  <a:cubicBezTo>
                    <a:pt x="818770" y="551196"/>
                    <a:pt x="890654" y="362579"/>
                    <a:pt x="949273" y="169162"/>
                  </a:cubicBezTo>
                  <a:cubicBezTo>
                    <a:pt x="956979" y="195313"/>
                    <a:pt x="986920" y="193797"/>
                    <a:pt x="1009029" y="191144"/>
                  </a:cubicBezTo>
                  <a:cubicBezTo>
                    <a:pt x="1036696" y="189375"/>
                    <a:pt x="1064616" y="188238"/>
                    <a:pt x="1092283" y="186849"/>
                  </a:cubicBezTo>
                  <a:cubicBezTo>
                    <a:pt x="1160756" y="182932"/>
                    <a:pt x="1229355" y="180406"/>
                    <a:pt x="1297196" y="170552"/>
                  </a:cubicBezTo>
                  <a:cubicBezTo>
                    <a:pt x="1344066" y="163098"/>
                    <a:pt x="1391062" y="153117"/>
                    <a:pt x="1438817" y="154507"/>
                  </a:cubicBezTo>
                  <a:cubicBezTo>
                    <a:pt x="1592691" y="164361"/>
                    <a:pt x="1747577" y="169162"/>
                    <a:pt x="1901704" y="177753"/>
                  </a:cubicBezTo>
                  <a:cubicBezTo>
                    <a:pt x="2085646" y="179269"/>
                    <a:pt x="2269715" y="173331"/>
                    <a:pt x="2453657" y="168909"/>
                  </a:cubicBezTo>
                  <a:cubicBezTo>
                    <a:pt x="2783009" y="162214"/>
                    <a:pt x="3112614" y="164361"/>
                    <a:pt x="3442219" y="157918"/>
                  </a:cubicBezTo>
                  <a:cubicBezTo>
                    <a:pt x="3521178" y="156150"/>
                    <a:pt x="3600010" y="151349"/>
                    <a:pt x="3678843" y="146548"/>
                  </a:cubicBezTo>
                  <a:cubicBezTo>
                    <a:pt x="3719143" y="146801"/>
                    <a:pt x="3759444" y="146927"/>
                    <a:pt x="3799870" y="146927"/>
                  </a:cubicBezTo>
                  <a:cubicBezTo>
                    <a:pt x="3840045" y="144400"/>
                    <a:pt x="3882367" y="152865"/>
                    <a:pt x="3921277" y="141495"/>
                  </a:cubicBezTo>
                  <a:cubicBezTo>
                    <a:pt x="3925194" y="139600"/>
                    <a:pt x="3928984" y="137326"/>
                    <a:pt x="3932521" y="134799"/>
                  </a:cubicBezTo>
                  <a:cubicBezTo>
                    <a:pt x="4039147" y="132272"/>
                    <a:pt x="4145773" y="131767"/>
                    <a:pt x="4252272" y="126208"/>
                  </a:cubicBezTo>
                  <a:cubicBezTo>
                    <a:pt x="4585541" y="102710"/>
                    <a:pt x="4918178" y="72138"/>
                    <a:pt x="5250815" y="41312"/>
                  </a:cubicBezTo>
                  <a:cubicBezTo>
                    <a:pt x="5475058" y="30826"/>
                    <a:pt x="5699806" y="29816"/>
                    <a:pt x="5924049" y="186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25"/>
            <p:cNvSpPr/>
            <p:nvPr/>
          </p:nvSpPr>
          <p:spPr>
            <a:xfrm>
              <a:off x="11887467" y="7044066"/>
              <a:ext cx="753436" cy="490618"/>
            </a:xfrm>
            <a:custGeom>
              <a:avLst/>
              <a:gdLst/>
              <a:ahLst/>
              <a:cxnLst/>
              <a:rect l="l" t="t" r="r" b="b"/>
              <a:pathLst>
                <a:path w="753436" h="490618" extrusionOk="0">
                  <a:moveTo>
                    <a:pt x="719219" y="29562"/>
                  </a:moveTo>
                  <a:cubicBezTo>
                    <a:pt x="734758" y="158296"/>
                    <a:pt x="816243" y="407806"/>
                    <a:pt x="654157" y="468951"/>
                  </a:cubicBezTo>
                  <a:cubicBezTo>
                    <a:pt x="575451" y="491691"/>
                    <a:pt x="492323" y="485375"/>
                    <a:pt x="411090" y="489544"/>
                  </a:cubicBezTo>
                  <a:cubicBezTo>
                    <a:pt x="312550" y="490554"/>
                    <a:pt x="214010" y="491944"/>
                    <a:pt x="115595" y="487901"/>
                  </a:cubicBezTo>
                  <a:cubicBezTo>
                    <a:pt x="88181" y="485375"/>
                    <a:pt x="45986" y="486133"/>
                    <a:pt x="0" y="485248"/>
                  </a:cubicBezTo>
                  <a:cubicBezTo>
                    <a:pt x="10991" y="477795"/>
                    <a:pt x="18066" y="463140"/>
                    <a:pt x="16171" y="447474"/>
                  </a:cubicBezTo>
                  <a:cubicBezTo>
                    <a:pt x="23245" y="302317"/>
                    <a:pt x="113953" y="213883"/>
                    <a:pt x="254057" y="189374"/>
                  </a:cubicBezTo>
                  <a:cubicBezTo>
                    <a:pt x="340849" y="174972"/>
                    <a:pt x="431809" y="160570"/>
                    <a:pt x="497376" y="96519"/>
                  </a:cubicBezTo>
                  <a:cubicBezTo>
                    <a:pt x="519990" y="67589"/>
                    <a:pt x="536793" y="33605"/>
                    <a:pt x="551574" y="0"/>
                  </a:cubicBezTo>
                  <a:cubicBezTo>
                    <a:pt x="580378" y="1768"/>
                    <a:pt x="609056" y="4169"/>
                    <a:pt x="636596" y="8464"/>
                  </a:cubicBezTo>
                  <a:cubicBezTo>
                    <a:pt x="660600" y="10359"/>
                    <a:pt x="688014" y="11370"/>
                    <a:pt x="713913" y="7201"/>
                  </a:cubicBezTo>
                  <a:cubicBezTo>
                    <a:pt x="714797" y="14907"/>
                    <a:pt x="716819" y="22614"/>
                    <a:pt x="719219" y="2956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25"/>
            <p:cNvSpPr/>
            <p:nvPr/>
          </p:nvSpPr>
          <p:spPr>
            <a:xfrm>
              <a:off x="14494878" y="7132879"/>
              <a:ext cx="374537" cy="645818"/>
            </a:xfrm>
            <a:custGeom>
              <a:avLst/>
              <a:gdLst/>
              <a:ahLst/>
              <a:cxnLst/>
              <a:rect l="l" t="t" r="r" b="b"/>
              <a:pathLst>
                <a:path w="374537" h="645818" extrusionOk="0">
                  <a:moveTo>
                    <a:pt x="358025" y="143768"/>
                  </a:moveTo>
                  <a:cubicBezTo>
                    <a:pt x="402873" y="248372"/>
                    <a:pt x="349687" y="334532"/>
                    <a:pt x="278560" y="410459"/>
                  </a:cubicBezTo>
                  <a:cubicBezTo>
                    <a:pt x="202634" y="495608"/>
                    <a:pt x="124686" y="581515"/>
                    <a:pt x="28799" y="644808"/>
                  </a:cubicBezTo>
                  <a:cubicBezTo>
                    <a:pt x="28293" y="645061"/>
                    <a:pt x="27788" y="645440"/>
                    <a:pt x="27282" y="645819"/>
                  </a:cubicBezTo>
                  <a:cubicBezTo>
                    <a:pt x="31072" y="639376"/>
                    <a:pt x="32588" y="631290"/>
                    <a:pt x="30062" y="622194"/>
                  </a:cubicBezTo>
                  <a:cubicBezTo>
                    <a:pt x="11869" y="549426"/>
                    <a:pt x="-10871" y="477795"/>
                    <a:pt x="5806" y="401868"/>
                  </a:cubicBezTo>
                  <a:cubicBezTo>
                    <a:pt x="25135" y="323920"/>
                    <a:pt x="108262" y="279829"/>
                    <a:pt x="123928" y="199607"/>
                  </a:cubicBezTo>
                  <a:cubicBezTo>
                    <a:pt x="132392" y="193291"/>
                    <a:pt x="140604" y="186469"/>
                    <a:pt x="148310" y="179141"/>
                  </a:cubicBezTo>
                  <a:cubicBezTo>
                    <a:pt x="198212" y="129998"/>
                    <a:pt x="256073" y="69231"/>
                    <a:pt x="281466" y="0"/>
                  </a:cubicBezTo>
                  <a:cubicBezTo>
                    <a:pt x="315576" y="42827"/>
                    <a:pt x="340211" y="91971"/>
                    <a:pt x="358025" y="14376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25"/>
            <p:cNvSpPr/>
            <p:nvPr/>
          </p:nvSpPr>
          <p:spPr>
            <a:xfrm>
              <a:off x="14105764" y="2420247"/>
              <a:ext cx="291519" cy="633059"/>
            </a:xfrm>
            <a:custGeom>
              <a:avLst/>
              <a:gdLst/>
              <a:ahLst/>
              <a:cxnLst/>
              <a:rect l="l" t="t" r="r" b="b"/>
              <a:pathLst>
                <a:path w="291519" h="633059" extrusionOk="0">
                  <a:moveTo>
                    <a:pt x="275787" y="113953"/>
                  </a:moveTo>
                  <a:cubicBezTo>
                    <a:pt x="327710" y="231444"/>
                    <a:pt x="240919" y="514811"/>
                    <a:pt x="163603" y="625605"/>
                  </a:cubicBezTo>
                  <a:cubicBezTo>
                    <a:pt x="109026" y="627248"/>
                    <a:pt x="54450" y="630027"/>
                    <a:pt x="0" y="633059"/>
                  </a:cubicBezTo>
                  <a:cubicBezTo>
                    <a:pt x="1263" y="630027"/>
                    <a:pt x="2400" y="627121"/>
                    <a:pt x="3411" y="624342"/>
                  </a:cubicBezTo>
                  <a:cubicBezTo>
                    <a:pt x="18319" y="589600"/>
                    <a:pt x="31962" y="554479"/>
                    <a:pt x="44722" y="518980"/>
                  </a:cubicBezTo>
                  <a:cubicBezTo>
                    <a:pt x="112185" y="352219"/>
                    <a:pt x="133282" y="147684"/>
                    <a:pt x="19203" y="0"/>
                  </a:cubicBezTo>
                  <a:cubicBezTo>
                    <a:pt x="40680" y="1011"/>
                    <a:pt x="62156" y="3032"/>
                    <a:pt x="83380" y="5685"/>
                  </a:cubicBezTo>
                  <a:cubicBezTo>
                    <a:pt x="158170" y="14276"/>
                    <a:pt x="243825" y="37521"/>
                    <a:pt x="275787" y="1139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25"/>
            <p:cNvSpPr/>
            <p:nvPr/>
          </p:nvSpPr>
          <p:spPr>
            <a:xfrm>
              <a:off x="13594617" y="2419615"/>
              <a:ext cx="554952" cy="637260"/>
            </a:xfrm>
            <a:custGeom>
              <a:avLst/>
              <a:gdLst/>
              <a:ahLst/>
              <a:cxnLst/>
              <a:rect l="l" t="t" r="r" b="b"/>
              <a:pathLst>
                <a:path w="554952" h="637260" extrusionOk="0">
                  <a:moveTo>
                    <a:pt x="490175" y="2274"/>
                  </a:moveTo>
                  <a:cubicBezTo>
                    <a:pt x="573177" y="141241"/>
                    <a:pt x="571787" y="308886"/>
                    <a:pt x="512284" y="456571"/>
                  </a:cubicBezTo>
                  <a:cubicBezTo>
                    <a:pt x="490933" y="516832"/>
                    <a:pt x="466803" y="576209"/>
                    <a:pt x="440653" y="634701"/>
                  </a:cubicBezTo>
                  <a:cubicBezTo>
                    <a:pt x="440274" y="635459"/>
                    <a:pt x="440021" y="636344"/>
                    <a:pt x="439768" y="637228"/>
                  </a:cubicBezTo>
                  <a:cubicBezTo>
                    <a:pt x="436483" y="637228"/>
                    <a:pt x="433325" y="637228"/>
                    <a:pt x="430041" y="637228"/>
                  </a:cubicBezTo>
                  <a:cubicBezTo>
                    <a:pt x="397573" y="637354"/>
                    <a:pt x="365105" y="637102"/>
                    <a:pt x="332511" y="636596"/>
                  </a:cubicBezTo>
                  <a:cubicBezTo>
                    <a:pt x="330995" y="634828"/>
                    <a:pt x="329353" y="633059"/>
                    <a:pt x="327457" y="631417"/>
                  </a:cubicBezTo>
                  <a:cubicBezTo>
                    <a:pt x="278945" y="570903"/>
                    <a:pt x="216915" y="520622"/>
                    <a:pt x="146673" y="487396"/>
                  </a:cubicBezTo>
                  <a:cubicBezTo>
                    <a:pt x="101194" y="465288"/>
                    <a:pt x="50660" y="449117"/>
                    <a:pt x="0" y="448864"/>
                  </a:cubicBezTo>
                  <a:cubicBezTo>
                    <a:pt x="3916" y="434715"/>
                    <a:pt x="6696" y="418165"/>
                    <a:pt x="10486" y="399720"/>
                  </a:cubicBezTo>
                  <a:cubicBezTo>
                    <a:pt x="24382" y="341480"/>
                    <a:pt x="36889" y="282483"/>
                    <a:pt x="64051" y="228664"/>
                  </a:cubicBezTo>
                  <a:cubicBezTo>
                    <a:pt x="120775" y="137199"/>
                    <a:pt x="208830" y="64683"/>
                    <a:pt x="311413" y="30952"/>
                  </a:cubicBezTo>
                  <a:cubicBezTo>
                    <a:pt x="368516" y="9096"/>
                    <a:pt x="428651" y="379"/>
                    <a:pt x="489165" y="0"/>
                  </a:cubicBezTo>
                  <a:cubicBezTo>
                    <a:pt x="489417" y="632"/>
                    <a:pt x="489796" y="1516"/>
                    <a:pt x="490175" y="2274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25"/>
            <p:cNvSpPr/>
            <p:nvPr/>
          </p:nvSpPr>
          <p:spPr>
            <a:xfrm>
              <a:off x="13183527" y="2906632"/>
              <a:ext cx="657315" cy="146799"/>
            </a:xfrm>
            <a:custGeom>
              <a:avLst/>
              <a:gdLst/>
              <a:ahLst/>
              <a:cxnLst/>
              <a:rect l="l" t="t" r="r" b="b"/>
              <a:pathLst>
                <a:path w="657315" h="146799" extrusionOk="0">
                  <a:moveTo>
                    <a:pt x="624089" y="114332"/>
                  </a:moveTo>
                  <a:cubicBezTo>
                    <a:pt x="635586" y="124692"/>
                    <a:pt x="646703" y="135430"/>
                    <a:pt x="657315" y="146800"/>
                  </a:cubicBezTo>
                  <a:cubicBezTo>
                    <a:pt x="515948" y="140862"/>
                    <a:pt x="374959" y="125702"/>
                    <a:pt x="236750" y="93613"/>
                  </a:cubicBezTo>
                  <a:cubicBezTo>
                    <a:pt x="157665" y="77443"/>
                    <a:pt x="73147" y="69231"/>
                    <a:pt x="0" y="29941"/>
                  </a:cubicBezTo>
                  <a:cubicBezTo>
                    <a:pt x="106121" y="10107"/>
                    <a:pt x="215020" y="13265"/>
                    <a:pt x="322404" y="16171"/>
                  </a:cubicBezTo>
                  <a:cubicBezTo>
                    <a:pt x="357778" y="18824"/>
                    <a:pt x="378496" y="12886"/>
                    <a:pt x="391635" y="0"/>
                  </a:cubicBezTo>
                  <a:cubicBezTo>
                    <a:pt x="400731" y="1011"/>
                    <a:pt x="409954" y="2148"/>
                    <a:pt x="418797" y="4295"/>
                  </a:cubicBezTo>
                  <a:cubicBezTo>
                    <a:pt x="494471" y="20719"/>
                    <a:pt x="565597" y="63167"/>
                    <a:pt x="624089" y="114332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25"/>
            <p:cNvSpPr/>
            <p:nvPr/>
          </p:nvSpPr>
          <p:spPr>
            <a:xfrm>
              <a:off x="13982336" y="2302149"/>
              <a:ext cx="140609" cy="64532"/>
            </a:xfrm>
            <a:custGeom>
              <a:avLst/>
              <a:gdLst/>
              <a:ahLst/>
              <a:cxnLst/>
              <a:rect l="l" t="t" r="r" b="b"/>
              <a:pathLst>
                <a:path w="140609" h="64532" extrusionOk="0">
                  <a:moveTo>
                    <a:pt x="140610" y="59984"/>
                  </a:moveTo>
                  <a:cubicBezTo>
                    <a:pt x="93740" y="56952"/>
                    <a:pt x="46364" y="55815"/>
                    <a:pt x="0" y="64532"/>
                  </a:cubicBezTo>
                  <a:cubicBezTo>
                    <a:pt x="5306" y="-30976"/>
                    <a:pt x="110795" y="-10131"/>
                    <a:pt x="140610" y="59984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25"/>
            <p:cNvSpPr/>
            <p:nvPr/>
          </p:nvSpPr>
          <p:spPr>
            <a:xfrm>
              <a:off x="11638156" y="7022716"/>
              <a:ext cx="746056" cy="505588"/>
            </a:xfrm>
            <a:custGeom>
              <a:avLst/>
              <a:gdLst/>
              <a:ahLst/>
              <a:cxnLst/>
              <a:rect l="l" t="t" r="r" b="b"/>
              <a:pathLst>
                <a:path w="746056" h="505588" extrusionOk="0">
                  <a:moveTo>
                    <a:pt x="746056" y="17940"/>
                  </a:moveTo>
                  <a:cubicBezTo>
                    <a:pt x="732791" y="36258"/>
                    <a:pt x="721926" y="57103"/>
                    <a:pt x="707398" y="73526"/>
                  </a:cubicBezTo>
                  <a:cubicBezTo>
                    <a:pt x="631850" y="142378"/>
                    <a:pt x="523835" y="133030"/>
                    <a:pt x="431990" y="163350"/>
                  </a:cubicBezTo>
                  <a:cubicBezTo>
                    <a:pt x="331933" y="191396"/>
                    <a:pt x="249564" y="265554"/>
                    <a:pt x="220002" y="366368"/>
                  </a:cubicBezTo>
                  <a:cubicBezTo>
                    <a:pt x="210400" y="399721"/>
                    <a:pt x="184628" y="479184"/>
                    <a:pt x="213685" y="504957"/>
                  </a:cubicBezTo>
                  <a:cubicBezTo>
                    <a:pt x="213938" y="505209"/>
                    <a:pt x="214317" y="505335"/>
                    <a:pt x="214569" y="505588"/>
                  </a:cubicBezTo>
                  <a:cubicBezTo>
                    <a:pt x="123862" y="501925"/>
                    <a:pt x="29111" y="487901"/>
                    <a:pt x="8140" y="429914"/>
                  </a:cubicBezTo>
                  <a:cubicBezTo>
                    <a:pt x="-14095" y="363462"/>
                    <a:pt x="12309" y="297895"/>
                    <a:pt x="50083" y="241424"/>
                  </a:cubicBezTo>
                  <a:cubicBezTo>
                    <a:pt x="134853" y="122670"/>
                    <a:pt x="309825" y="76179"/>
                    <a:pt x="444371" y="37142"/>
                  </a:cubicBezTo>
                  <a:cubicBezTo>
                    <a:pt x="500463" y="22235"/>
                    <a:pt x="557819" y="13644"/>
                    <a:pt x="614037" y="0"/>
                  </a:cubicBezTo>
                  <a:cubicBezTo>
                    <a:pt x="656485" y="10991"/>
                    <a:pt x="701208" y="15160"/>
                    <a:pt x="746056" y="1794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25"/>
            <p:cNvSpPr/>
            <p:nvPr/>
          </p:nvSpPr>
          <p:spPr>
            <a:xfrm>
              <a:off x="14242677" y="7367355"/>
              <a:ext cx="314603" cy="473434"/>
            </a:xfrm>
            <a:custGeom>
              <a:avLst/>
              <a:gdLst/>
              <a:ahLst/>
              <a:cxnLst/>
              <a:rect l="l" t="t" r="r" b="b"/>
              <a:pathLst>
                <a:path w="314603" h="473434" extrusionOk="0">
                  <a:moveTo>
                    <a:pt x="314604" y="0"/>
                  </a:moveTo>
                  <a:cubicBezTo>
                    <a:pt x="293380" y="24509"/>
                    <a:pt x="269629" y="47502"/>
                    <a:pt x="248279" y="71758"/>
                  </a:cubicBezTo>
                  <a:cubicBezTo>
                    <a:pt x="163003" y="162971"/>
                    <a:pt x="191428" y="300043"/>
                    <a:pt x="222507" y="408437"/>
                  </a:cubicBezTo>
                  <a:cubicBezTo>
                    <a:pt x="228444" y="422713"/>
                    <a:pt x="240699" y="428272"/>
                    <a:pt x="252700" y="427514"/>
                  </a:cubicBezTo>
                  <a:cubicBezTo>
                    <a:pt x="51577" y="540583"/>
                    <a:pt x="-76778" y="436357"/>
                    <a:pt x="51324" y="207945"/>
                  </a:cubicBezTo>
                  <a:cubicBezTo>
                    <a:pt x="87582" y="135809"/>
                    <a:pt x="140516" y="75800"/>
                    <a:pt x="195345" y="17561"/>
                  </a:cubicBezTo>
                  <a:cubicBezTo>
                    <a:pt x="236151" y="22108"/>
                    <a:pt x="276957" y="15413"/>
                    <a:pt x="314604" y="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25"/>
            <p:cNvSpPr/>
            <p:nvPr/>
          </p:nvSpPr>
          <p:spPr>
            <a:xfrm>
              <a:off x="10410653" y="2422394"/>
              <a:ext cx="602330" cy="1853317"/>
            </a:xfrm>
            <a:custGeom>
              <a:avLst/>
              <a:gdLst/>
              <a:ahLst/>
              <a:cxnLst/>
              <a:rect l="l" t="t" r="r" b="b"/>
              <a:pathLst>
                <a:path w="602330" h="1853317" extrusionOk="0">
                  <a:moveTo>
                    <a:pt x="423821" y="464656"/>
                  </a:moveTo>
                  <a:cubicBezTo>
                    <a:pt x="480419" y="444064"/>
                    <a:pt x="540680" y="408437"/>
                    <a:pt x="602331" y="416649"/>
                  </a:cubicBezTo>
                  <a:cubicBezTo>
                    <a:pt x="586665" y="538688"/>
                    <a:pt x="409419" y="605266"/>
                    <a:pt x="322880" y="675381"/>
                  </a:cubicBezTo>
                  <a:cubicBezTo>
                    <a:pt x="313911" y="683719"/>
                    <a:pt x="308226" y="695089"/>
                    <a:pt x="307215" y="707217"/>
                  </a:cubicBezTo>
                  <a:cubicBezTo>
                    <a:pt x="302414" y="737285"/>
                    <a:pt x="297361" y="767352"/>
                    <a:pt x="293318" y="797546"/>
                  </a:cubicBezTo>
                  <a:cubicBezTo>
                    <a:pt x="276516" y="902656"/>
                    <a:pt x="281948" y="1009408"/>
                    <a:pt x="284222" y="1115275"/>
                  </a:cubicBezTo>
                  <a:cubicBezTo>
                    <a:pt x="282327" y="1301365"/>
                    <a:pt x="344357" y="1517901"/>
                    <a:pt x="533858" y="1590796"/>
                  </a:cubicBezTo>
                  <a:cubicBezTo>
                    <a:pt x="537395" y="1592312"/>
                    <a:pt x="541059" y="1594081"/>
                    <a:pt x="544975" y="1595849"/>
                  </a:cubicBezTo>
                  <a:cubicBezTo>
                    <a:pt x="542701" y="1602040"/>
                    <a:pt x="540427" y="1608230"/>
                    <a:pt x="538027" y="1614421"/>
                  </a:cubicBezTo>
                  <a:cubicBezTo>
                    <a:pt x="505938" y="1694769"/>
                    <a:pt x="470312" y="1773728"/>
                    <a:pt x="435949" y="1853318"/>
                  </a:cubicBezTo>
                  <a:cubicBezTo>
                    <a:pt x="435191" y="1852813"/>
                    <a:pt x="434307" y="1852181"/>
                    <a:pt x="433549" y="1851676"/>
                  </a:cubicBezTo>
                  <a:cubicBezTo>
                    <a:pt x="404366" y="1830452"/>
                    <a:pt x="379352" y="1803795"/>
                    <a:pt x="355095" y="1777139"/>
                  </a:cubicBezTo>
                  <a:cubicBezTo>
                    <a:pt x="270578" y="1664575"/>
                    <a:pt x="196799" y="1539252"/>
                    <a:pt x="150940" y="1405591"/>
                  </a:cubicBezTo>
                  <a:cubicBezTo>
                    <a:pt x="54926" y="1143195"/>
                    <a:pt x="34081" y="860965"/>
                    <a:pt x="12604" y="584800"/>
                  </a:cubicBezTo>
                  <a:cubicBezTo>
                    <a:pt x="6793" y="492576"/>
                    <a:pt x="1740" y="398836"/>
                    <a:pt x="350" y="305981"/>
                  </a:cubicBezTo>
                  <a:cubicBezTo>
                    <a:pt x="-29" y="257342"/>
                    <a:pt x="-661" y="208577"/>
                    <a:pt x="1992" y="159939"/>
                  </a:cubicBezTo>
                  <a:cubicBezTo>
                    <a:pt x="8183" y="115722"/>
                    <a:pt x="5151" y="65315"/>
                    <a:pt x="31428" y="27414"/>
                  </a:cubicBezTo>
                  <a:cubicBezTo>
                    <a:pt x="41029" y="36763"/>
                    <a:pt x="43935" y="50786"/>
                    <a:pt x="47093" y="63420"/>
                  </a:cubicBezTo>
                  <a:cubicBezTo>
                    <a:pt x="57200" y="114079"/>
                    <a:pt x="62380" y="165624"/>
                    <a:pt x="61748" y="217294"/>
                  </a:cubicBezTo>
                  <a:cubicBezTo>
                    <a:pt x="67054" y="244961"/>
                    <a:pt x="47725" y="305854"/>
                    <a:pt x="88405" y="308760"/>
                  </a:cubicBezTo>
                  <a:cubicBezTo>
                    <a:pt x="131863" y="308760"/>
                    <a:pt x="112408" y="212999"/>
                    <a:pt x="116703" y="182426"/>
                  </a:cubicBezTo>
                  <a:cubicBezTo>
                    <a:pt x="125673" y="121028"/>
                    <a:pt x="121378" y="43333"/>
                    <a:pt x="173301" y="0"/>
                  </a:cubicBezTo>
                  <a:cubicBezTo>
                    <a:pt x="195030" y="29057"/>
                    <a:pt x="193262" y="68852"/>
                    <a:pt x="197304" y="103467"/>
                  </a:cubicBezTo>
                  <a:cubicBezTo>
                    <a:pt x="204758" y="176615"/>
                    <a:pt x="196294" y="251657"/>
                    <a:pt x="206527" y="323920"/>
                  </a:cubicBezTo>
                  <a:cubicBezTo>
                    <a:pt x="217897" y="353735"/>
                    <a:pt x="264261" y="347039"/>
                    <a:pt x="267799" y="315835"/>
                  </a:cubicBezTo>
                  <a:cubicBezTo>
                    <a:pt x="279800" y="227780"/>
                    <a:pt x="273484" y="73905"/>
                    <a:pt x="361033" y="23877"/>
                  </a:cubicBezTo>
                  <a:cubicBezTo>
                    <a:pt x="375688" y="119638"/>
                    <a:pt x="353958" y="217673"/>
                    <a:pt x="348147" y="313687"/>
                  </a:cubicBezTo>
                  <a:cubicBezTo>
                    <a:pt x="348273" y="361441"/>
                    <a:pt x="320606" y="442674"/>
                    <a:pt x="370382" y="471983"/>
                  </a:cubicBezTo>
                  <a:cubicBezTo>
                    <a:pt x="388069" y="481079"/>
                    <a:pt x="406892" y="470720"/>
                    <a:pt x="423821" y="4646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25"/>
            <p:cNvSpPr/>
            <p:nvPr/>
          </p:nvSpPr>
          <p:spPr>
            <a:xfrm>
              <a:off x="15877091" y="4396866"/>
              <a:ext cx="592226" cy="2158666"/>
            </a:xfrm>
            <a:custGeom>
              <a:avLst/>
              <a:gdLst/>
              <a:ahLst/>
              <a:cxnLst/>
              <a:rect l="l" t="t" r="r" b="b"/>
              <a:pathLst>
                <a:path w="592226" h="2158666" extrusionOk="0">
                  <a:moveTo>
                    <a:pt x="591748" y="897476"/>
                  </a:moveTo>
                  <a:cubicBezTo>
                    <a:pt x="596170" y="1031642"/>
                    <a:pt x="568755" y="1163788"/>
                    <a:pt x="558522" y="1297070"/>
                  </a:cubicBezTo>
                  <a:cubicBezTo>
                    <a:pt x="537298" y="1468505"/>
                    <a:pt x="523528" y="1641203"/>
                    <a:pt x="495355" y="1811628"/>
                  </a:cubicBezTo>
                  <a:cubicBezTo>
                    <a:pt x="466804" y="1918001"/>
                    <a:pt x="442169" y="2094868"/>
                    <a:pt x="345776" y="2158667"/>
                  </a:cubicBezTo>
                  <a:cubicBezTo>
                    <a:pt x="350703" y="2111039"/>
                    <a:pt x="364852" y="2065053"/>
                    <a:pt x="379886" y="2019700"/>
                  </a:cubicBezTo>
                  <a:cubicBezTo>
                    <a:pt x="389235" y="1997591"/>
                    <a:pt x="396689" y="1962470"/>
                    <a:pt x="366495" y="1953880"/>
                  </a:cubicBezTo>
                  <a:cubicBezTo>
                    <a:pt x="336175" y="1945795"/>
                    <a:pt x="325436" y="1981168"/>
                    <a:pt x="312045" y="2000876"/>
                  </a:cubicBezTo>
                  <a:cubicBezTo>
                    <a:pt x="278693" y="2050778"/>
                    <a:pt x="255321" y="2109902"/>
                    <a:pt x="209714" y="2150076"/>
                  </a:cubicBezTo>
                  <a:cubicBezTo>
                    <a:pt x="225506" y="2070107"/>
                    <a:pt x="257595" y="1994559"/>
                    <a:pt x="281219" y="1916990"/>
                  </a:cubicBezTo>
                  <a:cubicBezTo>
                    <a:pt x="285768" y="1883386"/>
                    <a:pt x="239276" y="1867088"/>
                    <a:pt x="222601" y="1896777"/>
                  </a:cubicBezTo>
                  <a:cubicBezTo>
                    <a:pt x="196955" y="1953374"/>
                    <a:pt x="166887" y="2008077"/>
                    <a:pt x="131893" y="2059495"/>
                  </a:cubicBezTo>
                  <a:cubicBezTo>
                    <a:pt x="108395" y="2090320"/>
                    <a:pt x="88434" y="2129863"/>
                    <a:pt x="52050" y="2146791"/>
                  </a:cubicBezTo>
                  <a:cubicBezTo>
                    <a:pt x="79212" y="2034228"/>
                    <a:pt x="145663" y="1936699"/>
                    <a:pt x="185206" y="1828557"/>
                  </a:cubicBezTo>
                  <a:cubicBezTo>
                    <a:pt x="196575" y="1791415"/>
                    <a:pt x="230938" y="1726226"/>
                    <a:pt x="179521" y="1705760"/>
                  </a:cubicBezTo>
                  <a:cubicBezTo>
                    <a:pt x="168277" y="1702728"/>
                    <a:pt x="156654" y="1705128"/>
                    <a:pt x="146547" y="1710561"/>
                  </a:cubicBezTo>
                  <a:cubicBezTo>
                    <a:pt x="100309" y="1728627"/>
                    <a:pt x="50660" y="1754272"/>
                    <a:pt x="0" y="1747956"/>
                  </a:cubicBezTo>
                  <a:cubicBezTo>
                    <a:pt x="43459" y="1680746"/>
                    <a:pt x="109279" y="1632486"/>
                    <a:pt x="174215" y="1587133"/>
                  </a:cubicBezTo>
                  <a:cubicBezTo>
                    <a:pt x="218558" y="1558328"/>
                    <a:pt x="278314" y="1531672"/>
                    <a:pt x="289684" y="1473180"/>
                  </a:cubicBezTo>
                  <a:cubicBezTo>
                    <a:pt x="354619" y="1279004"/>
                    <a:pt x="369401" y="1071438"/>
                    <a:pt x="362199" y="867787"/>
                  </a:cubicBezTo>
                  <a:cubicBezTo>
                    <a:pt x="362326" y="720482"/>
                    <a:pt x="332258" y="573809"/>
                    <a:pt x="275029" y="438126"/>
                  </a:cubicBezTo>
                  <a:cubicBezTo>
                    <a:pt x="248625" y="370916"/>
                    <a:pt x="217547" y="305475"/>
                    <a:pt x="190133" y="238771"/>
                  </a:cubicBezTo>
                  <a:cubicBezTo>
                    <a:pt x="214642" y="159686"/>
                    <a:pt x="235992" y="79843"/>
                    <a:pt x="257595" y="0"/>
                  </a:cubicBezTo>
                  <a:cubicBezTo>
                    <a:pt x="274145" y="22867"/>
                    <a:pt x="297896" y="45354"/>
                    <a:pt x="308002" y="60893"/>
                  </a:cubicBezTo>
                  <a:cubicBezTo>
                    <a:pt x="368011" y="126334"/>
                    <a:pt x="411722" y="203903"/>
                    <a:pt x="449875" y="283620"/>
                  </a:cubicBezTo>
                  <a:cubicBezTo>
                    <a:pt x="552458" y="471225"/>
                    <a:pt x="586821" y="685235"/>
                    <a:pt x="591748" y="8974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25"/>
            <p:cNvSpPr/>
            <p:nvPr/>
          </p:nvSpPr>
          <p:spPr>
            <a:xfrm>
              <a:off x="13922453" y="5807131"/>
              <a:ext cx="488785" cy="914783"/>
            </a:xfrm>
            <a:custGeom>
              <a:avLst/>
              <a:gdLst/>
              <a:ahLst/>
              <a:cxnLst/>
              <a:rect l="l" t="t" r="r" b="b"/>
              <a:pathLst>
                <a:path w="488785" h="914783" extrusionOk="0">
                  <a:moveTo>
                    <a:pt x="333648" y="113827"/>
                  </a:moveTo>
                  <a:cubicBezTo>
                    <a:pt x="366621" y="339207"/>
                    <a:pt x="420692" y="559785"/>
                    <a:pt x="488786" y="776827"/>
                  </a:cubicBezTo>
                  <a:cubicBezTo>
                    <a:pt x="413617" y="806010"/>
                    <a:pt x="345650" y="861092"/>
                    <a:pt x="288294" y="914784"/>
                  </a:cubicBezTo>
                  <a:cubicBezTo>
                    <a:pt x="256711" y="830519"/>
                    <a:pt x="230054" y="743980"/>
                    <a:pt x="203903" y="657694"/>
                  </a:cubicBezTo>
                  <a:cubicBezTo>
                    <a:pt x="137199" y="453412"/>
                    <a:pt x="88813" y="242940"/>
                    <a:pt x="14908" y="40932"/>
                  </a:cubicBezTo>
                  <a:cubicBezTo>
                    <a:pt x="10233" y="30068"/>
                    <a:pt x="5938" y="18319"/>
                    <a:pt x="0" y="7707"/>
                  </a:cubicBezTo>
                  <a:cubicBezTo>
                    <a:pt x="106121" y="4674"/>
                    <a:pt x="212368" y="2021"/>
                    <a:pt x="318488" y="0"/>
                  </a:cubicBezTo>
                  <a:cubicBezTo>
                    <a:pt x="317098" y="38027"/>
                    <a:pt x="328342" y="76558"/>
                    <a:pt x="333648" y="1138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25"/>
            <p:cNvSpPr/>
            <p:nvPr/>
          </p:nvSpPr>
          <p:spPr>
            <a:xfrm>
              <a:off x="12262878" y="5863855"/>
              <a:ext cx="303254" cy="526685"/>
            </a:xfrm>
            <a:custGeom>
              <a:avLst/>
              <a:gdLst/>
              <a:ahLst/>
              <a:cxnLst/>
              <a:rect l="l" t="t" r="r" b="b"/>
              <a:pathLst>
                <a:path w="303254" h="526685" extrusionOk="0">
                  <a:moveTo>
                    <a:pt x="222275" y="461624"/>
                  </a:moveTo>
                  <a:cubicBezTo>
                    <a:pt x="224422" y="475521"/>
                    <a:pt x="223412" y="492071"/>
                    <a:pt x="231371" y="504072"/>
                  </a:cubicBezTo>
                  <a:cubicBezTo>
                    <a:pt x="172499" y="506346"/>
                    <a:pt x="105542" y="518980"/>
                    <a:pt x="70042" y="526686"/>
                  </a:cubicBezTo>
                  <a:cubicBezTo>
                    <a:pt x="70042" y="523023"/>
                    <a:pt x="69284" y="519359"/>
                    <a:pt x="67768" y="515821"/>
                  </a:cubicBezTo>
                  <a:cubicBezTo>
                    <a:pt x="46797" y="467309"/>
                    <a:pt x="24436" y="419050"/>
                    <a:pt x="10413" y="368011"/>
                  </a:cubicBezTo>
                  <a:cubicBezTo>
                    <a:pt x="-20539" y="241803"/>
                    <a:pt x="19635" y="102331"/>
                    <a:pt x="102763" y="3032"/>
                  </a:cubicBezTo>
                  <a:cubicBezTo>
                    <a:pt x="169593" y="2274"/>
                    <a:pt x="236424" y="1263"/>
                    <a:pt x="303255" y="0"/>
                  </a:cubicBezTo>
                  <a:cubicBezTo>
                    <a:pt x="219874" y="77443"/>
                    <a:pt x="216590" y="214010"/>
                    <a:pt x="213179" y="321899"/>
                  </a:cubicBezTo>
                  <a:cubicBezTo>
                    <a:pt x="212926" y="368643"/>
                    <a:pt x="217727" y="415260"/>
                    <a:pt x="222275" y="4616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25"/>
            <p:cNvSpPr/>
            <p:nvPr/>
          </p:nvSpPr>
          <p:spPr>
            <a:xfrm>
              <a:off x="13063636" y="3529629"/>
              <a:ext cx="466277" cy="1025466"/>
            </a:xfrm>
            <a:custGeom>
              <a:avLst/>
              <a:gdLst/>
              <a:ahLst/>
              <a:cxnLst/>
              <a:rect l="l" t="t" r="r" b="b"/>
              <a:pathLst>
                <a:path w="466277" h="1025466" extrusionOk="0">
                  <a:moveTo>
                    <a:pt x="335922" y="38487"/>
                  </a:moveTo>
                  <a:cubicBezTo>
                    <a:pt x="482595" y="180866"/>
                    <a:pt x="483859" y="412183"/>
                    <a:pt x="443937" y="599789"/>
                  </a:cubicBezTo>
                  <a:cubicBezTo>
                    <a:pt x="406921" y="774761"/>
                    <a:pt x="338322" y="1013911"/>
                    <a:pt x="124691" y="1024776"/>
                  </a:cubicBezTo>
                  <a:cubicBezTo>
                    <a:pt x="76306" y="1028566"/>
                    <a:pt x="35121" y="1016564"/>
                    <a:pt x="0" y="993445"/>
                  </a:cubicBezTo>
                  <a:cubicBezTo>
                    <a:pt x="16297" y="982328"/>
                    <a:pt x="31078" y="966283"/>
                    <a:pt x="39921" y="954155"/>
                  </a:cubicBezTo>
                  <a:cubicBezTo>
                    <a:pt x="79464" y="901853"/>
                    <a:pt x="100941" y="839065"/>
                    <a:pt x="120775" y="777414"/>
                  </a:cubicBezTo>
                  <a:cubicBezTo>
                    <a:pt x="150337" y="688601"/>
                    <a:pt x="162339" y="596757"/>
                    <a:pt x="61272" y="552413"/>
                  </a:cubicBezTo>
                  <a:cubicBezTo>
                    <a:pt x="113069" y="546602"/>
                    <a:pt x="197965" y="536748"/>
                    <a:pt x="191522" y="467012"/>
                  </a:cubicBezTo>
                  <a:cubicBezTo>
                    <a:pt x="185584" y="322107"/>
                    <a:pt x="200366" y="157115"/>
                    <a:pt x="101572" y="38487"/>
                  </a:cubicBezTo>
                  <a:cubicBezTo>
                    <a:pt x="99046" y="36466"/>
                    <a:pt x="96014" y="33813"/>
                    <a:pt x="92603" y="31160"/>
                  </a:cubicBezTo>
                  <a:cubicBezTo>
                    <a:pt x="129240" y="8167"/>
                    <a:pt x="171940" y="-3582"/>
                    <a:pt x="216915" y="966"/>
                  </a:cubicBezTo>
                  <a:cubicBezTo>
                    <a:pt x="227022" y="9430"/>
                    <a:pt x="241298" y="7662"/>
                    <a:pt x="253678" y="8925"/>
                  </a:cubicBezTo>
                  <a:cubicBezTo>
                    <a:pt x="283999" y="9430"/>
                    <a:pt x="313940" y="17263"/>
                    <a:pt x="335922" y="384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25"/>
            <p:cNvSpPr/>
            <p:nvPr/>
          </p:nvSpPr>
          <p:spPr>
            <a:xfrm>
              <a:off x="13985494" y="3481566"/>
              <a:ext cx="440533" cy="984528"/>
            </a:xfrm>
            <a:custGeom>
              <a:avLst/>
              <a:gdLst/>
              <a:ahLst/>
              <a:cxnLst/>
              <a:rect l="l" t="t" r="r" b="b"/>
              <a:pathLst>
                <a:path w="440533" h="984528" extrusionOk="0">
                  <a:moveTo>
                    <a:pt x="384055" y="80486"/>
                  </a:moveTo>
                  <a:cubicBezTo>
                    <a:pt x="428903" y="157676"/>
                    <a:pt x="442042" y="249394"/>
                    <a:pt x="440400" y="338586"/>
                  </a:cubicBezTo>
                  <a:cubicBezTo>
                    <a:pt x="429535" y="550574"/>
                    <a:pt x="397573" y="954085"/>
                    <a:pt x="129113" y="984278"/>
                  </a:cubicBezTo>
                  <a:cubicBezTo>
                    <a:pt x="80348" y="986805"/>
                    <a:pt x="37268" y="970003"/>
                    <a:pt x="0" y="942841"/>
                  </a:cubicBezTo>
                  <a:cubicBezTo>
                    <a:pt x="61525" y="905320"/>
                    <a:pt x="129492" y="746013"/>
                    <a:pt x="131387" y="705839"/>
                  </a:cubicBezTo>
                  <a:cubicBezTo>
                    <a:pt x="143136" y="614373"/>
                    <a:pt x="108268" y="607551"/>
                    <a:pt x="40048" y="566998"/>
                  </a:cubicBezTo>
                  <a:cubicBezTo>
                    <a:pt x="106626" y="542110"/>
                    <a:pt x="180278" y="551080"/>
                    <a:pt x="184827" y="461003"/>
                  </a:cubicBezTo>
                  <a:cubicBezTo>
                    <a:pt x="202008" y="312940"/>
                    <a:pt x="252794" y="126598"/>
                    <a:pt x="156527" y="11"/>
                  </a:cubicBezTo>
                  <a:cubicBezTo>
                    <a:pt x="186090" y="-242"/>
                    <a:pt x="216915" y="3801"/>
                    <a:pt x="248878" y="13024"/>
                  </a:cubicBezTo>
                  <a:cubicBezTo>
                    <a:pt x="299664" y="18709"/>
                    <a:pt x="355882" y="33869"/>
                    <a:pt x="384055" y="804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25"/>
            <p:cNvSpPr/>
            <p:nvPr/>
          </p:nvSpPr>
          <p:spPr>
            <a:xfrm>
              <a:off x="12185481" y="6421028"/>
              <a:ext cx="446579" cy="568593"/>
            </a:xfrm>
            <a:custGeom>
              <a:avLst/>
              <a:gdLst/>
              <a:ahLst/>
              <a:cxnLst/>
              <a:rect l="l" t="t" r="r" b="b"/>
              <a:pathLst>
                <a:path w="446579" h="568593" extrusionOk="0">
                  <a:moveTo>
                    <a:pt x="442429" y="503906"/>
                  </a:moveTo>
                  <a:cubicBezTo>
                    <a:pt x="450767" y="520708"/>
                    <a:pt x="446219" y="545975"/>
                    <a:pt x="431691" y="557976"/>
                  </a:cubicBezTo>
                  <a:cubicBezTo>
                    <a:pt x="419310" y="564419"/>
                    <a:pt x="405793" y="567325"/>
                    <a:pt x="391896" y="568336"/>
                  </a:cubicBezTo>
                  <a:cubicBezTo>
                    <a:pt x="348058" y="569978"/>
                    <a:pt x="304473" y="563409"/>
                    <a:pt x="260888" y="558734"/>
                  </a:cubicBezTo>
                  <a:cubicBezTo>
                    <a:pt x="176875" y="548249"/>
                    <a:pt x="76566" y="559366"/>
                    <a:pt x="7335" y="503021"/>
                  </a:cubicBezTo>
                  <a:cubicBezTo>
                    <a:pt x="-13510" y="477502"/>
                    <a:pt x="14789" y="444908"/>
                    <a:pt x="33613" y="426842"/>
                  </a:cubicBezTo>
                  <a:cubicBezTo>
                    <a:pt x="48899" y="412819"/>
                    <a:pt x="73282" y="407007"/>
                    <a:pt x="81872" y="387047"/>
                  </a:cubicBezTo>
                  <a:cubicBezTo>
                    <a:pt x="87936" y="372771"/>
                    <a:pt x="83136" y="354831"/>
                    <a:pt x="70502" y="345735"/>
                  </a:cubicBezTo>
                  <a:cubicBezTo>
                    <a:pt x="-33849" y="292801"/>
                    <a:pt x="104486" y="253006"/>
                    <a:pt x="109666" y="192240"/>
                  </a:cubicBezTo>
                  <a:cubicBezTo>
                    <a:pt x="109539" y="145496"/>
                    <a:pt x="46751" y="146254"/>
                    <a:pt x="26033" y="109996"/>
                  </a:cubicBezTo>
                  <a:cubicBezTo>
                    <a:pt x="-9088" y="39755"/>
                    <a:pt x="312811" y="-4336"/>
                    <a:pt x="359428" y="339"/>
                  </a:cubicBezTo>
                  <a:cubicBezTo>
                    <a:pt x="363723" y="14614"/>
                    <a:pt x="374588" y="24974"/>
                    <a:pt x="384947" y="35207"/>
                  </a:cubicBezTo>
                  <a:cubicBezTo>
                    <a:pt x="409709" y="65021"/>
                    <a:pt x="409456" y="94963"/>
                    <a:pt x="386084" y="125535"/>
                  </a:cubicBezTo>
                  <a:cubicBezTo>
                    <a:pt x="371935" y="144865"/>
                    <a:pt x="351595" y="165331"/>
                    <a:pt x="359428" y="191355"/>
                  </a:cubicBezTo>
                  <a:cubicBezTo>
                    <a:pt x="368271" y="225213"/>
                    <a:pt x="414762" y="222560"/>
                    <a:pt x="429291" y="252375"/>
                  </a:cubicBezTo>
                  <a:cubicBezTo>
                    <a:pt x="447862" y="318321"/>
                    <a:pt x="334035" y="354326"/>
                    <a:pt x="361828" y="421536"/>
                  </a:cubicBezTo>
                  <a:cubicBezTo>
                    <a:pt x="383431" y="453625"/>
                    <a:pt x="425501" y="467395"/>
                    <a:pt x="442429" y="5039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25"/>
            <p:cNvSpPr/>
            <p:nvPr/>
          </p:nvSpPr>
          <p:spPr>
            <a:xfrm>
              <a:off x="14138070" y="6624815"/>
              <a:ext cx="592305" cy="696955"/>
            </a:xfrm>
            <a:custGeom>
              <a:avLst/>
              <a:gdLst/>
              <a:ahLst/>
              <a:cxnLst/>
              <a:rect l="l" t="t" r="r" b="b"/>
              <a:pathLst>
                <a:path w="592305" h="696955" extrusionOk="0">
                  <a:moveTo>
                    <a:pt x="516108" y="362401"/>
                  </a:moveTo>
                  <a:cubicBezTo>
                    <a:pt x="543144" y="363538"/>
                    <a:pt x="602142" y="345598"/>
                    <a:pt x="590898" y="393227"/>
                  </a:cubicBezTo>
                  <a:cubicBezTo>
                    <a:pt x="585592" y="420515"/>
                    <a:pt x="553882" y="447550"/>
                    <a:pt x="582181" y="470543"/>
                  </a:cubicBezTo>
                  <a:cubicBezTo>
                    <a:pt x="570937" y="520318"/>
                    <a:pt x="533922" y="559103"/>
                    <a:pt x="502465" y="597508"/>
                  </a:cubicBezTo>
                  <a:cubicBezTo>
                    <a:pt x="457869" y="650695"/>
                    <a:pt x="389775" y="704639"/>
                    <a:pt x="314732" y="696049"/>
                  </a:cubicBezTo>
                  <a:cubicBezTo>
                    <a:pt x="225541" y="686195"/>
                    <a:pt x="217455" y="672677"/>
                    <a:pt x="250176" y="590560"/>
                  </a:cubicBezTo>
                  <a:cubicBezTo>
                    <a:pt x="254976" y="569588"/>
                    <a:pt x="238174" y="547733"/>
                    <a:pt x="216444" y="547859"/>
                  </a:cubicBezTo>
                  <a:cubicBezTo>
                    <a:pt x="172354" y="557082"/>
                    <a:pt x="73813" y="532067"/>
                    <a:pt x="101607" y="470922"/>
                  </a:cubicBezTo>
                  <a:cubicBezTo>
                    <a:pt x="111335" y="440728"/>
                    <a:pt x="143424" y="414956"/>
                    <a:pt x="133948" y="380720"/>
                  </a:cubicBezTo>
                  <a:cubicBezTo>
                    <a:pt x="125989" y="352673"/>
                    <a:pt x="95290" y="354442"/>
                    <a:pt x="71918" y="351031"/>
                  </a:cubicBezTo>
                  <a:cubicBezTo>
                    <a:pt x="-4134" y="332081"/>
                    <a:pt x="-15125" y="266514"/>
                    <a:pt x="16837" y="202841"/>
                  </a:cubicBezTo>
                  <a:cubicBezTo>
                    <a:pt x="17342" y="201704"/>
                    <a:pt x="17974" y="200567"/>
                    <a:pt x="18479" y="199177"/>
                  </a:cubicBezTo>
                  <a:cubicBezTo>
                    <a:pt x="81520" y="163299"/>
                    <a:pt x="131548" y="106575"/>
                    <a:pt x="193073" y="67664"/>
                  </a:cubicBezTo>
                  <a:cubicBezTo>
                    <a:pt x="253713" y="30775"/>
                    <a:pt x="323702" y="-6494"/>
                    <a:pt x="396723" y="960"/>
                  </a:cubicBezTo>
                  <a:cubicBezTo>
                    <a:pt x="460143" y="19531"/>
                    <a:pt x="423885" y="90657"/>
                    <a:pt x="397986" y="126914"/>
                  </a:cubicBezTo>
                  <a:cubicBezTo>
                    <a:pt x="388511" y="142580"/>
                    <a:pt x="370824" y="153319"/>
                    <a:pt x="368172" y="172521"/>
                  </a:cubicBezTo>
                  <a:cubicBezTo>
                    <a:pt x="364634" y="209789"/>
                    <a:pt x="404177" y="216233"/>
                    <a:pt x="432223" y="207768"/>
                  </a:cubicBezTo>
                  <a:cubicBezTo>
                    <a:pt x="456984" y="203599"/>
                    <a:pt x="483388" y="205494"/>
                    <a:pt x="506381" y="216106"/>
                  </a:cubicBezTo>
                  <a:cubicBezTo>
                    <a:pt x="543902" y="240741"/>
                    <a:pt x="495390" y="290391"/>
                    <a:pt x="485030" y="318184"/>
                  </a:cubicBezTo>
                  <a:cubicBezTo>
                    <a:pt x="478461" y="338398"/>
                    <a:pt x="495011" y="361011"/>
                    <a:pt x="516108" y="3624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25"/>
            <p:cNvSpPr/>
            <p:nvPr/>
          </p:nvSpPr>
          <p:spPr>
            <a:xfrm>
              <a:off x="14274419" y="7459452"/>
              <a:ext cx="646779" cy="522705"/>
            </a:xfrm>
            <a:custGeom>
              <a:avLst/>
              <a:gdLst/>
              <a:ahLst/>
              <a:cxnLst/>
              <a:rect l="l" t="t" r="r" b="b"/>
              <a:pathLst>
                <a:path w="646779" h="522705" extrusionOk="0">
                  <a:moveTo>
                    <a:pt x="636723" y="0"/>
                  </a:moveTo>
                  <a:cubicBezTo>
                    <a:pt x="689404" y="206303"/>
                    <a:pt x="526560" y="355630"/>
                    <a:pt x="347797" y="461245"/>
                  </a:cubicBezTo>
                  <a:cubicBezTo>
                    <a:pt x="270481" y="511652"/>
                    <a:pt x="164361" y="548036"/>
                    <a:pt x="77443" y="500661"/>
                  </a:cubicBezTo>
                  <a:cubicBezTo>
                    <a:pt x="47754" y="482216"/>
                    <a:pt x="29562" y="449370"/>
                    <a:pt x="126" y="431051"/>
                  </a:cubicBezTo>
                  <a:cubicBezTo>
                    <a:pt x="126" y="430799"/>
                    <a:pt x="0" y="430420"/>
                    <a:pt x="0" y="430040"/>
                  </a:cubicBezTo>
                  <a:cubicBezTo>
                    <a:pt x="6317" y="432441"/>
                    <a:pt x="12886" y="434336"/>
                    <a:pt x="19708" y="435725"/>
                  </a:cubicBezTo>
                  <a:cubicBezTo>
                    <a:pt x="196954" y="477289"/>
                    <a:pt x="363210" y="322783"/>
                    <a:pt x="476152" y="204156"/>
                  </a:cubicBezTo>
                  <a:cubicBezTo>
                    <a:pt x="532624" y="139978"/>
                    <a:pt x="600844" y="78580"/>
                    <a:pt x="6367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25"/>
            <p:cNvSpPr/>
            <p:nvPr/>
          </p:nvSpPr>
          <p:spPr>
            <a:xfrm>
              <a:off x="11646422" y="7534115"/>
              <a:ext cx="984014" cy="198486"/>
            </a:xfrm>
            <a:custGeom>
              <a:avLst/>
              <a:gdLst/>
              <a:ahLst/>
              <a:cxnLst/>
              <a:rect l="l" t="t" r="r" b="b"/>
              <a:pathLst>
                <a:path w="984014" h="198486" extrusionOk="0">
                  <a:moveTo>
                    <a:pt x="984015" y="0"/>
                  </a:moveTo>
                  <a:cubicBezTo>
                    <a:pt x="979088" y="91718"/>
                    <a:pt x="983888" y="185963"/>
                    <a:pt x="863366" y="183942"/>
                  </a:cubicBezTo>
                  <a:cubicBezTo>
                    <a:pt x="797293" y="186469"/>
                    <a:pt x="731852" y="199228"/>
                    <a:pt x="665653" y="198344"/>
                  </a:cubicBezTo>
                  <a:cubicBezTo>
                    <a:pt x="537172" y="199355"/>
                    <a:pt x="408311" y="195060"/>
                    <a:pt x="280588" y="182679"/>
                  </a:cubicBezTo>
                  <a:cubicBezTo>
                    <a:pt x="201503" y="175604"/>
                    <a:pt x="111553" y="186974"/>
                    <a:pt x="42322" y="141747"/>
                  </a:cubicBezTo>
                  <a:cubicBezTo>
                    <a:pt x="10865" y="106878"/>
                    <a:pt x="17308" y="53565"/>
                    <a:pt x="0" y="11875"/>
                  </a:cubicBezTo>
                  <a:cubicBezTo>
                    <a:pt x="110921" y="79338"/>
                    <a:pt x="335164" y="54197"/>
                    <a:pt x="444948" y="64809"/>
                  </a:cubicBezTo>
                  <a:cubicBezTo>
                    <a:pt x="547405" y="65820"/>
                    <a:pt x="649988" y="64177"/>
                    <a:pt x="752445" y="61146"/>
                  </a:cubicBezTo>
                  <a:cubicBezTo>
                    <a:pt x="853385" y="62156"/>
                    <a:pt x="931839" y="44975"/>
                    <a:pt x="9840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0" name="Google Shape;1000;p25"/>
            <p:cNvGrpSpPr/>
            <p:nvPr/>
          </p:nvGrpSpPr>
          <p:grpSpPr>
            <a:xfrm>
              <a:off x="10298653" y="2237772"/>
              <a:ext cx="6316985" cy="5806529"/>
              <a:chOff x="10298653" y="2237772"/>
              <a:chExt cx="6316985" cy="5806529"/>
            </a:xfrm>
          </p:grpSpPr>
          <p:sp>
            <p:nvSpPr>
              <p:cNvPr id="1001" name="Google Shape;1001;p25"/>
              <p:cNvSpPr/>
              <p:nvPr/>
            </p:nvSpPr>
            <p:spPr>
              <a:xfrm>
                <a:off x="10298653" y="2237772"/>
                <a:ext cx="6316985" cy="5806529"/>
              </a:xfrm>
              <a:custGeom>
                <a:avLst/>
                <a:gdLst/>
                <a:ahLst/>
                <a:cxnLst/>
                <a:rect l="l" t="t" r="r" b="b"/>
                <a:pathLst>
                  <a:path w="6316985" h="5806529" extrusionOk="0">
                    <a:moveTo>
                      <a:pt x="6014669" y="1606510"/>
                    </a:moveTo>
                    <a:cubicBezTo>
                      <a:pt x="6079478" y="1415115"/>
                      <a:pt x="6137718" y="1221571"/>
                      <a:pt x="6203411" y="1030302"/>
                    </a:cubicBezTo>
                    <a:cubicBezTo>
                      <a:pt x="6229815" y="952733"/>
                      <a:pt x="6260641" y="872384"/>
                      <a:pt x="6291972" y="795321"/>
                    </a:cubicBezTo>
                    <a:cubicBezTo>
                      <a:pt x="6300562" y="769927"/>
                      <a:pt x="6315975" y="745545"/>
                      <a:pt x="6316986" y="718510"/>
                    </a:cubicBezTo>
                    <a:cubicBezTo>
                      <a:pt x="6314964" y="676188"/>
                      <a:pt x="6266073" y="669871"/>
                      <a:pt x="6232216" y="672019"/>
                    </a:cubicBezTo>
                    <a:cubicBezTo>
                      <a:pt x="6178019" y="673408"/>
                      <a:pt x="6124074" y="678714"/>
                      <a:pt x="6070256" y="684399"/>
                    </a:cubicBezTo>
                    <a:cubicBezTo>
                      <a:pt x="5965651" y="695264"/>
                      <a:pt x="5860289" y="694506"/>
                      <a:pt x="5755179" y="699307"/>
                    </a:cubicBezTo>
                    <a:cubicBezTo>
                      <a:pt x="5619244" y="706003"/>
                      <a:pt x="5483182" y="704992"/>
                      <a:pt x="5347247" y="712067"/>
                    </a:cubicBezTo>
                    <a:cubicBezTo>
                      <a:pt x="5076766" y="735312"/>
                      <a:pt x="4806285" y="760452"/>
                      <a:pt x="4535552" y="782435"/>
                    </a:cubicBezTo>
                    <a:cubicBezTo>
                      <a:pt x="4373592" y="798605"/>
                      <a:pt x="4210873" y="803911"/>
                      <a:pt x="4048156" y="806564"/>
                    </a:cubicBezTo>
                    <a:cubicBezTo>
                      <a:pt x="4052577" y="797595"/>
                      <a:pt x="4056872" y="788625"/>
                      <a:pt x="4061168" y="780034"/>
                    </a:cubicBezTo>
                    <a:cubicBezTo>
                      <a:pt x="4115618" y="672398"/>
                      <a:pt x="4146948" y="553391"/>
                      <a:pt x="4161098" y="433879"/>
                    </a:cubicBezTo>
                    <a:cubicBezTo>
                      <a:pt x="4188386" y="243242"/>
                      <a:pt x="4067358" y="139521"/>
                      <a:pt x="3890491" y="109833"/>
                    </a:cubicBezTo>
                    <a:cubicBezTo>
                      <a:pt x="3827829" y="-41894"/>
                      <a:pt x="3614704" y="-41641"/>
                      <a:pt x="3621147" y="143311"/>
                    </a:cubicBezTo>
                    <a:cubicBezTo>
                      <a:pt x="3487865" y="177927"/>
                      <a:pt x="3368479" y="266487"/>
                      <a:pt x="3300385" y="386504"/>
                    </a:cubicBezTo>
                    <a:cubicBezTo>
                      <a:pt x="3264254" y="459525"/>
                      <a:pt x="3251115" y="541642"/>
                      <a:pt x="3231660" y="619969"/>
                    </a:cubicBezTo>
                    <a:cubicBezTo>
                      <a:pt x="3126929" y="619211"/>
                      <a:pt x="3021693" y="614537"/>
                      <a:pt x="2917467" y="627802"/>
                    </a:cubicBezTo>
                    <a:cubicBezTo>
                      <a:pt x="2882599" y="633866"/>
                      <a:pt x="2835224" y="633866"/>
                      <a:pt x="2820443" y="672777"/>
                    </a:cubicBezTo>
                    <a:cubicBezTo>
                      <a:pt x="2804019" y="716994"/>
                      <a:pt x="2842930" y="753757"/>
                      <a:pt x="2881209" y="768033"/>
                    </a:cubicBezTo>
                    <a:cubicBezTo>
                      <a:pt x="2961431" y="799490"/>
                      <a:pt x="3047338" y="813260"/>
                      <a:pt x="3131730" y="829178"/>
                    </a:cubicBezTo>
                    <a:cubicBezTo>
                      <a:pt x="3139562" y="830947"/>
                      <a:pt x="3147521" y="832715"/>
                      <a:pt x="3155480" y="834358"/>
                    </a:cubicBezTo>
                    <a:cubicBezTo>
                      <a:pt x="2966864" y="836379"/>
                      <a:pt x="2778247" y="838021"/>
                      <a:pt x="2589505" y="838779"/>
                    </a:cubicBezTo>
                    <a:cubicBezTo>
                      <a:pt x="2390529" y="845223"/>
                      <a:pt x="2191300" y="850150"/>
                      <a:pt x="1992198" y="850276"/>
                    </a:cubicBezTo>
                    <a:cubicBezTo>
                      <a:pt x="1866369" y="845980"/>
                      <a:pt x="1740920" y="837011"/>
                      <a:pt x="1614839" y="833852"/>
                    </a:cubicBezTo>
                    <a:cubicBezTo>
                      <a:pt x="1557609" y="829810"/>
                      <a:pt x="1498232" y="822735"/>
                      <a:pt x="1440498" y="830189"/>
                    </a:cubicBezTo>
                    <a:cubicBezTo>
                      <a:pt x="1359391" y="826020"/>
                      <a:pt x="1277148" y="829810"/>
                      <a:pt x="1196547" y="837516"/>
                    </a:cubicBezTo>
                    <a:cubicBezTo>
                      <a:pt x="1174186" y="841306"/>
                      <a:pt x="1151699" y="844464"/>
                      <a:pt x="1129085" y="847244"/>
                    </a:cubicBezTo>
                    <a:cubicBezTo>
                      <a:pt x="1111398" y="847749"/>
                      <a:pt x="1093585" y="848760"/>
                      <a:pt x="1075898" y="850150"/>
                    </a:cubicBezTo>
                    <a:cubicBezTo>
                      <a:pt x="1059601" y="852045"/>
                      <a:pt x="1042293" y="851413"/>
                      <a:pt x="1026502" y="856466"/>
                    </a:cubicBezTo>
                    <a:cubicBezTo>
                      <a:pt x="1025996" y="855329"/>
                      <a:pt x="1025491" y="854192"/>
                      <a:pt x="1024607" y="853308"/>
                    </a:cubicBezTo>
                    <a:cubicBezTo>
                      <a:pt x="1017279" y="846107"/>
                      <a:pt x="1007552" y="852929"/>
                      <a:pt x="1003130" y="860004"/>
                    </a:cubicBezTo>
                    <a:cubicBezTo>
                      <a:pt x="938321" y="988611"/>
                      <a:pt x="898525" y="1127831"/>
                      <a:pt x="843065" y="1260482"/>
                    </a:cubicBezTo>
                    <a:cubicBezTo>
                      <a:pt x="776487" y="1417389"/>
                      <a:pt x="729743" y="1578970"/>
                      <a:pt x="671882" y="1738782"/>
                    </a:cubicBezTo>
                    <a:cubicBezTo>
                      <a:pt x="529883" y="1665761"/>
                      <a:pt x="468611" y="1529447"/>
                      <a:pt x="460273" y="1371277"/>
                    </a:cubicBezTo>
                    <a:cubicBezTo>
                      <a:pt x="453704" y="1215128"/>
                      <a:pt x="449914" y="1057969"/>
                      <a:pt x="482003" y="904094"/>
                    </a:cubicBezTo>
                    <a:cubicBezTo>
                      <a:pt x="574732" y="838653"/>
                      <a:pt x="687422" y="790267"/>
                      <a:pt x="748693" y="690084"/>
                    </a:cubicBezTo>
                    <a:cubicBezTo>
                      <a:pt x="791268" y="632729"/>
                      <a:pt x="798595" y="542021"/>
                      <a:pt x="708393" y="534441"/>
                    </a:cubicBezTo>
                    <a:cubicBezTo>
                      <a:pt x="641941" y="532799"/>
                      <a:pt x="578395" y="562108"/>
                      <a:pt x="517755" y="586491"/>
                    </a:cubicBezTo>
                    <a:cubicBezTo>
                      <a:pt x="515228" y="491235"/>
                      <a:pt x="577890" y="212163"/>
                      <a:pt x="513586" y="153545"/>
                    </a:cubicBezTo>
                    <a:cubicBezTo>
                      <a:pt x="453198" y="112739"/>
                      <a:pt x="387252" y="186644"/>
                      <a:pt x="364259" y="238820"/>
                    </a:cubicBezTo>
                    <a:cubicBezTo>
                      <a:pt x="344678" y="111223"/>
                      <a:pt x="248664" y="90251"/>
                      <a:pt x="203689" y="218101"/>
                    </a:cubicBezTo>
                    <a:cubicBezTo>
                      <a:pt x="191308" y="177801"/>
                      <a:pt x="139132" y="137374"/>
                      <a:pt x="107928" y="183486"/>
                    </a:cubicBezTo>
                    <a:cubicBezTo>
                      <a:pt x="90368" y="206478"/>
                      <a:pt x="82409" y="234777"/>
                      <a:pt x="78618" y="262950"/>
                    </a:cubicBezTo>
                    <a:cubicBezTo>
                      <a:pt x="65101" y="336350"/>
                      <a:pt x="64216" y="411139"/>
                      <a:pt x="63332" y="485424"/>
                    </a:cubicBezTo>
                    <a:cubicBezTo>
                      <a:pt x="66617" y="796963"/>
                      <a:pt x="87967" y="1110145"/>
                      <a:pt x="148860" y="1416125"/>
                    </a:cubicBezTo>
                    <a:cubicBezTo>
                      <a:pt x="185118" y="1568737"/>
                      <a:pt x="234388" y="1719958"/>
                      <a:pt x="318527" y="1853241"/>
                    </a:cubicBezTo>
                    <a:cubicBezTo>
                      <a:pt x="370197" y="1942306"/>
                      <a:pt x="427047" y="2031750"/>
                      <a:pt x="512828" y="2091632"/>
                    </a:cubicBezTo>
                    <a:cubicBezTo>
                      <a:pt x="515986" y="2093780"/>
                      <a:pt x="519397" y="2095044"/>
                      <a:pt x="522682" y="2095675"/>
                    </a:cubicBezTo>
                    <a:cubicBezTo>
                      <a:pt x="497415" y="2155684"/>
                      <a:pt x="473538" y="2216198"/>
                      <a:pt x="452819" y="2278101"/>
                    </a:cubicBezTo>
                    <a:cubicBezTo>
                      <a:pt x="331034" y="2658240"/>
                      <a:pt x="184486" y="3026124"/>
                      <a:pt x="55247" y="3404241"/>
                    </a:cubicBezTo>
                    <a:cubicBezTo>
                      <a:pt x="38192" y="3453259"/>
                      <a:pt x="20505" y="3502277"/>
                      <a:pt x="4713" y="3551673"/>
                    </a:cubicBezTo>
                    <a:cubicBezTo>
                      <a:pt x="-1604" y="3569865"/>
                      <a:pt x="-3120" y="3590963"/>
                      <a:pt x="10019" y="3606628"/>
                    </a:cubicBezTo>
                    <a:cubicBezTo>
                      <a:pt x="50320" y="3642381"/>
                      <a:pt x="112981" y="3629242"/>
                      <a:pt x="163136" y="3634422"/>
                    </a:cubicBezTo>
                    <a:cubicBezTo>
                      <a:pt x="218217" y="3635559"/>
                      <a:pt x="273299" y="3635433"/>
                      <a:pt x="328381" y="3635685"/>
                    </a:cubicBezTo>
                    <a:cubicBezTo>
                      <a:pt x="892209" y="3628358"/>
                      <a:pt x="1456037" y="3635180"/>
                      <a:pt x="2019739" y="3628989"/>
                    </a:cubicBezTo>
                    <a:cubicBezTo>
                      <a:pt x="1943686" y="3713759"/>
                      <a:pt x="1910965" y="3836809"/>
                      <a:pt x="1913113" y="3949119"/>
                    </a:cubicBezTo>
                    <a:cubicBezTo>
                      <a:pt x="1919051" y="4024793"/>
                      <a:pt x="1948486" y="4097309"/>
                      <a:pt x="1979059" y="4166035"/>
                    </a:cubicBezTo>
                    <a:cubicBezTo>
                      <a:pt x="1940022" y="4176899"/>
                      <a:pt x="1901364" y="4191175"/>
                      <a:pt x="1871928" y="4219221"/>
                    </a:cubicBezTo>
                    <a:cubicBezTo>
                      <a:pt x="1813435" y="4274429"/>
                      <a:pt x="1857905" y="4350103"/>
                      <a:pt x="1918419" y="4380297"/>
                    </a:cubicBezTo>
                    <a:cubicBezTo>
                      <a:pt x="1864727" y="4420977"/>
                      <a:pt x="1823289" y="4502209"/>
                      <a:pt x="1884309" y="4555522"/>
                    </a:cubicBezTo>
                    <a:cubicBezTo>
                      <a:pt x="1826827" y="4597339"/>
                      <a:pt x="1793222" y="4690699"/>
                      <a:pt x="1858284" y="4741107"/>
                    </a:cubicBezTo>
                    <a:cubicBezTo>
                      <a:pt x="1864474" y="4745528"/>
                      <a:pt x="1870917" y="4749571"/>
                      <a:pt x="1877360" y="4753361"/>
                    </a:cubicBezTo>
                    <a:cubicBezTo>
                      <a:pt x="1683690" y="4776354"/>
                      <a:pt x="1409167" y="4862261"/>
                      <a:pt x="1328566" y="5006913"/>
                    </a:cubicBezTo>
                    <a:cubicBezTo>
                      <a:pt x="1281064" y="5078671"/>
                      <a:pt x="1256303" y="5175316"/>
                      <a:pt x="1296604" y="5255665"/>
                    </a:cubicBezTo>
                    <a:cubicBezTo>
                      <a:pt x="1305068" y="5271835"/>
                      <a:pt x="1317070" y="5285479"/>
                      <a:pt x="1331851" y="5296976"/>
                    </a:cubicBezTo>
                    <a:cubicBezTo>
                      <a:pt x="1326545" y="5299755"/>
                      <a:pt x="1322502" y="5307588"/>
                      <a:pt x="1321997" y="5314410"/>
                    </a:cubicBezTo>
                    <a:cubicBezTo>
                      <a:pt x="1304815" y="5464368"/>
                      <a:pt x="1351180" y="5515028"/>
                      <a:pt x="1498738" y="5531451"/>
                    </a:cubicBezTo>
                    <a:cubicBezTo>
                      <a:pt x="1648443" y="5543200"/>
                      <a:pt x="1798528" y="5556718"/>
                      <a:pt x="1949118" y="5558360"/>
                    </a:cubicBezTo>
                    <a:cubicBezTo>
                      <a:pt x="2025676" y="5560255"/>
                      <a:pt x="2101729" y="5555455"/>
                      <a:pt x="2177656" y="5546106"/>
                    </a:cubicBezTo>
                    <a:cubicBezTo>
                      <a:pt x="2225536" y="5542442"/>
                      <a:pt x="2284155" y="5544085"/>
                      <a:pt x="2325593" y="5513765"/>
                    </a:cubicBezTo>
                    <a:cubicBezTo>
                      <a:pt x="2393182" y="5460831"/>
                      <a:pt x="2393687" y="5364817"/>
                      <a:pt x="2396087" y="5286111"/>
                    </a:cubicBezTo>
                    <a:cubicBezTo>
                      <a:pt x="2395456" y="5266277"/>
                      <a:pt x="2381433" y="5255917"/>
                      <a:pt x="2366652" y="5254907"/>
                    </a:cubicBezTo>
                    <a:cubicBezTo>
                      <a:pt x="2393687" y="5212585"/>
                      <a:pt x="2407205" y="5155103"/>
                      <a:pt x="2405815" y="5079302"/>
                    </a:cubicBezTo>
                    <a:cubicBezTo>
                      <a:pt x="2406952" y="5030285"/>
                      <a:pt x="2395077" y="4982404"/>
                      <a:pt x="2389013" y="4934018"/>
                    </a:cubicBezTo>
                    <a:cubicBezTo>
                      <a:pt x="2381054" y="4886517"/>
                      <a:pt x="2377769" y="4837120"/>
                      <a:pt x="2361598" y="4791767"/>
                    </a:cubicBezTo>
                    <a:cubicBezTo>
                      <a:pt x="2361219" y="4791009"/>
                      <a:pt x="2360714" y="4790251"/>
                      <a:pt x="2360335" y="4789619"/>
                    </a:cubicBezTo>
                    <a:cubicBezTo>
                      <a:pt x="2369431" y="4782292"/>
                      <a:pt x="2377264" y="4773195"/>
                      <a:pt x="2383201" y="4761699"/>
                    </a:cubicBezTo>
                    <a:cubicBezTo>
                      <a:pt x="2423502" y="4691584"/>
                      <a:pt x="2372716" y="4618436"/>
                      <a:pt x="2313212" y="4579652"/>
                    </a:cubicBezTo>
                    <a:cubicBezTo>
                      <a:pt x="2379411" y="4509789"/>
                      <a:pt x="2426155" y="4412386"/>
                      <a:pt x="2318897" y="4354272"/>
                    </a:cubicBezTo>
                    <a:cubicBezTo>
                      <a:pt x="2370947" y="4291484"/>
                      <a:pt x="2365641" y="4215558"/>
                      <a:pt x="2304874" y="4160981"/>
                    </a:cubicBezTo>
                    <a:cubicBezTo>
                      <a:pt x="2298431" y="4142915"/>
                      <a:pt x="2274554" y="4134072"/>
                      <a:pt x="2243097" y="4131040"/>
                    </a:cubicBezTo>
                    <a:cubicBezTo>
                      <a:pt x="2247771" y="4125102"/>
                      <a:pt x="2250298" y="4117649"/>
                      <a:pt x="2249035" y="4109311"/>
                    </a:cubicBezTo>
                    <a:cubicBezTo>
                      <a:pt x="2246255" y="4088213"/>
                      <a:pt x="2242971" y="4067242"/>
                      <a:pt x="2240697" y="4046144"/>
                    </a:cubicBezTo>
                    <a:cubicBezTo>
                      <a:pt x="2228063" y="3908945"/>
                      <a:pt x="2215809" y="3749891"/>
                      <a:pt x="2304243" y="3633285"/>
                    </a:cubicBezTo>
                    <a:cubicBezTo>
                      <a:pt x="2306264" y="3630758"/>
                      <a:pt x="2308412" y="3627852"/>
                      <a:pt x="2310433" y="3624821"/>
                    </a:cubicBezTo>
                    <a:cubicBezTo>
                      <a:pt x="2337089" y="3624315"/>
                      <a:pt x="2363746" y="3623936"/>
                      <a:pt x="2390276" y="3623304"/>
                    </a:cubicBezTo>
                    <a:cubicBezTo>
                      <a:pt x="2788228" y="3606881"/>
                      <a:pt x="3186306" y="3589826"/>
                      <a:pt x="3584510" y="3578077"/>
                    </a:cubicBezTo>
                    <a:cubicBezTo>
                      <a:pt x="3619125" y="3741679"/>
                      <a:pt x="3674712" y="3901365"/>
                      <a:pt x="3715518" y="4063957"/>
                    </a:cubicBezTo>
                    <a:cubicBezTo>
                      <a:pt x="3760620" y="4221369"/>
                      <a:pt x="3804205" y="4380297"/>
                      <a:pt x="3863203" y="4532908"/>
                    </a:cubicBezTo>
                    <a:cubicBezTo>
                      <a:pt x="3856128" y="4540741"/>
                      <a:pt x="3849432" y="4548700"/>
                      <a:pt x="3844000" y="4556280"/>
                    </a:cubicBezTo>
                    <a:cubicBezTo>
                      <a:pt x="3822271" y="4566387"/>
                      <a:pt x="3810016" y="4591148"/>
                      <a:pt x="3800162" y="4611867"/>
                    </a:cubicBezTo>
                    <a:cubicBezTo>
                      <a:pt x="3760241" y="4689815"/>
                      <a:pt x="3820881" y="4778375"/>
                      <a:pt x="3900218" y="4796693"/>
                    </a:cubicBezTo>
                    <a:cubicBezTo>
                      <a:pt x="3827576" y="4900793"/>
                      <a:pt x="3901355" y="4985942"/>
                      <a:pt x="4012403" y="5000596"/>
                    </a:cubicBezTo>
                    <a:cubicBezTo>
                      <a:pt x="3988779" y="5069069"/>
                      <a:pt x="4028321" y="5120740"/>
                      <a:pt x="4089593" y="5137921"/>
                    </a:cubicBezTo>
                    <a:cubicBezTo>
                      <a:pt x="4081887" y="5144870"/>
                      <a:pt x="4074433" y="5151818"/>
                      <a:pt x="4067106" y="5158135"/>
                    </a:cubicBezTo>
                    <a:cubicBezTo>
                      <a:pt x="3977788" y="5254907"/>
                      <a:pt x="3868382" y="5393747"/>
                      <a:pt x="3886827" y="5532841"/>
                    </a:cubicBezTo>
                    <a:cubicBezTo>
                      <a:pt x="3891628" y="5576805"/>
                      <a:pt x="3915000" y="5616348"/>
                      <a:pt x="3950752" y="5639340"/>
                    </a:cubicBezTo>
                    <a:cubicBezTo>
                      <a:pt x="3950373" y="5643130"/>
                      <a:pt x="3950247" y="5647300"/>
                      <a:pt x="3950373" y="5651595"/>
                    </a:cubicBezTo>
                    <a:cubicBezTo>
                      <a:pt x="3944183" y="5654753"/>
                      <a:pt x="3939382" y="5660312"/>
                      <a:pt x="3938371" y="5668018"/>
                    </a:cubicBezTo>
                    <a:cubicBezTo>
                      <a:pt x="3936350" y="5687347"/>
                      <a:pt x="3951131" y="5702507"/>
                      <a:pt x="3961869" y="5716909"/>
                    </a:cubicBezTo>
                    <a:cubicBezTo>
                      <a:pt x="3997369" y="5764790"/>
                      <a:pt x="4049545" y="5801174"/>
                      <a:pt x="4110438" y="5804080"/>
                    </a:cubicBezTo>
                    <a:cubicBezTo>
                      <a:pt x="4236519" y="5820882"/>
                      <a:pt x="4348578" y="5748240"/>
                      <a:pt x="4446865" y="5678378"/>
                    </a:cubicBezTo>
                    <a:cubicBezTo>
                      <a:pt x="4612868" y="5564677"/>
                      <a:pt x="4743371" y="5379598"/>
                      <a:pt x="4663275" y="5173548"/>
                    </a:cubicBezTo>
                    <a:cubicBezTo>
                      <a:pt x="4657085" y="5155860"/>
                      <a:pt x="4651653" y="5135900"/>
                      <a:pt x="4638893" y="5119982"/>
                    </a:cubicBezTo>
                    <a:cubicBezTo>
                      <a:pt x="4637629" y="5118213"/>
                      <a:pt x="4636240" y="5116697"/>
                      <a:pt x="4634724" y="5115434"/>
                    </a:cubicBezTo>
                    <a:cubicBezTo>
                      <a:pt x="4632829" y="5054288"/>
                      <a:pt x="4608067" y="4994153"/>
                      <a:pt x="4581916" y="4939324"/>
                    </a:cubicBezTo>
                    <a:cubicBezTo>
                      <a:pt x="4560818" y="4896750"/>
                      <a:pt x="4531762" y="4858850"/>
                      <a:pt x="4502073" y="4821834"/>
                    </a:cubicBezTo>
                    <a:cubicBezTo>
                      <a:pt x="4498536" y="4816907"/>
                      <a:pt x="4494114" y="4811854"/>
                      <a:pt x="4489187" y="4807305"/>
                    </a:cubicBezTo>
                    <a:cubicBezTo>
                      <a:pt x="4492345" y="4796314"/>
                      <a:pt x="4494241" y="4785576"/>
                      <a:pt x="4495251" y="4777112"/>
                    </a:cubicBezTo>
                    <a:cubicBezTo>
                      <a:pt x="4501568" y="4726957"/>
                      <a:pt x="4459625" y="4683877"/>
                      <a:pt x="4410228" y="4682361"/>
                    </a:cubicBezTo>
                    <a:cubicBezTo>
                      <a:pt x="4449645" y="4594938"/>
                      <a:pt x="4394689" y="4529118"/>
                      <a:pt x="4303350" y="4527981"/>
                    </a:cubicBezTo>
                    <a:cubicBezTo>
                      <a:pt x="4353505" y="4458877"/>
                      <a:pt x="4347061" y="4352251"/>
                      <a:pt x="4253701" y="4327363"/>
                    </a:cubicBezTo>
                    <a:cubicBezTo>
                      <a:pt x="4226539" y="4323573"/>
                      <a:pt x="4200009" y="4324457"/>
                      <a:pt x="4174111" y="4328879"/>
                    </a:cubicBezTo>
                    <a:cubicBezTo>
                      <a:pt x="4169815" y="4311698"/>
                      <a:pt x="4160466" y="4294516"/>
                      <a:pt x="4156550" y="4278219"/>
                    </a:cubicBezTo>
                    <a:cubicBezTo>
                      <a:pt x="4139748" y="4224022"/>
                      <a:pt x="4123829" y="4169698"/>
                      <a:pt x="4104753" y="4116259"/>
                    </a:cubicBezTo>
                    <a:cubicBezTo>
                      <a:pt x="4053082" y="3947477"/>
                      <a:pt x="4026931" y="3772757"/>
                      <a:pt x="3979556" y="3602459"/>
                    </a:cubicBezTo>
                    <a:cubicBezTo>
                      <a:pt x="3977409" y="3597785"/>
                      <a:pt x="3974376" y="3583004"/>
                      <a:pt x="3970334" y="3568854"/>
                    </a:cubicBezTo>
                    <a:cubicBezTo>
                      <a:pt x="4120798" y="3566075"/>
                      <a:pt x="4271135" y="3564180"/>
                      <a:pt x="4421599" y="3563801"/>
                    </a:cubicBezTo>
                    <a:cubicBezTo>
                      <a:pt x="4709387" y="3564307"/>
                      <a:pt x="4996670" y="3541945"/>
                      <a:pt x="5284585" y="3545230"/>
                    </a:cubicBezTo>
                    <a:cubicBezTo>
                      <a:pt x="5378830" y="3559000"/>
                      <a:pt x="5457536" y="3297995"/>
                      <a:pt x="5486214" y="3221942"/>
                    </a:cubicBezTo>
                    <a:cubicBezTo>
                      <a:pt x="5528789" y="3096492"/>
                      <a:pt x="5568205" y="2970158"/>
                      <a:pt x="5611411" y="2844835"/>
                    </a:cubicBezTo>
                    <a:cubicBezTo>
                      <a:pt x="5654743" y="2719259"/>
                      <a:pt x="5702751" y="2595326"/>
                      <a:pt x="5744820" y="2469371"/>
                    </a:cubicBezTo>
                    <a:cubicBezTo>
                      <a:pt x="5770213" y="2534812"/>
                      <a:pt x="5799396" y="2599116"/>
                      <a:pt x="5821125" y="2665694"/>
                    </a:cubicBezTo>
                    <a:cubicBezTo>
                      <a:pt x="5849424" y="2750211"/>
                      <a:pt x="5869511" y="2835613"/>
                      <a:pt x="5876333" y="2925310"/>
                    </a:cubicBezTo>
                    <a:cubicBezTo>
                      <a:pt x="5886945" y="3162059"/>
                      <a:pt x="5881639" y="3405884"/>
                      <a:pt x="5800154" y="3630884"/>
                    </a:cubicBezTo>
                    <a:cubicBezTo>
                      <a:pt x="5777035" y="3664363"/>
                      <a:pt x="5733450" y="3676870"/>
                      <a:pt x="5702371" y="3702263"/>
                    </a:cubicBezTo>
                    <a:cubicBezTo>
                      <a:pt x="5632762" y="3751407"/>
                      <a:pt x="5561509" y="3807246"/>
                      <a:pt x="5517924" y="3882036"/>
                    </a:cubicBezTo>
                    <a:cubicBezTo>
                      <a:pt x="5488362" y="3930675"/>
                      <a:pt x="5532073" y="3971101"/>
                      <a:pt x="5580712" y="3972618"/>
                    </a:cubicBezTo>
                    <a:cubicBezTo>
                      <a:pt x="5625308" y="3976408"/>
                      <a:pt x="5668261" y="3960110"/>
                      <a:pt x="5709572" y="3945330"/>
                    </a:cubicBezTo>
                    <a:cubicBezTo>
                      <a:pt x="5684685" y="4040838"/>
                      <a:pt x="5539401" y="4258132"/>
                      <a:pt x="5569721" y="4339491"/>
                    </a:cubicBezTo>
                    <a:cubicBezTo>
                      <a:pt x="5610906" y="4403669"/>
                      <a:pt x="5689233" y="4357052"/>
                      <a:pt x="5722964" y="4309676"/>
                    </a:cubicBezTo>
                    <a:cubicBezTo>
                      <a:pt x="5718037" y="4343407"/>
                      <a:pt x="5744062" y="4376886"/>
                      <a:pt x="5779435" y="4375244"/>
                    </a:cubicBezTo>
                    <a:cubicBezTo>
                      <a:pt x="5813924" y="4375117"/>
                      <a:pt x="5840454" y="4346692"/>
                      <a:pt x="5860036" y="4321299"/>
                    </a:cubicBezTo>
                    <a:cubicBezTo>
                      <a:pt x="5860163" y="4344545"/>
                      <a:pt x="5873048" y="4367032"/>
                      <a:pt x="5895410" y="4375244"/>
                    </a:cubicBezTo>
                    <a:cubicBezTo>
                      <a:pt x="6058127" y="4419334"/>
                      <a:pt x="6132286" y="4016582"/>
                      <a:pt x="6149720" y="3900860"/>
                    </a:cubicBezTo>
                    <a:cubicBezTo>
                      <a:pt x="6177766" y="3672448"/>
                      <a:pt x="6201517" y="3443531"/>
                      <a:pt x="6227794" y="3214867"/>
                    </a:cubicBezTo>
                    <a:cubicBezTo>
                      <a:pt x="6251924" y="2926194"/>
                      <a:pt x="6207581" y="2625772"/>
                      <a:pt x="6063939" y="2371462"/>
                    </a:cubicBezTo>
                    <a:cubicBezTo>
                      <a:pt x="6018964" y="2271406"/>
                      <a:pt x="5943290" y="2192447"/>
                      <a:pt x="5878355" y="2106161"/>
                    </a:cubicBezTo>
                    <a:cubicBezTo>
                      <a:pt x="5873048" y="2097318"/>
                      <a:pt x="5864079" y="2091380"/>
                      <a:pt x="5854351" y="2089738"/>
                    </a:cubicBezTo>
                    <a:cubicBezTo>
                      <a:pt x="5859531" y="2071040"/>
                      <a:pt x="5864710" y="2052343"/>
                      <a:pt x="5870143" y="2033645"/>
                    </a:cubicBezTo>
                    <a:cubicBezTo>
                      <a:pt x="5912844" y="1889625"/>
                      <a:pt x="5966662" y="1749141"/>
                      <a:pt x="6014669" y="1606510"/>
                    </a:cubicBezTo>
                    <a:close/>
                    <a:moveTo>
                      <a:pt x="3890617" y="188286"/>
                    </a:moveTo>
                    <a:cubicBezTo>
                      <a:pt x="3965280" y="196877"/>
                      <a:pt x="4050935" y="220122"/>
                      <a:pt x="4082897" y="296554"/>
                    </a:cubicBezTo>
                    <a:cubicBezTo>
                      <a:pt x="4134694" y="414045"/>
                      <a:pt x="4048029" y="697412"/>
                      <a:pt x="3970713" y="808333"/>
                    </a:cubicBezTo>
                    <a:cubicBezTo>
                      <a:pt x="3916137" y="810102"/>
                      <a:pt x="3861687" y="812755"/>
                      <a:pt x="3807237" y="815787"/>
                    </a:cubicBezTo>
                    <a:cubicBezTo>
                      <a:pt x="3808374" y="812755"/>
                      <a:pt x="3809511" y="809849"/>
                      <a:pt x="3810648" y="807070"/>
                    </a:cubicBezTo>
                    <a:cubicBezTo>
                      <a:pt x="3825555" y="772328"/>
                      <a:pt x="3839199" y="737207"/>
                      <a:pt x="3851959" y="701707"/>
                    </a:cubicBezTo>
                    <a:cubicBezTo>
                      <a:pt x="3919421" y="535073"/>
                      <a:pt x="3940393" y="330665"/>
                      <a:pt x="3826313" y="182854"/>
                    </a:cubicBezTo>
                    <a:cubicBezTo>
                      <a:pt x="3847916" y="183738"/>
                      <a:pt x="3869393" y="185633"/>
                      <a:pt x="3890617" y="188286"/>
                    </a:cubicBezTo>
                    <a:close/>
                    <a:moveTo>
                      <a:pt x="3824292" y="124361"/>
                    </a:moveTo>
                    <a:cubicBezTo>
                      <a:pt x="3777422" y="121329"/>
                      <a:pt x="3730047" y="120192"/>
                      <a:pt x="3683682" y="128909"/>
                    </a:cubicBezTo>
                    <a:cubicBezTo>
                      <a:pt x="3688988" y="33401"/>
                      <a:pt x="3794477" y="54246"/>
                      <a:pt x="3824292" y="124361"/>
                    </a:cubicBezTo>
                    <a:close/>
                    <a:moveTo>
                      <a:pt x="3306323" y="581311"/>
                    </a:moveTo>
                    <a:cubicBezTo>
                      <a:pt x="3320219" y="523197"/>
                      <a:pt x="3332727" y="464200"/>
                      <a:pt x="3359889" y="410255"/>
                    </a:cubicBezTo>
                    <a:cubicBezTo>
                      <a:pt x="3416486" y="318789"/>
                      <a:pt x="3504667" y="246274"/>
                      <a:pt x="3607124" y="212542"/>
                    </a:cubicBezTo>
                    <a:cubicBezTo>
                      <a:pt x="3664227" y="190687"/>
                      <a:pt x="3724362" y="182096"/>
                      <a:pt x="3785002" y="181591"/>
                    </a:cubicBezTo>
                    <a:cubicBezTo>
                      <a:pt x="3785381" y="182349"/>
                      <a:pt x="3785760" y="183233"/>
                      <a:pt x="3786139" y="183991"/>
                    </a:cubicBezTo>
                    <a:cubicBezTo>
                      <a:pt x="3869140" y="322958"/>
                      <a:pt x="3867751" y="490603"/>
                      <a:pt x="3808247" y="638288"/>
                    </a:cubicBezTo>
                    <a:cubicBezTo>
                      <a:pt x="3786771" y="698675"/>
                      <a:pt x="3762767" y="757926"/>
                      <a:pt x="3736616" y="816292"/>
                    </a:cubicBezTo>
                    <a:cubicBezTo>
                      <a:pt x="3736237" y="817176"/>
                      <a:pt x="3736111" y="818061"/>
                      <a:pt x="3735732" y="818819"/>
                    </a:cubicBezTo>
                    <a:cubicBezTo>
                      <a:pt x="3732447" y="818819"/>
                      <a:pt x="3729163" y="818819"/>
                      <a:pt x="3725878" y="818819"/>
                    </a:cubicBezTo>
                    <a:cubicBezTo>
                      <a:pt x="3693410" y="818945"/>
                      <a:pt x="3660942" y="818692"/>
                      <a:pt x="3628348" y="818061"/>
                    </a:cubicBezTo>
                    <a:cubicBezTo>
                      <a:pt x="3626832" y="816292"/>
                      <a:pt x="3625190" y="814523"/>
                      <a:pt x="3623295" y="813007"/>
                    </a:cubicBezTo>
                    <a:cubicBezTo>
                      <a:pt x="3574783" y="752367"/>
                      <a:pt x="3512626" y="702213"/>
                      <a:pt x="3442511" y="668987"/>
                    </a:cubicBezTo>
                    <a:cubicBezTo>
                      <a:pt x="3397031" y="646752"/>
                      <a:pt x="3346497" y="630834"/>
                      <a:pt x="3295711" y="630455"/>
                    </a:cubicBezTo>
                    <a:cubicBezTo>
                      <a:pt x="3299627" y="616306"/>
                      <a:pt x="3302533" y="599882"/>
                      <a:pt x="3306323" y="581311"/>
                    </a:cubicBezTo>
                    <a:close/>
                    <a:moveTo>
                      <a:pt x="3121623" y="762474"/>
                    </a:moveTo>
                    <a:cubicBezTo>
                      <a:pt x="3042538" y="746303"/>
                      <a:pt x="2958020" y="738091"/>
                      <a:pt x="2884873" y="698802"/>
                    </a:cubicBezTo>
                    <a:cubicBezTo>
                      <a:pt x="2990994" y="678967"/>
                      <a:pt x="3099893" y="682125"/>
                      <a:pt x="3207277" y="685031"/>
                    </a:cubicBezTo>
                    <a:cubicBezTo>
                      <a:pt x="3242524" y="687684"/>
                      <a:pt x="3263117" y="681746"/>
                      <a:pt x="3276256" y="668860"/>
                    </a:cubicBezTo>
                    <a:cubicBezTo>
                      <a:pt x="3285478" y="669871"/>
                      <a:pt x="3294700" y="671008"/>
                      <a:pt x="3303670" y="673156"/>
                    </a:cubicBezTo>
                    <a:cubicBezTo>
                      <a:pt x="3379344" y="689579"/>
                      <a:pt x="3450470" y="732027"/>
                      <a:pt x="3508962" y="783193"/>
                    </a:cubicBezTo>
                    <a:cubicBezTo>
                      <a:pt x="3520459" y="793552"/>
                      <a:pt x="3531576" y="804417"/>
                      <a:pt x="3542188" y="815660"/>
                    </a:cubicBezTo>
                    <a:cubicBezTo>
                      <a:pt x="3400694" y="809596"/>
                      <a:pt x="3259832" y="794563"/>
                      <a:pt x="3121623" y="762474"/>
                    </a:cubicBezTo>
                    <a:close/>
                    <a:moveTo>
                      <a:pt x="1017911" y="909905"/>
                    </a:moveTo>
                    <a:cubicBezTo>
                      <a:pt x="1017785" y="909905"/>
                      <a:pt x="1017658" y="909905"/>
                      <a:pt x="1017658" y="909905"/>
                    </a:cubicBezTo>
                    <a:cubicBezTo>
                      <a:pt x="1017911" y="909905"/>
                      <a:pt x="1018037" y="909779"/>
                      <a:pt x="1018290" y="909779"/>
                    </a:cubicBezTo>
                    <a:cubicBezTo>
                      <a:pt x="1018290" y="909779"/>
                      <a:pt x="1018290" y="909905"/>
                      <a:pt x="1018416" y="909905"/>
                    </a:cubicBezTo>
                    <a:cubicBezTo>
                      <a:pt x="1018164" y="909905"/>
                      <a:pt x="1018037" y="909905"/>
                      <a:pt x="1017911" y="909905"/>
                    </a:cubicBezTo>
                    <a:close/>
                    <a:moveTo>
                      <a:pt x="545296" y="2036298"/>
                    </a:moveTo>
                    <a:cubicBezTo>
                      <a:pt x="516113" y="2015074"/>
                      <a:pt x="491099" y="1988418"/>
                      <a:pt x="466843" y="1961761"/>
                    </a:cubicBezTo>
                    <a:cubicBezTo>
                      <a:pt x="382325" y="1849198"/>
                      <a:pt x="308673" y="1723875"/>
                      <a:pt x="262687" y="1590213"/>
                    </a:cubicBezTo>
                    <a:cubicBezTo>
                      <a:pt x="166800" y="1327818"/>
                      <a:pt x="146081" y="1045588"/>
                      <a:pt x="124604" y="769422"/>
                    </a:cubicBezTo>
                    <a:cubicBezTo>
                      <a:pt x="118793" y="677198"/>
                      <a:pt x="113739" y="583332"/>
                      <a:pt x="112350" y="490603"/>
                    </a:cubicBezTo>
                    <a:cubicBezTo>
                      <a:pt x="111971" y="441965"/>
                      <a:pt x="111213" y="393200"/>
                      <a:pt x="113992" y="344561"/>
                    </a:cubicBezTo>
                    <a:cubicBezTo>
                      <a:pt x="120182" y="300345"/>
                      <a:pt x="117150" y="249937"/>
                      <a:pt x="143428" y="212037"/>
                    </a:cubicBezTo>
                    <a:cubicBezTo>
                      <a:pt x="153029" y="221512"/>
                      <a:pt x="155935" y="235409"/>
                      <a:pt x="158967" y="248042"/>
                    </a:cubicBezTo>
                    <a:cubicBezTo>
                      <a:pt x="169074" y="298702"/>
                      <a:pt x="174253" y="350246"/>
                      <a:pt x="173622" y="401917"/>
                    </a:cubicBezTo>
                    <a:cubicBezTo>
                      <a:pt x="178928" y="429584"/>
                      <a:pt x="159599" y="490477"/>
                      <a:pt x="200278" y="493383"/>
                    </a:cubicBezTo>
                    <a:cubicBezTo>
                      <a:pt x="243737" y="493256"/>
                      <a:pt x="224281" y="397622"/>
                      <a:pt x="228577" y="367049"/>
                    </a:cubicBezTo>
                    <a:cubicBezTo>
                      <a:pt x="237547" y="305524"/>
                      <a:pt x="233251" y="227955"/>
                      <a:pt x="285174" y="184623"/>
                    </a:cubicBezTo>
                    <a:cubicBezTo>
                      <a:pt x="306904" y="213679"/>
                      <a:pt x="305135" y="253475"/>
                      <a:pt x="309052" y="288090"/>
                    </a:cubicBezTo>
                    <a:cubicBezTo>
                      <a:pt x="316505" y="361237"/>
                      <a:pt x="307915" y="436280"/>
                      <a:pt x="318274" y="508543"/>
                    </a:cubicBezTo>
                    <a:cubicBezTo>
                      <a:pt x="329644" y="538358"/>
                      <a:pt x="375882" y="531662"/>
                      <a:pt x="379546" y="500457"/>
                    </a:cubicBezTo>
                    <a:cubicBezTo>
                      <a:pt x="391548" y="412403"/>
                      <a:pt x="385231" y="258402"/>
                      <a:pt x="472780" y="208500"/>
                    </a:cubicBezTo>
                    <a:cubicBezTo>
                      <a:pt x="487435" y="304261"/>
                      <a:pt x="465705" y="402296"/>
                      <a:pt x="459894" y="498310"/>
                    </a:cubicBezTo>
                    <a:cubicBezTo>
                      <a:pt x="460147" y="545938"/>
                      <a:pt x="432353" y="627297"/>
                      <a:pt x="482129" y="656606"/>
                    </a:cubicBezTo>
                    <a:cubicBezTo>
                      <a:pt x="499816" y="665955"/>
                      <a:pt x="518639" y="655595"/>
                      <a:pt x="535694" y="649531"/>
                    </a:cubicBezTo>
                    <a:cubicBezTo>
                      <a:pt x="592292" y="628813"/>
                      <a:pt x="652553" y="593313"/>
                      <a:pt x="714078" y="601524"/>
                    </a:cubicBezTo>
                    <a:cubicBezTo>
                      <a:pt x="698413" y="723563"/>
                      <a:pt x="521166" y="790141"/>
                      <a:pt x="434627" y="860383"/>
                    </a:cubicBezTo>
                    <a:cubicBezTo>
                      <a:pt x="425658" y="868594"/>
                      <a:pt x="419973" y="879964"/>
                      <a:pt x="418962" y="892219"/>
                    </a:cubicBezTo>
                    <a:cubicBezTo>
                      <a:pt x="414161" y="922286"/>
                      <a:pt x="409108" y="952354"/>
                      <a:pt x="405065" y="982547"/>
                    </a:cubicBezTo>
                    <a:cubicBezTo>
                      <a:pt x="388263" y="1087657"/>
                      <a:pt x="393695" y="1194283"/>
                      <a:pt x="395969" y="1300277"/>
                    </a:cubicBezTo>
                    <a:cubicBezTo>
                      <a:pt x="393948" y="1486367"/>
                      <a:pt x="456230" y="1702903"/>
                      <a:pt x="645605" y="1775798"/>
                    </a:cubicBezTo>
                    <a:cubicBezTo>
                      <a:pt x="649142" y="1777314"/>
                      <a:pt x="652806" y="1779083"/>
                      <a:pt x="656596" y="1780851"/>
                    </a:cubicBezTo>
                    <a:cubicBezTo>
                      <a:pt x="654322" y="1787041"/>
                      <a:pt x="652048" y="1793232"/>
                      <a:pt x="649774" y="1799422"/>
                    </a:cubicBezTo>
                    <a:cubicBezTo>
                      <a:pt x="617685" y="1879897"/>
                      <a:pt x="582059" y="1958982"/>
                      <a:pt x="547570" y="2038446"/>
                    </a:cubicBezTo>
                    <a:cubicBezTo>
                      <a:pt x="546812" y="2037562"/>
                      <a:pt x="546054" y="2036930"/>
                      <a:pt x="545296" y="2036298"/>
                    </a:cubicBezTo>
                    <a:close/>
                    <a:moveTo>
                      <a:pt x="1389712" y="5026242"/>
                    </a:moveTo>
                    <a:cubicBezTo>
                      <a:pt x="1474482" y="4907488"/>
                      <a:pt x="1649454" y="4860997"/>
                      <a:pt x="1784000" y="4821960"/>
                    </a:cubicBezTo>
                    <a:cubicBezTo>
                      <a:pt x="1840092" y="4807053"/>
                      <a:pt x="1897574" y="4798336"/>
                      <a:pt x="1953919" y="4784692"/>
                    </a:cubicBezTo>
                    <a:cubicBezTo>
                      <a:pt x="1996114" y="4795809"/>
                      <a:pt x="2040710" y="4800105"/>
                      <a:pt x="2085559" y="4803010"/>
                    </a:cubicBezTo>
                    <a:cubicBezTo>
                      <a:pt x="2072420" y="4821329"/>
                      <a:pt x="2061429" y="4842047"/>
                      <a:pt x="2046900" y="4858597"/>
                    </a:cubicBezTo>
                    <a:cubicBezTo>
                      <a:pt x="1971353" y="4927323"/>
                      <a:pt x="1863337" y="4918100"/>
                      <a:pt x="1771493" y="4948420"/>
                    </a:cubicBezTo>
                    <a:cubicBezTo>
                      <a:pt x="1671436" y="4976467"/>
                      <a:pt x="1589066" y="5050625"/>
                      <a:pt x="1559504" y="5151439"/>
                    </a:cubicBezTo>
                    <a:cubicBezTo>
                      <a:pt x="1549903" y="5184665"/>
                      <a:pt x="1524131" y="5264255"/>
                      <a:pt x="1553188" y="5289901"/>
                    </a:cubicBezTo>
                    <a:cubicBezTo>
                      <a:pt x="1553567" y="5290153"/>
                      <a:pt x="1553819" y="5290280"/>
                      <a:pt x="1554198" y="5290532"/>
                    </a:cubicBezTo>
                    <a:cubicBezTo>
                      <a:pt x="1463491" y="5286869"/>
                      <a:pt x="1368740" y="5272972"/>
                      <a:pt x="1347769" y="5214859"/>
                    </a:cubicBezTo>
                    <a:cubicBezTo>
                      <a:pt x="1325408" y="5148281"/>
                      <a:pt x="1351938" y="5082713"/>
                      <a:pt x="1389712" y="5026242"/>
                    </a:cubicBezTo>
                    <a:close/>
                    <a:moveTo>
                      <a:pt x="2211134" y="5480286"/>
                    </a:moveTo>
                    <a:cubicBezTo>
                      <a:pt x="2145062" y="5482813"/>
                      <a:pt x="2079621" y="5495572"/>
                      <a:pt x="2013422" y="5494688"/>
                    </a:cubicBezTo>
                    <a:cubicBezTo>
                      <a:pt x="1884940" y="5495699"/>
                      <a:pt x="1756206" y="5491404"/>
                      <a:pt x="1628356" y="5479023"/>
                    </a:cubicBezTo>
                    <a:cubicBezTo>
                      <a:pt x="1549398" y="5471948"/>
                      <a:pt x="1459322" y="5483318"/>
                      <a:pt x="1390217" y="5438091"/>
                    </a:cubicBezTo>
                    <a:cubicBezTo>
                      <a:pt x="1358760" y="5403096"/>
                      <a:pt x="1365203" y="5349657"/>
                      <a:pt x="1347769" y="5307967"/>
                    </a:cubicBezTo>
                    <a:cubicBezTo>
                      <a:pt x="1458564" y="5375555"/>
                      <a:pt x="1682932" y="5350415"/>
                      <a:pt x="1792843" y="5361027"/>
                    </a:cubicBezTo>
                    <a:cubicBezTo>
                      <a:pt x="1895300" y="5362037"/>
                      <a:pt x="1997883" y="5360395"/>
                      <a:pt x="2100340" y="5357363"/>
                    </a:cubicBezTo>
                    <a:cubicBezTo>
                      <a:pt x="2201280" y="5358500"/>
                      <a:pt x="2279734" y="5341192"/>
                      <a:pt x="2331910" y="5296218"/>
                    </a:cubicBezTo>
                    <a:cubicBezTo>
                      <a:pt x="2326730" y="5388062"/>
                      <a:pt x="2331531" y="5482181"/>
                      <a:pt x="2211134" y="5480286"/>
                    </a:cubicBezTo>
                    <a:close/>
                    <a:moveTo>
                      <a:pt x="2308033" y="4835731"/>
                    </a:moveTo>
                    <a:cubicBezTo>
                      <a:pt x="2323572" y="4964465"/>
                      <a:pt x="2405057" y="5214101"/>
                      <a:pt x="2242971" y="5275120"/>
                    </a:cubicBezTo>
                    <a:cubicBezTo>
                      <a:pt x="2164265" y="5297860"/>
                      <a:pt x="2081011" y="5291543"/>
                      <a:pt x="1999904" y="5295712"/>
                    </a:cubicBezTo>
                    <a:cubicBezTo>
                      <a:pt x="1901490" y="5296723"/>
                      <a:pt x="1802823" y="5298113"/>
                      <a:pt x="1704409" y="5294070"/>
                    </a:cubicBezTo>
                    <a:cubicBezTo>
                      <a:pt x="1676995" y="5291543"/>
                      <a:pt x="1634673" y="5292301"/>
                      <a:pt x="1588687" y="5291417"/>
                    </a:cubicBezTo>
                    <a:cubicBezTo>
                      <a:pt x="1599805" y="5283963"/>
                      <a:pt x="1606880" y="5269435"/>
                      <a:pt x="1604984" y="5253769"/>
                    </a:cubicBezTo>
                    <a:cubicBezTo>
                      <a:pt x="1612059" y="5108612"/>
                      <a:pt x="1702767" y="5020178"/>
                      <a:pt x="1842745" y="4995669"/>
                    </a:cubicBezTo>
                    <a:cubicBezTo>
                      <a:pt x="1929536" y="4981267"/>
                      <a:pt x="2020497" y="4966865"/>
                      <a:pt x="2086064" y="4902814"/>
                    </a:cubicBezTo>
                    <a:cubicBezTo>
                      <a:pt x="2108804" y="4873884"/>
                      <a:pt x="2125480" y="4839900"/>
                      <a:pt x="2140261" y="4806295"/>
                    </a:cubicBezTo>
                    <a:cubicBezTo>
                      <a:pt x="2169192" y="4808190"/>
                      <a:pt x="2197743" y="4810464"/>
                      <a:pt x="2225284" y="4814759"/>
                    </a:cubicBezTo>
                    <a:cubicBezTo>
                      <a:pt x="2249287" y="4816654"/>
                      <a:pt x="2276828" y="4817665"/>
                      <a:pt x="2302600" y="4813496"/>
                    </a:cubicBezTo>
                    <a:cubicBezTo>
                      <a:pt x="2303611" y="4821202"/>
                      <a:pt x="2305632" y="4828909"/>
                      <a:pt x="2308033" y="4835731"/>
                    </a:cubicBezTo>
                    <a:close/>
                    <a:moveTo>
                      <a:pt x="2271648" y="4218590"/>
                    </a:moveTo>
                    <a:cubicBezTo>
                      <a:pt x="2296410" y="4248404"/>
                      <a:pt x="2296157" y="4278346"/>
                      <a:pt x="2272785" y="4308919"/>
                    </a:cubicBezTo>
                    <a:cubicBezTo>
                      <a:pt x="2258636" y="4328248"/>
                      <a:pt x="2238423" y="4348714"/>
                      <a:pt x="2246129" y="4374738"/>
                    </a:cubicBezTo>
                    <a:cubicBezTo>
                      <a:pt x="2254972" y="4408596"/>
                      <a:pt x="2301463" y="4405943"/>
                      <a:pt x="2315992" y="4435757"/>
                    </a:cubicBezTo>
                    <a:cubicBezTo>
                      <a:pt x="2334563" y="4501704"/>
                      <a:pt x="2220736" y="4537835"/>
                      <a:pt x="2248529" y="4605045"/>
                    </a:cubicBezTo>
                    <a:cubicBezTo>
                      <a:pt x="2270132" y="4636881"/>
                      <a:pt x="2312202" y="4650778"/>
                      <a:pt x="2329004" y="4687288"/>
                    </a:cubicBezTo>
                    <a:cubicBezTo>
                      <a:pt x="2337342" y="4704091"/>
                      <a:pt x="2332794" y="4729358"/>
                      <a:pt x="2318266" y="4741359"/>
                    </a:cubicBezTo>
                    <a:cubicBezTo>
                      <a:pt x="2305885" y="4747802"/>
                      <a:pt x="2292367" y="4750708"/>
                      <a:pt x="2278597" y="4751845"/>
                    </a:cubicBezTo>
                    <a:cubicBezTo>
                      <a:pt x="2234633" y="4753487"/>
                      <a:pt x="2191174" y="4746918"/>
                      <a:pt x="2147589" y="4742244"/>
                    </a:cubicBezTo>
                    <a:cubicBezTo>
                      <a:pt x="2063576" y="4731758"/>
                      <a:pt x="1963141" y="4742875"/>
                      <a:pt x="1894036" y="4686657"/>
                    </a:cubicBezTo>
                    <a:cubicBezTo>
                      <a:pt x="1873191" y="4661011"/>
                      <a:pt x="1901490" y="4628543"/>
                      <a:pt x="1920314" y="4610477"/>
                    </a:cubicBezTo>
                    <a:cubicBezTo>
                      <a:pt x="1935474" y="4596454"/>
                      <a:pt x="1960109" y="4590643"/>
                      <a:pt x="1968573" y="4570682"/>
                    </a:cubicBezTo>
                    <a:cubicBezTo>
                      <a:pt x="1974637" y="4556407"/>
                      <a:pt x="1969837" y="4538467"/>
                      <a:pt x="1957203" y="4529371"/>
                    </a:cubicBezTo>
                    <a:cubicBezTo>
                      <a:pt x="1852851" y="4476437"/>
                      <a:pt x="1991061" y="4436642"/>
                      <a:pt x="1996367" y="4375875"/>
                    </a:cubicBezTo>
                    <a:cubicBezTo>
                      <a:pt x="1996114" y="4329132"/>
                      <a:pt x="1933453" y="4329890"/>
                      <a:pt x="1912734" y="4293632"/>
                    </a:cubicBezTo>
                    <a:cubicBezTo>
                      <a:pt x="1877613" y="4223390"/>
                      <a:pt x="2199638" y="4179300"/>
                      <a:pt x="2246129" y="4183974"/>
                    </a:cubicBezTo>
                    <a:cubicBezTo>
                      <a:pt x="2250551" y="4197997"/>
                      <a:pt x="2261415" y="4208356"/>
                      <a:pt x="2271648" y="4218590"/>
                    </a:cubicBezTo>
                    <a:close/>
                    <a:moveTo>
                      <a:pt x="2177403" y="3948109"/>
                    </a:moveTo>
                    <a:cubicBezTo>
                      <a:pt x="2177151" y="3994852"/>
                      <a:pt x="2182078" y="4041343"/>
                      <a:pt x="2186499" y="4087834"/>
                    </a:cubicBezTo>
                    <a:cubicBezTo>
                      <a:pt x="2188773" y="4101731"/>
                      <a:pt x="2187889" y="4118281"/>
                      <a:pt x="2195722" y="4130282"/>
                    </a:cubicBezTo>
                    <a:cubicBezTo>
                      <a:pt x="2136850" y="4132556"/>
                      <a:pt x="2069514" y="4145189"/>
                      <a:pt x="2034014" y="4152896"/>
                    </a:cubicBezTo>
                    <a:cubicBezTo>
                      <a:pt x="2034014" y="4149232"/>
                      <a:pt x="2033256" y="4145569"/>
                      <a:pt x="2031740" y="4142031"/>
                    </a:cubicBezTo>
                    <a:cubicBezTo>
                      <a:pt x="2010769" y="4093519"/>
                      <a:pt x="1988408" y="4045260"/>
                      <a:pt x="1974385" y="3994221"/>
                    </a:cubicBezTo>
                    <a:cubicBezTo>
                      <a:pt x="1943433" y="3868013"/>
                      <a:pt x="1983860" y="3728288"/>
                      <a:pt x="2067114" y="3629116"/>
                    </a:cubicBezTo>
                    <a:cubicBezTo>
                      <a:pt x="2134197" y="3628358"/>
                      <a:pt x="2201154" y="3627221"/>
                      <a:pt x="2268237" y="3625958"/>
                    </a:cubicBezTo>
                    <a:cubicBezTo>
                      <a:pt x="2184352" y="3703147"/>
                      <a:pt x="2180814" y="3839967"/>
                      <a:pt x="2177403" y="3948109"/>
                    </a:cubicBezTo>
                    <a:close/>
                    <a:moveTo>
                      <a:pt x="3995222" y="5337403"/>
                    </a:moveTo>
                    <a:lnTo>
                      <a:pt x="3994716" y="5338413"/>
                    </a:lnTo>
                    <a:cubicBezTo>
                      <a:pt x="3994590" y="5338540"/>
                      <a:pt x="3994590" y="5338792"/>
                      <a:pt x="3994464" y="5338919"/>
                    </a:cubicBezTo>
                    <a:cubicBezTo>
                      <a:pt x="4030721" y="5266024"/>
                      <a:pt x="4084034" y="5205510"/>
                      <a:pt x="4139369" y="5146891"/>
                    </a:cubicBezTo>
                    <a:cubicBezTo>
                      <a:pt x="4180301" y="5151565"/>
                      <a:pt x="4221106" y="5144870"/>
                      <a:pt x="4258628" y="5129331"/>
                    </a:cubicBezTo>
                    <a:cubicBezTo>
                      <a:pt x="4237404" y="5153966"/>
                      <a:pt x="4213527" y="5176958"/>
                      <a:pt x="4192302" y="5201341"/>
                    </a:cubicBezTo>
                    <a:cubicBezTo>
                      <a:pt x="4107027" y="5292554"/>
                      <a:pt x="4135452" y="5429626"/>
                      <a:pt x="4166530" y="5538020"/>
                    </a:cubicBezTo>
                    <a:cubicBezTo>
                      <a:pt x="4172468" y="5552296"/>
                      <a:pt x="4184723" y="5557729"/>
                      <a:pt x="4196724" y="5556844"/>
                    </a:cubicBezTo>
                    <a:cubicBezTo>
                      <a:pt x="3995601" y="5669913"/>
                      <a:pt x="3867119" y="5565814"/>
                      <a:pt x="3995222" y="5337403"/>
                    </a:cubicBezTo>
                    <a:close/>
                    <a:moveTo>
                      <a:pt x="4612236" y="5221807"/>
                    </a:moveTo>
                    <a:cubicBezTo>
                      <a:pt x="4664791" y="5427984"/>
                      <a:pt x="4502199" y="5577310"/>
                      <a:pt x="4323437" y="5682925"/>
                    </a:cubicBezTo>
                    <a:cubicBezTo>
                      <a:pt x="4246121" y="5733333"/>
                      <a:pt x="4140000" y="5769843"/>
                      <a:pt x="4053082" y="5722342"/>
                    </a:cubicBezTo>
                    <a:cubicBezTo>
                      <a:pt x="4023394" y="5704023"/>
                      <a:pt x="4005202" y="5671303"/>
                      <a:pt x="3975893" y="5652984"/>
                    </a:cubicBezTo>
                    <a:cubicBezTo>
                      <a:pt x="3975766" y="5652605"/>
                      <a:pt x="3975766" y="5652226"/>
                      <a:pt x="3975766" y="5651721"/>
                    </a:cubicBezTo>
                    <a:cubicBezTo>
                      <a:pt x="3982083" y="5654121"/>
                      <a:pt x="3988652" y="5656017"/>
                      <a:pt x="3995474" y="5657406"/>
                    </a:cubicBezTo>
                    <a:cubicBezTo>
                      <a:pt x="4172594" y="5699096"/>
                      <a:pt x="4338976" y="5544464"/>
                      <a:pt x="4451919" y="5425836"/>
                    </a:cubicBezTo>
                    <a:cubicBezTo>
                      <a:pt x="4508390" y="5361785"/>
                      <a:pt x="4576358" y="5300386"/>
                      <a:pt x="4612236" y="5221807"/>
                    </a:cubicBezTo>
                    <a:close/>
                    <a:moveTo>
                      <a:pt x="4554249" y="5038876"/>
                    </a:moveTo>
                    <a:cubicBezTo>
                      <a:pt x="4599098" y="5143480"/>
                      <a:pt x="4545785" y="5229640"/>
                      <a:pt x="4474785" y="5305566"/>
                    </a:cubicBezTo>
                    <a:cubicBezTo>
                      <a:pt x="4398858" y="5390715"/>
                      <a:pt x="4320911" y="5476622"/>
                      <a:pt x="4224897" y="5539916"/>
                    </a:cubicBezTo>
                    <a:cubicBezTo>
                      <a:pt x="4224391" y="5540295"/>
                      <a:pt x="4223886" y="5540547"/>
                      <a:pt x="4223381" y="5540800"/>
                    </a:cubicBezTo>
                    <a:cubicBezTo>
                      <a:pt x="4227171" y="5534357"/>
                      <a:pt x="4228561" y="5526271"/>
                      <a:pt x="4226160" y="5517175"/>
                    </a:cubicBezTo>
                    <a:cubicBezTo>
                      <a:pt x="4207968" y="5444407"/>
                      <a:pt x="4185228" y="5372776"/>
                      <a:pt x="4201904" y="5296849"/>
                    </a:cubicBezTo>
                    <a:cubicBezTo>
                      <a:pt x="4221233" y="5219027"/>
                      <a:pt x="4304361" y="5174811"/>
                      <a:pt x="4319900" y="5094589"/>
                    </a:cubicBezTo>
                    <a:cubicBezTo>
                      <a:pt x="4328364" y="5088272"/>
                      <a:pt x="4336576" y="5081450"/>
                      <a:pt x="4344408" y="5074123"/>
                    </a:cubicBezTo>
                    <a:cubicBezTo>
                      <a:pt x="4394311" y="5024979"/>
                      <a:pt x="4452045" y="4964339"/>
                      <a:pt x="4477564" y="4894981"/>
                    </a:cubicBezTo>
                    <a:cubicBezTo>
                      <a:pt x="4511674" y="4937935"/>
                      <a:pt x="4536436" y="4987205"/>
                      <a:pt x="4554249" y="5038876"/>
                    </a:cubicBezTo>
                    <a:close/>
                    <a:moveTo>
                      <a:pt x="4236014" y="4388003"/>
                    </a:moveTo>
                    <a:cubicBezTo>
                      <a:pt x="4299434" y="4406448"/>
                      <a:pt x="4263049" y="4477700"/>
                      <a:pt x="4237278" y="4513958"/>
                    </a:cubicBezTo>
                    <a:cubicBezTo>
                      <a:pt x="4227803" y="4529624"/>
                      <a:pt x="4210115" y="4540362"/>
                      <a:pt x="4207463" y="4559565"/>
                    </a:cubicBezTo>
                    <a:cubicBezTo>
                      <a:pt x="4203925" y="4596707"/>
                      <a:pt x="4243468" y="4603276"/>
                      <a:pt x="4271514" y="4594812"/>
                    </a:cubicBezTo>
                    <a:cubicBezTo>
                      <a:pt x="4296275" y="4590643"/>
                      <a:pt x="4322679" y="4592538"/>
                      <a:pt x="4345672" y="4603150"/>
                    </a:cubicBezTo>
                    <a:cubicBezTo>
                      <a:pt x="4383193" y="4627785"/>
                      <a:pt x="4334807" y="4677434"/>
                      <a:pt x="4324321" y="4705228"/>
                    </a:cubicBezTo>
                    <a:cubicBezTo>
                      <a:pt x="4317878" y="4725694"/>
                      <a:pt x="4334428" y="4748308"/>
                      <a:pt x="4355526" y="4749697"/>
                    </a:cubicBezTo>
                    <a:cubicBezTo>
                      <a:pt x="4382562" y="4750834"/>
                      <a:pt x="4441559" y="4732895"/>
                      <a:pt x="4430316" y="4780523"/>
                    </a:cubicBezTo>
                    <a:cubicBezTo>
                      <a:pt x="4424883" y="4807684"/>
                      <a:pt x="4393679" y="4834720"/>
                      <a:pt x="4421472" y="4857586"/>
                    </a:cubicBezTo>
                    <a:cubicBezTo>
                      <a:pt x="4410228" y="4907488"/>
                      <a:pt x="4373339" y="4946273"/>
                      <a:pt x="4341882" y="4984805"/>
                    </a:cubicBezTo>
                    <a:cubicBezTo>
                      <a:pt x="4297286" y="5037991"/>
                      <a:pt x="4229192" y="5091936"/>
                      <a:pt x="4154150" y="5083219"/>
                    </a:cubicBezTo>
                    <a:cubicBezTo>
                      <a:pt x="4064958" y="5073491"/>
                      <a:pt x="4056872" y="5059847"/>
                      <a:pt x="4089593" y="4977730"/>
                    </a:cubicBezTo>
                    <a:cubicBezTo>
                      <a:pt x="4094393" y="4956759"/>
                      <a:pt x="4077591" y="4934903"/>
                      <a:pt x="4055862" y="4935029"/>
                    </a:cubicBezTo>
                    <a:cubicBezTo>
                      <a:pt x="4011771" y="4944251"/>
                      <a:pt x="3913231" y="4919237"/>
                      <a:pt x="3941024" y="4858092"/>
                    </a:cubicBezTo>
                    <a:cubicBezTo>
                      <a:pt x="3950878" y="4827898"/>
                      <a:pt x="3982967" y="4802126"/>
                      <a:pt x="3973492" y="4767889"/>
                    </a:cubicBezTo>
                    <a:cubicBezTo>
                      <a:pt x="3965533" y="4739843"/>
                      <a:pt x="3934834" y="4741612"/>
                      <a:pt x="3911462" y="4738201"/>
                    </a:cubicBezTo>
                    <a:cubicBezTo>
                      <a:pt x="3835535" y="4719251"/>
                      <a:pt x="3824418" y="4653683"/>
                      <a:pt x="3856507" y="4590011"/>
                    </a:cubicBezTo>
                    <a:cubicBezTo>
                      <a:pt x="3857138" y="4588748"/>
                      <a:pt x="3857770" y="4587358"/>
                      <a:pt x="3858402" y="4585842"/>
                    </a:cubicBezTo>
                    <a:cubicBezTo>
                      <a:pt x="3921316" y="4550090"/>
                      <a:pt x="3971344" y="4493619"/>
                      <a:pt x="4032743" y="4454834"/>
                    </a:cubicBezTo>
                    <a:cubicBezTo>
                      <a:pt x="4093004" y="4417692"/>
                      <a:pt x="4162867" y="4380424"/>
                      <a:pt x="4236014" y="4388003"/>
                    </a:cubicBezTo>
                    <a:close/>
                    <a:moveTo>
                      <a:pt x="3957448" y="3683187"/>
                    </a:moveTo>
                    <a:cubicBezTo>
                      <a:pt x="3990421" y="3908566"/>
                      <a:pt x="4044492" y="4129145"/>
                      <a:pt x="4112586" y="4346187"/>
                    </a:cubicBezTo>
                    <a:cubicBezTo>
                      <a:pt x="4037417" y="4375370"/>
                      <a:pt x="3969576" y="4430452"/>
                      <a:pt x="3912220" y="4484017"/>
                    </a:cubicBezTo>
                    <a:cubicBezTo>
                      <a:pt x="3880637" y="4399753"/>
                      <a:pt x="3853728" y="4313340"/>
                      <a:pt x="3827576" y="4227180"/>
                    </a:cubicBezTo>
                    <a:cubicBezTo>
                      <a:pt x="3760872" y="4022772"/>
                      <a:pt x="3712486" y="3812426"/>
                      <a:pt x="3638581" y="3610418"/>
                    </a:cubicBezTo>
                    <a:cubicBezTo>
                      <a:pt x="3633907" y="3599554"/>
                      <a:pt x="3629611" y="3587804"/>
                      <a:pt x="3623800" y="3577192"/>
                    </a:cubicBezTo>
                    <a:cubicBezTo>
                      <a:pt x="3730047" y="3574161"/>
                      <a:pt x="3836293" y="3571634"/>
                      <a:pt x="3942414" y="3569486"/>
                    </a:cubicBezTo>
                    <a:cubicBezTo>
                      <a:pt x="3941151" y="3607386"/>
                      <a:pt x="3952142" y="3645918"/>
                      <a:pt x="3957448" y="3683187"/>
                    </a:cubicBezTo>
                    <a:close/>
                    <a:moveTo>
                      <a:pt x="5531315" y="2881977"/>
                    </a:moveTo>
                    <a:cubicBezTo>
                      <a:pt x="5481034" y="3028651"/>
                      <a:pt x="5437955" y="3177978"/>
                      <a:pt x="5381357" y="3322251"/>
                    </a:cubicBezTo>
                    <a:cubicBezTo>
                      <a:pt x="5356595" y="3376953"/>
                      <a:pt x="5335371" y="3435193"/>
                      <a:pt x="5294186" y="3480168"/>
                    </a:cubicBezTo>
                    <a:cubicBezTo>
                      <a:pt x="5194509" y="3482316"/>
                      <a:pt x="5094453" y="3480295"/>
                      <a:pt x="4994649" y="3483958"/>
                    </a:cubicBezTo>
                    <a:cubicBezTo>
                      <a:pt x="4652790" y="3501013"/>
                      <a:pt x="4310551" y="3498234"/>
                      <a:pt x="3968313" y="3503035"/>
                    </a:cubicBezTo>
                    <a:cubicBezTo>
                      <a:pt x="3627211" y="3513899"/>
                      <a:pt x="3286110" y="3524638"/>
                      <a:pt x="2945008" y="3534365"/>
                    </a:cubicBezTo>
                    <a:cubicBezTo>
                      <a:pt x="2671748" y="3545483"/>
                      <a:pt x="2398614" y="3563675"/>
                      <a:pt x="2124975" y="3563549"/>
                    </a:cubicBezTo>
                    <a:cubicBezTo>
                      <a:pt x="2120680" y="3563549"/>
                      <a:pt x="2116384" y="3563675"/>
                      <a:pt x="2111962" y="3563675"/>
                    </a:cubicBezTo>
                    <a:cubicBezTo>
                      <a:pt x="2109941" y="3563422"/>
                      <a:pt x="2107793" y="3563422"/>
                      <a:pt x="2105519" y="3563801"/>
                    </a:cubicBezTo>
                    <a:cubicBezTo>
                      <a:pt x="1707062" y="3569360"/>
                      <a:pt x="1308479" y="3569991"/>
                      <a:pt x="909895" y="3565949"/>
                    </a:cubicBezTo>
                    <a:cubicBezTo>
                      <a:pt x="650532" y="3567844"/>
                      <a:pt x="391295" y="3576055"/>
                      <a:pt x="131931" y="3569739"/>
                    </a:cubicBezTo>
                    <a:cubicBezTo>
                      <a:pt x="110328" y="3568981"/>
                      <a:pt x="88725" y="3568349"/>
                      <a:pt x="67501" y="3565065"/>
                    </a:cubicBezTo>
                    <a:cubicBezTo>
                      <a:pt x="168947" y="3259968"/>
                      <a:pt x="281258" y="2953608"/>
                      <a:pt x="392179" y="2650155"/>
                    </a:cubicBezTo>
                    <a:cubicBezTo>
                      <a:pt x="446629" y="2498554"/>
                      <a:pt x="489583" y="2343037"/>
                      <a:pt x="546938" y="2192447"/>
                    </a:cubicBezTo>
                    <a:cubicBezTo>
                      <a:pt x="595829" y="2066239"/>
                      <a:pt x="654196" y="1943948"/>
                      <a:pt x="703213" y="1817741"/>
                    </a:cubicBezTo>
                    <a:cubicBezTo>
                      <a:pt x="707003" y="1807887"/>
                      <a:pt x="710667" y="1798033"/>
                      <a:pt x="714331" y="1788178"/>
                    </a:cubicBezTo>
                    <a:cubicBezTo>
                      <a:pt x="715847" y="1787420"/>
                      <a:pt x="717236" y="1786536"/>
                      <a:pt x="718626" y="1785526"/>
                    </a:cubicBezTo>
                    <a:cubicBezTo>
                      <a:pt x="724816" y="1777566"/>
                      <a:pt x="725069" y="1771376"/>
                      <a:pt x="722290" y="1766449"/>
                    </a:cubicBezTo>
                    <a:cubicBezTo>
                      <a:pt x="756526" y="1671067"/>
                      <a:pt x="785078" y="1573790"/>
                      <a:pt x="817040" y="1477650"/>
                    </a:cubicBezTo>
                    <a:cubicBezTo>
                      <a:pt x="883871" y="1293960"/>
                      <a:pt x="953354" y="1111282"/>
                      <a:pt x="1010836" y="924308"/>
                    </a:cubicBezTo>
                    <a:cubicBezTo>
                      <a:pt x="1016521" y="923297"/>
                      <a:pt x="1022206" y="922539"/>
                      <a:pt x="1027891" y="921781"/>
                    </a:cubicBezTo>
                    <a:cubicBezTo>
                      <a:pt x="1040651" y="930877"/>
                      <a:pt x="1060485" y="929740"/>
                      <a:pt x="1076404" y="927845"/>
                    </a:cubicBezTo>
                    <a:cubicBezTo>
                      <a:pt x="1104071" y="926076"/>
                      <a:pt x="1131864" y="924939"/>
                      <a:pt x="1159658" y="923549"/>
                    </a:cubicBezTo>
                    <a:cubicBezTo>
                      <a:pt x="1228130" y="919633"/>
                      <a:pt x="1296730" y="917106"/>
                      <a:pt x="1364571" y="907252"/>
                    </a:cubicBezTo>
                    <a:cubicBezTo>
                      <a:pt x="1411441" y="899799"/>
                      <a:pt x="1458437" y="889818"/>
                      <a:pt x="1506191" y="891208"/>
                    </a:cubicBezTo>
                    <a:cubicBezTo>
                      <a:pt x="1660066" y="901062"/>
                      <a:pt x="1814951" y="905863"/>
                      <a:pt x="1969079" y="914453"/>
                    </a:cubicBezTo>
                    <a:cubicBezTo>
                      <a:pt x="2153021" y="916096"/>
                      <a:pt x="2337216" y="910032"/>
                      <a:pt x="2521031" y="905610"/>
                    </a:cubicBezTo>
                    <a:cubicBezTo>
                      <a:pt x="2850384" y="898914"/>
                      <a:pt x="3180115" y="901062"/>
                      <a:pt x="3509594" y="894745"/>
                    </a:cubicBezTo>
                    <a:cubicBezTo>
                      <a:pt x="3588805" y="892977"/>
                      <a:pt x="3667891" y="888176"/>
                      <a:pt x="3746975" y="883249"/>
                    </a:cubicBezTo>
                    <a:cubicBezTo>
                      <a:pt x="3787023" y="883502"/>
                      <a:pt x="3827197" y="883628"/>
                      <a:pt x="3867371" y="883628"/>
                    </a:cubicBezTo>
                    <a:cubicBezTo>
                      <a:pt x="3907546" y="880975"/>
                      <a:pt x="3949868" y="889692"/>
                      <a:pt x="3988779" y="878196"/>
                    </a:cubicBezTo>
                    <a:cubicBezTo>
                      <a:pt x="3992695" y="876301"/>
                      <a:pt x="3996106" y="873900"/>
                      <a:pt x="3999643" y="871500"/>
                    </a:cubicBezTo>
                    <a:cubicBezTo>
                      <a:pt x="4106395" y="868973"/>
                      <a:pt x="4213148" y="868468"/>
                      <a:pt x="4319774" y="862909"/>
                    </a:cubicBezTo>
                    <a:cubicBezTo>
                      <a:pt x="4653042" y="839411"/>
                      <a:pt x="4985806" y="808838"/>
                      <a:pt x="5318316" y="778013"/>
                    </a:cubicBezTo>
                    <a:cubicBezTo>
                      <a:pt x="5542559" y="767148"/>
                      <a:pt x="5767307" y="766137"/>
                      <a:pt x="5991550" y="754894"/>
                    </a:cubicBezTo>
                    <a:cubicBezTo>
                      <a:pt x="6077583" y="750472"/>
                      <a:pt x="6158690" y="736196"/>
                      <a:pt x="6245860" y="736323"/>
                    </a:cubicBezTo>
                    <a:cubicBezTo>
                      <a:pt x="6147951" y="973199"/>
                      <a:pt x="6072782" y="1218413"/>
                      <a:pt x="5994834" y="1462363"/>
                    </a:cubicBezTo>
                    <a:cubicBezTo>
                      <a:pt x="5922950" y="1686606"/>
                      <a:pt x="5833885" y="1906048"/>
                      <a:pt x="5775772" y="2134839"/>
                    </a:cubicBezTo>
                    <a:cubicBezTo>
                      <a:pt x="5758842" y="2204196"/>
                      <a:pt x="5739513" y="2272164"/>
                      <a:pt x="5718542" y="2339626"/>
                    </a:cubicBezTo>
                    <a:cubicBezTo>
                      <a:pt x="5712984" y="2343037"/>
                      <a:pt x="5708941" y="2349101"/>
                      <a:pt x="5708309" y="2357818"/>
                    </a:cubicBezTo>
                    <a:cubicBezTo>
                      <a:pt x="5708941" y="2360345"/>
                      <a:pt x="5709825" y="2362871"/>
                      <a:pt x="5710457" y="2365272"/>
                    </a:cubicBezTo>
                    <a:cubicBezTo>
                      <a:pt x="5655628" y="2538475"/>
                      <a:pt x="5591071" y="2707384"/>
                      <a:pt x="5531315" y="2881977"/>
                    </a:cubicBezTo>
                    <a:close/>
                    <a:moveTo>
                      <a:pt x="5886314" y="2220114"/>
                    </a:moveTo>
                    <a:cubicBezTo>
                      <a:pt x="5946322" y="2285555"/>
                      <a:pt x="5990034" y="2363250"/>
                      <a:pt x="6028186" y="2442841"/>
                    </a:cubicBezTo>
                    <a:cubicBezTo>
                      <a:pt x="6130896" y="2630194"/>
                      <a:pt x="6165132" y="2844203"/>
                      <a:pt x="6170186" y="3056571"/>
                    </a:cubicBezTo>
                    <a:cubicBezTo>
                      <a:pt x="6174734" y="3190737"/>
                      <a:pt x="6147193" y="3322882"/>
                      <a:pt x="6136960" y="3456165"/>
                    </a:cubicBezTo>
                    <a:cubicBezTo>
                      <a:pt x="6115736" y="3627600"/>
                      <a:pt x="6101965" y="3800298"/>
                      <a:pt x="6073793" y="3970722"/>
                    </a:cubicBezTo>
                    <a:cubicBezTo>
                      <a:pt x="6045242" y="4077096"/>
                      <a:pt x="6020606" y="4253963"/>
                      <a:pt x="5924087" y="4317762"/>
                    </a:cubicBezTo>
                    <a:cubicBezTo>
                      <a:pt x="5929014" y="4270134"/>
                      <a:pt x="5943164" y="4224148"/>
                      <a:pt x="5958197" y="4178794"/>
                    </a:cubicBezTo>
                    <a:cubicBezTo>
                      <a:pt x="5967546" y="4156686"/>
                      <a:pt x="5975000" y="4121565"/>
                      <a:pt x="5944806" y="4112974"/>
                    </a:cubicBezTo>
                    <a:cubicBezTo>
                      <a:pt x="5914612" y="4104889"/>
                      <a:pt x="5903747" y="4140389"/>
                      <a:pt x="5890356" y="4159971"/>
                    </a:cubicBezTo>
                    <a:cubicBezTo>
                      <a:pt x="5857004" y="4209873"/>
                      <a:pt x="5833632" y="4268997"/>
                      <a:pt x="5788026" y="4309171"/>
                    </a:cubicBezTo>
                    <a:cubicBezTo>
                      <a:pt x="5803818" y="4229202"/>
                      <a:pt x="5835906" y="4153654"/>
                      <a:pt x="5859531" y="4076085"/>
                    </a:cubicBezTo>
                    <a:cubicBezTo>
                      <a:pt x="5864079" y="4042606"/>
                      <a:pt x="5817588" y="4026183"/>
                      <a:pt x="5800912" y="4055872"/>
                    </a:cubicBezTo>
                    <a:cubicBezTo>
                      <a:pt x="5775266" y="4112469"/>
                      <a:pt x="5745325" y="4167172"/>
                      <a:pt x="5710330" y="4218716"/>
                    </a:cubicBezTo>
                    <a:cubicBezTo>
                      <a:pt x="5686832" y="4249541"/>
                      <a:pt x="5666871" y="4289084"/>
                      <a:pt x="5630361" y="4306013"/>
                    </a:cubicBezTo>
                    <a:cubicBezTo>
                      <a:pt x="5657523" y="4193449"/>
                      <a:pt x="5723975" y="4095919"/>
                      <a:pt x="5763517" y="3987778"/>
                    </a:cubicBezTo>
                    <a:cubicBezTo>
                      <a:pt x="5774887" y="3950635"/>
                      <a:pt x="5809376" y="3885447"/>
                      <a:pt x="5757832" y="3864981"/>
                    </a:cubicBezTo>
                    <a:cubicBezTo>
                      <a:pt x="5746588" y="3861949"/>
                      <a:pt x="5734966" y="3864349"/>
                      <a:pt x="5724859" y="3869782"/>
                    </a:cubicBezTo>
                    <a:cubicBezTo>
                      <a:pt x="5678621" y="3887847"/>
                      <a:pt x="5629098" y="3913493"/>
                      <a:pt x="5578312" y="3907176"/>
                    </a:cubicBezTo>
                    <a:cubicBezTo>
                      <a:pt x="5621771" y="3839967"/>
                      <a:pt x="5687717" y="3791707"/>
                      <a:pt x="5752526" y="3746354"/>
                    </a:cubicBezTo>
                    <a:cubicBezTo>
                      <a:pt x="5796869" y="3717550"/>
                      <a:pt x="5856625" y="3690893"/>
                      <a:pt x="5867995" y="3632400"/>
                    </a:cubicBezTo>
                    <a:cubicBezTo>
                      <a:pt x="5932931" y="3438225"/>
                      <a:pt x="5947712" y="3230659"/>
                      <a:pt x="5940511" y="3027009"/>
                    </a:cubicBezTo>
                    <a:cubicBezTo>
                      <a:pt x="5940764" y="2879703"/>
                      <a:pt x="5910570" y="2733156"/>
                      <a:pt x="5853340" y="2597347"/>
                    </a:cubicBezTo>
                    <a:cubicBezTo>
                      <a:pt x="5826937" y="2529885"/>
                      <a:pt x="5795985" y="2464317"/>
                      <a:pt x="5768444" y="2397360"/>
                    </a:cubicBezTo>
                    <a:cubicBezTo>
                      <a:pt x="5792953" y="2318528"/>
                      <a:pt x="5814430" y="2238812"/>
                      <a:pt x="5835906" y="2159221"/>
                    </a:cubicBezTo>
                    <a:cubicBezTo>
                      <a:pt x="5852456" y="2182088"/>
                      <a:pt x="5876333" y="2204575"/>
                      <a:pt x="5886314" y="222011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" name="Google Shape;1002;p25"/>
              <p:cNvSpPr/>
              <p:nvPr/>
            </p:nvSpPr>
            <p:spPr>
              <a:xfrm>
                <a:off x="13609470" y="4463662"/>
                <a:ext cx="65638" cy="220094"/>
              </a:xfrm>
              <a:custGeom>
                <a:avLst/>
                <a:gdLst/>
                <a:ahLst/>
                <a:cxnLst/>
                <a:rect l="l" t="t" r="r" b="b"/>
                <a:pathLst>
                  <a:path w="65638" h="220094" extrusionOk="0">
                    <a:moveTo>
                      <a:pt x="21151" y="219856"/>
                    </a:moveTo>
                    <a:cubicBezTo>
                      <a:pt x="34289" y="221751"/>
                      <a:pt x="47176" y="212149"/>
                      <a:pt x="49071" y="198758"/>
                    </a:cubicBezTo>
                    <a:cubicBezTo>
                      <a:pt x="53366" y="167680"/>
                      <a:pt x="58419" y="136728"/>
                      <a:pt x="61830" y="105650"/>
                    </a:cubicBezTo>
                    <a:cubicBezTo>
                      <a:pt x="63472" y="72930"/>
                      <a:pt x="72316" y="34145"/>
                      <a:pt x="55640" y="4583"/>
                    </a:cubicBezTo>
                    <a:cubicBezTo>
                      <a:pt x="49702" y="-3123"/>
                      <a:pt x="36564" y="-723"/>
                      <a:pt x="34289" y="8878"/>
                    </a:cubicBezTo>
                    <a:cubicBezTo>
                      <a:pt x="34289" y="8878"/>
                      <a:pt x="34289" y="8878"/>
                      <a:pt x="34289" y="8752"/>
                    </a:cubicBezTo>
                    <a:cubicBezTo>
                      <a:pt x="28731" y="42736"/>
                      <a:pt x="26331" y="77604"/>
                      <a:pt x="18624" y="111335"/>
                    </a:cubicBezTo>
                    <a:cubicBezTo>
                      <a:pt x="13065" y="137234"/>
                      <a:pt x="7128" y="163006"/>
                      <a:pt x="811" y="188778"/>
                    </a:cubicBezTo>
                    <a:cubicBezTo>
                      <a:pt x="-2853" y="203053"/>
                      <a:pt x="6243" y="217834"/>
                      <a:pt x="21151" y="21985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3" name="Google Shape;1003;p25"/>
              <p:cNvSpPr/>
              <p:nvPr/>
            </p:nvSpPr>
            <p:spPr>
              <a:xfrm>
                <a:off x="13330850" y="4711576"/>
                <a:ext cx="708432" cy="351482"/>
              </a:xfrm>
              <a:custGeom>
                <a:avLst/>
                <a:gdLst/>
                <a:ahLst/>
                <a:cxnLst/>
                <a:rect l="l" t="t" r="r" b="b"/>
                <a:pathLst>
                  <a:path w="708432" h="351482" extrusionOk="0">
                    <a:moveTo>
                      <a:pt x="684964" y="1125"/>
                    </a:moveTo>
                    <a:cubicBezTo>
                      <a:pt x="667783" y="-3549"/>
                      <a:pt x="650475" y="6810"/>
                      <a:pt x="645422" y="23486"/>
                    </a:cubicBezTo>
                    <a:cubicBezTo>
                      <a:pt x="618891" y="109520"/>
                      <a:pt x="579349" y="208060"/>
                      <a:pt x="497358" y="256825"/>
                    </a:cubicBezTo>
                    <a:cubicBezTo>
                      <a:pt x="345884" y="329467"/>
                      <a:pt x="129474" y="278554"/>
                      <a:pt x="53421" y="121269"/>
                    </a:cubicBezTo>
                    <a:cubicBezTo>
                      <a:pt x="-33876" y="-93372"/>
                      <a:pt x="-63059" y="342606"/>
                      <a:pt x="359907" y="351449"/>
                    </a:cubicBezTo>
                    <a:cubicBezTo>
                      <a:pt x="501275" y="353218"/>
                      <a:pt x="604111" y="284366"/>
                      <a:pt x="662982" y="156895"/>
                    </a:cubicBezTo>
                    <a:cubicBezTo>
                      <a:pt x="681679" y="119753"/>
                      <a:pt x="696587" y="80842"/>
                      <a:pt x="707325" y="40668"/>
                    </a:cubicBezTo>
                    <a:cubicBezTo>
                      <a:pt x="711873" y="23739"/>
                      <a:pt x="702019" y="5800"/>
                      <a:pt x="684964" y="112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4" name="Google Shape;1004;p25"/>
              <p:cNvSpPr/>
              <p:nvPr/>
            </p:nvSpPr>
            <p:spPr>
              <a:xfrm>
                <a:off x="12827721" y="3473392"/>
                <a:ext cx="766454" cy="1145125"/>
              </a:xfrm>
              <a:custGeom>
                <a:avLst/>
                <a:gdLst/>
                <a:ahLst/>
                <a:cxnLst/>
                <a:rect l="l" t="t" r="r" b="b"/>
                <a:pathLst>
                  <a:path w="766454" h="1145125" extrusionOk="0">
                    <a:moveTo>
                      <a:pt x="766264" y="506825"/>
                    </a:moveTo>
                    <a:cubicBezTo>
                      <a:pt x="768159" y="385292"/>
                      <a:pt x="756663" y="258958"/>
                      <a:pt x="696528" y="150943"/>
                    </a:cubicBezTo>
                    <a:cubicBezTo>
                      <a:pt x="657870" y="87650"/>
                      <a:pt x="607210" y="16776"/>
                      <a:pt x="528883" y="4396"/>
                    </a:cubicBezTo>
                    <a:cubicBezTo>
                      <a:pt x="504248" y="3259"/>
                      <a:pt x="474812" y="-6595"/>
                      <a:pt x="452703" y="7554"/>
                    </a:cubicBezTo>
                    <a:cubicBezTo>
                      <a:pt x="383725" y="1111"/>
                      <a:pt x="311715" y="19177"/>
                      <a:pt x="261181" y="68573"/>
                    </a:cubicBezTo>
                    <a:cubicBezTo>
                      <a:pt x="152787" y="165219"/>
                      <a:pt x="66248" y="289279"/>
                      <a:pt x="22663" y="428499"/>
                    </a:cubicBezTo>
                    <a:cubicBezTo>
                      <a:pt x="-20291" y="616862"/>
                      <a:pt x="-6268" y="832514"/>
                      <a:pt x="100106" y="998012"/>
                    </a:cubicBezTo>
                    <a:cubicBezTo>
                      <a:pt x="148997" y="1072549"/>
                      <a:pt x="221765" y="1138621"/>
                      <a:pt x="314747" y="1143422"/>
                    </a:cubicBezTo>
                    <a:cubicBezTo>
                      <a:pt x="650542" y="1174753"/>
                      <a:pt x="742261" y="766947"/>
                      <a:pt x="766264" y="506825"/>
                    </a:cubicBezTo>
                    <a:close/>
                    <a:moveTo>
                      <a:pt x="360606" y="1081013"/>
                    </a:moveTo>
                    <a:cubicBezTo>
                      <a:pt x="312220" y="1084803"/>
                      <a:pt x="271035" y="1072801"/>
                      <a:pt x="235915" y="1049682"/>
                    </a:cubicBezTo>
                    <a:cubicBezTo>
                      <a:pt x="252212" y="1038565"/>
                      <a:pt x="266993" y="1022520"/>
                      <a:pt x="275836" y="1010392"/>
                    </a:cubicBezTo>
                    <a:cubicBezTo>
                      <a:pt x="315379" y="958090"/>
                      <a:pt x="336855" y="895302"/>
                      <a:pt x="356690" y="833651"/>
                    </a:cubicBezTo>
                    <a:cubicBezTo>
                      <a:pt x="386252" y="744838"/>
                      <a:pt x="398254" y="652994"/>
                      <a:pt x="297186" y="608651"/>
                    </a:cubicBezTo>
                    <a:cubicBezTo>
                      <a:pt x="348983" y="602839"/>
                      <a:pt x="433880" y="592985"/>
                      <a:pt x="427437" y="523249"/>
                    </a:cubicBezTo>
                    <a:cubicBezTo>
                      <a:pt x="421499" y="378344"/>
                      <a:pt x="436280" y="213352"/>
                      <a:pt x="337487" y="94724"/>
                    </a:cubicBezTo>
                    <a:cubicBezTo>
                      <a:pt x="334960" y="92703"/>
                      <a:pt x="331928" y="90050"/>
                      <a:pt x="328517" y="87397"/>
                    </a:cubicBezTo>
                    <a:cubicBezTo>
                      <a:pt x="365154" y="64404"/>
                      <a:pt x="407855" y="52655"/>
                      <a:pt x="452830" y="57203"/>
                    </a:cubicBezTo>
                    <a:cubicBezTo>
                      <a:pt x="462937" y="65668"/>
                      <a:pt x="477212" y="63899"/>
                      <a:pt x="489593" y="65162"/>
                    </a:cubicBezTo>
                    <a:cubicBezTo>
                      <a:pt x="519660" y="65541"/>
                      <a:pt x="549475" y="73374"/>
                      <a:pt x="571584" y="94598"/>
                    </a:cubicBezTo>
                    <a:cubicBezTo>
                      <a:pt x="718257" y="236976"/>
                      <a:pt x="719521" y="468294"/>
                      <a:pt x="679599" y="655900"/>
                    </a:cubicBezTo>
                    <a:cubicBezTo>
                      <a:pt x="642962" y="830872"/>
                      <a:pt x="574237" y="1070148"/>
                      <a:pt x="360606" y="108101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5" name="Google Shape;1005;p25"/>
              <p:cNvSpPr/>
              <p:nvPr/>
            </p:nvSpPr>
            <p:spPr>
              <a:xfrm>
                <a:off x="13737030" y="3423976"/>
                <a:ext cx="752985" cy="1106046"/>
              </a:xfrm>
              <a:custGeom>
                <a:avLst/>
                <a:gdLst/>
                <a:ahLst/>
                <a:cxnLst/>
                <a:rect l="l" t="t" r="r" b="b"/>
                <a:pathLst>
                  <a:path w="752985" h="1106046" extrusionOk="0">
                    <a:moveTo>
                      <a:pt x="530314" y="10226"/>
                    </a:moveTo>
                    <a:cubicBezTo>
                      <a:pt x="499489" y="10984"/>
                      <a:pt x="449461" y="-17693"/>
                      <a:pt x="431521" y="17806"/>
                    </a:cubicBezTo>
                    <a:cubicBezTo>
                      <a:pt x="408023" y="14395"/>
                      <a:pt x="385030" y="13511"/>
                      <a:pt x="362796" y="14901"/>
                    </a:cubicBezTo>
                    <a:cubicBezTo>
                      <a:pt x="352563" y="9089"/>
                      <a:pt x="339045" y="8710"/>
                      <a:pt x="333107" y="18312"/>
                    </a:cubicBezTo>
                    <a:cubicBezTo>
                      <a:pt x="235198" y="34356"/>
                      <a:pt x="151944" y="96386"/>
                      <a:pt x="92441" y="181788"/>
                    </a:cubicBezTo>
                    <a:cubicBezTo>
                      <a:pt x="16135" y="298268"/>
                      <a:pt x="-5089" y="442415"/>
                      <a:pt x="975" y="579360"/>
                    </a:cubicBezTo>
                    <a:cubicBezTo>
                      <a:pt x="8682" y="684723"/>
                      <a:pt x="35085" y="790085"/>
                      <a:pt x="75133" y="887615"/>
                    </a:cubicBezTo>
                    <a:cubicBezTo>
                      <a:pt x="133247" y="995252"/>
                      <a:pt x="229892" y="1103646"/>
                      <a:pt x="360901" y="1106046"/>
                    </a:cubicBezTo>
                    <a:cubicBezTo>
                      <a:pt x="657659" y="1098466"/>
                      <a:pt x="724363" y="740815"/>
                      <a:pt x="747103" y="504318"/>
                    </a:cubicBezTo>
                    <a:cubicBezTo>
                      <a:pt x="764285" y="326187"/>
                      <a:pt x="757715" y="39283"/>
                      <a:pt x="530314" y="10226"/>
                    </a:cubicBezTo>
                    <a:close/>
                    <a:moveTo>
                      <a:pt x="688737" y="396176"/>
                    </a:moveTo>
                    <a:cubicBezTo>
                      <a:pt x="677872" y="608165"/>
                      <a:pt x="645910" y="1011675"/>
                      <a:pt x="377450" y="1041869"/>
                    </a:cubicBezTo>
                    <a:cubicBezTo>
                      <a:pt x="328686" y="1044395"/>
                      <a:pt x="285606" y="1027593"/>
                      <a:pt x="248337" y="1000431"/>
                    </a:cubicBezTo>
                    <a:cubicBezTo>
                      <a:pt x="309862" y="962910"/>
                      <a:pt x="377829" y="803603"/>
                      <a:pt x="379724" y="763429"/>
                    </a:cubicBezTo>
                    <a:cubicBezTo>
                      <a:pt x="391474" y="671963"/>
                      <a:pt x="356605" y="665141"/>
                      <a:pt x="288385" y="624588"/>
                    </a:cubicBezTo>
                    <a:cubicBezTo>
                      <a:pt x="354963" y="599700"/>
                      <a:pt x="428615" y="608670"/>
                      <a:pt x="433164" y="518594"/>
                    </a:cubicBezTo>
                    <a:cubicBezTo>
                      <a:pt x="450345" y="370531"/>
                      <a:pt x="501131" y="184188"/>
                      <a:pt x="404865" y="57601"/>
                    </a:cubicBezTo>
                    <a:cubicBezTo>
                      <a:pt x="434427" y="57349"/>
                      <a:pt x="465253" y="61392"/>
                      <a:pt x="497215" y="70614"/>
                    </a:cubicBezTo>
                    <a:cubicBezTo>
                      <a:pt x="548001" y="76299"/>
                      <a:pt x="604220" y="91459"/>
                      <a:pt x="632392" y="138076"/>
                    </a:cubicBezTo>
                    <a:cubicBezTo>
                      <a:pt x="677367" y="215266"/>
                      <a:pt x="690506" y="306985"/>
                      <a:pt x="688737" y="39617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06" name="Google Shape;1006;p25"/>
          <p:cNvSpPr/>
          <p:nvPr/>
        </p:nvSpPr>
        <p:spPr>
          <a:xfrm rot="975612">
            <a:off x="8092549" y="564428"/>
            <a:ext cx="416458" cy="425463"/>
          </a:xfrm>
          <a:custGeom>
            <a:avLst/>
            <a:gdLst/>
            <a:ahLst/>
            <a:cxnLst/>
            <a:rect l="l" t="t" r="r" b="b"/>
            <a:pathLst>
              <a:path w="832916" h="852110" extrusionOk="0">
                <a:moveTo>
                  <a:pt x="813563" y="568799"/>
                </a:moveTo>
                <a:cubicBezTo>
                  <a:pt x="791880" y="545535"/>
                  <a:pt x="762850" y="531389"/>
                  <a:pt x="735337" y="516289"/>
                </a:cubicBezTo>
                <a:cubicBezTo>
                  <a:pt x="711727" y="503540"/>
                  <a:pt x="686515" y="494200"/>
                  <a:pt x="661065" y="485849"/>
                </a:cubicBezTo>
                <a:cubicBezTo>
                  <a:pt x="629819" y="474976"/>
                  <a:pt x="597737" y="466863"/>
                  <a:pt x="565076" y="461596"/>
                </a:cubicBezTo>
                <a:cubicBezTo>
                  <a:pt x="578918" y="460932"/>
                  <a:pt x="592351" y="457642"/>
                  <a:pt x="605954" y="455308"/>
                </a:cubicBezTo>
                <a:cubicBezTo>
                  <a:pt x="631455" y="451933"/>
                  <a:pt x="656275" y="445184"/>
                  <a:pt x="680975" y="438145"/>
                </a:cubicBezTo>
                <a:cubicBezTo>
                  <a:pt x="698329" y="434089"/>
                  <a:pt x="714966" y="427663"/>
                  <a:pt x="730564" y="419073"/>
                </a:cubicBezTo>
                <a:cubicBezTo>
                  <a:pt x="760446" y="401638"/>
                  <a:pt x="792920" y="385737"/>
                  <a:pt x="815779" y="359081"/>
                </a:cubicBezTo>
                <a:cubicBezTo>
                  <a:pt x="823791" y="347849"/>
                  <a:pt x="831820" y="331215"/>
                  <a:pt x="821813" y="318807"/>
                </a:cubicBezTo>
                <a:cubicBezTo>
                  <a:pt x="804068" y="296515"/>
                  <a:pt x="757122" y="305650"/>
                  <a:pt x="731859" y="309076"/>
                </a:cubicBezTo>
                <a:cubicBezTo>
                  <a:pt x="681419" y="318296"/>
                  <a:pt x="632631" y="336004"/>
                  <a:pt x="587220" y="359694"/>
                </a:cubicBezTo>
                <a:cubicBezTo>
                  <a:pt x="602732" y="343674"/>
                  <a:pt x="619011" y="327704"/>
                  <a:pt x="633893" y="311206"/>
                </a:cubicBezTo>
                <a:cubicBezTo>
                  <a:pt x="651110" y="290192"/>
                  <a:pt x="669759" y="270387"/>
                  <a:pt x="685322" y="248060"/>
                </a:cubicBezTo>
                <a:cubicBezTo>
                  <a:pt x="704312" y="222717"/>
                  <a:pt x="720097" y="193948"/>
                  <a:pt x="726541" y="162724"/>
                </a:cubicBezTo>
                <a:cubicBezTo>
                  <a:pt x="731689" y="133700"/>
                  <a:pt x="717353" y="103209"/>
                  <a:pt x="693794" y="86183"/>
                </a:cubicBezTo>
                <a:cubicBezTo>
                  <a:pt x="669878" y="68560"/>
                  <a:pt x="640217" y="86081"/>
                  <a:pt x="622847" y="104828"/>
                </a:cubicBezTo>
                <a:cubicBezTo>
                  <a:pt x="609977" y="117560"/>
                  <a:pt x="597447" y="130632"/>
                  <a:pt x="585805" y="144505"/>
                </a:cubicBezTo>
                <a:cubicBezTo>
                  <a:pt x="564582" y="168911"/>
                  <a:pt x="544501" y="194340"/>
                  <a:pt x="527233" y="221729"/>
                </a:cubicBezTo>
                <a:cubicBezTo>
                  <a:pt x="514260" y="243714"/>
                  <a:pt x="504203" y="266587"/>
                  <a:pt x="491998" y="289220"/>
                </a:cubicBezTo>
                <a:cubicBezTo>
                  <a:pt x="507067" y="238959"/>
                  <a:pt x="523329" y="188852"/>
                  <a:pt x="532108" y="137023"/>
                </a:cubicBezTo>
                <a:cubicBezTo>
                  <a:pt x="535347" y="114952"/>
                  <a:pt x="540529" y="92915"/>
                  <a:pt x="539421" y="70469"/>
                </a:cubicBezTo>
                <a:cubicBezTo>
                  <a:pt x="538518" y="55164"/>
                  <a:pt x="537358" y="38700"/>
                  <a:pt x="528886" y="25440"/>
                </a:cubicBezTo>
                <a:cubicBezTo>
                  <a:pt x="520159" y="13033"/>
                  <a:pt x="506334" y="4238"/>
                  <a:pt x="491606" y="830"/>
                </a:cubicBezTo>
                <a:cubicBezTo>
                  <a:pt x="479076" y="-1863"/>
                  <a:pt x="466189" y="2415"/>
                  <a:pt x="454870" y="7681"/>
                </a:cubicBezTo>
                <a:cubicBezTo>
                  <a:pt x="427528" y="22168"/>
                  <a:pt x="409305" y="48773"/>
                  <a:pt x="395157" y="75497"/>
                </a:cubicBezTo>
                <a:cubicBezTo>
                  <a:pt x="369212" y="125451"/>
                  <a:pt x="366075" y="183637"/>
                  <a:pt x="371394" y="238789"/>
                </a:cubicBezTo>
                <a:cubicBezTo>
                  <a:pt x="371274" y="239385"/>
                  <a:pt x="371206" y="240033"/>
                  <a:pt x="371223" y="240698"/>
                </a:cubicBezTo>
                <a:cubicBezTo>
                  <a:pt x="365888" y="232756"/>
                  <a:pt x="359836" y="225325"/>
                  <a:pt x="354092" y="217689"/>
                </a:cubicBezTo>
                <a:cubicBezTo>
                  <a:pt x="346693" y="207838"/>
                  <a:pt x="339636" y="197663"/>
                  <a:pt x="330670" y="189125"/>
                </a:cubicBezTo>
                <a:cubicBezTo>
                  <a:pt x="311237" y="171451"/>
                  <a:pt x="292588" y="152788"/>
                  <a:pt x="270598" y="138165"/>
                </a:cubicBezTo>
                <a:cubicBezTo>
                  <a:pt x="252170" y="125604"/>
                  <a:pt x="234459" y="111850"/>
                  <a:pt x="214430" y="101812"/>
                </a:cubicBezTo>
                <a:cubicBezTo>
                  <a:pt x="203417" y="94943"/>
                  <a:pt x="192116" y="88450"/>
                  <a:pt x="179177" y="86012"/>
                </a:cubicBezTo>
                <a:cubicBezTo>
                  <a:pt x="170398" y="84052"/>
                  <a:pt x="161585" y="81683"/>
                  <a:pt x="152534" y="81496"/>
                </a:cubicBezTo>
                <a:cubicBezTo>
                  <a:pt x="135879" y="81394"/>
                  <a:pt x="119020" y="85262"/>
                  <a:pt x="104156" y="92762"/>
                </a:cubicBezTo>
                <a:cubicBezTo>
                  <a:pt x="79506" y="107078"/>
                  <a:pt x="88422" y="149345"/>
                  <a:pt x="100422" y="169832"/>
                </a:cubicBezTo>
                <a:cubicBezTo>
                  <a:pt x="115372" y="195431"/>
                  <a:pt x="137345" y="215900"/>
                  <a:pt x="158500" y="236284"/>
                </a:cubicBezTo>
                <a:cubicBezTo>
                  <a:pt x="174234" y="252475"/>
                  <a:pt x="190053" y="268615"/>
                  <a:pt x="206537" y="284039"/>
                </a:cubicBezTo>
                <a:cubicBezTo>
                  <a:pt x="232686" y="307116"/>
                  <a:pt x="259841" y="329067"/>
                  <a:pt x="286298" y="351786"/>
                </a:cubicBezTo>
                <a:cubicBezTo>
                  <a:pt x="263029" y="342225"/>
                  <a:pt x="238226" y="337487"/>
                  <a:pt x="213697" y="332323"/>
                </a:cubicBezTo>
                <a:cubicBezTo>
                  <a:pt x="183200" y="326818"/>
                  <a:pt x="151886" y="327193"/>
                  <a:pt x="121015" y="328386"/>
                </a:cubicBezTo>
                <a:cubicBezTo>
                  <a:pt x="107514" y="329221"/>
                  <a:pt x="94030" y="330482"/>
                  <a:pt x="80700" y="332766"/>
                </a:cubicBezTo>
                <a:cubicBezTo>
                  <a:pt x="56954" y="335748"/>
                  <a:pt x="32185" y="342924"/>
                  <a:pt x="16230" y="361927"/>
                </a:cubicBezTo>
                <a:cubicBezTo>
                  <a:pt x="-5590" y="386913"/>
                  <a:pt x="-5470" y="418596"/>
                  <a:pt x="16963" y="443121"/>
                </a:cubicBezTo>
                <a:cubicBezTo>
                  <a:pt x="44357" y="473254"/>
                  <a:pt x="99809" y="483378"/>
                  <a:pt x="138931" y="487809"/>
                </a:cubicBezTo>
                <a:cubicBezTo>
                  <a:pt x="171523" y="490843"/>
                  <a:pt x="204406" y="489991"/>
                  <a:pt x="237016" y="487622"/>
                </a:cubicBezTo>
                <a:cubicBezTo>
                  <a:pt x="266541" y="484707"/>
                  <a:pt x="296474" y="480838"/>
                  <a:pt x="324516" y="470783"/>
                </a:cubicBezTo>
                <a:cubicBezTo>
                  <a:pt x="295997" y="493655"/>
                  <a:pt x="274535" y="523890"/>
                  <a:pt x="254813" y="554346"/>
                </a:cubicBezTo>
                <a:cubicBezTo>
                  <a:pt x="244448" y="569464"/>
                  <a:pt x="235755" y="585604"/>
                  <a:pt x="228646" y="602494"/>
                </a:cubicBezTo>
                <a:cubicBezTo>
                  <a:pt x="215623" y="630752"/>
                  <a:pt x="201951" y="658839"/>
                  <a:pt x="194127" y="689091"/>
                </a:cubicBezTo>
                <a:cubicBezTo>
                  <a:pt x="188007" y="710668"/>
                  <a:pt x="181802" y="732773"/>
                  <a:pt x="183439" y="755424"/>
                </a:cubicBezTo>
                <a:cubicBezTo>
                  <a:pt x="184479" y="778961"/>
                  <a:pt x="191621" y="806264"/>
                  <a:pt x="213594" y="818501"/>
                </a:cubicBezTo>
                <a:cubicBezTo>
                  <a:pt x="230658" y="825762"/>
                  <a:pt x="250415" y="819882"/>
                  <a:pt x="264631" y="809110"/>
                </a:cubicBezTo>
                <a:cubicBezTo>
                  <a:pt x="282564" y="796242"/>
                  <a:pt x="298980" y="780682"/>
                  <a:pt x="310691" y="761849"/>
                </a:cubicBezTo>
                <a:cubicBezTo>
                  <a:pt x="327260" y="734034"/>
                  <a:pt x="342329" y="705333"/>
                  <a:pt x="355984" y="676002"/>
                </a:cubicBezTo>
                <a:cubicBezTo>
                  <a:pt x="376797" y="635541"/>
                  <a:pt x="395105" y="593342"/>
                  <a:pt x="404293" y="548586"/>
                </a:cubicBezTo>
                <a:cubicBezTo>
                  <a:pt x="412595" y="587922"/>
                  <a:pt x="421545" y="627087"/>
                  <a:pt x="432505" y="665776"/>
                </a:cubicBezTo>
                <a:cubicBezTo>
                  <a:pt x="439665" y="689619"/>
                  <a:pt x="448921" y="712815"/>
                  <a:pt x="457513" y="736165"/>
                </a:cubicBezTo>
                <a:cubicBezTo>
                  <a:pt x="462644" y="750004"/>
                  <a:pt x="470860" y="762360"/>
                  <a:pt x="479434" y="774257"/>
                </a:cubicBezTo>
                <a:cubicBezTo>
                  <a:pt x="485759" y="783290"/>
                  <a:pt x="492049" y="792408"/>
                  <a:pt x="499328" y="800725"/>
                </a:cubicBezTo>
                <a:cubicBezTo>
                  <a:pt x="512794" y="816268"/>
                  <a:pt x="529159" y="828846"/>
                  <a:pt x="546751" y="839379"/>
                </a:cubicBezTo>
                <a:cubicBezTo>
                  <a:pt x="554422" y="844100"/>
                  <a:pt x="562025" y="849656"/>
                  <a:pt x="570991" y="851548"/>
                </a:cubicBezTo>
                <a:cubicBezTo>
                  <a:pt x="573241" y="851906"/>
                  <a:pt x="575611" y="852111"/>
                  <a:pt x="577980" y="852111"/>
                </a:cubicBezTo>
                <a:cubicBezTo>
                  <a:pt x="587390" y="852111"/>
                  <a:pt x="597158" y="848992"/>
                  <a:pt x="602186" y="840743"/>
                </a:cubicBezTo>
                <a:cubicBezTo>
                  <a:pt x="613164" y="821296"/>
                  <a:pt x="613130" y="798032"/>
                  <a:pt x="609823" y="776523"/>
                </a:cubicBezTo>
                <a:cubicBezTo>
                  <a:pt x="605442" y="750208"/>
                  <a:pt x="601862" y="723536"/>
                  <a:pt x="592964" y="698277"/>
                </a:cubicBezTo>
                <a:cubicBezTo>
                  <a:pt x="582088" y="669048"/>
                  <a:pt x="569832" y="639410"/>
                  <a:pt x="555922" y="611510"/>
                </a:cubicBezTo>
                <a:cubicBezTo>
                  <a:pt x="539813" y="584223"/>
                  <a:pt x="522920" y="557124"/>
                  <a:pt x="502328" y="532957"/>
                </a:cubicBezTo>
                <a:cubicBezTo>
                  <a:pt x="528239" y="551636"/>
                  <a:pt x="557934" y="564351"/>
                  <a:pt x="587066" y="577133"/>
                </a:cubicBezTo>
                <a:cubicBezTo>
                  <a:pt x="607317" y="585894"/>
                  <a:pt x="627142" y="595830"/>
                  <a:pt x="648263" y="602392"/>
                </a:cubicBezTo>
                <a:cubicBezTo>
                  <a:pt x="663571" y="607164"/>
                  <a:pt x="678401" y="613453"/>
                  <a:pt x="694152" y="616708"/>
                </a:cubicBezTo>
                <a:cubicBezTo>
                  <a:pt x="711079" y="620457"/>
                  <a:pt x="728109" y="624122"/>
                  <a:pt x="745377" y="625843"/>
                </a:cubicBezTo>
                <a:cubicBezTo>
                  <a:pt x="758520" y="626985"/>
                  <a:pt x="771731" y="626593"/>
                  <a:pt x="784891" y="626508"/>
                </a:cubicBezTo>
                <a:cubicBezTo>
                  <a:pt x="833541" y="626269"/>
                  <a:pt x="849054" y="607539"/>
                  <a:pt x="813563" y="5687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7" name="Google Shape;1007;p25"/>
          <p:cNvSpPr/>
          <p:nvPr/>
        </p:nvSpPr>
        <p:spPr>
          <a:xfrm rot="975612">
            <a:off x="8262929" y="724935"/>
            <a:ext cx="94821" cy="98832"/>
          </a:xfrm>
          <a:custGeom>
            <a:avLst/>
            <a:gdLst/>
            <a:ahLst/>
            <a:cxnLst/>
            <a:rect l="l" t="t" r="r" b="b"/>
            <a:pathLst>
              <a:path w="189642" h="197938" extrusionOk="0">
                <a:moveTo>
                  <a:pt x="176835" y="44885"/>
                </a:moveTo>
                <a:cubicBezTo>
                  <a:pt x="194887" y="69870"/>
                  <a:pt x="191478" y="118546"/>
                  <a:pt x="181182" y="146446"/>
                </a:cubicBezTo>
                <a:cubicBezTo>
                  <a:pt x="175846" y="160609"/>
                  <a:pt x="163965" y="170852"/>
                  <a:pt x="151572" y="178965"/>
                </a:cubicBezTo>
                <a:cubicBezTo>
                  <a:pt x="135242" y="190520"/>
                  <a:pt x="115280" y="198565"/>
                  <a:pt x="94961" y="197900"/>
                </a:cubicBezTo>
                <a:cubicBezTo>
                  <a:pt x="74437" y="197287"/>
                  <a:pt x="53418" y="192071"/>
                  <a:pt x="35861" y="181249"/>
                </a:cubicBezTo>
                <a:cubicBezTo>
                  <a:pt x="23110" y="172932"/>
                  <a:pt x="15405" y="159229"/>
                  <a:pt x="9745" y="145441"/>
                </a:cubicBezTo>
                <a:cubicBezTo>
                  <a:pt x="5177" y="134073"/>
                  <a:pt x="1103" y="122313"/>
                  <a:pt x="80" y="110025"/>
                </a:cubicBezTo>
                <a:cubicBezTo>
                  <a:pt x="-772" y="87255"/>
                  <a:pt x="5211" y="63837"/>
                  <a:pt x="17143" y="44408"/>
                </a:cubicBezTo>
                <a:cubicBezTo>
                  <a:pt x="28616" y="28847"/>
                  <a:pt x="45696" y="18127"/>
                  <a:pt x="63016" y="9827"/>
                </a:cubicBezTo>
                <a:cubicBezTo>
                  <a:pt x="65249" y="9162"/>
                  <a:pt x="67380" y="8140"/>
                  <a:pt x="69561" y="7338"/>
                </a:cubicBezTo>
                <a:cubicBezTo>
                  <a:pt x="71931" y="6367"/>
                  <a:pt x="74386" y="5600"/>
                  <a:pt x="76738" y="4612"/>
                </a:cubicBezTo>
                <a:cubicBezTo>
                  <a:pt x="77164" y="4424"/>
                  <a:pt x="77454" y="4100"/>
                  <a:pt x="77607" y="3725"/>
                </a:cubicBezTo>
                <a:cubicBezTo>
                  <a:pt x="84562" y="1220"/>
                  <a:pt x="91892" y="-1149"/>
                  <a:pt x="99239" y="606"/>
                </a:cubicBezTo>
                <a:cubicBezTo>
                  <a:pt x="117172" y="2379"/>
                  <a:pt x="133861" y="10645"/>
                  <a:pt x="148555" y="21144"/>
                </a:cubicBezTo>
                <a:cubicBezTo>
                  <a:pt x="158374" y="28540"/>
                  <a:pt x="170051" y="34284"/>
                  <a:pt x="176835" y="44885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Google Shape;1008;p25"/>
          <p:cNvSpPr/>
          <p:nvPr/>
        </p:nvSpPr>
        <p:spPr>
          <a:xfrm rot="975612">
            <a:off x="8092549" y="564428"/>
            <a:ext cx="416458" cy="425463"/>
          </a:xfrm>
          <a:custGeom>
            <a:avLst/>
            <a:gdLst/>
            <a:ahLst/>
            <a:cxnLst/>
            <a:rect l="l" t="t" r="r" b="b"/>
            <a:pathLst>
              <a:path w="832916" h="852110" extrusionOk="0">
                <a:moveTo>
                  <a:pt x="813563" y="568799"/>
                </a:moveTo>
                <a:cubicBezTo>
                  <a:pt x="791880" y="545535"/>
                  <a:pt x="762850" y="531389"/>
                  <a:pt x="735337" y="516289"/>
                </a:cubicBezTo>
                <a:cubicBezTo>
                  <a:pt x="711727" y="503540"/>
                  <a:pt x="686515" y="494200"/>
                  <a:pt x="661065" y="485849"/>
                </a:cubicBezTo>
                <a:cubicBezTo>
                  <a:pt x="629819" y="474976"/>
                  <a:pt x="597737" y="466863"/>
                  <a:pt x="565076" y="461596"/>
                </a:cubicBezTo>
                <a:cubicBezTo>
                  <a:pt x="578918" y="460932"/>
                  <a:pt x="592351" y="457642"/>
                  <a:pt x="605954" y="455308"/>
                </a:cubicBezTo>
                <a:cubicBezTo>
                  <a:pt x="631455" y="451933"/>
                  <a:pt x="656275" y="445184"/>
                  <a:pt x="680975" y="438145"/>
                </a:cubicBezTo>
                <a:cubicBezTo>
                  <a:pt x="698329" y="434089"/>
                  <a:pt x="714966" y="427663"/>
                  <a:pt x="730564" y="419073"/>
                </a:cubicBezTo>
                <a:cubicBezTo>
                  <a:pt x="760446" y="401638"/>
                  <a:pt x="792920" y="385737"/>
                  <a:pt x="815779" y="359081"/>
                </a:cubicBezTo>
                <a:cubicBezTo>
                  <a:pt x="823791" y="347849"/>
                  <a:pt x="831820" y="331215"/>
                  <a:pt x="821813" y="318807"/>
                </a:cubicBezTo>
                <a:cubicBezTo>
                  <a:pt x="804068" y="296515"/>
                  <a:pt x="757122" y="305650"/>
                  <a:pt x="731859" y="309076"/>
                </a:cubicBezTo>
                <a:cubicBezTo>
                  <a:pt x="681419" y="318296"/>
                  <a:pt x="632631" y="336004"/>
                  <a:pt x="587220" y="359694"/>
                </a:cubicBezTo>
                <a:cubicBezTo>
                  <a:pt x="602732" y="343674"/>
                  <a:pt x="619011" y="327704"/>
                  <a:pt x="633893" y="311206"/>
                </a:cubicBezTo>
                <a:cubicBezTo>
                  <a:pt x="651110" y="290192"/>
                  <a:pt x="669759" y="270387"/>
                  <a:pt x="685322" y="248060"/>
                </a:cubicBezTo>
                <a:cubicBezTo>
                  <a:pt x="704312" y="222717"/>
                  <a:pt x="720097" y="193948"/>
                  <a:pt x="726541" y="162724"/>
                </a:cubicBezTo>
                <a:cubicBezTo>
                  <a:pt x="731689" y="133700"/>
                  <a:pt x="717353" y="103209"/>
                  <a:pt x="693794" y="86183"/>
                </a:cubicBezTo>
                <a:cubicBezTo>
                  <a:pt x="669878" y="68560"/>
                  <a:pt x="640217" y="86081"/>
                  <a:pt x="622847" y="104828"/>
                </a:cubicBezTo>
                <a:cubicBezTo>
                  <a:pt x="609977" y="117560"/>
                  <a:pt x="597447" y="130632"/>
                  <a:pt x="585805" y="144505"/>
                </a:cubicBezTo>
                <a:cubicBezTo>
                  <a:pt x="564582" y="168911"/>
                  <a:pt x="544501" y="194340"/>
                  <a:pt x="527233" y="221729"/>
                </a:cubicBezTo>
                <a:cubicBezTo>
                  <a:pt x="514260" y="243714"/>
                  <a:pt x="504203" y="266587"/>
                  <a:pt x="491998" y="289220"/>
                </a:cubicBezTo>
                <a:cubicBezTo>
                  <a:pt x="507067" y="238959"/>
                  <a:pt x="523329" y="188852"/>
                  <a:pt x="532108" y="137023"/>
                </a:cubicBezTo>
                <a:cubicBezTo>
                  <a:pt x="535347" y="114952"/>
                  <a:pt x="540529" y="92915"/>
                  <a:pt x="539421" y="70469"/>
                </a:cubicBezTo>
                <a:cubicBezTo>
                  <a:pt x="538518" y="55164"/>
                  <a:pt x="537358" y="38700"/>
                  <a:pt x="528886" y="25440"/>
                </a:cubicBezTo>
                <a:cubicBezTo>
                  <a:pt x="520159" y="13033"/>
                  <a:pt x="506334" y="4238"/>
                  <a:pt x="491606" y="830"/>
                </a:cubicBezTo>
                <a:cubicBezTo>
                  <a:pt x="479076" y="-1863"/>
                  <a:pt x="466189" y="2415"/>
                  <a:pt x="454870" y="7681"/>
                </a:cubicBezTo>
                <a:cubicBezTo>
                  <a:pt x="427528" y="22168"/>
                  <a:pt x="409305" y="48773"/>
                  <a:pt x="395157" y="75497"/>
                </a:cubicBezTo>
                <a:cubicBezTo>
                  <a:pt x="369212" y="125451"/>
                  <a:pt x="366075" y="183637"/>
                  <a:pt x="371394" y="238789"/>
                </a:cubicBezTo>
                <a:cubicBezTo>
                  <a:pt x="371274" y="239385"/>
                  <a:pt x="371206" y="240033"/>
                  <a:pt x="371223" y="240698"/>
                </a:cubicBezTo>
                <a:cubicBezTo>
                  <a:pt x="365888" y="232756"/>
                  <a:pt x="359836" y="225325"/>
                  <a:pt x="354092" y="217689"/>
                </a:cubicBezTo>
                <a:cubicBezTo>
                  <a:pt x="346693" y="207838"/>
                  <a:pt x="339636" y="197663"/>
                  <a:pt x="330670" y="189125"/>
                </a:cubicBezTo>
                <a:cubicBezTo>
                  <a:pt x="311237" y="171451"/>
                  <a:pt x="292588" y="152788"/>
                  <a:pt x="270598" y="138165"/>
                </a:cubicBezTo>
                <a:cubicBezTo>
                  <a:pt x="252170" y="125604"/>
                  <a:pt x="234459" y="111850"/>
                  <a:pt x="214430" y="101812"/>
                </a:cubicBezTo>
                <a:cubicBezTo>
                  <a:pt x="203417" y="94943"/>
                  <a:pt x="192116" y="88450"/>
                  <a:pt x="179177" y="86012"/>
                </a:cubicBezTo>
                <a:cubicBezTo>
                  <a:pt x="170398" y="84052"/>
                  <a:pt x="161585" y="81683"/>
                  <a:pt x="152534" y="81496"/>
                </a:cubicBezTo>
                <a:cubicBezTo>
                  <a:pt x="135879" y="81394"/>
                  <a:pt x="119020" y="85262"/>
                  <a:pt x="104156" y="92762"/>
                </a:cubicBezTo>
                <a:cubicBezTo>
                  <a:pt x="79506" y="107078"/>
                  <a:pt x="88422" y="149345"/>
                  <a:pt x="100422" y="169832"/>
                </a:cubicBezTo>
                <a:cubicBezTo>
                  <a:pt x="115372" y="195431"/>
                  <a:pt x="137345" y="215900"/>
                  <a:pt x="158500" y="236284"/>
                </a:cubicBezTo>
                <a:cubicBezTo>
                  <a:pt x="174234" y="252475"/>
                  <a:pt x="190053" y="268615"/>
                  <a:pt x="206537" y="284039"/>
                </a:cubicBezTo>
                <a:cubicBezTo>
                  <a:pt x="232686" y="307116"/>
                  <a:pt x="259841" y="329067"/>
                  <a:pt x="286298" y="351786"/>
                </a:cubicBezTo>
                <a:cubicBezTo>
                  <a:pt x="263029" y="342225"/>
                  <a:pt x="238226" y="337487"/>
                  <a:pt x="213697" y="332323"/>
                </a:cubicBezTo>
                <a:cubicBezTo>
                  <a:pt x="183200" y="326818"/>
                  <a:pt x="151886" y="327193"/>
                  <a:pt x="121015" y="328386"/>
                </a:cubicBezTo>
                <a:cubicBezTo>
                  <a:pt x="107514" y="329221"/>
                  <a:pt x="94030" y="330482"/>
                  <a:pt x="80700" y="332766"/>
                </a:cubicBezTo>
                <a:cubicBezTo>
                  <a:pt x="56954" y="335748"/>
                  <a:pt x="32185" y="342924"/>
                  <a:pt x="16230" y="361927"/>
                </a:cubicBezTo>
                <a:cubicBezTo>
                  <a:pt x="-5590" y="386913"/>
                  <a:pt x="-5470" y="418596"/>
                  <a:pt x="16963" y="443121"/>
                </a:cubicBezTo>
                <a:cubicBezTo>
                  <a:pt x="44357" y="473254"/>
                  <a:pt x="99809" y="483378"/>
                  <a:pt x="138931" y="487809"/>
                </a:cubicBezTo>
                <a:cubicBezTo>
                  <a:pt x="171523" y="490843"/>
                  <a:pt x="204406" y="489991"/>
                  <a:pt x="237016" y="487622"/>
                </a:cubicBezTo>
                <a:cubicBezTo>
                  <a:pt x="266541" y="484707"/>
                  <a:pt x="296474" y="480838"/>
                  <a:pt x="324516" y="470783"/>
                </a:cubicBezTo>
                <a:cubicBezTo>
                  <a:pt x="295997" y="493655"/>
                  <a:pt x="274535" y="523890"/>
                  <a:pt x="254813" y="554346"/>
                </a:cubicBezTo>
                <a:cubicBezTo>
                  <a:pt x="244448" y="569464"/>
                  <a:pt x="235755" y="585604"/>
                  <a:pt x="228646" y="602494"/>
                </a:cubicBezTo>
                <a:cubicBezTo>
                  <a:pt x="215623" y="630752"/>
                  <a:pt x="201951" y="658839"/>
                  <a:pt x="194127" y="689091"/>
                </a:cubicBezTo>
                <a:cubicBezTo>
                  <a:pt x="188007" y="710668"/>
                  <a:pt x="181802" y="732773"/>
                  <a:pt x="183439" y="755424"/>
                </a:cubicBezTo>
                <a:cubicBezTo>
                  <a:pt x="184479" y="778961"/>
                  <a:pt x="191621" y="806264"/>
                  <a:pt x="213594" y="818501"/>
                </a:cubicBezTo>
                <a:cubicBezTo>
                  <a:pt x="230658" y="825762"/>
                  <a:pt x="250415" y="819882"/>
                  <a:pt x="264631" y="809110"/>
                </a:cubicBezTo>
                <a:cubicBezTo>
                  <a:pt x="282564" y="796242"/>
                  <a:pt x="298980" y="780682"/>
                  <a:pt x="310691" y="761849"/>
                </a:cubicBezTo>
                <a:cubicBezTo>
                  <a:pt x="327260" y="734034"/>
                  <a:pt x="342329" y="705333"/>
                  <a:pt x="355984" y="676002"/>
                </a:cubicBezTo>
                <a:cubicBezTo>
                  <a:pt x="376797" y="635541"/>
                  <a:pt x="395105" y="593342"/>
                  <a:pt x="404293" y="548586"/>
                </a:cubicBezTo>
                <a:cubicBezTo>
                  <a:pt x="412595" y="587922"/>
                  <a:pt x="421545" y="627087"/>
                  <a:pt x="432505" y="665776"/>
                </a:cubicBezTo>
                <a:cubicBezTo>
                  <a:pt x="439665" y="689619"/>
                  <a:pt x="448921" y="712815"/>
                  <a:pt x="457513" y="736165"/>
                </a:cubicBezTo>
                <a:cubicBezTo>
                  <a:pt x="462644" y="750004"/>
                  <a:pt x="470860" y="762360"/>
                  <a:pt x="479434" y="774257"/>
                </a:cubicBezTo>
                <a:cubicBezTo>
                  <a:pt x="485759" y="783290"/>
                  <a:pt x="492049" y="792408"/>
                  <a:pt x="499328" y="800725"/>
                </a:cubicBezTo>
                <a:cubicBezTo>
                  <a:pt x="512794" y="816268"/>
                  <a:pt x="529159" y="828846"/>
                  <a:pt x="546751" y="839379"/>
                </a:cubicBezTo>
                <a:cubicBezTo>
                  <a:pt x="554422" y="844100"/>
                  <a:pt x="562025" y="849656"/>
                  <a:pt x="570991" y="851548"/>
                </a:cubicBezTo>
                <a:cubicBezTo>
                  <a:pt x="573241" y="851906"/>
                  <a:pt x="575611" y="852111"/>
                  <a:pt x="577980" y="852111"/>
                </a:cubicBezTo>
                <a:cubicBezTo>
                  <a:pt x="587390" y="852111"/>
                  <a:pt x="597158" y="848992"/>
                  <a:pt x="602186" y="840743"/>
                </a:cubicBezTo>
                <a:cubicBezTo>
                  <a:pt x="613164" y="821296"/>
                  <a:pt x="613130" y="798032"/>
                  <a:pt x="609823" y="776523"/>
                </a:cubicBezTo>
                <a:cubicBezTo>
                  <a:pt x="605442" y="750208"/>
                  <a:pt x="601862" y="723536"/>
                  <a:pt x="592964" y="698277"/>
                </a:cubicBezTo>
                <a:cubicBezTo>
                  <a:pt x="582088" y="669048"/>
                  <a:pt x="569832" y="639410"/>
                  <a:pt x="555922" y="611510"/>
                </a:cubicBezTo>
                <a:cubicBezTo>
                  <a:pt x="539813" y="584223"/>
                  <a:pt x="522920" y="557124"/>
                  <a:pt x="502328" y="532957"/>
                </a:cubicBezTo>
                <a:cubicBezTo>
                  <a:pt x="528239" y="551636"/>
                  <a:pt x="557934" y="564351"/>
                  <a:pt x="587066" y="577133"/>
                </a:cubicBezTo>
                <a:cubicBezTo>
                  <a:pt x="607317" y="585894"/>
                  <a:pt x="627142" y="595830"/>
                  <a:pt x="648263" y="602392"/>
                </a:cubicBezTo>
                <a:cubicBezTo>
                  <a:pt x="663571" y="607164"/>
                  <a:pt x="678401" y="613453"/>
                  <a:pt x="694152" y="616708"/>
                </a:cubicBezTo>
                <a:cubicBezTo>
                  <a:pt x="711079" y="620457"/>
                  <a:pt x="728109" y="624122"/>
                  <a:pt x="745377" y="625843"/>
                </a:cubicBezTo>
                <a:cubicBezTo>
                  <a:pt x="758520" y="626985"/>
                  <a:pt x="771731" y="626593"/>
                  <a:pt x="784891" y="626508"/>
                </a:cubicBezTo>
                <a:cubicBezTo>
                  <a:pt x="833541" y="626269"/>
                  <a:pt x="849054" y="607539"/>
                  <a:pt x="813563" y="568799"/>
                </a:cubicBezTo>
                <a:close/>
                <a:moveTo>
                  <a:pt x="644206" y="343657"/>
                </a:moveTo>
                <a:cubicBezTo>
                  <a:pt x="680072" y="329920"/>
                  <a:pt x="717404" y="318978"/>
                  <a:pt x="755690" y="314939"/>
                </a:cubicBezTo>
                <a:cubicBezTo>
                  <a:pt x="763838" y="314359"/>
                  <a:pt x="772191" y="313507"/>
                  <a:pt x="780459" y="313507"/>
                </a:cubicBezTo>
                <a:cubicBezTo>
                  <a:pt x="787976" y="313507"/>
                  <a:pt x="795426" y="314206"/>
                  <a:pt x="802636" y="316421"/>
                </a:cubicBezTo>
                <a:cubicBezTo>
                  <a:pt x="825734" y="324892"/>
                  <a:pt x="817398" y="342259"/>
                  <a:pt x="805739" y="356967"/>
                </a:cubicBezTo>
                <a:cubicBezTo>
                  <a:pt x="788232" y="374829"/>
                  <a:pt x="766651" y="388106"/>
                  <a:pt x="744951" y="400275"/>
                </a:cubicBezTo>
                <a:cubicBezTo>
                  <a:pt x="725109" y="412273"/>
                  <a:pt x="704431" y="423368"/>
                  <a:pt x="681640" y="428515"/>
                </a:cubicBezTo>
                <a:cubicBezTo>
                  <a:pt x="664815" y="433032"/>
                  <a:pt x="648127" y="438060"/>
                  <a:pt x="631080" y="441741"/>
                </a:cubicBezTo>
                <a:cubicBezTo>
                  <a:pt x="615091" y="444758"/>
                  <a:pt x="598999" y="447110"/>
                  <a:pt x="583043" y="450297"/>
                </a:cubicBezTo>
                <a:cubicBezTo>
                  <a:pt x="571963" y="452427"/>
                  <a:pt x="560593" y="452393"/>
                  <a:pt x="549444" y="454046"/>
                </a:cubicBezTo>
                <a:cubicBezTo>
                  <a:pt x="543683" y="454898"/>
                  <a:pt x="538023" y="456296"/>
                  <a:pt x="532245" y="456995"/>
                </a:cubicBezTo>
                <a:cubicBezTo>
                  <a:pt x="536097" y="442968"/>
                  <a:pt x="537699" y="428396"/>
                  <a:pt x="538040" y="413875"/>
                </a:cubicBezTo>
                <a:cubicBezTo>
                  <a:pt x="538126" y="409955"/>
                  <a:pt x="538074" y="406052"/>
                  <a:pt x="537716" y="402132"/>
                </a:cubicBezTo>
                <a:cubicBezTo>
                  <a:pt x="570139" y="377436"/>
                  <a:pt x="606260" y="358382"/>
                  <a:pt x="644206" y="343657"/>
                </a:cubicBezTo>
                <a:close/>
                <a:moveTo>
                  <a:pt x="510220" y="273711"/>
                </a:moveTo>
                <a:cubicBezTo>
                  <a:pt x="518812" y="257315"/>
                  <a:pt x="526346" y="240323"/>
                  <a:pt x="536182" y="224626"/>
                </a:cubicBezTo>
                <a:cubicBezTo>
                  <a:pt x="554916" y="195039"/>
                  <a:pt x="577298" y="168025"/>
                  <a:pt x="600260" y="141659"/>
                </a:cubicBezTo>
                <a:cubicBezTo>
                  <a:pt x="609550" y="131160"/>
                  <a:pt x="619284" y="121122"/>
                  <a:pt x="629273" y="111271"/>
                </a:cubicBezTo>
                <a:cubicBezTo>
                  <a:pt x="640030" y="100278"/>
                  <a:pt x="655354" y="88006"/>
                  <a:pt x="671139" y="88006"/>
                </a:cubicBezTo>
                <a:cubicBezTo>
                  <a:pt x="675844" y="88006"/>
                  <a:pt x="680600" y="89097"/>
                  <a:pt x="685288" y="91637"/>
                </a:cubicBezTo>
                <a:cubicBezTo>
                  <a:pt x="703715" y="102919"/>
                  <a:pt x="716585" y="124309"/>
                  <a:pt x="718273" y="145903"/>
                </a:cubicBezTo>
                <a:cubicBezTo>
                  <a:pt x="719620" y="164633"/>
                  <a:pt x="711846" y="182392"/>
                  <a:pt x="704448" y="199163"/>
                </a:cubicBezTo>
                <a:cubicBezTo>
                  <a:pt x="693675" y="223314"/>
                  <a:pt x="676986" y="244055"/>
                  <a:pt x="661116" y="265002"/>
                </a:cubicBezTo>
                <a:cubicBezTo>
                  <a:pt x="651246" y="277494"/>
                  <a:pt x="640030" y="288845"/>
                  <a:pt x="630160" y="301406"/>
                </a:cubicBezTo>
                <a:cubicBezTo>
                  <a:pt x="615636" y="318671"/>
                  <a:pt x="598283" y="334794"/>
                  <a:pt x="582668" y="351411"/>
                </a:cubicBezTo>
                <a:cubicBezTo>
                  <a:pt x="567735" y="365523"/>
                  <a:pt x="554371" y="380794"/>
                  <a:pt x="536574" y="391736"/>
                </a:cubicBezTo>
                <a:cubicBezTo>
                  <a:pt x="534904" y="374999"/>
                  <a:pt x="528170" y="358672"/>
                  <a:pt x="515948" y="346878"/>
                </a:cubicBezTo>
                <a:cubicBezTo>
                  <a:pt x="507340" y="339447"/>
                  <a:pt x="497521" y="333601"/>
                  <a:pt x="488418" y="326801"/>
                </a:cubicBezTo>
                <a:cubicBezTo>
                  <a:pt x="487242" y="325983"/>
                  <a:pt x="486031" y="325199"/>
                  <a:pt x="484787" y="324449"/>
                </a:cubicBezTo>
                <a:cubicBezTo>
                  <a:pt x="492867" y="307320"/>
                  <a:pt x="501510" y="290498"/>
                  <a:pt x="510220" y="273711"/>
                </a:cubicBezTo>
                <a:close/>
                <a:moveTo>
                  <a:pt x="400765" y="84376"/>
                </a:moveTo>
                <a:cubicBezTo>
                  <a:pt x="416891" y="53545"/>
                  <a:pt x="438404" y="19203"/>
                  <a:pt x="474355" y="10306"/>
                </a:cubicBezTo>
                <a:cubicBezTo>
                  <a:pt x="490822" y="5858"/>
                  <a:pt x="507851" y="15197"/>
                  <a:pt x="518761" y="27162"/>
                </a:cubicBezTo>
                <a:cubicBezTo>
                  <a:pt x="527489" y="37473"/>
                  <a:pt x="528648" y="51670"/>
                  <a:pt x="529994" y="64589"/>
                </a:cubicBezTo>
                <a:cubicBezTo>
                  <a:pt x="531716" y="84035"/>
                  <a:pt x="528375" y="103277"/>
                  <a:pt x="525187" y="122383"/>
                </a:cubicBezTo>
                <a:cubicBezTo>
                  <a:pt x="520823" y="152703"/>
                  <a:pt x="513374" y="182495"/>
                  <a:pt x="505635" y="212099"/>
                </a:cubicBezTo>
                <a:cubicBezTo>
                  <a:pt x="498629" y="235193"/>
                  <a:pt x="491555" y="258286"/>
                  <a:pt x="484940" y="281482"/>
                </a:cubicBezTo>
                <a:cubicBezTo>
                  <a:pt x="480747" y="293839"/>
                  <a:pt x="476588" y="306281"/>
                  <a:pt x="475173" y="319319"/>
                </a:cubicBezTo>
                <a:cubicBezTo>
                  <a:pt x="469036" y="316370"/>
                  <a:pt x="462899" y="313302"/>
                  <a:pt x="456371" y="311257"/>
                </a:cubicBezTo>
                <a:cubicBezTo>
                  <a:pt x="449126" y="309178"/>
                  <a:pt x="441625" y="308189"/>
                  <a:pt x="434125" y="307320"/>
                </a:cubicBezTo>
                <a:cubicBezTo>
                  <a:pt x="433954" y="307576"/>
                  <a:pt x="433750" y="307814"/>
                  <a:pt x="433562" y="308036"/>
                </a:cubicBezTo>
                <a:cubicBezTo>
                  <a:pt x="429198" y="308172"/>
                  <a:pt x="424971" y="309399"/>
                  <a:pt x="420846" y="310967"/>
                </a:cubicBezTo>
                <a:cubicBezTo>
                  <a:pt x="420760" y="310967"/>
                  <a:pt x="420675" y="310967"/>
                  <a:pt x="420607" y="310967"/>
                </a:cubicBezTo>
                <a:cubicBezTo>
                  <a:pt x="420573" y="311019"/>
                  <a:pt x="420522" y="311070"/>
                  <a:pt x="420471" y="311121"/>
                </a:cubicBezTo>
                <a:cubicBezTo>
                  <a:pt x="417880" y="312109"/>
                  <a:pt x="415323" y="313217"/>
                  <a:pt x="412800" y="314206"/>
                </a:cubicBezTo>
                <a:cubicBezTo>
                  <a:pt x="411453" y="314853"/>
                  <a:pt x="410021" y="315416"/>
                  <a:pt x="408589" y="315944"/>
                </a:cubicBezTo>
                <a:cubicBezTo>
                  <a:pt x="407583" y="312195"/>
                  <a:pt x="405384" y="308803"/>
                  <a:pt x="403970" y="305190"/>
                </a:cubicBezTo>
                <a:cubicBezTo>
                  <a:pt x="399282" y="294043"/>
                  <a:pt x="394151" y="282096"/>
                  <a:pt x="389957" y="270558"/>
                </a:cubicBezTo>
                <a:cubicBezTo>
                  <a:pt x="387111" y="262224"/>
                  <a:pt x="383684" y="254349"/>
                  <a:pt x="381383" y="245947"/>
                </a:cubicBezTo>
                <a:cubicBezTo>
                  <a:pt x="374991" y="191715"/>
                  <a:pt x="376985" y="134433"/>
                  <a:pt x="400765" y="84376"/>
                </a:cubicBezTo>
                <a:close/>
                <a:moveTo>
                  <a:pt x="257063" y="315314"/>
                </a:moveTo>
                <a:cubicBezTo>
                  <a:pt x="240340" y="300810"/>
                  <a:pt x="222868" y="287073"/>
                  <a:pt x="206810" y="271836"/>
                </a:cubicBezTo>
                <a:cubicBezTo>
                  <a:pt x="190326" y="256190"/>
                  <a:pt x="174762" y="239607"/>
                  <a:pt x="158568" y="223654"/>
                </a:cubicBezTo>
                <a:cubicBezTo>
                  <a:pt x="140703" y="206901"/>
                  <a:pt x="123248" y="189159"/>
                  <a:pt x="110071" y="168383"/>
                </a:cubicBezTo>
                <a:cubicBezTo>
                  <a:pt x="99570" y="151322"/>
                  <a:pt x="91524" y="122502"/>
                  <a:pt x="103593" y="104607"/>
                </a:cubicBezTo>
                <a:cubicBezTo>
                  <a:pt x="110787" y="97704"/>
                  <a:pt x="121339" y="95557"/>
                  <a:pt x="130680" y="92966"/>
                </a:cubicBezTo>
                <a:cubicBezTo>
                  <a:pt x="145834" y="89029"/>
                  <a:pt x="161705" y="90682"/>
                  <a:pt x="176723" y="94807"/>
                </a:cubicBezTo>
                <a:cubicBezTo>
                  <a:pt x="190104" y="97159"/>
                  <a:pt x="201287" y="104692"/>
                  <a:pt x="212810" y="111356"/>
                </a:cubicBezTo>
                <a:cubicBezTo>
                  <a:pt x="225032" y="117526"/>
                  <a:pt x="236215" y="125110"/>
                  <a:pt x="247295" y="133137"/>
                </a:cubicBezTo>
                <a:cubicBezTo>
                  <a:pt x="270888" y="148647"/>
                  <a:pt x="293116" y="165758"/>
                  <a:pt x="313231" y="185580"/>
                </a:cubicBezTo>
                <a:cubicBezTo>
                  <a:pt x="327328" y="196930"/>
                  <a:pt x="338238" y="211281"/>
                  <a:pt x="348790" y="225836"/>
                </a:cubicBezTo>
                <a:cubicBezTo>
                  <a:pt x="356035" y="235073"/>
                  <a:pt x="362717" y="244209"/>
                  <a:pt x="369127" y="253889"/>
                </a:cubicBezTo>
                <a:cubicBezTo>
                  <a:pt x="371087" y="257656"/>
                  <a:pt x="372979" y="261474"/>
                  <a:pt x="374956" y="265223"/>
                </a:cubicBezTo>
                <a:cubicBezTo>
                  <a:pt x="383633" y="283068"/>
                  <a:pt x="390469" y="302037"/>
                  <a:pt x="400015" y="319387"/>
                </a:cubicBezTo>
                <a:cubicBezTo>
                  <a:pt x="381161" y="327994"/>
                  <a:pt x="362427" y="339276"/>
                  <a:pt x="349966" y="356047"/>
                </a:cubicBezTo>
                <a:cubicBezTo>
                  <a:pt x="346284" y="361859"/>
                  <a:pt x="343062" y="368063"/>
                  <a:pt x="340369" y="374505"/>
                </a:cubicBezTo>
                <a:cubicBezTo>
                  <a:pt x="339943" y="374113"/>
                  <a:pt x="339449" y="373806"/>
                  <a:pt x="338920" y="373568"/>
                </a:cubicBezTo>
                <a:cubicBezTo>
                  <a:pt x="336994" y="372409"/>
                  <a:pt x="335460" y="370790"/>
                  <a:pt x="333891" y="369205"/>
                </a:cubicBezTo>
                <a:cubicBezTo>
                  <a:pt x="332425" y="367722"/>
                  <a:pt x="330636" y="367841"/>
                  <a:pt x="329323" y="368727"/>
                </a:cubicBezTo>
                <a:cubicBezTo>
                  <a:pt x="325505" y="366818"/>
                  <a:pt x="321482" y="365216"/>
                  <a:pt x="317646" y="363478"/>
                </a:cubicBezTo>
                <a:cubicBezTo>
                  <a:pt x="311134" y="358979"/>
                  <a:pt x="304725" y="354343"/>
                  <a:pt x="298384" y="349588"/>
                </a:cubicBezTo>
                <a:cubicBezTo>
                  <a:pt x="284064" y="338816"/>
                  <a:pt x="271160" y="326358"/>
                  <a:pt x="257063" y="315314"/>
                </a:cubicBezTo>
                <a:close/>
                <a:moveTo>
                  <a:pt x="273666" y="473919"/>
                </a:moveTo>
                <a:cubicBezTo>
                  <a:pt x="235857" y="480089"/>
                  <a:pt x="197383" y="481520"/>
                  <a:pt x="159131" y="480208"/>
                </a:cubicBezTo>
                <a:cubicBezTo>
                  <a:pt x="117162" y="477515"/>
                  <a:pt x="73250" y="470936"/>
                  <a:pt x="36856" y="448627"/>
                </a:cubicBezTo>
                <a:cubicBezTo>
                  <a:pt x="-2146" y="421374"/>
                  <a:pt x="683" y="377130"/>
                  <a:pt x="41152" y="353474"/>
                </a:cubicBezTo>
                <a:cubicBezTo>
                  <a:pt x="64335" y="341066"/>
                  <a:pt x="109355" y="336788"/>
                  <a:pt x="148954" y="336788"/>
                </a:cubicBezTo>
                <a:cubicBezTo>
                  <a:pt x="169580" y="336788"/>
                  <a:pt x="188757" y="337947"/>
                  <a:pt x="202599" y="339737"/>
                </a:cubicBezTo>
                <a:cubicBezTo>
                  <a:pt x="220651" y="342412"/>
                  <a:pt x="238295" y="347185"/>
                  <a:pt x="256074" y="351207"/>
                </a:cubicBezTo>
                <a:cubicBezTo>
                  <a:pt x="267308" y="353848"/>
                  <a:pt x="277842" y="358604"/>
                  <a:pt x="288718" y="362353"/>
                </a:cubicBezTo>
                <a:cubicBezTo>
                  <a:pt x="299952" y="367193"/>
                  <a:pt x="311953" y="369903"/>
                  <a:pt x="322095" y="376925"/>
                </a:cubicBezTo>
                <a:cubicBezTo>
                  <a:pt x="325044" y="378186"/>
                  <a:pt x="328096" y="380180"/>
                  <a:pt x="331283" y="381016"/>
                </a:cubicBezTo>
                <a:cubicBezTo>
                  <a:pt x="331454" y="381135"/>
                  <a:pt x="331624" y="381237"/>
                  <a:pt x="331829" y="381305"/>
                </a:cubicBezTo>
                <a:cubicBezTo>
                  <a:pt x="332204" y="381476"/>
                  <a:pt x="332596" y="381629"/>
                  <a:pt x="333005" y="381783"/>
                </a:cubicBezTo>
                <a:cubicBezTo>
                  <a:pt x="333789" y="382294"/>
                  <a:pt x="334539" y="382771"/>
                  <a:pt x="335187" y="383231"/>
                </a:cubicBezTo>
                <a:cubicBezTo>
                  <a:pt x="335715" y="383589"/>
                  <a:pt x="336278" y="383777"/>
                  <a:pt x="336858" y="383845"/>
                </a:cubicBezTo>
                <a:cubicBezTo>
                  <a:pt x="329221" y="407109"/>
                  <a:pt x="328351" y="432759"/>
                  <a:pt x="337267" y="455546"/>
                </a:cubicBezTo>
                <a:cubicBezTo>
                  <a:pt x="317101" y="464971"/>
                  <a:pt x="295622" y="470578"/>
                  <a:pt x="273666" y="473919"/>
                </a:cubicBezTo>
                <a:close/>
                <a:moveTo>
                  <a:pt x="386974" y="579144"/>
                </a:moveTo>
                <a:cubicBezTo>
                  <a:pt x="377138" y="611936"/>
                  <a:pt x="362666" y="642904"/>
                  <a:pt x="347171" y="673326"/>
                </a:cubicBezTo>
                <a:cubicBezTo>
                  <a:pt x="338102" y="692909"/>
                  <a:pt x="328317" y="712082"/>
                  <a:pt x="317731" y="731018"/>
                </a:cubicBezTo>
                <a:cubicBezTo>
                  <a:pt x="307759" y="749510"/>
                  <a:pt x="297668" y="768411"/>
                  <a:pt x="282002" y="782795"/>
                </a:cubicBezTo>
                <a:cubicBezTo>
                  <a:pt x="267086" y="796191"/>
                  <a:pt x="250704" y="812911"/>
                  <a:pt x="229192" y="812485"/>
                </a:cubicBezTo>
                <a:cubicBezTo>
                  <a:pt x="206349" y="813337"/>
                  <a:pt x="195815" y="785113"/>
                  <a:pt x="193531" y="766161"/>
                </a:cubicBezTo>
                <a:cubicBezTo>
                  <a:pt x="189610" y="741670"/>
                  <a:pt x="195440" y="717076"/>
                  <a:pt x="202309" y="693607"/>
                </a:cubicBezTo>
                <a:cubicBezTo>
                  <a:pt x="212009" y="656266"/>
                  <a:pt x="229942" y="621957"/>
                  <a:pt x="245812" y="587018"/>
                </a:cubicBezTo>
                <a:cubicBezTo>
                  <a:pt x="258103" y="564266"/>
                  <a:pt x="273001" y="542910"/>
                  <a:pt x="288122" y="521964"/>
                </a:cubicBezTo>
                <a:cubicBezTo>
                  <a:pt x="296457" y="511585"/>
                  <a:pt x="305287" y="501717"/>
                  <a:pt x="314356" y="491934"/>
                </a:cubicBezTo>
                <a:cubicBezTo>
                  <a:pt x="322811" y="483020"/>
                  <a:pt x="333210" y="476305"/>
                  <a:pt x="341988" y="467800"/>
                </a:cubicBezTo>
                <a:cubicBezTo>
                  <a:pt x="353376" y="496604"/>
                  <a:pt x="372621" y="511346"/>
                  <a:pt x="402299" y="518726"/>
                </a:cubicBezTo>
                <a:cubicBezTo>
                  <a:pt x="395855" y="538394"/>
                  <a:pt x="393912" y="559510"/>
                  <a:pt x="386974" y="579144"/>
                </a:cubicBezTo>
                <a:close/>
                <a:moveTo>
                  <a:pt x="375263" y="497762"/>
                </a:moveTo>
                <a:cubicBezTo>
                  <a:pt x="362512" y="489445"/>
                  <a:pt x="354807" y="475742"/>
                  <a:pt x="349148" y="461954"/>
                </a:cubicBezTo>
                <a:cubicBezTo>
                  <a:pt x="344580" y="450586"/>
                  <a:pt x="340505" y="438827"/>
                  <a:pt x="339483" y="426538"/>
                </a:cubicBezTo>
                <a:cubicBezTo>
                  <a:pt x="338630" y="403768"/>
                  <a:pt x="344614" y="380351"/>
                  <a:pt x="356546" y="360921"/>
                </a:cubicBezTo>
                <a:cubicBezTo>
                  <a:pt x="368036" y="345327"/>
                  <a:pt x="385167" y="334607"/>
                  <a:pt x="402504" y="326306"/>
                </a:cubicBezTo>
                <a:cubicBezTo>
                  <a:pt x="404703" y="325642"/>
                  <a:pt x="406816" y="324653"/>
                  <a:pt x="408981" y="323869"/>
                </a:cubicBezTo>
                <a:cubicBezTo>
                  <a:pt x="411351" y="322898"/>
                  <a:pt x="413788" y="322131"/>
                  <a:pt x="416158" y="321142"/>
                </a:cubicBezTo>
                <a:cubicBezTo>
                  <a:pt x="416567" y="320955"/>
                  <a:pt x="416857" y="320631"/>
                  <a:pt x="417010" y="320256"/>
                </a:cubicBezTo>
                <a:cubicBezTo>
                  <a:pt x="423965" y="317751"/>
                  <a:pt x="431312" y="315382"/>
                  <a:pt x="438642" y="317137"/>
                </a:cubicBezTo>
                <a:cubicBezTo>
                  <a:pt x="456575" y="318910"/>
                  <a:pt x="473264" y="327176"/>
                  <a:pt x="487958" y="337674"/>
                </a:cubicBezTo>
                <a:cubicBezTo>
                  <a:pt x="497794" y="345037"/>
                  <a:pt x="509470" y="350798"/>
                  <a:pt x="516238" y="361399"/>
                </a:cubicBezTo>
                <a:cubicBezTo>
                  <a:pt x="534290" y="386384"/>
                  <a:pt x="530881" y="435060"/>
                  <a:pt x="520585" y="462960"/>
                </a:cubicBezTo>
                <a:cubicBezTo>
                  <a:pt x="515249" y="477123"/>
                  <a:pt x="503368" y="487366"/>
                  <a:pt x="490975" y="495479"/>
                </a:cubicBezTo>
                <a:cubicBezTo>
                  <a:pt x="474644" y="507034"/>
                  <a:pt x="454683" y="515078"/>
                  <a:pt x="434364" y="514414"/>
                </a:cubicBezTo>
                <a:cubicBezTo>
                  <a:pt x="413857" y="513800"/>
                  <a:pt x="392821" y="508568"/>
                  <a:pt x="375263" y="497762"/>
                </a:cubicBezTo>
                <a:close/>
                <a:moveTo>
                  <a:pt x="506794" y="552949"/>
                </a:moveTo>
                <a:cubicBezTo>
                  <a:pt x="516698" y="565646"/>
                  <a:pt x="525085" y="579434"/>
                  <a:pt x="533847" y="592898"/>
                </a:cubicBezTo>
                <a:cubicBezTo>
                  <a:pt x="552496" y="619708"/>
                  <a:pt x="563627" y="650573"/>
                  <a:pt x="576378" y="680399"/>
                </a:cubicBezTo>
                <a:cubicBezTo>
                  <a:pt x="587526" y="705913"/>
                  <a:pt x="593748" y="733012"/>
                  <a:pt x="597925" y="760451"/>
                </a:cubicBezTo>
                <a:cubicBezTo>
                  <a:pt x="601982" y="785744"/>
                  <a:pt x="608732" y="817649"/>
                  <a:pt x="591430" y="839345"/>
                </a:cubicBezTo>
                <a:cubicBezTo>
                  <a:pt x="587987" y="842157"/>
                  <a:pt x="582941" y="842634"/>
                  <a:pt x="578611" y="843061"/>
                </a:cubicBezTo>
                <a:cubicBezTo>
                  <a:pt x="568281" y="843742"/>
                  <a:pt x="559741" y="836550"/>
                  <a:pt x="551320" y="831573"/>
                </a:cubicBezTo>
                <a:cubicBezTo>
                  <a:pt x="534409" y="821467"/>
                  <a:pt x="518710" y="809332"/>
                  <a:pt x="505788" y="794385"/>
                </a:cubicBezTo>
                <a:cubicBezTo>
                  <a:pt x="493055" y="778500"/>
                  <a:pt x="480866" y="762071"/>
                  <a:pt x="471013" y="744192"/>
                </a:cubicBezTo>
                <a:cubicBezTo>
                  <a:pt x="461536" y="723979"/>
                  <a:pt x="455143" y="702470"/>
                  <a:pt x="447114" y="681660"/>
                </a:cubicBezTo>
                <a:cubicBezTo>
                  <a:pt x="435352" y="645307"/>
                  <a:pt x="426215" y="608050"/>
                  <a:pt x="418476" y="570623"/>
                </a:cubicBezTo>
                <a:cubicBezTo>
                  <a:pt x="414982" y="554142"/>
                  <a:pt x="410072" y="537780"/>
                  <a:pt x="410550" y="520771"/>
                </a:cubicBezTo>
                <a:cubicBezTo>
                  <a:pt x="432880" y="525850"/>
                  <a:pt x="456797" y="523992"/>
                  <a:pt x="477508" y="513920"/>
                </a:cubicBezTo>
                <a:cubicBezTo>
                  <a:pt x="478855" y="518777"/>
                  <a:pt x="482741" y="522492"/>
                  <a:pt x="485503" y="526617"/>
                </a:cubicBezTo>
                <a:cubicBezTo>
                  <a:pt x="492305" y="535633"/>
                  <a:pt x="499941" y="544001"/>
                  <a:pt x="506794" y="552949"/>
                </a:cubicBezTo>
                <a:close/>
                <a:moveTo>
                  <a:pt x="822376" y="608442"/>
                </a:moveTo>
                <a:cubicBezTo>
                  <a:pt x="812762" y="617850"/>
                  <a:pt x="790090" y="617662"/>
                  <a:pt x="772651" y="617475"/>
                </a:cubicBezTo>
                <a:cubicBezTo>
                  <a:pt x="770197" y="617441"/>
                  <a:pt x="767844" y="617424"/>
                  <a:pt x="765662" y="617424"/>
                </a:cubicBezTo>
                <a:cubicBezTo>
                  <a:pt x="763566" y="617424"/>
                  <a:pt x="761605" y="617458"/>
                  <a:pt x="759832" y="617526"/>
                </a:cubicBezTo>
                <a:cubicBezTo>
                  <a:pt x="743877" y="617458"/>
                  <a:pt x="727700" y="614458"/>
                  <a:pt x="711966" y="611288"/>
                </a:cubicBezTo>
                <a:cubicBezTo>
                  <a:pt x="694135" y="608084"/>
                  <a:pt x="675725" y="602545"/>
                  <a:pt x="658559" y="596205"/>
                </a:cubicBezTo>
                <a:cubicBezTo>
                  <a:pt x="634626" y="589200"/>
                  <a:pt x="612210" y="578258"/>
                  <a:pt x="589419" y="568288"/>
                </a:cubicBezTo>
                <a:cubicBezTo>
                  <a:pt x="564531" y="557448"/>
                  <a:pt x="539506" y="546302"/>
                  <a:pt x="516494" y="531815"/>
                </a:cubicBezTo>
                <a:cubicBezTo>
                  <a:pt x="509760" y="527094"/>
                  <a:pt x="502618" y="522356"/>
                  <a:pt x="496225" y="517056"/>
                </a:cubicBezTo>
                <a:cubicBezTo>
                  <a:pt x="493191" y="514141"/>
                  <a:pt x="489901" y="511227"/>
                  <a:pt x="485997" y="509420"/>
                </a:cubicBezTo>
                <a:cubicBezTo>
                  <a:pt x="503419" y="498921"/>
                  <a:pt x="521335" y="486326"/>
                  <a:pt x="528938" y="466658"/>
                </a:cubicBezTo>
                <a:cubicBezTo>
                  <a:pt x="528955" y="466658"/>
                  <a:pt x="528955" y="466658"/>
                  <a:pt x="528955" y="466658"/>
                </a:cubicBezTo>
                <a:cubicBezTo>
                  <a:pt x="541774" y="466318"/>
                  <a:pt x="554371" y="468687"/>
                  <a:pt x="566866" y="471192"/>
                </a:cubicBezTo>
                <a:cubicBezTo>
                  <a:pt x="588259" y="474941"/>
                  <a:pt x="609619" y="479066"/>
                  <a:pt x="630330" y="485645"/>
                </a:cubicBezTo>
                <a:cubicBezTo>
                  <a:pt x="661985" y="495445"/>
                  <a:pt x="693726" y="505500"/>
                  <a:pt x="723421" y="520345"/>
                </a:cubicBezTo>
                <a:cubicBezTo>
                  <a:pt x="757327" y="538854"/>
                  <a:pt x="794880" y="555625"/>
                  <a:pt x="817603" y="588331"/>
                </a:cubicBezTo>
                <a:cubicBezTo>
                  <a:pt x="820944" y="593376"/>
                  <a:pt x="823569" y="599102"/>
                  <a:pt x="823808" y="605238"/>
                </a:cubicBezTo>
                <a:cubicBezTo>
                  <a:pt x="823791" y="606448"/>
                  <a:pt x="823160" y="607573"/>
                  <a:pt x="822376" y="60844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9" name="Google Shape;1009;p25"/>
          <p:cNvSpPr/>
          <p:nvPr/>
        </p:nvSpPr>
        <p:spPr>
          <a:xfrm rot="975612">
            <a:off x="8103823" y="698944"/>
            <a:ext cx="164062" cy="71833"/>
          </a:xfrm>
          <a:custGeom>
            <a:avLst/>
            <a:gdLst/>
            <a:ahLst/>
            <a:cxnLst/>
            <a:rect l="l" t="t" r="r" b="b"/>
            <a:pathLst>
              <a:path w="328124" h="143866" extrusionOk="0">
                <a:moveTo>
                  <a:pt x="326044" y="46477"/>
                </a:moveTo>
                <a:cubicBezTo>
                  <a:pt x="326573" y="46835"/>
                  <a:pt x="327135" y="47023"/>
                  <a:pt x="327715" y="47091"/>
                </a:cubicBezTo>
                <a:cubicBezTo>
                  <a:pt x="320061" y="70355"/>
                  <a:pt x="319226" y="96005"/>
                  <a:pt x="328124" y="118792"/>
                </a:cubicBezTo>
                <a:cubicBezTo>
                  <a:pt x="307958" y="128200"/>
                  <a:pt x="286497" y="133790"/>
                  <a:pt x="264524" y="137131"/>
                </a:cubicBezTo>
                <a:cubicBezTo>
                  <a:pt x="226714" y="143300"/>
                  <a:pt x="188240" y="144732"/>
                  <a:pt x="149988" y="143420"/>
                </a:cubicBezTo>
                <a:cubicBezTo>
                  <a:pt x="108020" y="140727"/>
                  <a:pt x="64108" y="134148"/>
                  <a:pt x="27714" y="111838"/>
                </a:cubicBezTo>
                <a:cubicBezTo>
                  <a:pt x="-11289" y="84586"/>
                  <a:pt x="-8459" y="40342"/>
                  <a:pt x="32009" y="16685"/>
                </a:cubicBezTo>
                <a:cubicBezTo>
                  <a:pt x="55192" y="4278"/>
                  <a:pt x="100212" y="0"/>
                  <a:pt x="139811" y="0"/>
                </a:cubicBezTo>
                <a:cubicBezTo>
                  <a:pt x="160438" y="0"/>
                  <a:pt x="179615" y="1159"/>
                  <a:pt x="193457" y="2948"/>
                </a:cubicBezTo>
                <a:cubicBezTo>
                  <a:pt x="211509" y="5624"/>
                  <a:pt x="229152" y="10396"/>
                  <a:pt x="246932" y="14419"/>
                </a:cubicBezTo>
                <a:cubicBezTo>
                  <a:pt x="258165" y="17060"/>
                  <a:pt x="268700" y="21815"/>
                  <a:pt x="279576" y="25565"/>
                </a:cubicBezTo>
                <a:cubicBezTo>
                  <a:pt x="290809" y="30405"/>
                  <a:pt x="302810" y="33115"/>
                  <a:pt x="312953" y="40137"/>
                </a:cubicBezTo>
                <a:cubicBezTo>
                  <a:pt x="315919" y="41398"/>
                  <a:pt x="318987" y="43443"/>
                  <a:pt x="322192" y="44262"/>
                </a:cubicBezTo>
                <a:cubicBezTo>
                  <a:pt x="322345" y="44364"/>
                  <a:pt x="322499" y="44449"/>
                  <a:pt x="322669" y="44517"/>
                </a:cubicBezTo>
                <a:cubicBezTo>
                  <a:pt x="323061" y="44688"/>
                  <a:pt x="323453" y="44858"/>
                  <a:pt x="323880" y="45029"/>
                </a:cubicBezTo>
                <a:cubicBezTo>
                  <a:pt x="323897" y="45029"/>
                  <a:pt x="323897" y="45046"/>
                  <a:pt x="323897" y="45046"/>
                </a:cubicBezTo>
                <a:cubicBezTo>
                  <a:pt x="324664" y="45557"/>
                  <a:pt x="325414" y="46017"/>
                  <a:pt x="326044" y="464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0" name="Google Shape;1010;p25"/>
          <p:cNvSpPr/>
          <p:nvPr/>
        </p:nvSpPr>
        <p:spPr>
          <a:xfrm rot="975612">
            <a:off x="8316988" y="579051"/>
            <a:ext cx="76112" cy="154847"/>
          </a:xfrm>
          <a:custGeom>
            <a:avLst/>
            <a:gdLst/>
            <a:ahLst/>
            <a:cxnLst/>
            <a:rect l="l" t="t" r="r" b="b"/>
            <a:pathLst>
              <a:path w="152225" h="310124" extrusionOk="0">
                <a:moveTo>
                  <a:pt x="151756" y="55394"/>
                </a:moveTo>
                <a:cubicBezTo>
                  <a:pt x="153478" y="74841"/>
                  <a:pt x="150137" y="94083"/>
                  <a:pt x="146949" y="113188"/>
                </a:cubicBezTo>
                <a:cubicBezTo>
                  <a:pt x="142585" y="143509"/>
                  <a:pt x="135136" y="173300"/>
                  <a:pt x="127397" y="202905"/>
                </a:cubicBezTo>
                <a:cubicBezTo>
                  <a:pt x="120391" y="225998"/>
                  <a:pt x="113317" y="249092"/>
                  <a:pt x="106702" y="272288"/>
                </a:cubicBezTo>
                <a:cubicBezTo>
                  <a:pt x="102509" y="284644"/>
                  <a:pt x="98350" y="297086"/>
                  <a:pt x="96935" y="310124"/>
                </a:cubicBezTo>
                <a:cubicBezTo>
                  <a:pt x="90798" y="307176"/>
                  <a:pt x="84661" y="304108"/>
                  <a:pt x="78133" y="302063"/>
                </a:cubicBezTo>
                <a:cubicBezTo>
                  <a:pt x="70888" y="299983"/>
                  <a:pt x="63387" y="298995"/>
                  <a:pt x="55887" y="298126"/>
                </a:cubicBezTo>
                <a:cubicBezTo>
                  <a:pt x="55733" y="298364"/>
                  <a:pt x="55563" y="298586"/>
                  <a:pt x="55375" y="298807"/>
                </a:cubicBezTo>
                <a:cubicBezTo>
                  <a:pt x="50995" y="298944"/>
                  <a:pt x="46750" y="300222"/>
                  <a:pt x="42625" y="301773"/>
                </a:cubicBezTo>
                <a:cubicBezTo>
                  <a:pt x="42539" y="301773"/>
                  <a:pt x="42454" y="301773"/>
                  <a:pt x="42369" y="301773"/>
                </a:cubicBezTo>
                <a:cubicBezTo>
                  <a:pt x="42335" y="301824"/>
                  <a:pt x="42301" y="301875"/>
                  <a:pt x="42250" y="301909"/>
                </a:cubicBezTo>
                <a:cubicBezTo>
                  <a:pt x="39642" y="302898"/>
                  <a:pt x="37085" y="304006"/>
                  <a:pt x="34545" y="305011"/>
                </a:cubicBezTo>
                <a:cubicBezTo>
                  <a:pt x="33215" y="305659"/>
                  <a:pt x="31783" y="306221"/>
                  <a:pt x="30334" y="306750"/>
                </a:cubicBezTo>
                <a:cubicBezTo>
                  <a:pt x="29311" y="303000"/>
                  <a:pt x="27112" y="299626"/>
                  <a:pt x="25715" y="296012"/>
                </a:cubicBezTo>
                <a:cubicBezTo>
                  <a:pt x="21010" y="284866"/>
                  <a:pt x="15896" y="272919"/>
                  <a:pt x="11702" y="261380"/>
                </a:cubicBezTo>
                <a:cubicBezTo>
                  <a:pt x="8856" y="253063"/>
                  <a:pt x="5429" y="245223"/>
                  <a:pt x="3128" y="236855"/>
                </a:cubicBezTo>
                <a:cubicBezTo>
                  <a:pt x="-3265" y="182589"/>
                  <a:pt x="-1270" y="125289"/>
                  <a:pt x="22527" y="75199"/>
                </a:cubicBezTo>
                <a:cubicBezTo>
                  <a:pt x="38653" y="44367"/>
                  <a:pt x="60166" y="10025"/>
                  <a:pt x="96117" y="1128"/>
                </a:cubicBezTo>
                <a:cubicBezTo>
                  <a:pt x="112584" y="-3320"/>
                  <a:pt x="129613" y="6020"/>
                  <a:pt x="140523" y="17984"/>
                </a:cubicBezTo>
                <a:cubicBezTo>
                  <a:pt x="149251" y="28279"/>
                  <a:pt x="150410" y="42476"/>
                  <a:pt x="151756" y="553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1" name="Google Shape;1011;p25"/>
          <p:cNvSpPr/>
          <p:nvPr/>
        </p:nvSpPr>
        <p:spPr>
          <a:xfrm rot="975612">
            <a:off x="8358742" y="757523"/>
            <a:ext cx="142524" cy="71644"/>
          </a:xfrm>
          <a:custGeom>
            <a:avLst/>
            <a:gdLst/>
            <a:ahLst/>
            <a:cxnLst/>
            <a:rect l="l" t="t" r="r" b="b"/>
            <a:pathLst>
              <a:path w="285049" h="143487" extrusionOk="0">
                <a:moveTo>
                  <a:pt x="270392" y="2914"/>
                </a:moveTo>
                <a:cubicBezTo>
                  <a:pt x="293490" y="11385"/>
                  <a:pt x="285154" y="28752"/>
                  <a:pt x="273494" y="43461"/>
                </a:cubicBezTo>
                <a:cubicBezTo>
                  <a:pt x="255987" y="61322"/>
                  <a:pt x="234406" y="74599"/>
                  <a:pt x="212706" y="86768"/>
                </a:cubicBezTo>
                <a:cubicBezTo>
                  <a:pt x="192864" y="98766"/>
                  <a:pt x="172187" y="109861"/>
                  <a:pt x="149396" y="115008"/>
                </a:cubicBezTo>
                <a:cubicBezTo>
                  <a:pt x="132571" y="119525"/>
                  <a:pt x="115882" y="124553"/>
                  <a:pt x="98836" y="128234"/>
                </a:cubicBezTo>
                <a:cubicBezTo>
                  <a:pt x="82846" y="131251"/>
                  <a:pt x="66754" y="133603"/>
                  <a:pt x="50799" y="136790"/>
                </a:cubicBezTo>
                <a:cubicBezTo>
                  <a:pt x="39718" y="138920"/>
                  <a:pt x="28348" y="138886"/>
                  <a:pt x="17200" y="140539"/>
                </a:cubicBezTo>
                <a:cubicBezTo>
                  <a:pt x="11438" y="141392"/>
                  <a:pt x="5779" y="142789"/>
                  <a:pt x="0" y="143488"/>
                </a:cubicBezTo>
                <a:cubicBezTo>
                  <a:pt x="3853" y="129461"/>
                  <a:pt x="5455" y="114889"/>
                  <a:pt x="5796" y="100368"/>
                </a:cubicBezTo>
                <a:cubicBezTo>
                  <a:pt x="5881" y="96448"/>
                  <a:pt x="5830" y="92545"/>
                  <a:pt x="5472" y="88625"/>
                </a:cubicBezTo>
                <a:cubicBezTo>
                  <a:pt x="37894" y="63930"/>
                  <a:pt x="74016" y="44858"/>
                  <a:pt x="111961" y="30150"/>
                </a:cubicBezTo>
                <a:cubicBezTo>
                  <a:pt x="147827" y="16413"/>
                  <a:pt x="185159" y="5471"/>
                  <a:pt x="223446" y="1432"/>
                </a:cubicBezTo>
                <a:cubicBezTo>
                  <a:pt x="231594" y="852"/>
                  <a:pt x="239947" y="0"/>
                  <a:pt x="248214" y="0"/>
                </a:cubicBezTo>
                <a:cubicBezTo>
                  <a:pt x="255732" y="17"/>
                  <a:pt x="263181" y="699"/>
                  <a:pt x="270392" y="29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2" name="Google Shape;1012;p25"/>
          <p:cNvSpPr/>
          <p:nvPr/>
        </p:nvSpPr>
        <p:spPr>
          <a:xfrm rot="975612">
            <a:off x="8260566" y="828552"/>
            <a:ext cx="96085" cy="164364"/>
          </a:xfrm>
          <a:custGeom>
            <a:avLst/>
            <a:gdLst/>
            <a:ahLst/>
            <a:cxnLst/>
            <a:rect l="l" t="t" r="r" b="b"/>
            <a:pathLst>
              <a:path w="192170" h="329186" extrusionOk="0">
                <a:moveTo>
                  <a:pt x="187408" y="246532"/>
                </a:moveTo>
                <a:cubicBezTo>
                  <a:pt x="191465" y="271824"/>
                  <a:pt x="198215" y="303729"/>
                  <a:pt x="180913" y="325426"/>
                </a:cubicBezTo>
                <a:cubicBezTo>
                  <a:pt x="177469" y="328238"/>
                  <a:pt x="172424" y="328715"/>
                  <a:pt x="168094" y="329141"/>
                </a:cubicBezTo>
                <a:cubicBezTo>
                  <a:pt x="157764" y="329823"/>
                  <a:pt x="149223" y="322630"/>
                  <a:pt x="140802" y="317654"/>
                </a:cubicBezTo>
                <a:cubicBezTo>
                  <a:pt x="123892" y="307547"/>
                  <a:pt x="108192" y="295412"/>
                  <a:pt x="95271" y="280465"/>
                </a:cubicBezTo>
                <a:cubicBezTo>
                  <a:pt x="82537" y="264581"/>
                  <a:pt x="70349" y="248151"/>
                  <a:pt x="60496" y="230273"/>
                </a:cubicBezTo>
                <a:cubicBezTo>
                  <a:pt x="51018" y="210059"/>
                  <a:pt x="44626" y="188550"/>
                  <a:pt x="36597" y="167741"/>
                </a:cubicBezTo>
                <a:cubicBezTo>
                  <a:pt x="24835" y="131387"/>
                  <a:pt x="15698" y="94130"/>
                  <a:pt x="7959" y="56703"/>
                </a:cubicBezTo>
                <a:cubicBezTo>
                  <a:pt x="4464" y="40222"/>
                  <a:pt x="-445" y="23861"/>
                  <a:pt x="32" y="6851"/>
                </a:cubicBezTo>
                <a:cubicBezTo>
                  <a:pt x="22363" y="11930"/>
                  <a:pt x="46280" y="10073"/>
                  <a:pt x="66991" y="0"/>
                </a:cubicBezTo>
                <a:cubicBezTo>
                  <a:pt x="68338" y="4857"/>
                  <a:pt x="72224" y="8573"/>
                  <a:pt x="74986" y="12697"/>
                </a:cubicBezTo>
                <a:cubicBezTo>
                  <a:pt x="81770" y="21730"/>
                  <a:pt x="89407" y="30081"/>
                  <a:pt x="96260" y="39029"/>
                </a:cubicBezTo>
                <a:cubicBezTo>
                  <a:pt x="106164" y="51727"/>
                  <a:pt x="114551" y="65515"/>
                  <a:pt x="123313" y="78979"/>
                </a:cubicBezTo>
                <a:cubicBezTo>
                  <a:pt x="141962" y="105788"/>
                  <a:pt x="153093" y="136653"/>
                  <a:pt x="165844" y="166479"/>
                </a:cubicBezTo>
                <a:cubicBezTo>
                  <a:pt x="177009" y="191993"/>
                  <a:pt x="183231" y="219092"/>
                  <a:pt x="187408" y="2465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3" name="Google Shape;1013;p25"/>
          <p:cNvSpPr/>
          <p:nvPr/>
        </p:nvSpPr>
        <p:spPr>
          <a:xfrm rot="975612">
            <a:off x="8160921" y="777139"/>
            <a:ext cx="105025" cy="172112"/>
          </a:xfrm>
          <a:custGeom>
            <a:avLst/>
            <a:gdLst/>
            <a:ahLst/>
            <a:cxnLst/>
            <a:rect l="l" t="t" r="r" b="b"/>
            <a:pathLst>
              <a:path w="210050" h="344703" extrusionOk="0">
                <a:moveTo>
                  <a:pt x="210050" y="50943"/>
                </a:moveTo>
                <a:cubicBezTo>
                  <a:pt x="203573" y="70594"/>
                  <a:pt x="201629" y="91727"/>
                  <a:pt x="194709" y="111344"/>
                </a:cubicBezTo>
                <a:cubicBezTo>
                  <a:pt x="184873" y="144136"/>
                  <a:pt x="170400" y="175103"/>
                  <a:pt x="154905" y="205526"/>
                </a:cubicBezTo>
                <a:cubicBezTo>
                  <a:pt x="145836" y="225108"/>
                  <a:pt x="136052" y="244282"/>
                  <a:pt x="125466" y="263217"/>
                </a:cubicBezTo>
                <a:cubicBezTo>
                  <a:pt x="115494" y="281709"/>
                  <a:pt x="105402" y="300610"/>
                  <a:pt x="89736" y="314995"/>
                </a:cubicBezTo>
                <a:cubicBezTo>
                  <a:pt x="74821" y="328391"/>
                  <a:pt x="58439" y="345111"/>
                  <a:pt x="36926" y="344685"/>
                </a:cubicBezTo>
                <a:cubicBezTo>
                  <a:pt x="14084" y="345537"/>
                  <a:pt x="3549" y="317313"/>
                  <a:pt x="1265" y="298361"/>
                </a:cubicBezTo>
                <a:cubicBezTo>
                  <a:pt x="-2656" y="273869"/>
                  <a:pt x="3174" y="249276"/>
                  <a:pt x="10044" y="225807"/>
                </a:cubicBezTo>
                <a:cubicBezTo>
                  <a:pt x="19743" y="188465"/>
                  <a:pt x="37676" y="154157"/>
                  <a:pt x="53547" y="119218"/>
                </a:cubicBezTo>
                <a:cubicBezTo>
                  <a:pt x="65837" y="96465"/>
                  <a:pt x="80736" y="75110"/>
                  <a:pt x="95856" y="54164"/>
                </a:cubicBezTo>
                <a:cubicBezTo>
                  <a:pt x="104192" y="43784"/>
                  <a:pt x="113022" y="33916"/>
                  <a:pt x="122091" y="24133"/>
                </a:cubicBezTo>
                <a:cubicBezTo>
                  <a:pt x="130546" y="15220"/>
                  <a:pt x="140944" y="8505"/>
                  <a:pt x="149723" y="0"/>
                </a:cubicBezTo>
                <a:cubicBezTo>
                  <a:pt x="161110" y="28803"/>
                  <a:pt x="180355" y="43546"/>
                  <a:pt x="210050" y="5094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4" name="Google Shape;1014;p25"/>
          <p:cNvSpPr/>
          <p:nvPr/>
        </p:nvSpPr>
        <p:spPr>
          <a:xfrm rot="975612">
            <a:off x="8314179" y="828254"/>
            <a:ext cx="168922" cy="75346"/>
          </a:xfrm>
          <a:custGeom>
            <a:avLst/>
            <a:gdLst/>
            <a:ahLst/>
            <a:cxnLst/>
            <a:rect l="l" t="t" r="r" b="b"/>
            <a:pathLst>
              <a:path w="337844" h="150901" extrusionOk="0">
                <a:moveTo>
                  <a:pt x="337845" y="138629"/>
                </a:moveTo>
                <a:cubicBezTo>
                  <a:pt x="337794" y="139839"/>
                  <a:pt x="337163" y="140947"/>
                  <a:pt x="336379" y="141816"/>
                </a:cubicBezTo>
                <a:cubicBezTo>
                  <a:pt x="326764" y="151224"/>
                  <a:pt x="304093" y="151037"/>
                  <a:pt x="286654" y="150849"/>
                </a:cubicBezTo>
                <a:cubicBezTo>
                  <a:pt x="284199" y="150815"/>
                  <a:pt x="281847" y="150798"/>
                  <a:pt x="279665" y="150798"/>
                </a:cubicBezTo>
                <a:cubicBezTo>
                  <a:pt x="277568" y="150798"/>
                  <a:pt x="275608" y="150832"/>
                  <a:pt x="273835" y="150901"/>
                </a:cubicBezTo>
                <a:cubicBezTo>
                  <a:pt x="257880" y="150832"/>
                  <a:pt x="241702" y="147833"/>
                  <a:pt x="225969" y="144663"/>
                </a:cubicBezTo>
                <a:cubicBezTo>
                  <a:pt x="208138" y="141476"/>
                  <a:pt x="189728" y="135919"/>
                  <a:pt x="172562" y="129579"/>
                </a:cubicBezTo>
                <a:cubicBezTo>
                  <a:pt x="148628" y="122574"/>
                  <a:pt x="126212" y="111633"/>
                  <a:pt x="103421" y="101662"/>
                </a:cubicBezTo>
                <a:cubicBezTo>
                  <a:pt x="78533" y="90823"/>
                  <a:pt x="53509" y="79676"/>
                  <a:pt x="30496" y="65190"/>
                </a:cubicBezTo>
                <a:cubicBezTo>
                  <a:pt x="23763" y="60469"/>
                  <a:pt x="16620" y="55730"/>
                  <a:pt x="10228" y="50430"/>
                </a:cubicBezTo>
                <a:cubicBezTo>
                  <a:pt x="7194" y="47516"/>
                  <a:pt x="3904" y="44601"/>
                  <a:pt x="0" y="42795"/>
                </a:cubicBezTo>
                <a:cubicBezTo>
                  <a:pt x="17422" y="32296"/>
                  <a:pt x="35337" y="19701"/>
                  <a:pt x="42940" y="33"/>
                </a:cubicBezTo>
                <a:cubicBezTo>
                  <a:pt x="42957" y="33"/>
                  <a:pt x="42957" y="33"/>
                  <a:pt x="42957" y="33"/>
                </a:cubicBezTo>
                <a:cubicBezTo>
                  <a:pt x="55776" y="-308"/>
                  <a:pt x="68374" y="2061"/>
                  <a:pt x="80869" y="4566"/>
                </a:cubicBezTo>
                <a:cubicBezTo>
                  <a:pt x="102262" y="8316"/>
                  <a:pt x="123621" y="12440"/>
                  <a:pt x="144333" y="19019"/>
                </a:cubicBezTo>
                <a:cubicBezTo>
                  <a:pt x="175988" y="28819"/>
                  <a:pt x="207729" y="38875"/>
                  <a:pt x="237424" y="53719"/>
                </a:cubicBezTo>
                <a:cubicBezTo>
                  <a:pt x="271329" y="72228"/>
                  <a:pt x="308883" y="88999"/>
                  <a:pt x="331606" y="121705"/>
                </a:cubicBezTo>
                <a:cubicBezTo>
                  <a:pt x="334998" y="126767"/>
                  <a:pt x="337623" y="132494"/>
                  <a:pt x="337845" y="13862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5" name="Google Shape;1015;p25"/>
          <p:cNvSpPr/>
          <p:nvPr/>
        </p:nvSpPr>
        <p:spPr>
          <a:xfrm rot="975612">
            <a:off x="8171153" y="589931"/>
            <a:ext cx="151213" cy="141692"/>
          </a:xfrm>
          <a:custGeom>
            <a:avLst/>
            <a:gdLst/>
            <a:ahLst/>
            <a:cxnLst/>
            <a:rect l="l" t="t" r="r" b="b"/>
            <a:pathLst>
              <a:path w="302426" h="283779" extrusionOk="0">
                <a:moveTo>
                  <a:pt x="277402" y="174481"/>
                </a:moveTo>
                <a:cubicBezTo>
                  <a:pt x="286061" y="192325"/>
                  <a:pt x="292880" y="211312"/>
                  <a:pt x="302426" y="228662"/>
                </a:cubicBezTo>
                <a:cubicBezTo>
                  <a:pt x="283573" y="237269"/>
                  <a:pt x="264873" y="248551"/>
                  <a:pt x="252412" y="265322"/>
                </a:cubicBezTo>
                <a:cubicBezTo>
                  <a:pt x="248730" y="271134"/>
                  <a:pt x="245508" y="277338"/>
                  <a:pt x="242815" y="283780"/>
                </a:cubicBezTo>
                <a:cubicBezTo>
                  <a:pt x="242371" y="283405"/>
                  <a:pt x="241894" y="283081"/>
                  <a:pt x="241366" y="282843"/>
                </a:cubicBezTo>
                <a:cubicBezTo>
                  <a:pt x="239439" y="281684"/>
                  <a:pt x="237905" y="280064"/>
                  <a:pt x="236337" y="278479"/>
                </a:cubicBezTo>
                <a:cubicBezTo>
                  <a:pt x="234871" y="277014"/>
                  <a:pt x="233081" y="277116"/>
                  <a:pt x="231785" y="277985"/>
                </a:cubicBezTo>
                <a:cubicBezTo>
                  <a:pt x="227967" y="276059"/>
                  <a:pt x="223927" y="274491"/>
                  <a:pt x="220092" y="272753"/>
                </a:cubicBezTo>
                <a:cubicBezTo>
                  <a:pt x="213580" y="268253"/>
                  <a:pt x="207170" y="263618"/>
                  <a:pt x="200829" y="258863"/>
                </a:cubicBezTo>
                <a:cubicBezTo>
                  <a:pt x="186510" y="248091"/>
                  <a:pt x="173606" y="235632"/>
                  <a:pt x="159508" y="224588"/>
                </a:cubicBezTo>
                <a:cubicBezTo>
                  <a:pt x="142786" y="210084"/>
                  <a:pt x="125313" y="196348"/>
                  <a:pt x="109255" y="181111"/>
                </a:cubicBezTo>
                <a:cubicBezTo>
                  <a:pt x="92771" y="165465"/>
                  <a:pt x="77208" y="148882"/>
                  <a:pt x="61014" y="132929"/>
                </a:cubicBezTo>
                <a:cubicBezTo>
                  <a:pt x="43149" y="116176"/>
                  <a:pt x="25693" y="98434"/>
                  <a:pt x="12516" y="77658"/>
                </a:cubicBezTo>
                <a:cubicBezTo>
                  <a:pt x="2016" y="60597"/>
                  <a:pt x="-6030" y="31777"/>
                  <a:pt x="6039" y="13882"/>
                </a:cubicBezTo>
                <a:cubicBezTo>
                  <a:pt x="13232" y="6979"/>
                  <a:pt x="23784" y="4832"/>
                  <a:pt x="33125" y="2241"/>
                </a:cubicBezTo>
                <a:cubicBezTo>
                  <a:pt x="48280" y="-1696"/>
                  <a:pt x="64150" y="-43"/>
                  <a:pt x="79168" y="4082"/>
                </a:cubicBezTo>
                <a:cubicBezTo>
                  <a:pt x="92550" y="6434"/>
                  <a:pt x="103732" y="13967"/>
                  <a:pt x="115256" y="20631"/>
                </a:cubicBezTo>
                <a:cubicBezTo>
                  <a:pt x="127478" y="26800"/>
                  <a:pt x="138660" y="34385"/>
                  <a:pt x="149741" y="42412"/>
                </a:cubicBezTo>
                <a:cubicBezTo>
                  <a:pt x="173333" y="57922"/>
                  <a:pt x="195562" y="75033"/>
                  <a:pt x="215676" y="94854"/>
                </a:cubicBezTo>
                <a:cubicBezTo>
                  <a:pt x="229774" y="106205"/>
                  <a:pt x="240684" y="120556"/>
                  <a:pt x="251235" y="135111"/>
                </a:cubicBezTo>
                <a:cubicBezTo>
                  <a:pt x="258463" y="144331"/>
                  <a:pt x="265128" y="153398"/>
                  <a:pt x="271521" y="163045"/>
                </a:cubicBezTo>
                <a:cubicBezTo>
                  <a:pt x="273498" y="166828"/>
                  <a:pt x="275390" y="170680"/>
                  <a:pt x="277402" y="174481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6" name="Google Shape;1016;p25"/>
          <p:cNvSpPr/>
          <p:nvPr/>
        </p:nvSpPr>
        <p:spPr>
          <a:xfrm rot="975612">
            <a:off x="8356818" y="637494"/>
            <a:ext cx="116819" cy="151645"/>
          </a:xfrm>
          <a:custGeom>
            <a:avLst/>
            <a:gdLst/>
            <a:ahLst/>
            <a:cxnLst/>
            <a:rect l="l" t="t" r="r" b="b"/>
            <a:pathLst>
              <a:path w="233639" h="303712" extrusionOk="0">
                <a:moveTo>
                  <a:pt x="233486" y="57879"/>
                </a:moveTo>
                <a:cubicBezTo>
                  <a:pt x="234833" y="76610"/>
                  <a:pt x="227059" y="94369"/>
                  <a:pt x="219661" y="111140"/>
                </a:cubicBezTo>
                <a:cubicBezTo>
                  <a:pt x="208888" y="135290"/>
                  <a:pt x="192199" y="156032"/>
                  <a:pt x="176329" y="176978"/>
                </a:cubicBezTo>
                <a:cubicBezTo>
                  <a:pt x="166459" y="189471"/>
                  <a:pt x="155243" y="200822"/>
                  <a:pt x="145373" y="213383"/>
                </a:cubicBezTo>
                <a:cubicBezTo>
                  <a:pt x="130849" y="230648"/>
                  <a:pt x="113496" y="246771"/>
                  <a:pt x="97881" y="263388"/>
                </a:cubicBezTo>
                <a:cubicBezTo>
                  <a:pt x="82948" y="277500"/>
                  <a:pt x="69584" y="292771"/>
                  <a:pt x="51787" y="303712"/>
                </a:cubicBezTo>
                <a:cubicBezTo>
                  <a:pt x="50117" y="286976"/>
                  <a:pt x="43383" y="270648"/>
                  <a:pt x="31161" y="258854"/>
                </a:cubicBezTo>
                <a:cubicBezTo>
                  <a:pt x="22553" y="251423"/>
                  <a:pt x="12734" y="245577"/>
                  <a:pt x="3631" y="238777"/>
                </a:cubicBezTo>
                <a:cubicBezTo>
                  <a:pt x="2455" y="237959"/>
                  <a:pt x="1244" y="237175"/>
                  <a:pt x="0" y="236425"/>
                </a:cubicBezTo>
                <a:cubicBezTo>
                  <a:pt x="8080" y="219314"/>
                  <a:pt x="16723" y="202509"/>
                  <a:pt x="25450" y="185704"/>
                </a:cubicBezTo>
                <a:cubicBezTo>
                  <a:pt x="34042" y="169309"/>
                  <a:pt x="41576" y="152316"/>
                  <a:pt x="51412" y="136619"/>
                </a:cubicBezTo>
                <a:cubicBezTo>
                  <a:pt x="70146" y="107032"/>
                  <a:pt x="92528" y="80018"/>
                  <a:pt x="115490" y="53652"/>
                </a:cubicBezTo>
                <a:cubicBezTo>
                  <a:pt x="124780" y="43154"/>
                  <a:pt x="134514" y="33115"/>
                  <a:pt x="144503" y="23264"/>
                </a:cubicBezTo>
                <a:cubicBezTo>
                  <a:pt x="155260" y="12271"/>
                  <a:pt x="170584" y="0"/>
                  <a:pt x="186369" y="0"/>
                </a:cubicBezTo>
                <a:cubicBezTo>
                  <a:pt x="191074" y="0"/>
                  <a:pt x="195830" y="1091"/>
                  <a:pt x="200518" y="3630"/>
                </a:cubicBezTo>
                <a:cubicBezTo>
                  <a:pt x="218928" y="14896"/>
                  <a:pt x="231815" y="36285"/>
                  <a:pt x="233486" y="5787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7" name="Google Shape;1017;p25"/>
          <p:cNvSpPr/>
          <p:nvPr/>
        </p:nvSpPr>
        <p:spPr>
          <a:xfrm rot="-867146">
            <a:off x="5007912" y="4242871"/>
            <a:ext cx="654068" cy="593792"/>
          </a:xfrm>
          <a:custGeom>
            <a:avLst/>
            <a:gdLst/>
            <a:ahLst/>
            <a:cxnLst/>
            <a:rect l="l" t="t" r="r" b="b"/>
            <a:pathLst>
              <a:path w="1305918" h="1184082" extrusionOk="0">
                <a:moveTo>
                  <a:pt x="1263845" y="560911"/>
                </a:moveTo>
                <a:cubicBezTo>
                  <a:pt x="1219134" y="550890"/>
                  <a:pt x="1173117" y="548985"/>
                  <a:pt x="1127700" y="544053"/>
                </a:cubicBezTo>
                <a:cubicBezTo>
                  <a:pt x="1041960" y="534893"/>
                  <a:pt x="955671" y="530013"/>
                  <a:pt x="869461" y="533797"/>
                </a:cubicBezTo>
                <a:cubicBezTo>
                  <a:pt x="901088" y="502900"/>
                  <a:pt x="933994" y="473256"/>
                  <a:pt x="966823" y="443585"/>
                </a:cubicBezTo>
                <a:cubicBezTo>
                  <a:pt x="983381" y="427380"/>
                  <a:pt x="1001035" y="412349"/>
                  <a:pt x="1018298" y="396874"/>
                </a:cubicBezTo>
                <a:cubicBezTo>
                  <a:pt x="1034673" y="381504"/>
                  <a:pt x="1050866" y="365951"/>
                  <a:pt x="1067920" y="351311"/>
                </a:cubicBezTo>
                <a:cubicBezTo>
                  <a:pt x="1083328" y="337141"/>
                  <a:pt x="1098424" y="322632"/>
                  <a:pt x="1115112" y="309950"/>
                </a:cubicBezTo>
                <a:cubicBezTo>
                  <a:pt x="1137416" y="291683"/>
                  <a:pt x="1157081" y="269658"/>
                  <a:pt x="1172438" y="245259"/>
                </a:cubicBezTo>
                <a:cubicBezTo>
                  <a:pt x="1182675" y="227227"/>
                  <a:pt x="1194976" y="205907"/>
                  <a:pt x="1187742" y="184691"/>
                </a:cubicBezTo>
                <a:cubicBezTo>
                  <a:pt x="1182232" y="169869"/>
                  <a:pt x="1168442" y="157499"/>
                  <a:pt x="1152511" y="155360"/>
                </a:cubicBezTo>
                <a:cubicBezTo>
                  <a:pt x="1124201" y="152150"/>
                  <a:pt x="1097379" y="165433"/>
                  <a:pt x="1073692" y="179498"/>
                </a:cubicBezTo>
                <a:cubicBezTo>
                  <a:pt x="1039531" y="201236"/>
                  <a:pt x="1009132" y="228062"/>
                  <a:pt x="977949" y="253714"/>
                </a:cubicBezTo>
                <a:cubicBezTo>
                  <a:pt x="939818" y="286046"/>
                  <a:pt x="903412" y="320388"/>
                  <a:pt x="866927" y="354573"/>
                </a:cubicBezTo>
                <a:cubicBezTo>
                  <a:pt x="847471" y="373727"/>
                  <a:pt x="830391" y="395152"/>
                  <a:pt x="810359" y="413784"/>
                </a:cubicBezTo>
                <a:cubicBezTo>
                  <a:pt x="800618" y="423361"/>
                  <a:pt x="791581" y="433643"/>
                  <a:pt x="782258" y="443611"/>
                </a:cubicBezTo>
                <a:cubicBezTo>
                  <a:pt x="771106" y="455719"/>
                  <a:pt x="758074" y="465688"/>
                  <a:pt x="745773" y="476518"/>
                </a:cubicBezTo>
                <a:cubicBezTo>
                  <a:pt x="753034" y="369969"/>
                  <a:pt x="778314" y="265274"/>
                  <a:pt x="788865" y="159091"/>
                </a:cubicBezTo>
                <a:cubicBezTo>
                  <a:pt x="793671" y="118408"/>
                  <a:pt x="798084" y="77464"/>
                  <a:pt x="794585" y="36494"/>
                </a:cubicBezTo>
                <a:cubicBezTo>
                  <a:pt x="794271" y="6876"/>
                  <a:pt x="762436" y="-6172"/>
                  <a:pt x="737155" y="2779"/>
                </a:cubicBezTo>
                <a:cubicBezTo>
                  <a:pt x="712684" y="10294"/>
                  <a:pt x="693044" y="29527"/>
                  <a:pt x="681396" y="51917"/>
                </a:cubicBezTo>
                <a:cubicBezTo>
                  <a:pt x="648907" y="117077"/>
                  <a:pt x="638487" y="190380"/>
                  <a:pt x="623548" y="260942"/>
                </a:cubicBezTo>
                <a:cubicBezTo>
                  <a:pt x="617646" y="287586"/>
                  <a:pt x="614407" y="314673"/>
                  <a:pt x="610281" y="341630"/>
                </a:cubicBezTo>
                <a:cubicBezTo>
                  <a:pt x="602080" y="390976"/>
                  <a:pt x="593514" y="440558"/>
                  <a:pt x="590537" y="490557"/>
                </a:cubicBezTo>
                <a:cubicBezTo>
                  <a:pt x="575990" y="467671"/>
                  <a:pt x="562357" y="444081"/>
                  <a:pt x="548437" y="420725"/>
                </a:cubicBezTo>
                <a:cubicBezTo>
                  <a:pt x="533655" y="394369"/>
                  <a:pt x="521302" y="366655"/>
                  <a:pt x="505528" y="340847"/>
                </a:cubicBezTo>
                <a:cubicBezTo>
                  <a:pt x="481031" y="301625"/>
                  <a:pt x="457813" y="261595"/>
                  <a:pt x="429738" y="224774"/>
                </a:cubicBezTo>
                <a:cubicBezTo>
                  <a:pt x="420754" y="211152"/>
                  <a:pt x="413285" y="196591"/>
                  <a:pt x="403360" y="183595"/>
                </a:cubicBezTo>
                <a:cubicBezTo>
                  <a:pt x="393384" y="170365"/>
                  <a:pt x="382650" y="157708"/>
                  <a:pt x="372047" y="145000"/>
                </a:cubicBezTo>
                <a:cubicBezTo>
                  <a:pt x="345956" y="114651"/>
                  <a:pt x="316340" y="84797"/>
                  <a:pt x="278158" y="70366"/>
                </a:cubicBezTo>
                <a:cubicBezTo>
                  <a:pt x="263559" y="64443"/>
                  <a:pt x="247314" y="61259"/>
                  <a:pt x="231749" y="64965"/>
                </a:cubicBezTo>
                <a:cubicBezTo>
                  <a:pt x="208505" y="70993"/>
                  <a:pt x="213467" y="101707"/>
                  <a:pt x="216784" y="119870"/>
                </a:cubicBezTo>
                <a:cubicBezTo>
                  <a:pt x="227100" y="174279"/>
                  <a:pt x="250292" y="225191"/>
                  <a:pt x="280770" y="271172"/>
                </a:cubicBezTo>
                <a:cubicBezTo>
                  <a:pt x="293018" y="291213"/>
                  <a:pt x="303439" y="312350"/>
                  <a:pt x="316001" y="332235"/>
                </a:cubicBezTo>
                <a:cubicBezTo>
                  <a:pt x="332976" y="358409"/>
                  <a:pt x="352015" y="383278"/>
                  <a:pt x="370924" y="408095"/>
                </a:cubicBezTo>
                <a:cubicBezTo>
                  <a:pt x="397771" y="440897"/>
                  <a:pt x="422295" y="475500"/>
                  <a:pt x="451780" y="506084"/>
                </a:cubicBezTo>
                <a:cubicBezTo>
                  <a:pt x="465335" y="521819"/>
                  <a:pt x="477897" y="538338"/>
                  <a:pt x="491608" y="553917"/>
                </a:cubicBezTo>
                <a:cubicBezTo>
                  <a:pt x="499417" y="563129"/>
                  <a:pt x="507669" y="572497"/>
                  <a:pt x="511587" y="584110"/>
                </a:cubicBezTo>
                <a:cubicBezTo>
                  <a:pt x="468913" y="577064"/>
                  <a:pt x="425794" y="580534"/>
                  <a:pt x="382781" y="581161"/>
                </a:cubicBezTo>
                <a:cubicBezTo>
                  <a:pt x="327675" y="583118"/>
                  <a:pt x="272491" y="582857"/>
                  <a:pt x="217463" y="586563"/>
                </a:cubicBezTo>
                <a:cubicBezTo>
                  <a:pt x="190224" y="588024"/>
                  <a:pt x="162906" y="588233"/>
                  <a:pt x="135614" y="589172"/>
                </a:cubicBezTo>
                <a:cubicBezTo>
                  <a:pt x="93906" y="590294"/>
                  <a:pt x="49352" y="590764"/>
                  <a:pt x="12162" y="611980"/>
                </a:cubicBezTo>
                <a:cubicBezTo>
                  <a:pt x="-24088" y="639641"/>
                  <a:pt x="29634" y="677584"/>
                  <a:pt x="56978" y="685047"/>
                </a:cubicBezTo>
                <a:cubicBezTo>
                  <a:pt x="83199" y="693032"/>
                  <a:pt x="110856" y="694598"/>
                  <a:pt x="138043" y="696477"/>
                </a:cubicBezTo>
                <a:cubicBezTo>
                  <a:pt x="179673" y="698278"/>
                  <a:pt x="221433" y="697416"/>
                  <a:pt x="263037" y="695694"/>
                </a:cubicBezTo>
                <a:cubicBezTo>
                  <a:pt x="305032" y="693685"/>
                  <a:pt x="347053" y="692093"/>
                  <a:pt x="388970" y="688961"/>
                </a:cubicBezTo>
                <a:cubicBezTo>
                  <a:pt x="425298" y="685882"/>
                  <a:pt x="461704" y="682568"/>
                  <a:pt x="498189" y="684316"/>
                </a:cubicBezTo>
                <a:cubicBezTo>
                  <a:pt x="482859" y="694572"/>
                  <a:pt x="469539" y="707281"/>
                  <a:pt x="456142" y="719806"/>
                </a:cubicBezTo>
                <a:cubicBezTo>
                  <a:pt x="396335" y="764586"/>
                  <a:pt x="336502" y="809575"/>
                  <a:pt x="281475" y="860279"/>
                </a:cubicBezTo>
                <a:cubicBezTo>
                  <a:pt x="237521" y="896708"/>
                  <a:pt x="195969" y="937339"/>
                  <a:pt x="166693" y="986790"/>
                </a:cubicBezTo>
                <a:cubicBezTo>
                  <a:pt x="151467" y="1011137"/>
                  <a:pt x="136398" y="1038903"/>
                  <a:pt x="142718" y="1068547"/>
                </a:cubicBezTo>
                <a:cubicBezTo>
                  <a:pt x="146374" y="1091851"/>
                  <a:pt x="168652" y="1086292"/>
                  <a:pt x="185183" y="1081569"/>
                </a:cubicBezTo>
                <a:cubicBezTo>
                  <a:pt x="210673" y="1073010"/>
                  <a:pt x="235327" y="1061528"/>
                  <a:pt x="258257" y="1047462"/>
                </a:cubicBezTo>
                <a:cubicBezTo>
                  <a:pt x="322922" y="1006544"/>
                  <a:pt x="383433" y="959024"/>
                  <a:pt x="437077" y="904432"/>
                </a:cubicBezTo>
                <a:cubicBezTo>
                  <a:pt x="468234" y="876797"/>
                  <a:pt x="495342" y="845091"/>
                  <a:pt x="525977" y="816908"/>
                </a:cubicBezTo>
                <a:cubicBezTo>
                  <a:pt x="560111" y="782827"/>
                  <a:pt x="598267" y="752452"/>
                  <a:pt x="634439" y="720381"/>
                </a:cubicBezTo>
                <a:cubicBezTo>
                  <a:pt x="634308" y="792770"/>
                  <a:pt x="634386" y="865185"/>
                  <a:pt x="636789" y="937548"/>
                </a:cubicBezTo>
                <a:cubicBezTo>
                  <a:pt x="637103" y="993314"/>
                  <a:pt x="646713" y="1048454"/>
                  <a:pt x="660425" y="1102367"/>
                </a:cubicBezTo>
                <a:cubicBezTo>
                  <a:pt x="667398" y="1124079"/>
                  <a:pt x="679359" y="1176244"/>
                  <a:pt x="702080" y="1183707"/>
                </a:cubicBezTo>
                <a:cubicBezTo>
                  <a:pt x="733525" y="1192710"/>
                  <a:pt x="760242" y="1037207"/>
                  <a:pt x="766901" y="1011085"/>
                </a:cubicBezTo>
                <a:cubicBezTo>
                  <a:pt x="777688" y="958320"/>
                  <a:pt x="786567" y="905163"/>
                  <a:pt x="790432" y="851406"/>
                </a:cubicBezTo>
                <a:cubicBezTo>
                  <a:pt x="793984" y="804826"/>
                  <a:pt x="796152" y="758402"/>
                  <a:pt x="800879" y="711821"/>
                </a:cubicBezTo>
                <a:cubicBezTo>
                  <a:pt x="816653" y="727974"/>
                  <a:pt x="834073" y="742353"/>
                  <a:pt x="850213" y="758115"/>
                </a:cubicBezTo>
                <a:cubicBezTo>
                  <a:pt x="864499" y="772572"/>
                  <a:pt x="878497" y="787316"/>
                  <a:pt x="893253" y="801329"/>
                </a:cubicBezTo>
                <a:cubicBezTo>
                  <a:pt x="911038" y="819439"/>
                  <a:pt x="926917" y="839324"/>
                  <a:pt x="945616" y="856573"/>
                </a:cubicBezTo>
                <a:cubicBezTo>
                  <a:pt x="957760" y="868577"/>
                  <a:pt x="967241" y="881442"/>
                  <a:pt x="979098" y="894412"/>
                </a:cubicBezTo>
                <a:cubicBezTo>
                  <a:pt x="993227" y="909365"/>
                  <a:pt x="1008322" y="923352"/>
                  <a:pt x="1023522" y="937182"/>
                </a:cubicBezTo>
                <a:cubicBezTo>
                  <a:pt x="1050578" y="958581"/>
                  <a:pt x="1093906" y="994384"/>
                  <a:pt x="1130207" y="980840"/>
                </a:cubicBezTo>
                <a:cubicBezTo>
                  <a:pt x="1158178" y="967531"/>
                  <a:pt x="1147732" y="939766"/>
                  <a:pt x="1136580" y="918289"/>
                </a:cubicBezTo>
                <a:cubicBezTo>
                  <a:pt x="1126055" y="897648"/>
                  <a:pt x="1115817" y="876354"/>
                  <a:pt x="1103020" y="856704"/>
                </a:cubicBezTo>
                <a:cubicBezTo>
                  <a:pt x="1092678" y="841516"/>
                  <a:pt x="1081135" y="827190"/>
                  <a:pt x="1070531" y="812159"/>
                </a:cubicBezTo>
                <a:cubicBezTo>
                  <a:pt x="1045877" y="779017"/>
                  <a:pt x="1015164" y="750964"/>
                  <a:pt x="983746" y="724373"/>
                </a:cubicBezTo>
                <a:cubicBezTo>
                  <a:pt x="973404" y="715005"/>
                  <a:pt x="963898" y="704801"/>
                  <a:pt x="953451" y="695564"/>
                </a:cubicBezTo>
                <a:cubicBezTo>
                  <a:pt x="942613" y="685673"/>
                  <a:pt x="929581" y="678549"/>
                  <a:pt x="918769" y="668659"/>
                </a:cubicBezTo>
                <a:cubicBezTo>
                  <a:pt x="961678" y="668372"/>
                  <a:pt x="1004378" y="674531"/>
                  <a:pt x="1047288" y="672286"/>
                </a:cubicBezTo>
                <a:cubicBezTo>
                  <a:pt x="1080743" y="670956"/>
                  <a:pt x="1114303" y="672417"/>
                  <a:pt x="1147523" y="667563"/>
                </a:cubicBezTo>
                <a:cubicBezTo>
                  <a:pt x="1168076" y="665580"/>
                  <a:pt x="1188891" y="665449"/>
                  <a:pt x="1209131" y="660857"/>
                </a:cubicBezTo>
                <a:cubicBezTo>
                  <a:pt x="1228536" y="656655"/>
                  <a:pt x="1247053" y="649244"/>
                  <a:pt x="1265961" y="643268"/>
                </a:cubicBezTo>
                <a:cubicBezTo>
                  <a:pt x="1276042" y="639928"/>
                  <a:pt x="1286567" y="636405"/>
                  <a:pt x="1294141" y="628602"/>
                </a:cubicBezTo>
                <a:cubicBezTo>
                  <a:pt x="1322529" y="602742"/>
                  <a:pt x="1294506" y="566678"/>
                  <a:pt x="1263845" y="5609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8" name="Google Shape;1018;p25"/>
          <p:cNvSpPr/>
          <p:nvPr/>
        </p:nvSpPr>
        <p:spPr>
          <a:xfrm rot="-867146">
            <a:off x="5007912" y="4242871"/>
            <a:ext cx="654068" cy="593792"/>
          </a:xfrm>
          <a:custGeom>
            <a:avLst/>
            <a:gdLst/>
            <a:ahLst/>
            <a:cxnLst/>
            <a:rect l="l" t="t" r="r" b="b"/>
            <a:pathLst>
              <a:path w="1305918" h="1184082" extrusionOk="0">
                <a:moveTo>
                  <a:pt x="702080" y="1183707"/>
                </a:moveTo>
                <a:cubicBezTo>
                  <a:pt x="679359" y="1176244"/>
                  <a:pt x="667398" y="1124079"/>
                  <a:pt x="660425" y="1102367"/>
                </a:cubicBezTo>
                <a:cubicBezTo>
                  <a:pt x="646713" y="1048454"/>
                  <a:pt x="637103" y="993314"/>
                  <a:pt x="636789" y="937548"/>
                </a:cubicBezTo>
                <a:cubicBezTo>
                  <a:pt x="634386" y="865185"/>
                  <a:pt x="634308" y="792770"/>
                  <a:pt x="634439" y="720381"/>
                </a:cubicBezTo>
                <a:cubicBezTo>
                  <a:pt x="598267" y="752452"/>
                  <a:pt x="560111" y="782827"/>
                  <a:pt x="525977" y="816908"/>
                </a:cubicBezTo>
                <a:cubicBezTo>
                  <a:pt x="495342" y="845091"/>
                  <a:pt x="468234" y="876797"/>
                  <a:pt x="437077" y="904432"/>
                </a:cubicBezTo>
                <a:cubicBezTo>
                  <a:pt x="383433" y="959024"/>
                  <a:pt x="322922" y="1006544"/>
                  <a:pt x="258257" y="1047462"/>
                </a:cubicBezTo>
                <a:cubicBezTo>
                  <a:pt x="235327" y="1061528"/>
                  <a:pt x="210673" y="1073010"/>
                  <a:pt x="185183" y="1081569"/>
                </a:cubicBezTo>
                <a:cubicBezTo>
                  <a:pt x="168652" y="1086292"/>
                  <a:pt x="146374" y="1091851"/>
                  <a:pt x="142718" y="1068547"/>
                </a:cubicBezTo>
                <a:cubicBezTo>
                  <a:pt x="136398" y="1038903"/>
                  <a:pt x="151467" y="1011137"/>
                  <a:pt x="166693" y="986790"/>
                </a:cubicBezTo>
                <a:cubicBezTo>
                  <a:pt x="195969" y="937339"/>
                  <a:pt x="237521" y="896708"/>
                  <a:pt x="281475" y="860279"/>
                </a:cubicBezTo>
                <a:cubicBezTo>
                  <a:pt x="336502" y="809575"/>
                  <a:pt x="396335" y="764586"/>
                  <a:pt x="456142" y="719806"/>
                </a:cubicBezTo>
                <a:cubicBezTo>
                  <a:pt x="469539" y="707281"/>
                  <a:pt x="482859" y="694572"/>
                  <a:pt x="498189" y="684316"/>
                </a:cubicBezTo>
                <a:cubicBezTo>
                  <a:pt x="461704" y="682568"/>
                  <a:pt x="425298" y="685882"/>
                  <a:pt x="388970" y="688961"/>
                </a:cubicBezTo>
                <a:cubicBezTo>
                  <a:pt x="347053" y="692093"/>
                  <a:pt x="305032" y="693685"/>
                  <a:pt x="263037" y="695694"/>
                </a:cubicBezTo>
                <a:cubicBezTo>
                  <a:pt x="221433" y="697416"/>
                  <a:pt x="179673" y="698278"/>
                  <a:pt x="138043" y="696477"/>
                </a:cubicBezTo>
                <a:cubicBezTo>
                  <a:pt x="110856" y="694598"/>
                  <a:pt x="83199" y="693032"/>
                  <a:pt x="56978" y="685047"/>
                </a:cubicBezTo>
                <a:cubicBezTo>
                  <a:pt x="29634" y="677584"/>
                  <a:pt x="-24088" y="639641"/>
                  <a:pt x="12162" y="611980"/>
                </a:cubicBezTo>
                <a:cubicBezTo>
                  <a:pt x="49352" y="590764"/>
                  <a:pt x="93906" y="590294"/>
                  <a:pt x="135614" y="589172"/>
                </a:cubicBezTo>
                <a:cubicBezTo>
                  <a:pt x="162906" y="588233"/>
                  <a:pt x="190224" y="588024"/>
                  <a:pt x="217463" y="586563"/>
                </a:cubicBezTo>
                <a:cubicBezTo>
                  <a:pt x="272491" y="582857"/>
                  <a:pt x="327675" y="583118"/>
                  <a:pt x="382781" y="581161"/>
                </a:cubicBezTo>
                <a:cubicBezTo>
                  <a:pt x="425794" y="580534"/>
                  <a:pt x="468913" y="577064"/>
                  <a:pt x="511587" y="584110"/>
                </a:cubicBezTo>
                <a:cubicBezTo>
                  <a:pt x="507669" y="572497"/>
                  <a:pt x="499417" y="563129"/>
                  <a:pt x="491608" y="553917"/>
                </a:cubicBezTo>
                <a:cubicBezTo>
                  <a:pt x="477897" y="538338"/>
                  <a:pt x="465335" y="521819"/>
                  <a:pt x="451780" y="506084"/>
                </a:cubicBezTo>
                <a:cubicBezTo>
                  <a:pt x="422295" y="475500"/>
                  <a:pt x="397771" y="440897"/>
                  <a:pt x="370924" y="408095"/>
                </a:cubicBezTo>
                <a:cubicBezTo>
                  <a:pt x="352015" y="383278"/>
                  <a:pt x="332976" y="358409"/>
                  <a:pt x="316001" y="332235"/>
                </a:cubicBezTo>
                <a:cubicBezTo>
                  <a:pt x="303439" y="312350"/>
                  <a:pt x="293018" y="291213"/>
                  <a:pt x="280770" y="271172"/>
                </a:cubicBezTo>
                <a:cubicBezTo>
                  <a:pt x="250292" y="225191"/>
                  <a:pt x="227100" y="174279"/>
                  <a:pt x="216784" y="119870"/>
                </a:cubicBezTo>
                <a:cubicBezTo>
                  <a:pt x="213467" y="101707"/>
                  <a:pt x="208505" y="70993"/>
                  <a:pt x="231749" y="64965"/>
                </a:cubicBezTo>
                <a:cubicBezTo>
                  <a:pt x="247314" y="61259"/>
                  <a:pt x="263559" y="64443"/>
                  <a:pt x="278158" y="70366"/>
                </a:cubicBezTo>
                <a:cubicBezTo>
                  <a:pt x="316340" y="84797"/>
                  <a:pt x="345956" y="114651"/>
                  <a:pt x="372047" y="145000"/>
                </a:cubicBezTo>
                <a:cubicBezTo>
                  <a:pt x="382650" y="157708"/>
                  <a:pt x="393384" y="170365"/>
                  <a:pt x="403360" y="183595"/>
                </a:cubicBezTo>
                <a:cubicBezTo>
                  <a:pt x="413285" y="196591"/>
                  <a:pt x="420754" y="211152"/>
                  <a:pt x="429738" y="224774"/>
                </a:cubicBezTo>
                <a:cubicBezTo>
                  <a:pt x="457813" y="261595"/>
                  <a:pt x="481031" y="301625"/>
                  <a:pt x="505528" y="340847"/>
                </a:cubicBezTo>
                <a:cubicBezTo>
                  <a:pt x="521302" y="366655"/>
                  <a:pt x="533655" y="394369"/>
                  <a:pt x="548437" y="420725"/>
                </a:cubicBezTo>
                <a:cubicBezTo>
                  <a:pt x="562357" y="444081"/>
                  <a:pt x="575990" y="467671"/>
                  <a:pt x="590537" y="490557"/>
                </a:cubicBezTo>
                <a:cubicBezTo>
                  <a:pt x="593514" y="440558"/>
                  <a:pt x="602080" y="390976"/>
                  <a:pt x="610281" y="341630"/>
                </a:cubicBezTo>
                <a:cubicBezTo>
                  <a:pt x="614407" y="314673"/>
                  <a:pt x="617646" y="287586"/>
                  <a:pt x="623548" y="260942"/>
                </a:cubicBezTo>
                <a:cubicBezTo>
                  <a:pt x="638487" y="190380"/>
                  <a:pt x="648907" y="117077"/>
                  <a:pt x="681396" y="51917"/>
                </a:cubicBezTo>
                <a:cubicBezTo>
                  <a:pt x="693044" y="29527"/>
                  <a:pt x="712684" y="10294"/>
                  <a:pt x="737155" y="2779"/>
                </a:cubicBezTo>
                <a:cubicBezTo>
                  <a:pt x="762436" y="-6172"/>
                  <a:pt x="794271" y="6876"/>
                  <a:pt x="794585" y="36494"/>
                </a:cubicBezTo>
                <a:cubicBezTo>
                  <a:pt x="798084" y="77464"/>
                  <a:pt x="793671" y="118408"/>
                  <a:pt x="788865" y="159091"/>
                </a:cubicBezTo>
                <a:cubicBezTo>
                  <a:pt x="778314" y="265274"/>
                  <a:pt x="753034" y="369969"/>
                  <a:pt x="745773" y="476518"/>
                </a:cubicBezTo>
                <a:cubicBezTo>
                  <a:pt x="758074" y="465688"/>
                  <a:pt x="771106" y="455719"/>
                  <a:pt x="782258" y="443611"/>
                </a:cubicBezTo>
                <a:cubicBezTo>
                  <a:pt x="791581" y="433643"/>
                  <a:pt x="800618" y="423361"/>
                  <a:pt x="810359" y="413784"/>
                </a:cubicBezTo>
                <a:cubicBezTo>
                  <a:pt x="830391" y="395152"/>
                  <a:pt x="847471" y="373727"/>
                  <a:pt x="866927" y="354573"/>
                </a:cubicBezTo>
                <a:cubicBezTo>
                  <a:pt x="903412" y="320388"/>
                  <a:pt x="939818" y="286046"/>
                  <a:pt x="977949" y="253714"/>
                </a:cubicBezTo>
                <a:cubicBezTo>
                  <a:pt x="1009132" y="228062"/>
                  <a:pt x="1039531" y="201236"/>
                  <a:pt x="1073692" y="179498"/>
                </a:cubicBezTo>
                <a:cubicBezTo>
                  <a:pt x="1097379" y="165433"/>
                  <a:pt x="1124201" y="152150"/>
                  <a:pt x="1152511" y="155360"/>
                </a:cubicBezTo>
                <a:cubicBezTo>
                  <a:pt x="1168442" y="157499"/>
                  <a:pt x="1182232" y="169869"/>
                  <a:pt x="1187742" y="184691"/>
                </a:cubicBezTo>
                <a:cubicBezTo>
                  <a:pt x="1194976" y="205907"/>
                  <a:pt x="1182675" y="227227"/>
                  <a:pt x="1172438" y="245259"/>
                </a:cubicBezTo>
                <a:cubicBezTo>
                  <a:pt x="1157081" y="269658"/>
                  <a:pt x="1137416" y="291683"/>
                  <a:pt x="1115112" y="309950"/>
                </a:cubicBezTo>
                <a:cubicBezTo>
                  <a:pt x="1098424" y="322632"/>
                  <a:pt x="1083328" y="337141"/>
                  <a:pt x="1067920" y="351311"/>
                </a:cubicBezTo>
                <a:cubicBezTo>
                  <a:pt x="1050866" y="365951"/>
                  <a:pt x="1034673" y="381504"/>
                  <a:pt x="1018298" y="396874"/>
                </a:cubicBezTo>
                <a:cubicBezTo>
                  <a:pt x="1001035" y="412349"/>
                  <a:pt x="983381" y="427380"/>
                  <a:pt x="966823" y="443585"/>
                </a:cubicBezTo>
                <a:cubicBezTo>
                  <a:pt x="933994" y="473256"/>
                  <a:pt x="901088" y="502900"/>
                  <a:pt x="869461" y="533797"/>
                </a:cubicBezTo>
                <a:cubicBezTo>
                  <a:pt x="955671" y="530013"/>
                  <a:pt x="1041960" y="534893"/>
                  <a:pt x="1127700" y="544053"/>
                </a:cubicBezTo>
                <a:cubicBezTo>
                  <a:pt x="1173117" y="548985"/>
                  <a:pt x="1219134" y="550890"/>
                  <a:pt x="1263845" y="560911"/>
                </a:cubicBezTo>
                <a:cubicBezTo>
                  <a:pt x="1294506" y="566678"/>
                  <a:pt x="1322529" y="602742"/>
                  <a:pt x="1294141" y="628602"/>
                </a:cubicBezTo>
                <a:cubicBezTo>
                  <a:pt x="1286567" y="636405"/>
                  <a:pt x="1276042" y="639928"/>
                  <a:pt x="1265961" y="643268"/>
                </a:cubicBezTo>
                <a:cubicBezTo>
                  <a:pt x="1247053" y="649244"/>
                  <a:pt x="1228536" y="656655"/>
                  <a:pt x="1209131" y="660857"/>
                </a:cubicBezTo>
                <a:cubicBezTo>
                  <a:pt x="1188891" y="665449"/>
                  <a:pt x="1168076" y="665580"/>
                  <a:pt x="1147523" y="667563"/>
                </a:cubicBezTo>
                <a:cubicBezTo>
                  <a:pt x="1114303" y="672417"/>
                  <a:pt x="1080743" y="670956"/>
                  <a:pt x="1047288" y="672286"/>
                </a:cubicBezTo>
                <a:cubicBezTo>
                  <a:pt x="1004378" y="674531"/>
                  <a:pt x="961678" y="668372"/>
                  <a:pt x="918769" y="668659"/>
                </a:cubicBezTo>
                <a:cubicBezTo>
                  <a:pt x="929581" y="678549"/>
                  <a:pt x="942613" y="685673"/>
                  <a:pt x="953451" y="695564"/>
                </a:cubicBezTo>
                <a:cubicBezTo>
                  <a:pt x="963898" y="704801"/>
                  <a:pt x="973404" y="715005"/>
                  <a:pt x="983746" y="724373"/>
                </a:cubicBezTo>
                <a:cubicBezTo>
                  <a:pt x="1015164" y="750964"/>
                  <a:pt x="1045877" y="779017"/>
                  <a:pt x="1070531" y="812159"/>
                </a:cubicBezTo>
                <a:cubicBezTo>
                  <a:pt x="1081135" y="827190"/>
                  <a:pt x="1092678" y="841516"/>
                  <a:pt x="1103020" y="856704"/>
                </a:cubicBezTo>
                <a:cubicBezTo>
                  <a:pt x="1115817" y="876354"/>
                  <a:pt x="1126055" y="897648"/>
                  <a:pt x="1136580" y="918289"/>
                </a:cubicBezTo>
                <a:cubicBezTo>
                  <a:pt x="1147732" y="939766"/>
                  <a:pt x="1158178" y="967531"/>
                  <a:pt x="1130207" y="980840"/>
                </a:cubicBezTo>
                <a:cubicBezTo>
                  <a:pt x="1093906" y="994384"/>
                  <a:pt x="1050578" y="958581"/>
                  <a:pt x="1023522" y="937182"/>
                </a:cubicBezTo>
                <a:cubicBezTo>
                  <a:pt x="1008322" y="923352"/>
                  <a:pt x="993227" y="909365"/>
                  <a:pt x="979098" y="894412"/>
                </a:cubicBezTo>
                <a:cubicBezTo>
                  <a:pt x="967241" y="881442"/>
                  <a:pt x="957760" y="868577"/>
                  <a:pt x="945616" y="856573"/>
                </a:cubicBezTo>
                <a:cubicBezTo>
                  <a:pt x="926917" y="839324"/>
                  <a:pt x="911038" y="819439"/>
                  <a:pt x="893253" y="801329"/>
                </a:cubicBezTo>
                <a:cubicBezTo>
                  <a:pt x="878497" y="787316"/>
                  <a:pt x="864499" y="772572"/>
                  <a:pt x="850213" y="758115"/>
                </a:cubicBezTo>
                <a:cubicBezTo>
                  <a:pt x="834073" y="742353"/>
                  <a:pt x="816653" y="727974"/>
                  <a:pt x="800879" y="711821"/>
                </a:cubicBezTo>
                <a:cubicBezTo>
                  <a:pt x="796152" y="758402"/>
                  <a:pt x="793984" y="804826"/>
                  <a:pt x="790432" y="851406"/>
                </a:cubicBezTo>
                <a:cubicBezTo>
                  <a:pt x="786567" y="905163"/>
                  <a:pt x="777688" y="958320"/>
                  <a:pt x="766901" y="1011085"/>
                </a:cubicBezTo>
                <a:cubicBezTo>
                  <a:pt x="760242" y="1037207"/>
                  <a:pt x="733525" y="1192710"/>
                  <a:pt x="702080" y="1183707"/>
                </a:cubicBezTo>
                <a:close/>
                <a:moveTo>
                  <a:pt x="704535" y="1170190"/>
                </a:moveTo>
                <a:cubicBezTo>
                  <a:pt x="711143" y="1161891"/>
                  <a:pt x="716053" y="1152497"/>
                  <a:pt x="719474" y="1142476"/>
                </a:cubicBezTo>
                <a:cubicBezTo>
                  <a:pt x="726734" y="1121626"/>
                  <a:pt x="732846" y="1100410"/>
                  <a:pt x="737808" y="1078907"/>
                </a:cubicBezTo>
                <a:cubicBezTo>
                  <a:pt x="755358" y="1005683"/>
                  <a:pt x="770479" y="931520"/>
                  <a:pt x="776460" y="856364"/>
                </a:cubicBezTo>
                <a:cubicBezTo>
                  <a:pt x="780900" y="804434"/>
                  <a:pt x="782310" y="752269"/>
                  <a:pt x="788761" y="700548"/>
                </a:cubicBezTo>
                <a:cubicBezTo>
                  <a:pt x="789753" y="694181"/>
                  <a:pt x="796622" y="689405"/>
                  <a:pt x="802263" y="694024"/>
                </a:cubicBezTo>
                <a:cubicBezTo>
                  <a:pt x="809027" y="700731"/>
                  <a:pt x="815556" y="707698"/>
                  <a:pt x="822556" y="714170"/>
                </a:cubicBezTo>
                <a:cubicBezTo>
                  <a:pt x="841150" y="731393"/>
                  <a:pt x="860215" y="748094"/>
                  <a:pt x="877426" y="766726"/>
                </a:cubicBezTo>
                <a:cubicBezTo>
                  <a:pt x="890380" y="780165"/>
                  <a:pt x="904378" y="792535"/>
                  <a:pt x="916758" y="806522"/>
                </a:cubicBezTo>
                <a:cubicBezTo>
                  <a:pt x="929842" y="822205"/>
                  <a:pt x="944389" y="836454"/>
                  <a:pt x="958857" y="850858"/>
                </a:cubicBezTo>
                <a:cubicBezTo>
                  <a:pt x="968677" y="860931"/>
                  <a:pt x="977348" y="872100"/>
                  <a:pt x="986593" y="882695"/>
                </a:cubicBezTo>
                <a:cubicBezTo>
                  <a:pt x="1004875" y="901745"/>
                  <a:pt x="1023757" y="920455"/>
                  <a:pt x="1044467" y="936895"/>
                </a:cubicBezTo>
                <a:cubicBezTo>
                  <a:pt x="1065857" y="951404"/>
                  <a:pt x="1101270" y="980449"/>
                  <a:pt x="1127726" y="966775"/>
                </a:cubicBezTo>
                <a:cubicBezTo>
                  <a:pt x="1133028" y="962965"/>
                  <a:pt x="1136423" y="956963"/>
                  <a:pt x="1134282" y="950439"/>
                </a:cubicBezTo>
                <a:cubicBezTo>
                  <a:pt x="1132610" y="941436"/>
                  <a:pt x="1128876" y="933059"/>
                  <a:pt x="1124827" y="924891"/>
                </a:cubicBezTo>
                <a:cubicBezTo>
                  <a:pt x="1114120" y="903832"/>
                  <a:pt x="1103830" y="882460"/>
                  <a:pt x="1090824" y="862680"/>
                </a:cubicBezTo>
                <a:cubicBezTo>
                  <a:pt x="1074971" y="841360"/>
                  <a:pt x="1060059" y="819257"/>
                  <a:pt x="1042717" y="799137"/>
                </a:cubicBezTo>
                <a:cubicBezTo>
                  <a:pt x="1023887" y="778495"/>
                  <a:pt x="1003699" y="758558"/>
                  <a:pt x="982232" y="740918"/>
                </a:cubicBezTo>
                <a:cubicBezTo>
                  <a:pt x="968938" y="729801"/>
                  <a:pt x="957186" y="717014"/>
                  <a:pt x="944311" y="705428"/>
                </a:cubicBezTo>
                <a:cubicBezTo>
                  <a:pt x="934256" y="696660"/>
                  <a:pt x="922869" y="689666"/>
                  <a:pt x="912579" y="681211"/>
                </a:cubicBezTo>
                <a:cubicBezTo>
                  <a:pt x="905397" y="675470"/>
                  <a:pt x="891242" y="661405"/>
                  <a:pt x="905789" y="655690"/>
                </a:cubicBezTo>
                <a:cubicBezTo>
                  <a:pt x="921668" y="654254"/>
                  <a:pt x="937781" y="655794"/>
                  <a:pt x="953739" y="656029"/>
                </a:cubicBezTo>
                <a:cubicBezTo>
                  <a:pt x="987403" y="657725"/>
                  <a:pt x="1020988" y="660726"/>
                  <a:pt x="1054705" y="658482"/>
                </a:cubicBezTo>
                <a:cubicBezTo>
                  <a:pt x="1081997" y="657542"/>
                  <a:pt x="1109419" y="658847"/>
                  <a:pt x="1136554" y="655194"/>
                </a:cubicBezTo>
                <a:cubicBezTo>
                  <a:pt x="1158309" y="652428"/>
                  <a:pt x="1180351" y="652663"/>
                  <a:pt x="1201949" y="648592"/>
                </a:cubicBezTo>
                <a:cubicBezTo>
                  <a:pt x="1224018" y="644103"/>
                  <a:pt x="1244963" y="635648"/>
                  <a:pt x="1266379" y="628916"/>
                </a:cubicBezTo>
                <a:cubicBezTo>
                  <a:pt x="1294976" y="620200"/>
                  <a:pt x="1302446" y="596896"/>
                  <a:pt x="1275128" y="579412"/>
                </a:cubicBezTo>
                <a:cubicBezTo>
                  <a:pt x="1256507" y="570514"/>
                  <a:pt x="1235248" y="569470"/>
                  <a:pt x="1215086" y="566417"/>
                </a:cubicBezTo>
                <a:cubicBezTo>
                  <a:pt x="1201949" y="564851"/>
                  <a:pt x="1188787" y="563259"/>
                  <a:pt x="1175598" y="561981"/>
                </a:cubicBezTo>
                <a:cubicBezTo>
                  <a:pt x="1128745" y="557857"/>
                  <a:pt x="1081761" y="553004"/>
                  <a:pt x="1034909" y="549220"/>
                </a:cubicBezTo>
                <a:cubicBezTo>
                  <a:pt x="988134" y="546871"/>
                  <a:pt x="941281" y="544966"/>
                  <a:pt x="894454" y="546428"/>
                </a:cubicBezTo>
                <a:cubicBezTo>
                  <a:pt x="883799" y="545906"/>
                  <a:pt x="856977" y="551568"/>
                  <a:pt x="851467" y="541052"/>
                </a:cubicBezTo>
                <a:cubicBezTo>
                  <a:pt x="848724" y="534841"/>
                  <a:pt x="854809" y="530118"/>
                  <a:pt x="858440" y="525864"/>
                </a:cubicBezTo>
                <a:cubicBezTo>
                  <a:pt x="866849" y="516861"/>
                  <a:pt x="875964" y="508589"/>
                  <a:pt x="885105" y="500369"/>
                </a:cubicBezTo>
                <a:cubicBezTo>
                  <a:pt x="895185" y="491392"/>
                  <a:pt x="904953" y="482050"/>
                  <a:pt x="914564" y="472577"/>
                </a:cubicBezTo>
                <a:cubicBezTo>
                  <a:pt x="933498" y="454728"/>
                  <a:pt x="953399" y="438522"/>
                  <a:pt x="971837" y="420229"/>
                </a:cubicBezTo>
                <a:cubicBezTo>
                  <a:pt x="990406" y="403085"/>
                  <a:pt x="1009993" y="387114"/>
                  <a:pt x="1027883" y="369239"/>
                </a:cubicBezTo>
                <a:cubicBezTo>
                  <a:pt x="1046321" y="352277"/>
                  <a:pt x="1065125" y="335758"/>
                  <a:pt x="1083433" y="318666"/>
                </a:cubicBezTo>
                <a:cubicBezTo>
                  <a:pt x="1106206" y="299851"/>
                  <a:pt x="1129346" y="281453"/>
                  <a:pt x="1147288" y="257680"/>
                </a:cubicBezTo>
                <a:cubicBezTo>
                  <a:pt x="1160973" y="239152"/>
                  <a:pt x="1175520" y="219346"/>
                  <a:pt x="1176486" y="195808"/>
                </a:cubicBezTo>
                <a:cubicBezTo>
                  <a:pt x="1170087" y="159404"/>
                  <a:pt x="1130834" y="165772"/>
                  <a:pt x="1105475" y="177854"/>
                </a:cubicBezTo>
                <a:cubicBezTo>
                  <a:pt x="1075389" y="191371"/>
                  <a:pt x="1049664" y="212300"/>
                  <a:pt x="1024201" y="232811"/>
                </a:cubicBezTo>
                <a:cubicBezTo>
                  <a:pt x="995864" y="256010"/>
                  <a:pt x="967319" y="280462"/>
                  <a:pt x="940080" y="304731"/>
                </a:cubicBezTo>
                <a:cubicBezTo>
                  <a:pt x="929320" y="314125"/>
                  <a:pt x="918899" y="323963"/>
                  <a:pt x="908740" y="334010"/>
                </a:cubicBezTo>
                <a:cubicBezTo>
                  <a:pt x="889074" y="352772"/>
                  <a:pt x="868259" y="370335"/>
                  <a:pt x="850866" y="391342"/>
                </a:cubicBezTo>
                <a:cubicBezTo>
                  <a:pt x="837155" y="407182"/>
                  <a:pt x="821406" y="421038"/>
                  <a:pt x="807173" y="436383"/>
                </a:cubicBezTo>
                <a:cubicBezTo>
                  <a:pt x="792443" y="453266"/>
                  <a:pt x="776486" y="468924"/>
                  <a:pt x="758884" y="482807"/>
                </a:cubicBezTo>
                <a:cubicBezTo>
                  <a:pt x="752955" y="487556"/>
                  <a:pt x="748150" y="493767"/>
                  <a:pt x="741777" y="497838"/>
                </a:cubicBezTo>
                <a:cubicBezTo>
                  <a:pt x="737912" y="500056"/>
                  <a:pt x="732689" y="497812"/>
                  <a:pt x="731488" y="493558"/>
                </a:cubicBezTo>
                <a:cubicBezTo>
                  <a:pt x="730835" y="490009"/>
                  <a:pt x="731853" y="486042"/>
                  <a:pt x="731905" y="482546"/>
                </a:cubicBezTo>
                <a:cubicBezTo>
                  <a:pt x="732924" y="464018"/>
                  <a:pt x="734569" y="445568"/>
                  <a:pt x="736867" y="427171"/>
                </a:cubicBezTo>
                <a:cubicBezTo>
                  <a:pt x="743867" y="367464"/>
                  <a:pt x="753974" y="308123"/>
                  <a:pt x="763245" y="248730"/>
                </a:cubicBezTo>
                <a:cubicBezTo>
                  <a:pt x="768207" y="222086"/>
                  <a:pt x="771655" y="195260"/>
                  <a:pt x="774371" y="168303"/>
                </a:cubicBezTo>
                <a:cubicBezTo>
                  <a:pt x="777505" y="135945"/>
                  <a:pt x="782623" y="103664"/>
                  <a:pt x="782232" y="71045"/>
                </a:cubicBezTo>
                <a:cubicBezTo>
                  <a:pt x="781736" y="56379"/>
                  <a:pt x="783224" y="40617"/>
                  <a:pt x="778837" y="26526"/>
                </a:cubicBezTo>
                <a:cubicBezTo>
                  <a:pt x="764316" y="2753"/>
                  <a:pt x="730521" y="15879"/>
                  <a:pt x="714251" y="31197"/>
                </a:cubicBezTo>
                <a:cubicBezTo>
                  <a:pt x="682258" y="59458"/>
                  <a:pt x="668364" y="123079"/>
                  <a:pt x="657395" y="163867"/>
                </a:cubicBezTo>
                <a:cubicBezTo>
                  <a:pt x="646713" y="213292"/>
                  <a:pt x="635353" y="262665"/>
                  <a:pt x="627492" y="312611"/>
                </a:cubicBezTo>
                <a:cubicBezTo>
                  <a:pt x="624279" y="339281"/>
                  <a:pt x="618142" y="365455"/>
                  <a:pt x="614460" y="392046"/>
                </a:cubicBezTo>
                <a:cubicBezTo>
                  <a:pt x="610568" y="417307"/>
                  <a:pt x="605998" y="442489"/>
                  <a:pt x="602968" y="467906"/>
                </a:cubicBezTo>
                <a:cubicBezTo>
                  <a:pt x="601950" y="475943"/>
                  <a:pt x="600931" y="483981"/>
                  <a:pt x="600304" y="492044"/>
                </a:cubicBezTo>
                <a:cubicBezTo>
                  <a:pt x="599756" y="495385"/>
                  <a:pt x="601114" y="499925"/>
                  <a:pt x="597327" y="501648"/>
                </a:cubicBezTo>
                <a:cubicBezTo>
                  <a:pt x="597066" y="506945"/>
                  <a:pt x="590668" y="509737"/>
                  <a:pt x="586541" y="506527"/>
                </a:cubicBezTo>
                <a:cubicBezTo>
                  <a:pt x="574945" y="495306"/>
                  <a:pt x="568939" y="479571"/>
                  <a:pt x="559981" y="466288"/>
                </a:cubicBezTo>
                <a:cubicBezTo>
                  <a:pt x="545408" y="442463"/>
                  <a:pt x="530913" y="418559"/>
                  <a:pt x="518899" y="393299"/>
                </a:cubicBezTo>
                <a:cubicBezTo>
                  <a:pt x="496335" y="348989"/>
                  <a:pt x="469043" y="307157"/>
                  <a:pt x="442352" y="265300"/>
                </a:cubicBezTo>
                <a:cubicBezTo>
                  <a:pt x="426682" y="244215"/>
                  <a:pt x="411848" y="222660"/>
                  <a:pt x="398555" y="199983"/>
                </a:cubicBezTo>
                <a:cubicBezTo>
                  <a:pt x="373274" y="165981"/>
                  <a:pt x="346400" y="132317"/>
                  <a:pt x="313154" y="105726"/>
                </a:cubicBezTo>
                <a:cubicBezTo>
                  <a:pt x="292287" y="89990"/>
                  <a:pt x="257160" y="69349"/>
                  <a:pt x="231148" y="79735"/>
                </a:cubicBezTo>
                <a:cubicBezTo>
                  <a:pt x="224175" y="92339"/>
                  <a:pt x="228537" y="107318"/>
                  <a:pt x="230678" y="120679"/>
                </a:cubicBezTo>
                <a:cubicBezTo>
                  <a:pt x="237521" y="153115"/>
                  <a:pt x="248411" y="184587"/>
                  <a:pt x="263063" y="214309"/>
                </a:cubicBezTo>
                <a:cubicBezTo>
                  <a:pt x="273509" y="235342"/>
                  <a:pt x="287090" y="254575"/>
                  <a:pt x="298712" y="274956"/>
                </a:cubicBezTo>
                <a:cubicBezTo>
                  <a:pt x="316288" y="307105"/>
                  <a:pt x="334752" y="338707"/>
                  <a:pt x="357500" y="367543"/>
                </a:cubicBezTo>
                <a:cubicBezTo>
                  <a:pt x="373927" y="390924"/>
                  <a:pt x="392365" y="412714"/>
                  <a:pt x="409942" y="435208"/>
                </a:cubicBezTo>
                <a:cubicBezTo>
                  <a:pt x="419631" y="447943"/>
                  <a:pt x="429085" y="460939"/>
                  <a:pt x="439897" y="472812"/>
                </a:cubicBezTo>
                <a:cubicBezTo>
                  <a:pt x="458779" y="492775"/>
                  <a:pt x="476199" y="513991"/>
                  <a:pt x="493514" y="535311"/>
                </a:cubicBezTo>
                <a:cubicBezTo>
                  <a:pt x="503856" y="548280"/>
                  <a:pt x="532480" y="575968"/>
                  <a:pt x="524123" y="593373"/>
                </a:cubicBezTo>
                <a:cubicBezTo>
                  <a:pt x="516262" y="603003"/>
                  <a:pt x="484948" y="592565"/>
                  <a:pt x="472229" y="593217"/>
                </a:cubicBezTo>
                <a:cubicBezTo>
                  <a:pt x="403621" y="592956"/>
                  <a:pt x="335040" y="596766"/>
                  <a:pt x="266432" y="597418"/>
                </a:cubicBezTo>
                <a:cubicBezTo>
                  <a:pt x="225011" y="599506"/>
                  <a:pt x="183616" y="601750"/>
                  <a:pt x="142117" y="602429"/>
                </a:cubicBezTo>
                <a:cubicBezTo>
                  <a:pt x="105293" y="603446"/>
                  <a:pt x="69670" y="603420"/>
                  <a:pt x="35014" y="615972"/>
                </a:cubicBezTo>
                <a:cubicBezTo>
                  <a:pt x="27048" y="619365"/>
                  <a:pt x="15975" y="622131"/>
                  <a:pt x="13624" y="631525"/>
                </a:cubicBezTo>
                <a:cubicBezTo>
                  <a:pt x="14486" y="649035"/>
                  <a:pt x="41229" y="664667"/>
                  <a:pt x="56011" y="670512"/>
                </a:cubicBezTo>
                <a:cubicBezTo>
                  <a:pt x="105136" y="685699"/>
                  <a:pt x="157422" y="683612"/>
                  <a:pt x="208270" y="683795"/>
                </a:cubicBezTo>
                <a:cubicBezTo>
                  <a:pt x="263716" y="682959"/>
                  <a:pt x="319109" y="679619"/>
                  <a:pt x="374475" y="676540"/>
                </a:cubicBezTo>
                <a:cubicBezTo>
                  <a:pt x="414616" y="673513"/>
                  <a:pt x="454757" y="668972"/>
                  <a:pt x="495081" y="670695"/>
                </a:cubicBezTo>
                <a:cubicBezTo>
                  <a:pt x="503700" y="671817"/>
                  <a:pt x="521145" y="668972"/>
                  <a:pt x="521172" y="681446"/>
                </a:cubicBezTo>
                <a:cubicBezTo>
                  <a:pt x="520937" y="683090"/>
                  <a:pt x="520049" y="684838"/>
                  <a:pt x="518873" y="686013"/>
                </a:cubicBezTo>
                <a:cubicBezTo>
                  <a:pt x="512684" y="691023"/>
                  <a:pt x="505789" y="695198"/>
                  <a:pt x="499469" y="700052"/>
                </a:cubicBezTo>
                <a:cubicBezTo>
                  <a:pt x="483773" y="710986"/>
                  <a:pt x="471315" y="725678"/>
                  <a:pt x="456063" y="737160"/>
                </a:cubicBezTo>
                <a:cubicBezTo>
                  <a:pt x="422817" y="760698"/>
                  <a:pt x="391112" y="786324"/>
                  <a:pt x="358936" y="811297"/>
                </a:cubicBezTo>
                <a:cubicBezTo>
                  <a:pt x="335901" y="830217"/>
                  <a:pt x="313311" y="849632"/>
                  <a:pt x="291268" y="869647"/>
                </a:cubicBezTo>
                <a:cubicBezTo>
                  <a:pt x="259171" y="896369"/>
                  <a:pt x="228484" y="925022"/>
                  <a:pt x="202603" y="957876"/>
                </a:cubicBezTo>
                <a:cubicBezTo>
                  <a:pt x="193384" y="970011"/>
                  <a:pt x="185079" y="982823"/>
                  <a:pt x="177087" y="995767"/>
                </a:cubicBezTo>
                <a:cubicBezTo>
                  <a:pt x="163742" y="1017870"/>
                  <a:pt x="148516" y="1043965"/>
                  <a:pt x="157474" y="1070426"/>
                </a:cubicBezTo>
                <a:cubicBezTo>
                  <a:pt x="160634" y="1074680"/>
                  <a:pt x="167842" y="1071131"/>
                  <a:pt x="172334" y="1071026"/>
                </a:cubicBezTo>
                <a:cubicBezTo>
                  <a:pt x="184348" y="1068443"/>
                  <a:pt x="195656" y="1063589"/>
                  <a:pt x="206912" y="1058814"/>
                </a:cubicBezTo>
                <a:cubicBezTo>
                  <a:pt x="233786" y="1047801"/>
                  <a:pt x="258179" y="1032144"/>
                  <a:pt x="282102" y="1015886"/>
                </a:cubicBezTo>
                <a:cubicBezTo>
                  <a:pt x="316053" y="991983"/>
                  <a:pt x="349456" y="967297"/>
                  <a:pt x="380561" y="939766"/>
                </a:cubicBezTo>
                <a:cubicBezTo>
                  <a:pt x="396387" y="926327"/>
                  <a:pt x="410595" y="911191"/>
                  <a:pt x="425585" y="896839"/>
                </a:cubicBezTo>
                <a:cubicBezTo>
                  <a:pt x="435666" y="887549"/>
                  <a:pt x="445982" y="878493"/>
                  <a:pt x="455567" y="868682"/>
                </a:cubicBezTo>
                <a:cubicBezTo>
                  <a:pt x="496126" y="825180"/>
                  <a:pt x="539740" y="784732"/>
                  <a:pt x="584426" y="745537"/>
                </a:cubicBezTo>
                <a:cubicBezTo>
                  <a:pt x="597484" y="734029"/>
                  <a:pt x="611456" y="723590"/>
                  <a:pt x="624149" y="711665"/>
                </a:cubicBezTo>
                <a:cubicBezTo>
                  <a:pt x="630077" y="706158"/>
                  <a:pt x="641490" y="693032"/>
                  <a:pt x="647419" y="705349"/>
                </a:cubicBezTo>
                <a:cubicBezTo>
                  <a:pt x="648777" y="711534"/>
                  <a:pt x="647654" y="718084"/>
                  <a:pt x="647993" y="724399"/>
                </a:cubicBezTo>
                <a:cubicBezTo>
                  <a:pt x="647967" y="789690"/>
                  <a:pt x="647836" y="855007"/>
                  <a:pt x="649874" y="920272"/>
                </a:cubicBezTo>
                <a:cubicBezTo>
                  <a:pt x="650161" y="967375"/>
                  <a:pt x="654287" y="1014295"/>
                  <a:pt x="664551" y="1060327"/>
                </a:cubicBezTo>
                <a:cubicBezTo>
                  <a:pt x="669226" y="1082221"/>
                  <a:pt x="674110" y="1104168"/>
                  <a:pt x="681631" y="1125305"/>
                </a:cubicBezTo>
                <a:cubicBezTo>
                  <a:pt x="687690" y="1140780"/>
                  <a:pt x="691268" y="1159047"/>
                  <a:pt x="704535" y="11701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9" name="Google Shape;1019;p25"/>
          <p:cNvSpPr/>
          <p:nvPr/>
        </p:nvSpPr>
        <p:spPr>
          <a:xfrm rot="-867146">
            <a:off x="5014634" y="4249619"/>
            <a:ext cx="640387" cy="580039"/>
          </a:xfrm>
          <a:custGeom>
            <a:avLst/>
            <a:gdLst/>
            <a:ahLst/>
            <a:cxnLst/>
            <a:rect l="l" t="t" r="r" b="b"/>
            <a:pathLst>
              <a:path w="1278603" h="1156657" extrusionOk="0">
                <a:moveTo>
                  <a:pt x="1261582" y="565906"/>
                </a:moveTo>
                <a:cubicBezTo>
                  <a:pt x="1288900" y="583390"/>
                  <a:pt x="1281404" y="606694"/>
                  <a:pt x="1252833" y="615410"/>
                </a:cubicBezTo>
                <a:cubicBezTo>
                  <a:pt x="1231417" y="622142"/>
                  <a:pt x="1210472" y="630597"/>
                  <a:pt x="1188403" y="635086"/>
                </a:cubicBezTo>
                <a:cubicBezTo>
                  <a:pt x="1166831" y="639157"/>
                  <a:pt x="1144763" y="638922"/>
                  <a:pt x="1123008" y="641688"/>
                </a:cubicBezTo>
                <a:cubicBezTo>
                  <a:pt x="1095847" y="645367"/>
                  <a:pt x="1068451" y="644036"/>
                  <a:pt x="1041159" y="644976"/>
                </a:cubicBezTo>
                <a:cubicBezTo>
                  <a:pt x="1007443" y="647220"/>
                  <a:pt x="973831" y="644219"/>
                  <a:pt x="940193" y="642523"/>
                </a:cubicBezTo>
                <a:cubicBezTo>
                  <a:pt x="924235" y="642288"/>
                  <a:pt x="908122" y="640722"/>
                  <a:pt x="892243" y="642184"/>
                </a:cubicBezTo>
                <a:cubicBezTo>
                  <a:pt x="877696" y="647899"/>
                  <a:pt x="891825" y="661964"/>
                  <a:pt x="899033" y="667705"/>
                </a:cubicBezTo>
                <a:cubicBezTo>
                  <a:pt x="909323" y="676160"/>
                  <a:pt x="920710" y="683154"/>
                  <a:pt x="930738" y="691922"/>
                </a:cubicBezTo>
                <a:cubicBezTo>
                  <a:pt x="943614" y="703508"/>
                  <a:pt x="955366" y="716295"/>
                  <a:pt x="968660" y="727412"/>
                </a:cubicBezTo>
                <a:cubicBezTo>
                  <a:pt x="990127" y="745026"/>
                  <a:pt x="1010341" y="764989"/>
                  <a:pt x="1029171" y="785605"/>
                </a:cubicBezTo>
                <a:cubicBezTo>
                  <a:pt x="1046513" y="805751"/>
                  <a:pt x="1061451" y="827827"/>
                  <a:pt x="1077278" y="849147"/>
                </a:cubicBezTo>
                <a:cubicBezTo>
                  <a:pt x="1090284" y="868928"/>
                  <a:pt x="1100548" y="890300"/>
                  <a:pt x="1111282" y="911359"/>
                </a:cubicBezTo>
                <a:cubicBezTo>
                  <a:pt x="1115330" y="919527"/>
                  <a:pt x="1119064" y="927878"/>
                  <a:pt x="1120736" y="936907"/>
                </a:cubicBezTo>
                <a:cubicBezTo>
                  <a:pt x="1122877" y="943431"/>
                  <a:pt x="1119482" y="949433"/>
                  <a:pt x="1114181" y="953243"/>
                </a:cubicBezTo>
                <a:cubicBezTo>
                  <a:pt x="1087698" y="966917"/>
                  <a:pt x="1052284" y="937872"/>
                  <a:pt x="1030921" y="923363"/>
                </a:cubicBezTo>
                <a:cubicBezTo>
                  <a:pt x="1010237" y="906923"/>
                  <a:pt x="991355" y="888186"/>
                  <a:pt x="973047" y="869163"/>
                </a:cubicBezTo>
                <a:cubicBezTo>
                  <a:pt x="963802" y="858568"/>
                  <a:pt x="955157" y="847399"/>
                  <a:pt x="945311" y="837326"/>
                </a:cubicBezTo>
                <a:cubicBezTo>
                  <a:pt x="930843" y="822921"/>
                  <a:pt x="916296" y="808673"/>
                  <a:pt x="903212" y="792990"/>
                </a:cubicBezTo>
                <a:cubicBezTo>
                  <a:pt x="890832" y="779003"/>
                  <a:pt x="876834" y="766633"/>
                  <a:pt x="863880" y="753194"/>
                </a:cubicBezTo>
                <a:cubicBezTo>
                  <a:pt x="846670" y="734536"/>
                  <a:pt x="827605" y="717861"/>
                  <a:pt x="809010" y="700638"/>
                </a:cubicBezTo>
                <a:cubicBezTo>
                  <a:pt x="802010" y="694166"/>
                  <a:pt x="795481" y="687198"/>
                  <a:pt x="788717" y="680492"/>
                </a:cubicBezTo>
                <a:cubicBezTo>
                  <a:pt x="783076" y="675899"/>
                  <a:pt x="776207" y="680648"/>
                  <a:pt x="775215" y="687016"/>
                </a:cubicBezTo>
                <a:cubicBezTo>
                  <a:pt x="768764" y="738711"/>
                  <a:pt x="767354" y="790902"/>
                  <a:pt x="762914" y="842832"/>
                </a:cubicBezTo>
                <a:cubicBezTo>
                  <a:pt x="756933" y="917988"/>
                  <a:pt x="741812" y="992151"/>
                  <a:pt x="724262" y="1065375"/>
                </a:cubicBezTo>
                <a:cubicBezTo>
                  <a:pt x="719326" y="1086878"/>
                  <a:pt x="713188" y="1108094"/>
                  <a:pt x="705928" y="1128944"/>
                </a:cubicBezTo>
                <a:cubicBezTo>
                  <a:pt x="702507" y="1138965"/>
                  <a:pt x="697597" y="1148359"/>
                  <a:pt x="690989" y="1156657"/>
                </a:cubicBezTo>
                <a:cubicBezTo>
                  <a:pt x="677722" y="1145489"/>
                  <a:pt x="674144" y="1127222"/>
                  <a:pt x="668033" y="1111721"/>
                </a:cubicBezTo>
                <a:cubicBezTo>
                  <a:pt x="660511" y="1090610"/>
                  <a:pt x="655654" y="1068637"/>
                  <a:pt x="650953" y="1046743"/>
                </a:cubicBezTo>
                <a:cubicBezTo>
                  <a:pt x="640663" y="1000710"/>
                  <a:pt x="636536" y="953791"/>
                  <a:pt x="636275" y="906688"/>
                </a:cubicBezTo>
                <a:cubicBezTo>
                  <a:pt x="634238" y="841423"/>
                  <a:pt x="634343" y="776106"/>
                  <a:pt x="634395" y="710815"/>
                </a:cubicBezTo>
                <a:cubicBezTo>
                  <a:pt x="634055" y="704500"/>
                  <a:pt x="635178" y="697950"/>
                  <a:pt x="633820" y="691765"/>
                </a:cubicBezTo>
                <a:cubicBezTo>
                  <a:pt x="627918" y="679448"/>
                  <a:pt x="616479" y="692600"/>
                  <a:pt x="610551" y="698080"/>
                </a:cubicBezTo>
                <a:cubicBezTo>
                  <a:pt x="597858" y="710006"/>
                  <a:pt x="583886" y="720444"/>
                  <a:pt x="570828" y="731952"/>
                </a:cubicBezTo>
                <a:cubicBezTo>
                  <a:pt x="526116" y="771148"/>
                  <a:pt x="482528" y="811596"/>
                  <a:pt x="441969" y="855097"/>
                </a:cubicBezTo>
                <a:cubicBezTo>
                  <a:pt x="432384" y="864909"/>
                  <a:pt x="422094" y="873964"/>
                  <a:pt x="411987" y="883254"/>
                </a:cubicBezTo>
                <a:cubicBezTo>
                  <a:pt x="397022" y="897581"/>
                  <a:pt x="382815" y="912742"/>
                  <a:pt x="366989" y="926181"/>
                </a:cubicBezTo>
                <a:cubicBezTo>
                  <a:pt x="335884" y="953712"/>
                  <a:pt x="302481" y="978425"/>
                  <a:pt x="268529" y="1002302"/>
                </a:cubicBezTo>
                <a:cubicBezTo>
                  <a:pt x="244607" y="1018560"/>
                  <a:pt x="220214" y="1034243"/>
                  <a:pt x="193340" y="1045256"/>
                </a:cubicBezTo>
                <a:cubicBezTo>
                  <a:pt x="182084" y="1050031"/>
                  <a:pt x="170776" y="1054859"/>
                  <a:pt x="158762" y="1057468"/>
                </a:cubicBezTo>
                <a:cubicBezTo>
                  <a:pt x="154244" y="1057573"/>
                  <a:pt x="147062" y="1061148"/>
                  <a:pt x="143902" y="1056868"/>
                </a:cubicBezTo>
                <a:cubicBezTo>
                  <a:pt x="134918" y="1030407"/>
                  <a:pt x="150170" y="1004312"/>
                  <a:pt x="163515" y="982209"/>
                </a:cubicBezTo>
                <a:cubicBezTo>
                  <a:pt x="171507" y="969265"/>
                  <a:pt x="179812" y="956452"/>
                  <a:pt x="189031" y="944318"/>
                </a:cubicBezTo>
                <a:cubicBezTo>
                  <a:pt x="214938" y="911464"/>
                  <a:pt x="245625" y="882811"/>
                  <a:pt x="277696" y="856089"/>
                </a:cubicBezTo>
                <a:cubicBezTo>
                  <a:pt x="299765" y="836074"/>
                  <a:pt x="322329" y="816658"/>
                  <a:pt x="345364" y="797739"/>
                </a:cubicBezTo>
                <a:cubicBezTo>
                  <a:pt x="377566" y="772766"/>
                  <a:pt x="409271" y="747140"/>
                  <a:pt x="442491" y="723602"/>
                </a:cubicBezTo>
                <a:cubicBezTo>
                  <a:pt x="457743" y="712120"/>
                  <a:pt x="470201" y="697428"/>
                  <a:pt x="485897" y="686494"/>
                </a:cubicBezTo>
                <a:cubicBezTo>
                  <a:pt x="492243" y="681640"/>
                  <a:pt x="499112" y="677465"/>
                  <a:pt x="505301" y="672454"/>
                </a:cubicBezTo>
                <a:cubicBezTo>
                  <a:pt x="506477" y="671280"/>
                  <a:pt x="507364" y="669532"/>
                  <a:pt x="507600" y="667888"/>
                </a:cubicBezTo>
                <a:cubicBezTo>
                  <a:pt x="507547" y="655414"/>
                  <a:pt x="490128" y="658259"/>
                  <a:pt x="481509" y="657136"/>
                </a:cubicBezTo>
                <a:cubicBezTo>
                  <a:pt x="441185" y="655414"/>
                  <a:pt x="401044" y="659955"/>
                  <a:pt x="360903" y="662982"/>
                </a:cubicBezTo>
                <a:cubicBezTo>
                  <a:pt x="305536" y="666061"/>
                  <a:pt x="250143" y="669401"/>
                  <a:pt x="194698" y="670236"/>
                </a:cubicBezTo>
                <a:cubicBezTo>
                  <a:pt x="143849" y="670054"/>
                  <a:pt x="91538" y="672141"/>
                  <a:pt x="42439" y="656954"/>
                </a:cubicBezTo>
                <a:cubicBezTo>
                  <a:pt x="27579" y="651160"/>
                  <a:pt x="836" y="635529"/>
                  <a:pt x="0" y="618019"/>
                </a:cubicBezTo>
                <a:cubicBezTo>
                  <a:pt x="2377" y="608625"/>
                  <a:pt x="13450" y="605859"/>
                  <a:pt x="21389" y="602466"/>
                </a:cubicBezTo>
                <a:cubicBezTo>
                  <a:pt x="56046" y="589914"/>
                  <a:pt x="91669" y="589940"/>
                  <a:pt x="128493" y="588923"/>
                </a:cubicBezTo>
                <a:cubicBezTo>
                  <a:pt x="169966" y="588244"/>
                  <a:pt x="211387" y="586000"/>
                  <a:pt x="252807" y="583912"/>
                </a:cubicBezTo>
                <a:cubicBezTo>
                  <a:pt x="321415" y="583286"/>
                  <a:pt x="389971" y="579450"/>
                  <a:pt x="458579" y="579711"/>
                </a:cubicBezTo>
                <a:cubicBezTo>
                  <a:pt x="471298" y="579059"/>
                  <a:pt x="502611" y="589497"/>
                  <a:pt x="510472" y="579894"/>
                </a:cubicBezTo>
                <a:cubicBezTo>
                  <a:pt x="518830" y="562462"/>
                  <a:pt x="490206" y="534800"/>
                  <a:pt x="479864" y="521831"/>
                </a:cubicBezTo>
                <a:cubicBezTo>
                  <a:pt x="462549" y="500537"/>
                  <a:pt x="445129" y="479321"/>
                  <a:pt x="426273" y="459332"/>
                </a:cubicBezTo>
                <a:cubicBezTo>
                  <a:pt x="415461" y="447459"/>
                  <a:pt x="406007" y="434463"/>
                  <a:pt x="396317" y="421728"/>
                </a:cubicBezTo>
                <a:cubicBezTo>
                  <a:pt x="378741" y="399234"/>
                  <a:pt x="360303" y="377444"/>
                  <a:pt x="343875" y="354063"/>
                </a:cubicBezTo>
                <a:cubicBezTo>
                  <a:pt x="321128" y="325227"/>
                  <a:pt x="302664" y="293625"/>
                  <a:pt x="285087" y="261476"/>
                </a:cubicBezTo>
                <a:cubicBezTo>
                  <a:pt x="273492" y="241095"/>
                  <a:pt x="259885" y="221863"/>
                  <a:pt x="249438" y="200830"/>
                </a:cubicBezTo>
                <a:cubicBezTo>
                  <a:pt x="234787" y="171107"/>
                  <a:pt x="223896" y="139635"/>
                  <a:pt x="217054" y="107199"/>
                </a:cubicBezTo>
                <a:cubicBezTo>
                  <a:pt x="214912" y="93838"/>
                  <a:pt x="210551" y="78859"/>
                  <a:pt x="217524" y="66255"/>
                </a:cubicBezTo>
                <a:cubicBezTo>
                  <a:pt x="243510" y="55869"/>
                  <a:pt x="278637" y="76510"/>
                  <a:pt x="299504" y="92246"/>
                </a:cubicBezTo>
                <a:cubicBezTo>
                  <a:pt x="332750" y="118837"/>
                  <a:pt x="359624" y="152501"/>
                  <a:pt x="384904" y="186503"/>
                </a:cubicBezTo>
                <a:cubicBezTo>
                  <a:pt x="398198" y="209154"/>
                  <a:pt x="413032" y="230735"/>
                  <a:pt x="428702" y="251820"/>
                </a:cubicBezTo>
                <a:cubicBezTo>
                  <a:pt x="455393" y="293651"/>
                  <a:pt x="482711" y="335483"/>
                  <a:pt x="505249" y="379793"/>
                </a:cubicBezTo>
                <a:cubicBezTo>
                  <a:pt x="517263" y="405053"/>
                  <a:pt x="531757" y="428957"/>
                  <a:pt x="546330" y="452782"/>
                </a:cubicBezTo>
                <a:cubicBezTo>
                  <a:pt x="555288" y="466039"/>
                  <a:pt x="561295" y="481774"/>
                  <a:pt x="572891" y="493021"/>
                </a:cubicBezTo>
                <a:cubicBezTo>
                  <a:pt x="577017" y="496205"/>
                  <a:pt x="583416" y="493439"/>
                  <a:pt x="583677" y="488142"/>
                </a:cubicBezTo>
                <a:cubicBezTo>
                  <a:pt x="587464" y="486419"/>
                  <a:pt x="586106" y="481905"/>
                  <a:pt x="586654" y="478565"/>
                </a:cubicBezTo>
                <a:cubicBezTo>
                  <a:pt x="587281" y="470501"/>
                  <a:pt x="588299" y="462464"/>
                  <a:pt x="589318" y="454426"/>
                </a:cubicBezTo>
                <a:cubicBezTo>
                  <a:pt x="592347" y="429009"/>
                  <a:pt x="596944" y="403827"/>
                  <a:pt x="600809" y="378566"/>
                </a:cubicBezTo>
                <a:cubicBezTo>
                  <a:pt x="604492" y="351975"/>
                  <a:pt x="610629" y="325775"/>
                  <a:pt x="613841" y="299132"/>
                </a:cubicBezTo>
                <a:cubicBezTo>
                  <a:pt x="621702" y="249185"/>
                  <a:pt x="633037" y="199786"/>
                  <a:pt x="643745" y="150387"/>
                </a:cubicBezTo>
                <a:cubicBezTo>
                  <a:pt x="654714" y="109626"/>
                  <a:pt x="668608" y="45979"/>
                  <a:pt x="700548" y="17717"/>
                </a:cubicBezTo>
                <a:cubicBezTo>
                  <a:pt x="716819" y="2373"/>
                  <a:pt x="750639" y="-10727"/>
                  <a:pt x="765134" y="13046"/>
                </a:cubicBezTo>
                <a:cubicBezTo>
                  <a:pt x="769548" y="27111"/>
                  <a:pt x="768033" y="42899"/>
                  <a:pt x="768555" y="57565"/>
                </a:cubicBezTo>
                <a:cubicBezTo>
                  <a:pt x="768947" y="90158"/>
                  <a:pt x="763828" y="122439"/>
                  <a:pt x="760694" y="154823"/>
                </a:cubicBezTo>
                <a:cubicBezTo>
                  <a:pt x="757978" y="181780"/>
                  <a:pt x="754531" y="208632"/>
                  <a:pt x="749569" y="235250"/>
                </a:cubicBezTo>
                <a:cubicBezTo>
                  <a:pt x="740297" y="294643"/>
                  <a:pt x="730190" y="353984"/>
                  <a:pt x="723191" y="413691"/>
                </a:cubicBezTo>
                <a:cubicBezTo>
                  <a:pt x="720893" y="432088"/>
                  <a:pt x="719247" y="450538"/>
                  <a:pt x="718229" y="469066"/>
                </a:cubicBezTo>
                <a:cubicBezTo>
                  <a:pt x="718177" y="472563"/>
                  <a:pt x="717158" y="476529"/>
                  <a:pt x="717811" y="480078"/>
                </a:cubicBezTo>
                <a:cubicBezTo>
                  <a:pt x="718986" y="484332"/>
                  <a:pt x="724209" y="486576"/>
                  <a:pt x="728101" y="484358"/>
                </a:cubicBezTo>
                <a:cubicBezTo>
                  <a:pt x="734473" y="480287"/>
                  <a:pt x="739305" y="474076"/>
                  <a:pt x="745207" y="469327"/>
                </a:cubicBezTo>
                <a:cubicBezTo>
                  <a:pt x="762810" y="455444"/>
                  <a:pt x="778793" y="439787"/>
                  <a:pt x="793496" y="422903"/>
                </a:cubicBezTo>
                <a:cubicBezTo>
                  <a:pt x="807730" y="407532"/>
                  <a:pt x="823452" y="393676"/>
                  <a:pt x="837189" y="377862"/>
                </a:cubicBezTo>
                <a:cubicBezTo>
                  <a:pt x="854609" y="356855"/>
                  <a:pt x="875398" y="339293"/>
                  <a:pt x="895063" y="320530"/>
                </a:cubicBezTo>
                <a:cubicBezTo>
                  <a:pt x="905223" y="310483"/>
                  <a:pt x="915643" y="300645"/>
                  <a:pt x="926403" y="291251"/>
                </a:cubicBezTo>
                <a:cubicBezTo>
                  <a:pt x="953616" y="266982"/>
                  <a:pt x="982188" y="242530"/>
                  <a:pt x="1010524" y="219331"/>
                </a:cubicBezTo>
                <a:cubicBezTo>
                  <a:pt x="1035988" y="198820"/>
                  <a:pt x="1061713" y="177865"/>
                  <a:pt x="1091799" y="164374"/>
                </a:cubicBezTo>
                <a:cubicBezTo>
                  <a:pt x="1117158" y="152292"/>
                  <a:pt x="1156411" y="145925"/>
                  <a:pt x="1162809" y="182328"/>
                </a:cubicBezTo>
                <a:cubicBezTo>
                  <a:pt x="1161843" y="205866"/>
                  <a:pt x="1147296" y="225673"/>
                  <a:pt x="1133611" y="244174"/>
                </a:cubicBezTo>
                <a:cubicBezTo>
                  <a:pt x="1115695" y="267947"/>
                  <a:pt x="1092530" y="286345"/>
                  <a:pt x="1069756" y="305160"/>
                </a:cubicBezTo>
                <a:cubicBezTo>
                  <a:pt x="1051449" y="322252"/>
                  <a:pt x="1032645" y="338797"/>
                  <a:pt x="1014207" y="355733"/>
                </a:cubicBezTo>
                <a:cubicBezTo>
                  <a:pt x="996317" y="373582"/>
                  <a:pt x="976703" y="389579"/>
                  <a:pt x="958161" y="406723"/>
                </a:cubicBezTo>
                <a:cubicBezTo>
                  <a:pt x="939749" y="425016"/>
                  <a:pt x="919848" y="441222"/>
                  <a:pt x="900887" y="459071"/>
                </a:cubicBezTo>
                <a:cubicBezTo>
                  <a:pt x="891276" y="468518"/>
                  <a:pt x="881509" y="477886"/>
                  <a:pt x="871428" y="486863"/>
                </a:cubicBezTo>
                <a:cubicBezTo>
                  <a:pt x="862287" y="495083"/>
                  <a:pt x="853173" y="503355"/>
                  <a:pt x="844763" y="512358"/>
                </a:cubicBezTo>
                <a:cubicBezTo>
                  <a:pt x="841133" y="516586"/>
                  <a:pt x="835074" y="521309"/>
                  <a:pt x="837790" y="527546"/>
                </a:cubicBezTo>
                <a:cubicBezTo>
                  <a:pt x="843301" y="538088"/>
                  <a:pt x="870122" y="532400"/>
                  <a:pt x="880778" y="532922"/>
                </a:cubicBezTo>
                <a:cubicBezTo>
                  <a:pt x="927604" y="531460"/>
                  <a:pt x="974457" y="533365"/>
                  <a:pt x="1021232" y="535714"/>
                </a:cubicBezTo>
                <a:cubicBezTo>
                  <a:pt x="1068085" y="539498"/>
                  <a:pt x="1115068" y="544351"/>
                  <a:pt x="1161921" y="548475"/>
                </a:cubicBezTo>
                <a:cubicBezTo>
                  <a:pt x="1175110" y="549753"/>
                  <a:pt x="1188273" y="551345"/>
                  <a:pt x="1201409" y="552911"/>
                </a:cubicBezTo>
                <a:cubicBezTo>
                  <a:pt x="1221676" y="555938"/>
                  <a:pt x="1242961" y="557008"/>
                  <a:pt x="1261582" y="5659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0" name="Google Shape;1020;p25"/>
          <p:cNvSpPr/>
          <p:nvPr/>
        </p:nvSpPr>
        <p:spPr>
          <a:xfrm rot="-412610">
            <a:off x="5494404" y="294253"/>
            <a:ext cx="949801" cy="809511"/>
          </a:xfrm>
          <a:custGeom>
            <a:avLst/>
            <a:gdLst/>
            <a:ahLst/>
            <a:cxnLst/>
            <a:rect l="l" t="t" r="r" b="b"/>
            <a:pathLst>
              <a:path w="1895413" h="1614467" extrusionOk="0">
                <a:moveTo>
                  <a:pt x="1875310" y="265268"/>
                </a:moveTo>
                <a:cubicBezTo>
                  <a:pt x="1858062" y="205386"/>
                  <a:pt x="1822505" y="153056"/>
                  <a:pt x="1779291" y="108809"/>
                </a:cubicBezTo>
                <a:cubicBezTo>
                  <a:pt x="1721065" y="43008"/>
                  <a:pt x="1636722" y="-1657"/>
                  <a:pt x="1547716" y="544"/>
                </a:cubicBezTo>
                <a:cubicBezTo>
                  <a:pt x="1499422" y="-1923"/>
                  <a:pt x="1451393" y="4111"/>
                  <a:pt x="1404654" y="16368"/>
                </a:cubicBezTo>
                <a:cubicBezTo>
                  <a:pt x="1377171" y="22971"/>
                  <a:pt x="1349764" y="30902"/>
                  <a:pt x="1324783" y="44374"/>
                </a:cubicBezTo>
                <a:cubicBezTo>
                  <a:pt x="1308294" y="53519"/>
                  <a:pt x="1294230" y="66383"/>
                  <a:pt x="1279105" y="77540"/>
                </a:cubicBezTo>
                <a:cubicBezTo>
                  <a:pt x="1255603" y="95451"/>
                  <a:pt x="1230356" y="110934"/>
                  <a:pt x="1207347" y="129453"/>
                </a:cubicBezTo>
                <a:cubicBezTo>
                  <a:pt x="1184792" y="147630"/>
                  <a:pt x="1164436" y="168311"/>
                  <a:pt x="1143245" y="188006"/>
                </a:cubicBezTo>
                <a:cubicBezTo>
                  <a:pt x="1114815" y="214645"/>
                  <a:pt x="1085210" y="240564"/>
                  <a:pt x="1063148" y="273009"/>
                </a:cubicBezTo>
                <a:cubicBezTo>
                  <a:pt x="1030130" y="321051"/>
                  <a:pt x="999843" y="370914"/>
                  <a:pt x="970237" y="421119"/>
                </a:cubicBezTo>
                <a:cubicBezTo>
                  <a:pt x="954430" y="447227"/>
                  <a:pt x="940442" y="474663"/>
                  <a:pt x="930586" y="503580"/>
                </a:cubicBezTo>
                <a:cubicBezTo>
                  <a:pt x="921943" y="478610"/>
                  <a:pt x="906856" y="456335"/>
                  <a:pt x="892565" y="434325"/>
                </a:cubicBezTo>
                <a:cubicBezTo>
                  <a:pt x="868494" y="398578"/>
                  <a:pt x="842717" y="363970"/>
                  <a:pt x="814590" y="331297"/>
                </a:cubicBezTo>
                <a:cubicBezTo>
                  <a:pt x="781914" y="294108"/>
                  <a:pt x="749541" y="256198"/>
                  <a:pt x="711520" y="224360"/>
                </a:cubicBezTo>
                <a:cubicBezTo>
                  <a:pt x="670429" y="191269"/>
                  <a:pt x="626001" y="162239"/>
                  <a:pt x="579186" y="137991"/>
                </a:cubicBezTo>
                <a:cubicBezTo>
                  <a:pt x="488171" y="87255"/>
                  <a:pt x="392569" y="64524"/>
                  <a:pt x="288400" y="69913"/>
                </a:cubicBezTo>
                <a:cubicBezTo>
                  <a:pt x="216414" y="71810"/>
                  <a:pt x="154815" y="101751"/>
                  <a:pt x="107506" y="155864"/>
                </a:cubicBezTo>
                <a:cubicBezTo>
                  <a:pt x="72329" y="193622"/>
                  <a:pt x="53754" y="242575"/>
                  <a:pt x="39273" y="291262"/>
                </a:cubicBezTo>
                <a:cubicBezTo>
                  <a:pt x="16453" y="365374"/>
                  <a:pt x="-188" y="441877"/>
                  <a:pt x="2" y="519783"/>
                </a:cubicBezTo>
                <a:cubicBezTo>
                  <a:pt x="760" y="612110"/>
                  <a:pt x="19827" y="706600"/>
                  <a:pt x="64292" y="788150"/>
                </a:cubicBezTo>
                <a:cubicBezTo>
                  <a:pt x="104360" y="852509"/>
                  <a:pt x="150455" y="913833"/>
                  <a:pt x="202654" y="968895"/>
                </a:cubicBezTo>
                <a:cubicBezTo>
                  <a:pt x="244806" y="1013408"/>
                  <a:pt x="293820" y="1050217"/>
                  <a:pt x="344465" y="1084408"/>
                </a:cubicBezTo>
                <a:cubicBezTo>
                  <a:pt x="436807" y="1148616"/>
                  <a:pt x="526685" y="1216580"/>
                  <a:pt x="624258" y="1272857"/>
                </a:cubicBezTo>
                <a:cubicBezTo>
                  <a:pt x="739913" y="1338658"/>
                  <a:pt x="841921" y="1424686"/>
                  <a:pt x="950411" y="1501188"/>
                </a:cubicBezTo>
                <a:cubicBezTo>
                  <a:pt x="983542" y="1525741"/>
                  <a:pt x="1016105" y="1551166"/>
                  <a:pt x="1047719" y="1577653"/>
                </a:cubicBezTo>
                <a:cubicBezTo>
                  <a:pt x="1058826" y="1586912"/>
                  <a:pt x="1070198" y="1595868"/>
                  <a:pt x="1081722" y="1604596"/>
                </a:cubicBezTo>
                <a:cubicBezTo>
                  <a:pt x="1086688" y="1608049"/>
                  <a:pt x="1091237" y="1612755"/>
                  <a:pt x="1097340" y="1614007"/>
                </a:cubicBezTo>
                <a:cubicBezTo>
                  <a:pt x="1112162" y="1617119"/>
                  <a:pt x="1122889" y="1603723"/>
                  <a:pt x="1133731" y="1595489"/>
                </a:cubicBezTo>
                <a:cubicBezTo>
                  <a:pt x="1157423" y="1575983"/>
                  <a:pt x="1180470" y="1555719"/>
                  <a:pt x="1203935" y="1535949"/>
                </a:cubicBezTo>
                <a:cubicBezTo>
                  <a:pt x="1267126" y="1485212"/>
                  <a:pt x="1324707" y="1427949"/>
                  <a:pt x="1380924" y="1369661"/>
                </a:cubicBezTo>
                <a:cubicBezTo>
                  <a:pt x="1435283" y="1307769"/>
                  <a:pt x="1488770" y="1244851"/>
                  <a:pt x="1536343" y="1177494"/>
                </a:cubicBezTo>
                <a:cubicBezTo>
                  <a:pt x="1597791" y="1096058"/>
                  <a:pt x="1659769" y="1014546"/>
                  <a:pt x="1712801" y="927266"/>
                </a:cubicBezTo>
                <a:cubicBezTo>
                  <a:pt x="1737820" y="883702"/>
                  <a:pt x="1757760" y="837406"/>
                  <a:pt x="1780314" y="792552"/>
                </a:cubicBezTo>
                <a:cubicBezTo>
                  <a:pt x="1812535" y="728116"/>
                  <a:pt x="1838123" y="660683"/>
                  <a:pt x="1857342" y="591277"/>
                </a:cubicBezTo>
                <a:cubicBezTo>
                  <a:pt x="1891269" y="475460"/>
                  <a:pt x="1913634" y="384537"/>
                  <a:pt x="1875310" y="265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1" name="Google Shape;1021;p25"/>
          <p:cNvSpPr/>
          <p:nvPr/>
        </p:nvSpPr>
        <p:spPr>
          <a:xfrm rot="-412610">
            <a:off x="5494404" y="294253"/>
            <a:ext cx="949801" cy="809511"/>
          </a:xfrm>
          <a:custGeom>
            <a:avLst/>
            <a:gdLst/>
            <a:ahLst/>
            <a:cxnLst/>
            <a:rect l="l" t="t" r="r" b="b"/>
            <a:pathLst>
              <a:path w="1895413" h="1614467" extrusionOk="0">
                <a:moveTo>
                  <a:pt x="1097340" y="1614007"/>
                </a:moveTo>
                <a:cubicBezTo>
                  <a:pt x="1091237" y="1612755"/>
                  <a:pt x="1086688" y="1608049"/>
                  <a:pt x="1081722" y="1604596"/>
                </a:cubicBezTo>
                <a:cubicBezTo>
                  <a:pt x="1070198" y="1595868"/>
                  <a:pt x="1058826" y="1586912"/>
                  <a:pt x="1047719" y="1577653"/>
                </a:cubicBezTo>
                <a:cubicBezTo>
                  <a:pt x="1016105" y="1551166"/>
                  <a:pt x="983542" y="1525741"/>
                  <a:pt x="950411" y="1501188"/>
                </a:cubicBezTo>
                <a:cubicBezTo>
                  <a:pt x="841921" y="1424686"/>
                  <a:pt x="739913" y="1338658"/>
                  <a:pt x="624258" y="1272857"/>
                </a:cubicBezTo>
                <a:cubicBezTo>
                  <a:pt x="526685" y="1216580"/>
                  <a:pt x="436807" y="1148616"/>
                  <a:pt x="344465" y="1084408"/>
                </a:cubicBezTo>
                <a:cubicBezTo>
                  <a:pt x="293820" y="1050217"/>
                  <a:pt x="244806" y="1013408"/>
                  <a:pt x="202654" y="968895"/>
                </a:cubicBezTo>
                <a:cubicBezTo>
                  <a:pt x="150455" y="913833"/>
                  <a:pt x="104360" y="852509"/>
                  <a:pt x="64292" y="788150"/>
                </a:cubicBezTo>
                <a:cubicBezTo>
                  <a:pt x="19827" y="706600"/>
                  <a:pt x="760" y="612110"/>
                  <a:pt x="2" y="519783"/>
                </a:cubicBezTo>
                <a:cubicBezTo>
                  <a:pt x="-188" y="441877"/>
                  <a:pt x="16453" y="365374"/>
                  <a:pt x="39273" y="291262"/>
                </a:cubicBezTo>
                <a:cubicBezTo>
                  <a:pt x="53754" y="242575"/>
                  <a:pt x="72329" y="193622"/>
                  <a:pt x="107506" y="155864"/>
                </a:cubicBezTo>
                <a:cubicBezTo>
                  <a:pt x="154815" y="101751"/>
                  <a:pt x="216414" y="71810"/>
                  <a:pt x="288400" y="69913"/>
                </a:cubicBezTo>
                <a:cubicBezTo>
                  <a:pt x="392569" y="64524"/>
                  <a:pt x="488171" y="87255"/>
                  <a:pt x="579186" y="137991"/>
                </a:cubicBezTo>
                <a:cubicBezTo>
                  <a:pt x="626001" y="162239"/>
                  <a:pt x="670429" y="191269"/>
                  <a:pt x="711520" y="224360"/>
                </a:cubicBezTo>
                <a:cubicBezTo>
                  <a:pt x="749541" y="256198"/>
                  <a:pt x="781914" y="294108"/>
                  <a:pt x="814590" y="331297"/>
                </a:cubicBezTo>
                <a:cubicBezTo>
                  <a:pt x="842717" y="363970"/>
                  <a:pt x="868494" y="398578"/>
                  <a:pt x="892565" y="434325"/>
                </a:cubicBezTo>
                <a:cubicBezTo>
                  <a:pt x="906856" y="456335"/>
                  <a:pt x="921943" y="478610"/>
                  <a:pt x="930586" y="503580"/>
                </a:cubicBezTo>
                <a:cubicBezTo>
                  <a:pt x="940442" y="474663"/>
                  <a:pt x="954430" y="447227"/>
                  <a:pt x="970237" y="421119"/>
                </a:cubicBezTo>
                <a:cubicBezTo>
                  <a:pt x="999843" y="370914"/>
                  <a:pt x="1030130" y="321051"/>
                  <a:pt x="1063148" y="273009"/>
                </a:cubicBezTo>
                <a:cubicBezTo>
                  <a:pt x="1085210" y="240564"/>
                  <a:pt x="1114815" y="214645"/>
                  <a:pt x="1143245" y="188006"/>
                </a:cubicBezTo>
                <a:cubicBezTo>
                  <a:pt x="1164436" y="168311"/>
                  <a:pt x="1184792" y="147630"/>
                  <a:pt x="1207347" y="129453"/>
                </a:cubicBezTo>
                <a:cubicBezTo>
                  <a:pt x="1230356" y="110934"/>
                  <a:pt x="1255603" y="95451"/>
                  <a:pt x="1279105" y="77540"/>
                </a:cubicBezTo>
                <a:cubicBezTo>
                  <a:pt x="1294230" y="66383"/>
                  <a:pt x="1308294" y="53519"/>
                  <a:pt x="1324783" y="44374"/>
                </a:cubicBezTo>
                <a:cubicBezTo>
                  <a:pt x="1349764" y="30902"/>
                  <a:pt x="1377171" y="22971"/>
                  <a:pt x="1404654" y="16368"/>
                </a:cubicBezTo>
                <a:cubicBezTo>
                  <a:pt x="1451393" y="4111"/>
                  <a:pt x="1499422" y="-1923"/>
                  <a:pt x="1547716" y="544"/>
                </a:cubicBezTo>
                <a:cubicBezTo>
                  <a:pt x="1636722" y="-1657"/>
                  <a:pt x="1721065" y="43008"/>
                  <a:pt x="1779291" y="108809"/>
                </a:cubicBezTo>
                <a:cubicBezTo>
                  <a:pt x="1822505" y="153056"/>
                  <a:pt x="1858062" y="205386"/>
                  <a:pt x="1875310" y="265268"/>
                </a:cubicBezTo>
                <a:cubicBezTo>
                  <a:pt x="1913634" y="384537"/>
                  <a:pt x="1891269" y="475460"/>
                  <a:pt x="1857342" y="591277"/>
                </a:cubicBezTo>
                <a:cubicBezTo>
                  <a:pt x="1838123" y="660683"/>
                  <a:pt x="1812535" y="728116"/>
                  <a:pt x="1780314" y="792552"/>
                </a:cubicBezTo>
                <a:cubicBezTo>
                  <a:pt x="1757760" y="837406"/>
                  <a:pt x="1737820" y="883702"/>
                  <a:pt x="1712801" y="927266"/>
                </a:cubicBezTo>
                <a:cubicBezTo>
                  <a:pt x="1659769" y="1014546"/>
                  <a:pt x="1597791" y="1096058"/>
                  <a:pt x="1536343" y="1177494"/>
                </a:cubicBezTo>
                <a:cubicBezTo>
                  <a:pt x="1488770" y="1244851"/>
                  <a:pt x="1435283" y="1307769"/>
                  <a:pt x="1380924" y="1369661"/>
                </a:cubicBezTo>
                <a:cubicBezTo>
                  <a:pt x="1324707" y="1427949"/>
                  <a:pt x="1267126" y="1485212"/>
                  <a:pt x="1203935" y="1535949"/>
                </a:cubicBezTo>
                <a:cubicBezTo>
                  <a:pt x="1180470" y="1555719"/>
                  <a:pt x="1157423" y="1575983"/>
                  <a:pt x="1133731" y="1595489"/>
                </a:cubicBezTo>
                <a:cubicBezTo>
                  <a:pt x="1122889" y="1603723"/>
                  <a:pt x="1112162" y="1617119"/>
                  <a:pt x="1097340" y="1614007"/>
                </a:cubicBezTo>
                <a:close/>
                <a:moveTo>
                  <a:pt x="549543" y="1199769"/>
                </a:moveTo>
                <a:cubicBezTo>
                  <a:pt x="643553" y="1258588"/>
                  <a:pt x="740595" y="1312854"/>
                  <a:pt x="827554" y="1382222"/>
                </a:cubicBezTo>
                <a:cubicBezTo>
                  <a:pt x="875052" y="1419828"/>
                  <a:pt x="925696" y="1453184"/>
                  <a:pt x="973914" y="1489880"/>
                </a:cubicBezTo>
                <a:cubicBezTo>
                  <a:pt x="1017962" y="1521908"/>
                  <a:pt x="1058675" y="1558224"/>
                  <a:pt x="1102116" y="1590973"/>
                </a:cubicBezTo>
                <a:cubicBezTo>
                  <a:pt x="1149652" y="1553329"/>
                  <a:pt x="1194951" y="1512763"/>
                  <a:pt x="1241691" y="1474056"/>
                </a:cubicBezTo>
                <a:cubicBezTo>
                  <a:pt x="1278082" y="1440851"/>
                  <a:pt x="1312615" y="1405712"/>
                  <a:pt x="1347641" y="1371103"/>
                </a:cubicBezTo>
                <a:cubicBezTo>
                  <a:pt x="1391348" y="1325452"/>
                  <a:pt x="1430620" y="1275627"/>
                  <a:pt x="1470953" y="1226978"/>
                </a:cubicBezTo>
                <a:cubicBezTo>
                  <a:pt x="1500407" y="1188385"/>
                  <a:pt x="1528231" y="1148540"/>
                  <a:pt x="1558254" y="1110326"/>
                </a:cubicBezTo>
                <a:cubicBezTo>
                  <a:pt x="1603136" y="1049572"/>
                  <a:pt x="1647866" y="988438"/>
                  <a:pt x="1687669" y="924193"/>
                </a:cubicBezTo>
                <a:cubicBezTo>
                  <a:pt x="1710224" y="887194"/>
                  <a:pt x="1727509" y="847386"/>
                  <a:pt x="1746691" y="808642"/>
                </a:cubicBezTo>
                <a:cubicBezTo>
                  <a:pt x="1767350" y="766634"/>
                  <a:pt x="1787517" y="724360"/>
                  <a:pt x="1804272" y="680606"/>
                </a:cubicBezTo>
                <a:cubicBezTo>
                  <a:pt x="1822315" y="631653"/>
                  <a:pt x="1836417" y="581372"/>
                  <a:pt x="1849836" y="530978"/>
                </a:cubicBezTo>
                <a:cubicBezTo>
                  <a:pt x="1864999" y="476599"/>
                  <a:pt x="1875954" y="421233"/>
                  <a:pt x="1871746" y="364729"/>
                </a:cubicBezTo>
                <a:cubicBezTo>
                  <a:pt x="1864013" y="289175"/>
                  <a:pt x="1840094" y="213241"/>
                  <a:pt x="1789602" y="155181"/>
                </a:cubicBezTo>
                <a:cubicBezTo>
                  <a:pt x="1751581" y="109909"/>
                  <a:pt x="1708139" y="66497"/>
                  <a:pt x="1652340" y="44412"/>
                </a:cubicBezTo>
                <a:cubicBezTo>
                  <a:pt x="1615228" y="27221"/>
                  <a:pt x="1574592" y="22933"/>
                  <a:pt x="1534145" y="23502"/>
                </a:cubicBezTo>
                <a:cubicBezTo>
                  <a:pt x="1503554" y="22440"/>
                  <a:pt x="1473076" y="25210"/>
                  <a:pt x="1443130" y="31433"/>
                </a:cubicBezTo>
                <a:cubicBezTo>
                  <a:pt x="1405450" y="39706"/>
                  <a:pt x="1369286" y="47030"/>
                  <a:pt x="1335852" y="64714"/>
                </a:cubicBezTo>
                <a:cubicBezTo>
                  <a:pt x="1301660" y="87748"/>
                  <a:pt x="1269780" y="114198"/>
                  <a:pt x="1235398" y="137080"/>
                </a:cubicBezTo>
                <a:cubicBezTo>
                  <a:pt x="1206096" y="158521"/>
                  <a:pt x="1182859" y="183035"/>
                  <a:pt x="1156589" y="207245"/>
                </a:cubicBezTo>
                <a:cubicBezTo>
                  <a:pt x="1136233" y="226599"/>
                  <a:pt x="1114057" y="245800"/>
                  <a:pt x="1096620" y="267165"/>
                </a:cubicBezTo>
                <a:cubicBezTo>
                  <a:pt x="1077439" y="290579"/>
                  <a:pt x="1061935" y="316535"/>
                  <a:pt x="1045672" y="342036"/>
                </a:cubicBezTo>
                <a:cubicBezTo>
                  <a:pt x="1014399" y="392279"/>
                  <a:pt x="981116" y="441952"/>
                  <a:pt x="957690" y="496483"/>
                </a:cubicBezTo>
                <a:cubicBezTo>
                  <a:pt x="954088" y="505629"/>
                  <a:pt x="951018" y="514926"/>
                  <a:pt x="948554" y="524451"/>
                </a:cubicBezTo>
                <a:cubicBezTo>
                  <a:pt x="946886" y="531395"/>
                  <a:pt x="938092" y="534924"/>
                  <a:pt x="932102" y="531130"/>
                </a:cubicBezTo>
                <a:cubicBezTo>
                  <a:pt x="927478" y="533558"/>
                  <a:pt x="925923" y="527449"/>
                  <a:pt x="925052" y="524185"/>
                </a:cubicBezTo>
                <a:cubicBezTo>
                  <a:pt x="917925" y="501834"/>
                  <a:pt x="905567" y="481798"/>
                  <a:pt x="892717" y="462330"/>
                </a:cubicBezTo>
                <a:cubicBezTo>
                  <a:pt x="848062" y="396225"/>
                  <a:pt x="796736" y="334940"/>
                  <a:pt x="740974" y="277942"/>
                </a:cubicBezTo>
                <a:cubicBezTo>
                  <a:pt x="703332" y="238439"/>
                  <a:pt x="658071" y="207511"/>
                  <a:pt x="611710" y="179240"/>
                </a:cubicBezTo>
                <a:cubicBezTo>
                  <a:pt x="507276" y="117803"/>
                  <a:pt x="414441" y="85775"/>
                  <a:pt x="291963" y="91657"/>
                </a:cubicBezTo>
                <a:cubicBezTo>
                  <a:pt x="212358" y="93250"/>
                  <a:pt x="147802" y="132564"/>
                  <a:pt x="103413" y="197645"/>
                </a:cubicBezTo>
                <a:cubicBezTo>
                  <a:pt x="78015" y="235972"/>
                  <a:pt x="66074" y="281016"/>
                  <a:pt x="53185" y="324694"/>
                </a:cubicBezTo>
                <a:cubicBezTo>
                  <a:pt x="9554" y="466884"/>
                  <a:pt x="10881" y="625733"/>
                  <a:pt x="75854" y="761245"/>
                </a:cubicBezTo>
                <a:cubicBezTo>
                  <a:pt x="95945" y="800369"/>
                  <a:pt x="123352" y="835129"/>
                  <a:pt x="149508" y="870307"/>
                </a:cubicBezTo>
                <a:cubicBezTo>
                  <a:pt x="176687" y="907002"/>
                  <a:pt x="206596" y="941649"/>
                  <a:pt x="239651" y="973145"/>
                </a:cubicBezTo>
                <a:cubicBezTo>
                  <a:pt x="275094" y="1007905"/>
                  <a:pt x="315617" y="1036746"/>
                  <a:pt x="356519" y="1064713"/>
                </a:cubicBezTo>
                <a:cubicBezTo>
                  <a:pt x="420961" y="1109568"/>
                  <a:pt x="484494" y="1155788"/>
                  <a:pt x="549543" y="119976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2" name="Google Shape;1022;p25"/>
          <p:cNvSpPr/>
          <p:nvPr/>
        </p:nvSpPr>
        <p:spPr>
          <a:xfrm rot="-412610">
            <a:off x="5506003" y="305878"/>
            <a:ext cx="926719" cy="786025"/>
          </a:xfrm>
          <a:custGeom>
            <a:avLst/>
            <a:gdLst/>
            <a:ahLst/>
            <a:cxnLst/>
            <a:rect l="l" t="t" r="r" b="b"/>
            <a:pathLst>
              <a:path w="1849351" h="1567628" extrusionOk="0">
                <a:moveTo>
                  <a:pt x="1848444" y="341384"/>
                </a:moveTo>
                <a:cubicBezTo>
                  <a:pt x="1852651" y="397888"/>
                  <a:pt x="1841696" y="453292"/>
                  <a:pt x="1826533" y="507633"/>
                </a:cubicBezTo>
                <a:cubicBezTo>
                  <a:pt x="1813114" y="558028"/>
                  <a:pt x="1798975" y="608347"/>
                  <a:pt x="1780969" y="657261"/>
                </a:cubicBezTo>
                <a:cubicBezTo>
                  <a:pt x="1764252" y="701015"/>
                  <a:pt x="1744047" y="743327"/>
                  <a:pt x="1723388" y="785297"/>
                </a:cubicBezTo>
                <a:cubicBezTo>
                  <a:pt x="1704169" y="824042"/>
                  <a:pt x="1686883" y="863849"/>
                  <a:pt x="1664366" y="900848"/>
                </a:cubicBezTo>
                <a:cubicBezTo>
                  <a:pt x="1624564" y="965094"/>
                  <a:pt x="1579871" y="1026228"/>
                  <a:pt x="1534951" y="1086944"/>
                </a:cubicBezTo>
                <a:cubicBezTo>
                  <a:pt x="1504928" y="1125119"/>
                  <a:pt x="1477105" y="1165003"/>
                  <a:pt x="1447651" y="1203595"/>
                </a:cubicBezTo>
                <a:cubicBezTo>
                  <a:pt x="1407355" y="1252244"/>
                  <a:pt x="1368046" y="1302070"/>
                  <a:pt x="1324339" y="1347721"/>
                </a:cubicBezTo>
                <a:cubicBezTo>
                  <a:pt x="1289274" y="1382329"/>
                  <a:pt x="1254741" y="1417507"/>
                  <a:pt x="1218388" y="1450711"/>
                </a:cubicBezTo>
                <a:cubicBezTo>
                  <a:pt x="1171648" y="1489418"/>
                  <a:pt x="1126349" y="1529984"/>
                  <a:pt x="1078813" y="1567628"/>
                </a:cubicBezTo>
                <a:cubicBezTo>
                  <a:pt x="1035334" y="1534841"/>
                  <a:pt x="994659" y="1498525"/>
                  <a:pt x="950611" y="1466535"/>
                </a:cubicBezTo>
                <a:cubicBezTo>
                  <a:pt x="902393" y="1429878"/>
                  <a:pt x="851749" y="1396522"/>
                  <a:pt x="804251" y="1358878"/>
                </a:cubicBezTo>
                <a:cubicBezTo>
                  <a:pt x="717292" y="1289509"/>
                  <a:pt x="620250" y="1235244"/>
                  <a:pt x="526278" y="1176425"/>
                </a:cubicBezTo>
                <a:cubicBezTo>
                  <a:pt x="461229" y="1132443"/>
                  <a:pt x="397696" y="1086223"/>
                  <a:pt x="333254" y="1041369"/>
                </a:cubicBezTo>
                <a:cubicBezTo>
                  <a:pt x="292352" y="1013401"/>
                  <a:pt x="251867" y="984561"/>
                  <a:pt x="216386" y="949801"/>
                </a:cubicBezTo>
                <a:cubicBezTo>
                  <a:pt x="183293" y="918304"/>
                  <a:pt x="153384" y="883658"/>
                  <a:pt x="126243" y="846962"/>
                </a:cubicBezTo>
                <a:cubicBezTo>
                  <a:pt x="100087" y="811785"/>
                  <a:pt x="72680" y="777025"/>
                  <a:pt x="52589" y="737938"/>
                </a:cubicBezTo>
                <a:cubicBezTo>
                  <a:pt x="-12422" y="602427"/>
                  <a:pt x="-13749" y="443578"/>
                  <a:pt x="29921" y="301387"/>
                </a:cubicBezTo>
                <a:cubicBezTo>
                  <a:pt x="42809" y="257747"/>
                  <a:pt x="54712" y="212703"/>
                  <a:pt x="80110" y="174338"/>
                </a:cubicBezTo>
                <a:cubicBezTo>
                  <a:pt x="124499" y="109258"/>
                  <a:pt x="189017" y="69982"/>
                  <a:pt x="268660" y="68388"/>
                </a:cubicBezTo>
                <a:cubicBezTo>
                  <a:pt x="391176" y="62544"/>
                  <a:pt x="484011" y="94534"/>
                  <a:pt x="588446" y="155971"/>
                </a:cubicBezTo>
                <a:cubicBezTo>
                  <a:pt x="634806" y="184242"/>
                  <a:pt x="680067" y="215170"/>
                  <a:pt x="717709" y="254674"/>
                </a:cubicBezTo>
                <a:cubicBezTo>
                  <a:pt x="773433" y="311633"/>
                  <a:pt x="824759" y="372957"/>
                  <a:pt x="869414" y="439062"/>
                </a:cubicBezTo>
                <a:cubicBezTo>
                  <a:pt x="882264" y="458529"/>
                  <a:pt x="894622" y="478565"/>
                  <a:pt x="901749" y="500917"/>
                </a:cubicBezTo>
                <a:cubicBezTo>
                  <a:pt x="902621" y="504180"/>
                  <a:pt x="904175" y="510252"/>
                  <a:pt x="908800" y="507823"/>
                </a:cubicBezTo>
                <a:cubicBezTo>
                  <a:pt x="914751" y="511580"/>
                  <a:pt x="923583" y="508089"/>
                  <a:pt x="925251" y="501144"/>
                </a:cubicBezTo>
                <a:cubicBezTo>
                  <a:pt x="927715" y="491657"/>
                  <a:pt x="930786" y="482322"/>
                  <a:pt x="934387" y="473177"/>
                </a:cubicBezTo>
                <a:cubicBezTo>
                  <a:pt x="957814" y="418646"/>
                  <a:pt x="991096" y="368972"/>
                  <a:pt x="1022370" y="318729"/>
                </a:cubicBezTo>
                <a:cubicBezTo>
                  <a:pt x="1038594" y="293266"/>
                  <a:pt x="1054136" y="267310"/>
                  <a:pt x="1073279" y="243858"/>
                </a:cubicBezTo>
                <a:cubicBezTo>
                  <a:pt x="1090716" y="222494"/>
                  <a:pt x="1112854" y="203330"/>
                  <a:pt x="1133248" y="183939"/>
                </a:cubicBezTo>
                <a:cubicBezTo>
                  <a:pt x="1159480" y="159690"/>
                  <a:pt x="1182717" y="135214"/>
                  <a:pt x="1212057" y="113773"/>
                </a:cubicBezTo>
                <a:cubicBezTo>
                  <a:pt x="1246439" y="90891"/>
                  <a:pt x="1278319" y="64479"/>
                  <a:pt x="1312474" y="41407"/>
                </a:cubicBezTo>
                <a:cubicBezTo>
                  <a:pt x="1345946" y="23761"/>
                  <a:pt x="1382071" y="16437"/>
                  <a:pt x="1419789" y="8165"/>
                </a:cubicBezTo>
                <a:cubicBezTo>
                  <a:pt x="1449736" y="1941"/>
                  <a:pt x="1480251" y="-867"/>
                  <a:pt x="1510842" y="234"/>
                </a:cubicBezTo>
                <a:cubicBezTo>
                  <a:pt x="1551251" y="-335"/>
                  <a:pt x="1591926" y="3953"/>
                  <a:pt x="1629037" y="21143"/>
                </a:cubicBezTo>
                <a:cubicBezTo>
                  <a:pt x="1684836" y="43229"/>
                  <a:pt x="1728240" y="86641"/>
                  <a:pt x="1766299" y="131913"/>
                </a:cubicBezTo>
                <a:cubicBezTo>
                  <a:pt x="1816791" y="189897"/>
                  <a:pt x="1840711" y="265830"/>
                  <a:pt x="1848444" y="34138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CBA734A1-674B-36F3-5615-A4268D4720E6}"/>
              </a:ext>
            </a:extLst>
          </p:cNvPr>
          <p:cNvSpPr/>
          <p:nvPr/>
        </p:nvSpPr>
        <p:spPr>
          <a:xfrm>
            <a:off x="540728" y="308345"/>
            <a:ext cx="2809258" cy="11097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4EE1745B-25A4-9049-4DA5-FFB3B032539A}"/>
                  </a:ext>
                </a:extLst>
              </p:cNvPr>
              <p:cNvSpPr txBox="1"/>
              <p:nvPr/>
            </p:nvSpPr>
            <p:spPr>
              <a:xfrm>
                <a:off x="352384" y="1985611"/>
                <a:ext cx="4572000" cy="2239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ngoặc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"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" </m:t>
                    </m:r>
                  </m:oMath>
                </a14:m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đằng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trước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phải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đổi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4EE1745B-25A4-9049-4DA5-FFB3B0325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84" y="1985611"/>
                <a:ext cx="4572000" cy="2239844"/>
              </a:xfrm>
              <a:prstGeom prst="rect">
                <a:avLst/>
              </a:prstGeom>
              <a:blipFill>
                <a:blip r:embed="rId3"/>
                <a:stretch>
                  <a:fillRect l="-2133" r="-1333" b="-5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" grpId="0" animBg="1"/>
      <p:bldP spid="1022" grpId="0" animBg="1"/>
      <p:bldP spid="2" grpId="0" animBg="1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20"/>
          <p:cNvSpPr/>
          <p:nvPr/>
        </p:nvSpPr>
        <p:spPr>
          <a:xfrm>
            <a:off x="7651473" y="386657"/>
            <a:ext cx="911804" cy="815632"/>
          </a:xfrm>
          <a:custGeom>
            <a:avLst/>
            <a:gdLst/>
            <a:ahLst/>
            <a:cxnLst/>
            <a:rect l="l" t="t" r="r" b="b"/>
            <a:pathLst>
              <a:path w="1823608" h="1631263" extrusionOk="0">
                <a:moveTo>
                  <a:pt x="1821677" y="374480"/>
                </a:moveTo>
                <a:cubicBezTo>
                  <a:pt x="1817118" y="340905"/>
                  <a:pt x="1805520" y="308826"/>
                  <a:pt x="1795052" y="276748"/>
                </a:cubicBezTo>
                <a:cubicBezTo>
                  <a:pt x="1787174" y="253099"/>
                  <a:pt x="1778421" y="229670"/>
                  <a:pt x="1766494" y="207736"/>
                </a:cubicBezTo>
                <a:cubicBezTo>
                  <a:pt x="1746070" y="169855"/>
                  <a:pt x="1715178" y="139273"/>
                  <a:pt x="1685672" y="108471"/>
                </a:cubicBezTo>
                <a:cubicBezTo>
                  <a:pt x="1633480" y="55992"/>
                  <a:pt x="1560572" y="9023"/>
                  <a:pt x="1485621" y="2016"/>
                </a:cubicBezTo>
                <a:cubicBezTo>
                  <a:pt x="1410305" y="-7180"/>
                  <a:pt x="1335792" y="15921"/>
                  <a:pt x="1271419" y="54204"/>
                </a:cubicBezTo>
                <a:cubicBezTo>
                  <a:pt x="1222546" y="83071"/>
                  <a:pt x="1172907" y="111354"/>
                  <a:pt x="1127681" y="145769"/>
                </a:cubicBezTo>
                <a:cubicBezTo>
                  <a:pt x="1068669" y="192299"/>
                  <a:pt x="1004004" y="231750"/>
                  <a:pt x="952687" y="287441"/>
                </a:cubicBezTo>
                <a:cubicBezTo>
                  <a:pt x="918294" y="321016"/>
                  <a:pt x="882113" y="354007"/>
                  <a:pt x="857859" y="396012"/>
                </a:cubicBezTo>
                <a:cubicBezTo>
                  <a:pt x="829082" y="358277"/>
                  <a:pt x="792245" y="327548"/>
                  <a:pt x="757414" y="295615"/>
                </a:cubicBezTo>
                <a:cubicBezTo>
                  <a:pt x="713757" y="256858"/>
                  <a:pt x="663461" y="226823"/>
                  <a:pt x="614406" y="195547"/>
                </a:cubicBezTo>
                <a:cubicBezTo>
                  <a:pt x="570967" y="169600"/>
                  <a:pt x="526070" y="144601"/>
                  <a:pt x="477489" y="129748"/>
                </a:cubicBezTo>
                <a:cubicBezTo>
                  <a:pt x="410672" y="112522"/>
                  <a:pt x="337508" y="109128"/>
                  <a:pt x="272150" y="133981"/>
                </a:cubicBezTo>
                <a:cubicBezTo>
                  <a:pt x="229003" y="148360"/>
                  <a:pt x="193989" y="178833"/>
                  <a:pt x="160143" y="208065"/>
                </a:cubicBezTo>
                <a:cubicBezTo>
                  <a:pt x="138515" y="227261"/>
                  <a:pt x="116996" y="246822"/>
                  <a:pt x="99271" y="269777"/>
                </a:cubicBezTo>
                <a:cubicBezTo>
                  <a:pt x="51711" y="332146"/>
                  <a:pt x="26910" y="408603"/>
                  <a:pt x="7798" y="483818"/>
                </a:cubicBezTo>
                <a:cubicBezTo>
                  <a:pt x="-11678" y="570894"/>
                  <a:pt x="8783" y="660561"/>
                  <a:pt x="31323" y="745083"/>
                </a:cubicBezTo>
                <a:cubicBezTo>
                  <a:pt x="57619" y="844129"/>
                  <a:pt x="111562" y="899783"/>
                  <a:pt x="179437" y="971860"/>
                </a:cubicBezTo>
                <a:cubicBezTo>
                  <a:pt x="218754" y="1014814"/>
                  <a:pt x="265986" y="1049046"/>
                  <a:pt x="312160" y="1084117"/>
                </a:cubicBezTo>
                <a:cubicBezTo>
                  <a:pt x="390429" y="1143677"/>
                  <a:pt x="472200" y="1198601"/>
                  <a:pt x="554883" y="1251810"/>
                </a:cubicBezTo>
                <a:cubicBezTo>
                  <a:pt x="626588" y="1300165"/>
                  <a:pt x="693660" y="1353192"/>
                  <a:pt x="758253" y="1410963"/>
                </a:cubicBezTo>
                <a:cubicBezTo>
                  <a:pt x="788853" y="1436765"/>
                  <a:pt x="820985" y="1460851"/>
                  <a:pt x="849580" y="1488988"/>
                </a:cubicBezTo>
                <a:cubicBezTo>
                  <a:pt x="890465" y="1531030"/>
                  <a:pt x="932044" y="1572342"/>
                  <a:pt x="975227" y="1612048"/>
                </a:cubicBezTo>
                <a:cubicBezTo>
                  <a:pt x="983214" y="1618544"/>
                  <a:pt x="989232" y="1629128"/>
                  <a:pt x="999919" y="1631171"/>
                </a:cubicBezTo>
                <a:cubicBezTo>
                  <a:pt x="1015018" y="1632485"/>
                  <a:pt x="1025741" y="1619493"/>
                  <a:pt x="1036646" y="1610807"/>
                </a:cubicBezTo>
                <a:cubicBezTo>
                  <a:pt x="1066152" y="1585334"/>
                  <a:pt x="1096388" y="1560810"/>
                  <a:pt x="1125165" y="1534570"/>
                </a:cubicBezTo>
                <a:cubicBezTo>
                  <a:pt x="1145480" y="1515556"/>
                  <a:pt x="1166306" y="1497127"/>
                  <a:pt x="1187131" y="1478661"/>
                </a:cubicBezTo>
                <a:cubicBezTo>
                  <a:pt x="1190851" y="1477128"/>
                  <a:pt x="1194097" y="1473697"/>
                  <a:pt x="1197088" y="1469829"/>
                </a:cubicBezTo>
                <a:cubicBezTo>
                  <a:pt x="1212954" y="1455705"/>
                  <a:pt x="1228746" y="1441473"/>
                  <a:pt x="1244210" y="1426911"/>
                </a:cubicBezTo>
                <a:cubicBezTo>
                  <a:pt x="1283309" y="1388336"/>
                  <a:pt x="1322115" y="1349506"/>
                  <a:pt x="1361505" y="1311187"/>
                </a:cubicBezTo>
                <a:cubicBezTo>
                  <a:pt x="1414244" y="1254584"/>
                  <a:pt x="1468005" y="1198601"/>
                  <a:pt x="1517680" y="1139261"/>
                </a:cubicBezTo>
                <a:cubicBezTo>
                  <a:pt x="1591135" y="1046857"/>
                  <a:pt x="1662658" y="951861"/>
                  <a:pt x="1712223" y="844056"/>
                </a:cubicBezTo>
                <a:cubicBezTo>
                  <a:pt x="1755662" y="751214"/>
                  <a:pt x="1799648" y="656145"/>
                  <a:pt x="1812960" y="553559"/>
                </a:cubicBezTo>
                <a:cubicBezTo>
                  <a:pt x="1819051" y="494255"/>
                  <a:pt x="1827440" y="434039"/>
                  <a:pt x="1821677" y="3744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20"/>
          <p:cNvSpPr/>
          <p:nvPr/>
        </p:nvSpPr>
        <p:spPr>
          <a:xfrm>
            <a:off x="7651473" y="386657"/>
            <a:ext cx="911804" cy="815632"/>
          </a:xfrm>
          <a:custGeom>
            <a:avLst/>
            <a:gdLst/>
            <a:ahLst/>
            <a:cxnLst/>
            <a:rect l="l" t="t" r="r" b="b"/>
            <a:pathLst>
              <a:path w="1823608" h="1631263" extrusionOk="0">
                <a:moveTo>
                  <a:pt x="999919" y="1631171"/>
                </a:moveTo>
                <a:cubicBezTo>
                  <a:pt x="989232" y="1629128"/>
                  <a:pt x="983214" y="1618544"/>
                  <a:pt x="975227" y="1612048"/>
                </a:cubicBezTo>
                <a:cubicBezTo>
                  <a:pt x="932044" y="1572342"/>
                  <a:pt x="890465" y="1531030"/>
                  <a:pt x="849580" y="1488988"/>
                </a:cubicBezTo>
                <a:cubicBezTo>
                  <a:pt x="820985" y="1460851"/>
                  <a:pt x="788853" y="1436765"/>
                  <a:pt x="758253" y="1410963"/>
                </a:cubicBezTo>
                <a:cubicBezTo>
                  <a:pt x="693660" y="1353192"/>
                  <a:pt x="626588" y="1300165"/>
                  <a:pt x="554883" y="1251810"/>
                </a:cubicBezTo>
                <a:cubicBezTo>
                  <a:pt x="472200" y="1198601"/>
                  <a:pt x="390429" y="1143677"/>
                  <a:pt x="312160" y="1084117"/>
                </a:cubicBezTo>
                <a:cubicBezTo>
                  <a:pt x="265986" y="1049046"/>
                  <a:pt x="218754" y="1014814"/>
                  <a:pt x="179437" y="971860"/>
                </a:cubicBezTo>
                <a:cubicBezTo>
                  <a:pt x="111562" y="899783"/>
                  <a:pt x="57619" y="844129"/>
                  <a:pt x="31323" y="745083"/>
                </a:cubicBezTo>
                <a:cubicBezTo>
                  <a:pt x="8783" y="660561"/>
                  <a:pt x="-11678" y="570894"/>
                  <a:pt x="7798" y="483818"/>
                </a:cubicBezTo>
                <a:cubicBezTo>
                  <a:pt x="26910" y="408603"/>
                  <a:pt x="51711" y="332146"/>
                  <a:pt x="99271" y="269777"/>
                </a:cubicBezTo>
                <a:cubicBezTo>
                  <a:pt x="116996" y="246822"/>
                  <a:pt x="138515" y="227261"/>
                  <a:pt x="160143" y="208065"/>
                </a:cubicBezTo>
                <a:cubicBezTo>
                  <a:pt x="193989" y="178833"/>
                  <a:pt x="229003" y="148360"/>
                  <a:pt x="272150" y="133981"/>
                </a:cubicBezTo>
                <a:cubicBezTo>
                  <a:pt x="337508" y="109128"/>
                  <a:pt x="410672" y="112522"/>
                  <a:pt x="477489" y="129748"/>
                </a:cubicBezTo>
                <a:cubicBezTo>
                  <a:pt x="526070" y="144601"/>
                  <a:pt x="570967" y="169600"/>
                  <a:pt x="614406" y="195547"/>
                </a:cubicBezTo>
                <a:cubicBezTo>
                  <a:pt x="663461" y="226823"/>
                  <a:pt x="713757" y="256858"/>
                  <a:pt x="757414" y="295615"/>
                </a:cubicBezTo>
                <a:cubicBezTo>
                  <a:pt x="792245" y="327548"/>
                  <a:pt x="829082" y="358277"/>
                  <a:pt x="857859" y="396012"/>
                </a:cubicBezTo>
                <a:cubicBezTo>
                  <a:pt x="882113" y="354007"/>
                  <a:pt x="918294" y="321016"/>
                  <a:pt x="952687" y="287441"/>
                </a:cubicBezTo>
                <a:cubicBezTo>
                  <a:pt x="1004004" y="231750"/>
                  <a:pt x="1068669" y="192299"/>
                  <a:pt x="1127681" y="145769"/>
                </a:cubicBezTo>
                <a:cubicBezTo>
                  <a:pt x="1172907" y="111354"/>
                  <a:pt x="1222546" y="83071"/>
                  <a:pt x="1271419" y="54204"/>
                </a:cubicBezTo>
                <a:cubicBezTo>
                  <a:pt x="1335792" y="15921"/>
                  <a:pt x="1410305" y="-7180"/>
                  <a:pt x="1485621" y="2016"/>
                </a:cubicBezTo>
                <a:cubicBezTo>
                  <a:pt x="1560572" y="9023"/>
                  <a:pt x="1633480" y="55992"/>
                  <a:pt x="1685672" y="108471"/>
                </a:cubicBezTo>
                <a:cubicBezTo>
                  <a:pt x="1715178" y="139273"/>
                  <a:pt x="1746070" y="169855"/>
                  <a:pt x="1766494" y="207736"/>
                </a:cubicBezTo>
                <a:cubicBezTo>
                  <a:pt x="1778421" y="229670"/>
                  <a:pt x="1787174" y="253099"/>
                  <a:pt x="1795052" y="276748"/>
                </a:cubicBezTo>
                <a:cubicBezTo>
                  <a:pt x="1805520" y="308826"/>
                  <a:pt x="1817118" y="340905"/>
                  <a:pt x="1821677" y="374480"/>
                </a:cubicBezTo>
                <a:cubicBezTo>
                  <a:pt x="1827440" y="434039"/>
                  <a:pt x="1819051" y="494255"/>
                  <a:pt x="1812924" y="553523"/>
                </a:cubicBezTo>
                <a:cubicBezTo>
                  <a:pt x="1799611" y="656109"/>
                  <a:pt x="1755626" y="751177"/>
                  <a:pt x="1712187" y="844020"/>
                </a:cubicBezTo>
                <a:cubicBezTo>
                  <a:pt x="1662621" y="951825"/>
                  <a:pt x="1591099" y="1046820"/>
                  <a:pt x="1517644" y="1139224"/>
                </a:cubicBezTo>
                <a:cubicBezTo>
                  <a:pt x="1467968" y="1198565"/>
                  <a:pt x="1414208" y="1254547"/>
                  <a:pt x="1361469" y="1311150"/>
                </a:cubicBezTo>
                <a:cubicBezTo>
                  <a:pt x="1322079" y="1349470"/>
                  <a:pt x="1283272" y="1388300"/>
                  <a:pt x="1244174" y="1426875"/>
                </a:cubicBezTo>
                <a:cubicBezTo>
                  <a:pt x="1205258" y="1463588"/>
                  <a:pt x="1164227" y="1498003"/>
                  <a:pt x="1125165" y="1534570"/>
                </a:cubicBezTo>
                <a:cubicBezTo>
                  <a:pt x="1096388" y="1560810"/>
                  <a:pt x="1066152" y="1585334"/>
                  <a:pt x="1036646" y="1610807"/>
                </a:cubicBezTo>
                <a:cubicBezTo>
                  <a:pt x="1025741" y="1619493"/>
                  <a:pt x="1015018" y="1632485"/>
                  <a:pt x="999919" y="1631171"/>
                </a:cubicBezTo>
                <a:close/>
                <a:moveTo>
                  <a:pt x="792902" y="1410489"/>
                </a:moveTo>
                <a:cubicBezTo>
                  <a:pt x="840206" y="1446509"/>
                  <a:pt x="881639" y="1488915"/>
                  <a:pt x="922998" y="1531395"/>
                </a:cubicBezTo>
                <a:cubicBezTo>
                  <a:pt x="949331" y="1557598"/>
                  <a:pt x="977160" y="1582196"/>
                  <a:pt x="1003639" y="1608216"/>
                </a:cubicBezTo>
                <a:cubicBezTo>
                  <a:pt x="1066408" y="1558839"/>
                  <a:pt x="1124581" y="1503732"/>
                  <a:pt x="1184396" y="1450815"/>
                </a:cubicBezTo>
                <a:cubicBezTo>
                  <a:pt x="1229111" y="1412605"/>
                  <a:pt x="1268902" y="1369286"/>
                  <a:pt x="1311319" y="1328668"/>
                </a:cubicBezTo>
                <a:cubicBezTo>
                  <a:pt x="1368435" y="1274546"/>
                  <a:pt x="1419241" y="1214294"/>
                  <a:pt x="1473111" y="1157070"/>
                </a:cubicBezTo>
                <a:cubicBezTo>
                  <a:pt x="1519540" y="1102730"/>
                  <a:pt x="1563015" y="1044192"/>
                  <a:pt x="1604703" y="986385"/>
                </a:cubicBezTo>
                <a:cubicBezTo>
                  <a:pt x="1655363" y="912593"/>
                  <a:pt x="1694863" y="831940"/>
                  <a:pt x="1730131" y="749973"/>
                </a:cubicBezTo>
                <a:cubicBezTo>
                  <a:pt x="1765947" y="669612"/>
                  <a:pt x="1791295" y="584580"/>
                  <a:pt x="1796256" y="496372"/>
                </a:cubicBezTo>
                <a:cubicBezTo>
                  <a:pt x="1801872" y="436849"/>
                  <a:pt x="1806614" y="375758"/>
                  <a:pt x="1785022" y="318716"/>
                </a:cubicBezTo>
                <a:cubicBezTo>
                  <a:pt x="1769303" y="268755"/>
                  <a:pt x="1753255" y="217298"/>
                  <a:pt x="1718314" y="177044"/>
                </a:cubicBezTo>
                <a:cubicBezTo>
                  <a:pt x="1680748" y="134054"/>
                  <a:pt x="1641467" y="90990"/>
                  <a:pt x="1591026" y="62926"/>
                </a:cubicBezTo>
                <a:cubicBezTo>
                  <a:pt x="1560790" y="45773"/>
                  <a:pt x="1528913" y="29606"/>
                  <a:pt x="1493900" y="25628"/>
                </a:cubicBezTo>
                <a:cubicBezTo>
                  <a:pt x="1399947" y="11177"/>
                  <a:pt x="1320438" y="47854"/>
                  <a:pt x="1243153" y="97012"/>
                </a:cubicBezTo>
                <a:cubicBezTo>
                  <a:pt x="1213391" y="115478"/>
                  <a:pt x="1182937" y="132996"/>
                  <a:pt x="1154634" y="153615"/>
                </a:cubicBezTo>
                <a:cubicBezTo>
                  <a:pt x="1121700" y="179271"/>
                  <a:pt x="1088328" y="204233"/>
                  <a:pt x="1054117" y="228137"/>
                </a:cubicBezTo>
                <a:cubicBezTo>
                  <a:pt x="1020708" y="252114"/>
                  <a:pt x="991530" y="280215"/>
                  <a:pt x="962717" y="309191"/>
                </a:cubicBezTo>
                <a:cubicBezTo>
                  <a:pt x="928469" y="341708"/>
                  <a:pt x="894149" y="375393"/>
                  <a:pt x="871609" y="417179"/>
                </a:cubicBezTo>
                <a:cubicBezTo>
                  <a:pt x="873360" y="420062"/>
                  <a:pt x="875366" y="422763"/>
                  <a:pt x="876423" y="426011"/>
                </a:cubicBezTo>
                <a:cubicBezTo>
                  <a:pt x="877408" y="428894"/>
                  <a:pt x="874271" y="432069"/>
                  <a:pt x="871354" y="431083"/>
                </a:cubicBezTo>
                <a:cubicBezTo>
                  <a:pt x="857859" y="424295"/>
                  <a:pt x="850929" y="409004"/>
                  <a:pt x="840462" y="398567"/>
                </a:cubicBezTo>
                <a:cubicBezTo>
                  <a:pt x="818031" y="374042"/>
                  <a:pt x="792428" y="352000"/>
                  <a:pt x="767918" y="329811"/>
                </a:cubicBezTo>
                <a:cubicBezTo>
                  <a:pt x="721051" y="286382"/>
                  <a:pt x="667109" y="252077"/>
                  <a:pt x="612801" y="218867"/>
                </a:cubicBezTo>
                <a:cubicBezTo>
                  <a:pt x="549850" y="180767"/>
                  <a:pt x="483397" y="143798"/>
                  <a:pt x="408629" y="139820"/>
                </a:cubicBezTo>
                <a:cubicBezTo>
                  <a:pt x="294142" y="128580"/>
                  <a:pt x="230644" y="170220"/>
                  <a:pt x="151207" y="246384"/>
                </a:cubicBezTo>
                <a:cubicBezTo>
                  <a:pt x="103793" y="288900"/>
                  <a:pt x="74542" y="346781"/>
                  <a:pt x="54191" y="406303"/>
                </a:cubicBezTo>
                <a:cubicBezTo>
                  <a:pt x="39274" y="449039"/>
                  <a:pt x="25195" y="492759"/>
                  <a:pt x="22715" y="538268"/>
                </a:cubicBezTo>
                <a:cubicBezTo>
                  <a:pt x="19943" y="584069"/>
                  <a:pt x="27530" y="629577"/>
                  <a:pt x="36866" y="674283"/>
                </a:cubicBezTo>
                <a:cubicBezTo>
                  <a:pt x="46896" y="721617"/>
                  <a:pt x="59370" y="768731"/>
                  <a:pt x="80852" y="812306"/>
                </a:cubicBezTo>
                <a:cubicBezTo>
                  <a:pt x="107513" y="865588"/>
                  <a:pt x="150988" y="907447"/>
                  <a:pt x="190597" y="951131"/>
                </a:cubicBezTo>
                <a:cubicBezTo>
                  <a:pt x="233671" y="999377"/>
                  <a:pt x="286884" y="1036419"/>
                  <a:pt x="337836" y="1075651"/>
                </a:cubicBezTo>
                <a:cubicBezTo>
                  <a:pt x="426464" y="1143604"/>
                  <a:pt x="522277" y="1201338"/>
                  <a:pt x="613421" y="1265678"/>
                </a:cubicBezTo>
                <a:cubicBezTo>
                  <a:pt x="676810" y="1309289"/>
                  <a:pt x="734400" y="1361148"/>
                  <a:pt x="792902" y="14104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20"/>
          <p:cNvSpPr/>
          <p:nvPr/>
        </p:nvSpPr>
        <p:spPr>
          <a:xfrm>
            <a:off x="7814441" y="620684"/>
            <a:ext cx="657741" cy="513822"/>
          </a:xfrm>
          <a:custGeom>
            <a:avLst/>
            <a:gdLst/>
            <a:ahLst/>
            <a:cxnLst/>
            <a:rect l="l" t="t" r="r" b="b"/>
            <a:pathLst>
              <a:path w="1315482" h="1027644" extrusionOk="0">
                <a:moveTo>
                  <a:pt x="543994" y="1026808"/>
                </a:moveTo>
                <a:cubicBezTo>
                  <a:pt x="524883" y="1007794"/>
                  <a:pt x="498258" y="998963"/>
                  <a:pt x="480022" y="978708"/>
                </a:cubicBezTo>
                <a:cubicBezTo>
                  <a:pt x="443440" y="945169"/>
                  <a:pt x="416451" y="903639"/>
                  <a:pt x="384756" y="865830"/>
                </a:cubicBezTo>
                <a:cubicBezTo>
                  <a:pt x="346788" y="824883"/>
                  <a:pt x="301490" y="791235"/>
                  <a:pt x="267388" y="746529"/>
                </a:cubicBezTo>
                <a:cubicBezTo>
                  <a:pt x="231572" y="703210"/>
                  <a:pt x="192219" y="662738"/>
                  <a:pt x="160087" y="616463"/>
                </a:cubicBezTo>
                <a:cubicBezTo>
                  <a:pt x="128173" y="570005"/>
                  <a:pt x="91628" y="526686"/>
                  <a:pt x="63252" y="477893"/>
                </a:cubicBezTo>
                <a:cubicBezTo>
                  <a:pt x="-11589" y="349760"/>
                  <a:pt x="-36536" y="196447"/>
                  <a:pt x="81306" y="85211"/>
                </a:cubicBezTo>
                <a:cubicBezTo>
                  <a:pt x="112855" y="56526"/>
                  <a:pt x="152208" y="34411"/>
                  <a:pt x="195647" y="33133"/>
                </a:cubicBezTo>
                <a:cubicBezTo>
                  <a:pt x="252580" y="26929"/>
                  <a:pt x="307872" y="41527"/>
                  <a:pt x="361669" y="58679"/>
                </a:cubicBezTo>
                <a:cubicBezTo>
                  <a:pt x="422031" y="75649"/>
                  <a:pt x="475426" y="111670"/>
                  <a:pt x="523971" y="150427"/>
                </a:cubicBezTo>
                <a:cubicBezTo>
                  <a:pt x="560954" y="184768"/>
                  <a:pt x="597682" y="219475"/>
                  <a:pt x="633753" y="254765"/>
                </a:cubicBezTo>
                <a:cubicBezTo>
                  <a:pt x="664244" y="207103"/>
                  <a:pt x="703451" y="166630"/>
                  <a:pt x="747218" y="131012"/>
                </a:cubicBezTo>
                <a:cubicBezTo>
                  <a:pt x="779460" y="103166"/>
                  <a:pt x="811337" y="74409"/>
                  <a:pt x="848502" y="53169"/>
                </a:cubicBezTo>
                <a:cubicBezTo>
                  <a:pt x="891795" y="29082"/>
                  <a:pt x="940376" y="15762"/>
                  <a:pt x="988811" y="6492"/>
                </a:cubicBezTo>
                <a:cubicBezTo>
                  <a:pt x="1034329" y="-4055"/>
                  <a:pt x="1080721" y="-1646"/>
                  <a:pt x="1125072" y="12952"/>
                </a:cubicBezTo>
                <a:cubicBezTo>
                  <a:pt x="1197469" y="34374"/>
                  <a:pt x="1257320" y="91233"/>
                  <a:pt x="1287702" y="159806"/>
                </a:cubicBezTo>
                <a:cubicBezTo>
                  <a:pt x="1333402" y="277173"/>
                  <a:pt x="1319761" y="413188"/>
                  <a:pt x="1268372" y="526577"/>
                </a:cubicBezTo>
                <a:cubicBezTo>
                  <a:pt x="1256956" y="551247"/>
                  <a:pt x="1241710" y="573801"/>
                  <a:pt x="1228106" y="597230"/>
                </a:cubicBezTo>
                <a:cubicBezTo>
                  <a:pt x="1216399" y="618908"/>
                  <a:pt x="1203305" y="639710"/>
                  <a:pt x="1187658" y="658760"/>
                </a:cubicBezTo>
                <a:cubicBezTo>
                  <a:pt x="1163951" y="689087"/>
                  <a:pt x="1134773" y="714597"/>
                  <a:pt x="1109607" y="743683"/>
                </a:cubicBezTo>
                <a:cubicBezTo>
                  <a:pt x="1092210" y="763901"/>
                  <a:pt x="1077840" y="786491"/>
                  <a:pt x="1060771" y="806964"/>
                </a:cubicBezTo>
                <a:cubicBezTo>
                  <a:pt x="1024408" y="851378"/>
                  <a:pt x="980714" y="889114"/>
                  <a:pt x="942673" y="932104"/>
                </a:cubicBezTo>
                <a:cubicBezTo>
                  <a:pt x="936109" y="939148"/>
                  <a:pt x="923124" y="933856"/>
                  <a:pt x="923453" y="924149"/>
                </a:cubicBezTo>
                <a:cubicBezTo>
                  <a:pt x="923453" y="921083"/>
                  <a:pt x="924693" y="918419"/>
                  <a:pt x="926735" y="916193"/>
                </a:cubicBezTo>
                <a:cubicBezTo>
                  <a:pt x="934650" y="907398"/>
                  <a:pt x="942929" y="898894"/>
                  <a:pt x="950989" y="890209"/>
                </a:cubicBezTo>
                <a:cubicBezTo>
                  <a:pt x="976921" y="862181"/>
                  <a:pt x="1005406" y="836598"/>
                  <a:pt x="1030572" y="807840"/>
                </a:cubicBezTo>
                <a:cubicBezTo>
                  <a:pt x="1057197" y="778134"/>
                  <a:pt x="1077658" y="743391"/>
                  <a:pt x="1105523" y="714743"/>
                </a:cubicBezTo>
                <a:cubicBezTo>
                  <a:pt x="1128099" y="689744"/>
                  <a:pt x="1153484" y="667227"/>
                  <a:pt x="1173616" y="640111"/>
                </a:cubicBezTo>
                <a:cubicBezTo>
                  <a:pt x="1190576" y="619747"/>
                  <a:pt x="1202539" y="596062"/>
                  <a:pt x="1216034" y="573436"/>
                </a:cubicBezTo>
                <a:cubicBezTo>
                  <a:pt x="1273113" y="486943"/>
                  <a:pt x="1299118" y="381109"/>
                  <a:pt x="1291240" y="278085"/>
                </a:cubicBezTo>
                <a:cubicBezTo>
                  <a:pt x="1286790" y="223343"/>
                  <a:pt x="1274353" y="166813"/>
                  <a:pt x="1240215" y="122545"/>
                </a:cubicBezTo>
                <a:cubicBezTo>
                  <a:pt x="1214976" y="89371"/>
                  <a:pt x="1183099" y="60650"/>
                  <a:pt x="1144584" y="44045"/>
                </a:cubicBezTo>
                <a:cubicBezTo>
                  <a:pt x="1103006" y="27112"/>
                  <a:pt x="1057124" y="16711"/>
                  <a:pt x="1012372" y="25323"/>
                </a:cubicBezTo>
                <a:cubicBezTo>
                  <a:pt x="874981" y="46965"/>
                  <a:pt x="832637" y="84408"/>
                  <a:pt x="732921" y="173345"/>
                </a:cubicBezTo>
                <a:cubicBezTo>
                  <a:pt x="710053" y="193454"/>
                  <a:pt x="688972" y="215533"/>
                  <a:pt x="671356" y="240459"/>
                </a:cubicBezTo>
                <a:cubicBezTo>
                  <a:pt x="658700" y="253999"/>
                  <a:pt x="649144" y="287829"/>
                  <a:pt x="625437" y="276735"/>
                </a:cubicBezTo>
                <a:cubicBezTo>
                  <a:pt x="605742" y="260823"/>
                  <a:pt x="588782" y="241043"/>
                  <a:pt x="569489" y="224328"/>
                </a:cubicBezTo>
                <a:cubicBezTo>
                  <a:pt x="542791" y="199950"/>
                  <a:pt x="517990" y="172397"/>
                  <a:pt x="488885" y="151230"/>
                </a:cubicBezTo>
                <a:cubicBezTo>
                  <a:pt x="447780" y="122180"/>
                  <a:pt x="405217" y="93714"/>
                  <a:pt x="356235" y="80503"/>
                </a:cubicBezTo>
                <a:cubicBezTo>
                  <a:pt x="304298" y="64081"/>
                  <a:pt x="250647" y="49300"/>
                  <a:pt x="195829" y="55577"/>
                </a:cubicBezTo>
                <a:cubicBezTo>
                  <a:pt x="146373" y="57767"/>
                  <a:pt x="103263" y="89663"/>
                  <a:pt x="73173" y="127143"/>
                </a:cubicBezTo>
                <a:cubicBezTo>
                  <a:pt x="-20415" y="239510"/>
                  <a:pt x="30318" y="393444"/>
                  <a:pt x="104393" y="501870"/>
                </a:cubicBezTo>
                <a:cubicBezTo>
                  <a:pt x="136963" y="546868"/>
                  <a:pt x="168803" y="592486"/>
                  <a:pt x="202176" y="636900"/>
                </a:cubicBezTo>
                <a:cubicBezTo>
                  <a:pt x="236605" y="679197"/>
                  <a:pt x="272822" y="719998"/>
                  <a:pt x="307763" y="761894"/>
                </a:cubicBezTo>
                <a:cubicBezTo>
                  <a:pt x="335664" y="794045"/>
                  <a:pt x="370240" y="819555"/>
                  <a:pt x="398105" y="851743"/>
                </a:cubicBezTo>
                <a:cubicBezTo>
                  <a:pt x="421557" y="878019"/>
                  <a:pt x="439355" y="908711"/>
                  <a:pt x="462333" y="935352"/>
                </a:cubicBezTo>
                <a:cubicBezTo>
                  <a:pt x="476375" y="950972"/>
                  <a:pt x="489906" y="967103"/>
                  <a:pt x="505407" y="981263"/>
                </a:cubicBezTo>
                <a:cubicBezTo>
                  <a:pt x="517078" y="991737"/>
                  <a:pt x="531922" y="998306"/>
                  <a:pt x="542280" y="1010276"/>
                </a:cubicBezTo>
                <a:cubicBezTo>
                  <a:pt x="545490" y="1013451"/>
                  <a:pt x="547532" y="1017538"/>
                  <a:pt x="549830" y="1021370"/>
                </a:cubicBezTo>
                <a:cubicBezTo>
                  <a:pt x="551726" y="1022611"/>
                  <a:pt x="551654" y="1025823"/>
                  <a:pt x="549575" y="1026917"/>
                </a:cubicBezTo>
                <a:cubicBezTo>
                  <a:pt x="547715" y="1027939"/>
                  <a:pt x="545745" y="1027866"/>
                  <a:pt x="543994" y="102680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20"/>
          <p:cNvSpPr/>
          <p:nvPr/>
        </p:nvSpPr>
        <p:spPr>
          <a:xfrm>
            <a:off x="7965784" y="844770"/>
            <a:ext cx="356730" cy="281634"/>
          </a:xfrm>
          <a:custGeom>
            <a:avLst/>
            <a:gdLst/>
            <a:ahLst/>
            <a:cxnLst/>
            <a:rect l="l" t="t" r="r" b="b"/>
            <a:pathLst>
              <a:path w="713460" h="563268" extrusionOk="0">
                <a:moveTo>
                  <a:pt x="547860" y="561048"/>
                </a:moveTo>
                <a:cubicBezTo>
                  <a:pt x="536627" y="551596"/>
                  <a:pt x="550049" y="540720"/>
                  <a:pt x="555957" y="532692"/>
                </a:cubicBezTo>
                <a:cubicBezTo>
                  <a:pt x="566461" y="519773"/>
                  <a:pt x="577913" y="504518"/>
                  <a:pt x="586667" y="491453"/>
                </a:cubicBezTo>
                <a:cubicBezTo>
                  <a:pt x="621863" y="436200"/>
                  <a:pt x="654980" y="378575"/>
                  <a:pt x="679234" y="317738"/>
                </a:cubicBezTo>
                <a:cubicBezTo>
                  <a:pt x="694734" y="270806"/>
                  <a:pt x="695318" y="217962"/>
                  <a:pt x="677556" y="171541"/>
                </a:cubicBezTo>
                <a:cubicBezTo>
                  <a:pt x="665885" y="145046"/>
                  <a:pt x="648123" y="122492"/>
                  <a:pt x="629887" y="100523"/>
                </a:cubicBezTo>
                <a:cubicBezTo>
                  <a:pt x="605341" y="69101"/>
                  <a:pt x="562632" y="75451"/>
                  <a:pt x="528165" y="81801"/>
                </a:cubicBezTo>
                <a:cubicBezTo>
                  <a:pt x="468679" y="92129"/>
                  <a:pt x="415283" y="124463"/>
                  <a:pt x="378410" y="172016"/>
                </a:cubicBezTo>
                <a:cubicBezTo>
                  <a:pt x="369109" y="183329"/>
                  <a:pt x="352478" y="205554"/>
                  <a:pt x="337670" y="189314"/>
                </a:cubicBezTo>
                <a:cubicBezTo>
                  <a:pt x="331433" y="179205"/>
                  <a:pt x="328370" y="167417"/>
                  <a:pt x="322534" y="157016"/>
                </a:cubicBezTo>
                <a:cubicBezTo>
                  <a:pt x="308383" y="130959"/>
                  <a:pt x="289016" y="108114"/>
                  <a:pt x="268300" y="87056"/>
                </a:cubicBezTo>
                <a:cubicBezTo>
                  <a:pt x="236605" y="55050"/>
                  <a:pt x="198127" y="26548"/>
                  <a:pt x="151917" y="22388"/>
                </a:cubicBezTo>
                <a:cubicBezTo>
                  <a:pt x="97937" y="20819"/>
                  <a:pt x="56177" y="40380"/>
                  <a:pt x="31302" y="89392"/>
                </a:cubicBezTo>
                <a:cubicBezTo>
                  <a:pt x="10112" y="131324"/>
                  <a:pt x="27655" y="179606"/>
                  <a:pt x="35059" y="222999"/>
                </a:cubicBezTo>
                <a:cubicBezTo>
                  <a:pt x="41077" y="258252"/>
                  <a:pt x="52967" y="291827"/>
                  <a:pt x="68431" y="323979"/>
                </a:cubicBezTo>
                <a:cubicBezTo>
                  <a:pt x="76893" y="343759"/>
                  <a:pt x="84844" y="363831"/>
                  <a:pt x="94655" y="382991"/>
                </a:cubicBezTo>
                <a:cubicBezTo>
                  <a:pt x="101949" y="398063"/>
                  <a:pt x="112125" y="412880"/>
                  <a:pt x="115408" y="429339"/>
                </a:cubicBezTo>
                <a:cubicBezTo>
                  <a:pt x="114788" y="432696"/>
                  <a:pt x="110447" y="434120"/>
                  <a:pt x="108259" y="431237"/>
                </a:cubicBezTo>
                <a:cubicBezTo>
                  <a:pt x="100345" y="417223"/>
                  <a:pt x="91445" y="403793"/>
                  <a:pt x="82911" y="390107"/>
                </a:cubicBezTo>
                <a:cubicBezTo>
                  <a:pt x="66352" y="361714"/>
                  <a:pt x="53769" y="331278"/>
                  <a:pt x="38962" y="301973"/>
                </a:cubicBezTo>
                <a:cubicBezTo>
                  <a:pt x="24446" y="271682"/>
                  <a:pt x="18245" y="238545"/>
                  <a:pt x="11024" y="205992"/>
                </a:cubicBezTo>
                <a:cubicBezTo>
                  <a:pt x="3219" y="169643"/>
                  <a:pt x="-6483" y="130229"/>
                  <a:pt x="5954" y="93881"/>
                </a:cubicBezTo>
                <a:cubicBezTo>
                  <a:pt x="16750" y="65597"/>
                  <a:pt x="35752" y="39066"/>
                  <a:pt x="61246" y="22388"/>
                </a:cubicBezTo>
                <a:cubicBezTo>
                  <a:pt x="97244" y="892"/>
                  <a:pt x="142835" y="-6188"/>
                  <a:pt x="183210" y="5819"/>
                </a:cubicBezTo>
                <a:cubicBezTo>
                  <a:pt x="251085" y="24358"/>
                  <a:pt x="325962" y="103807"/>
                  <a:pt x="352259" y="167928"/>
                </a:cubicBezTo>
                <a:cubicBezTo>
                  <a:pt x="393217" y="114208"/>
                  <a:pt x="450807" y="72896"/>
                  <a:pt x="518172" y="60999"/>
                </a:cubicBezTo>
                <a:cubicBezTo>
                  <a:pt x="548954" y="55087"/>
                  <a:pt x="582327" y="49394"/>
                  <a:pt x="612599" y="60342"/>
                </a:cubicBezTo>
                <a:cubicBezTo>
                  <a:pt x="638822" y="70889"/>
                  <a:pt x="655344" y="95486"/>
                  <a:pt x="671574" y="117420"/>
                </a:cubicBezTo>
                <a:cubicBezTo>
                  <a:pt x="703707" y="158148"/>
                  <a:pt x="716873" y="211028"/>
                  <a:pt x="712715" y="262376"/>
                </a:cubicBezTo>
                <a:cubicBezTo>
                  <a:pt x="709870" y="328906"/>
                  <a:pt x="672450" y="386056"/>
                  <a:pt x="642324" y="443316"/>
                </a:cubicBezTo>
                <a:cubicBezTo>
                  <a:pt x="622920" y="477548"/>
                  <a:pt x="602277" y="511306"/>
                  <a:pt x="577476" y="541888"/>
                </a:cubicBezTo>
                <a:cubicBezTo>
                  <a:pt x="569525" y="550063"/>
                  <a:pt x="561537" y="569880"/>
                  <a:pt x="547860" y="5610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20"/>
          <p:cNvSpPr/>
          <p:nvPr/>
        </p:nvSpPr>
        <p:spPr>
          <a:xfrm>
            <a:off x="7662577" y="397850"/>
            <a:ext cx="889410" cy="666242"/>
          </a:xfrm>
          <a:custGeom>
            <a:avLst/>
            <a:gdLst/>
            <a:ahLst/>
            <a:cxnLst/>
            <a:rect l="l" t="t" r="r" b="b"/>
            <a:pathLst>
              <a:path w="1778820" h="1332483" extrusionOk="0">
                <a:moveTo>
                  <a:pt x="1762850" y="296330"/>
                </a:moveTo>
                <a:cubicBezTo>
                  <a:pt x="1784441" y="353371"/>
                  <a:pt x="1779700" y="414463"/>
                  <a:pt x="1774083" y="473985"/>
                </a:cubicBezTo>
                <a:cubicBezTo>
                  <a:pt x="1769159" y="562156"/>
                  <a:pt x="1743775" y="647225"/>
                  <a:pt x="1707959" y="727586"/>
                </a:cubicBezTo>
                <a:cubicBezTo>
                  <a:pt x="1672726" y="809590"/>
                  <a:pt x="1633190" y="890206"/>
                  <a:pt x="1582530" y="963998"/>
                </a:cubicBezTo>
                <a:cubicBezTo>
                  <a:pt x="1575491" y="973742"/>
                  <a:pt x="1568416" y="983559"/>
                  <a:pt x="1561230" y="993340"/>
                </a:cubicBezTo>
                <a:cubicBezTo>
                  <a:pt x="1565060" y="986442"/>
                  <a:pt x="1568744" y="979435"/>
                  <a:pt x="1572063" y="972246"/>
                </a:cubicBezTo>
                <a:cubicBezTo>
                  <a:pt x="1623452" y="858894"/>
                  <a:pt x="1637093" y="722878"/>
                  <a:pt x="1591393" y="605475"/>
                </a:cubicBezTo>
                <a:cubicBezTo>
                  <a:pt x="1561012" y="536938"/>
                  <a:pt x="1501161" y="480080"/>
                  <a:pt x="1428763" y="458621"/>
                </a:cubicBezTo>
                <a:cubicBezTo>
                  <a:pt x="1384413" y="443987"/>
                  <a:pt x="1338020" y="441615"/>
                  <a:pt x="1292502" y="452162"/>
                </a:cubicBezTo>
                <a:cubicBezTo>
                  <a:pt x="1244067" y="461431"/>
                  <a:pt x="1195486" y="474752"/>
                  <a:pt x="1152193" y="498838"/>
                </a:cubicBezTo>
                <a:cubicBezTo>
                  <a:pt x="1115064" y="520078"/>
                  <a:pt x="1083188" y="548872"/>
                  <a:pt x="1050909" y="576681"/>
                </a:cubicBezTo>
                <a:cubicBezTo>
                  <a:pt x="1007179" y="612336"/>
                  <a:pt x="967971" y="652772"/>
                  <a:pt x="937444" y="700434"/>
                </a:cubicBezTo>
                <a:cubicBezTo>
                  <a:pt x="901373" y="665144"/>
                  <a:pt x="864645" y="630438"/>
                  <a:pt x="827662" y="596096"/>
                </a:cubicBezTo>
                <a:cubicBezTo>
                  <a:pt x="779118" y="557339"/>
                  <a:pt x="725722" y="521282"/>
                  <a:pt x="665360" y="504349"/>
                </a:cubicBezTo>
                <a:cubicBezTo>
                  <a:pt x="611600" y="487196"/>
                  <a:pt x="556272" y="472599"/>
                  <a:pt x="499338" y="478803"/>
                </a:cubicBezTo>
                <a:cubicBezTo>
                  <a:pt x="455900" y="480080"/>
                  <a:pt x="416546" y="502196"/>
                  <a:pt x="384997" y="530880"/>
                </a:cubicBezTo>
                <a:cubicBezTo>
                  <a:pt x="267192" y="642116"/>
                  <a:pt x="292139" y="795430"/>
                  <a:pt x="366980" y="923562"/>
                </a:cubicBezTo>
                <a:cubicBezTo>
                  <a:pt x="395356" y="972355"/>
                  <a:pt x="431901" y="1015674"/>
                  <a:pt x="463778" y="1062132"/>
                </a:cubicBezTo>
                <a:cubicBezTo>
                  <a:pt x="495910" y="1108407"/>
                  <a:pt x="535264" y="1148880"/>
                  <a:pt x="571079" y="1192199"/>
                </a:cubicBezTo>
                <a:cubicBezTo>
                  <a:pt x="605181" y="1236868"/>
                  <a:pt x="650480" y="1270553"/>
                  <a:pt x="688447" y="1311463"/>
                </a:cubicBezTo>
                <a:cubicBezTo>
                  <a:pt x="694210" y="1318361"/>
                  <a:pt x="699863" y="1325404"/>
                  <a:pt x="705443" y="1332484"/>
                </a:cubicBezTo>
                <a:cubicBezTo>
                  <a:pt x="668533" y="1301281"/>
                  <a:pt x="631040" y="1270553"/>
                  <a:pt x="591249" y="1243109"/>
                </a:cubicBezTo>
                <a:cubicBezTo>
                  <a:pt x="500104" y="1178769"/>
                  <a:pt x="404291" y="1121034"/>
                  <a:pt x="315664" y="1053118"/>
                </a:cubicBezTo>
                <a:cubicBezTo>
                  <a:pt x="264712" y="1013923"/>
                  <a:pt x="211499" y="976808"/>
                  <a:pt x="168425" y="928598"/>
                </a:cubicBezTo>
                <a:cubicBezTo>
                  <a:pt x="128852" y="884951"/>
                  <a:pt x="85377" y="843055"/>
                  <a:pt x="58716" y="789773"/>
                </a:cubicBezTo>
                <a:cubicBezTo>
                  <a:pt x="37197" y="746235"/>
                  <a:pt x="24760" y="699084"/>
                  <a:pt x="14694" y="651750"/>
                </a:cubicBezTo>
                <a:cubicBezTo>
                  <a:pt x="5393" y="607045"/>
                  <a:pt x="-2193" y="561536"/>
                  <a:pt x="579" y="515735"/>
                </a:cubicBezTo>
                <a:cubicBezTo>
                  <a:pt x="3059" y="470226"/>
                  <a:pt x="17101" y="426506"/>
                  <a:pt x="32055" y="383771"/>
                </a:cubicBezTo>
                <a:cubicBezTo>
                  <a:pt x="52406" y="324248"/>
                  <a:pt x="81621" y="266368"/>
                  <a:pt x="129035" y="223888"/>
                </a:cubicBezTo>
                <a:cubicBezTo>
                  <a:pt x="208435" y="147724"/>
                  <a:pt x="271970" y="106047"/>
                  <a:pt x="386456" y="117324"/>
                </a:cubicBezTo>
                <a:cubicBezTo>
                  <a:pt x="461225" y="121265"/>
                  <a:pt x="527714" y="158271"/>
                  <a:pt x="590629" y="196371"/>
                </a:cubicBezTo>
                <a:cubicBezTo>
                  <a:pt x="644936" y="229581"/>
                  <a:pt x="698878" y="263886"/>
                  <a:pt x="745745" y="307315"/>
                </a:cubicBezTo>
                <a:cubicBezTo>
                  <a:pt x="770255" y="329503"/>
                  <a:pt x="795858" y="351546"/>
                  <a:pt x="818289" y="376070"/>
                </a:cubicBezTo>
                <a:cubicBezTo>
                  <a:pt x="828756" y="386508"/>
                  <a:pt x="835686" y="401799"/>
                  <a:pt x="849181" y="408624"/>
                </a:cubicBezTo>
                <a:cubicBezTo>
                  <a:pt x="852099" y="409645"/>
                  <a:pt x="855199" y="406434"/>
                  <a:pt x="854251" y="403551"/>
                </a:cubicBezTo>
                <a:cubicBezTo>
                  <a:pt x="853193" y="400303"/>
                  <a:pt x="851187" y="397602"/>
                  <a:pt x="849436" y="394719"/>
                </a:cubicBezTo>
                <a:cubicBezTo>
                  <a:pt x="871976" y="352933"/>
                  <a:pt x="906297" y="319248"/>
                  <a:pt x="940544" y="286732"/>
                </a:cubicBezTo>
                <a:cubicBezTo>
                  <a:pt x="969321" y="257755"/>
                  <a:pt x="998535" y="229618"/>
                  <a:pt x="1031944" y="205677"/>
                </a:cubicBezTo>
                <a:cubicBezTo>
                  <a:pt x="1066191" y="181773"/>
                  <a:pt x="1099564" y="156811"/>
                  <a:pt x="1132462" y="131155"/>
                </a:cubicBezTo>
                <a:cubicBezTo>
                  <a:pt x="1160801" y="110499"/>
                  <a:pt x="1191255" y="92982"/>
                  <a:pt x="1220980" y="74552"/>
                </a:cubicBezTo>
                <a:cubicBezTo>
                  <a:pt x="1298301" y="25430"/>
                  <a:pt x="1377775" y="-11247"/>
                  <a:pt x="1471727" y="3169"/>
                </a:cubicBezTo>
                <a:cubicBezTo>
                  <a:pt x="1506741" y="7147"/>
                  <a:pt x="1538618" y="23314"/>
                  <a:pt x="1568853" y="40466"/>
                </a:cubicBezTo>
                <a:cubicBezTo>
                  <a:pt x="1619294" y="68494"/>
                  <a:pt x="1658575" y="111558"/>
                  <a:pt x="1696142" y="154585"/>
                </a:cubicBezTo>
                <a:cubicBezTo>
                  <a:pt x="1731046" y="194911"/>
                  <a:pt x="1747094" y="246369"/>
                  <a:pt x="1762850" y="29633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20"/>
          <p:cNvSpPr/>
          <p:nvPr/>
        </p:nvSpPr>
        <p:spPr>
          <a:xfrm>
            <a:off x="7825622" y="631828"/>
            <a:ext cx="635129" cy="441370"/>
          </a:xfrm>
          <a:custGeom>
            <a:avLst/>
            <a:gdLst/>
            <a:ahLst/>
            <a:cxnLst/>
            <a:rect l="l" t="t" r="r" b="b"/>
            <a:pathLst>
              <a:path w="1270258" h="882740" extrusionOk="0">
                <a:moveTo>
                  <a:pt x="1268880" y="255873"/>
                </a:moveTo>
                <a:cubicBezTo>
                  <a:pt x="1276758" y="358897"/>
                  <a:pt x="1250753" y="464731"/>
                  <a:pt x="1193674" y="551223"/>
                </a:cubicBezTo>
                <a:cubicBezTo>
                  <a:pt x="1180179" y="573887"/>
                  <a:pt x="1168253" y="597535"/>
                  <a:pt x="1151257" y="617899"/>
                </a:cubicBezTo>
                <a:cubicBezTo>
                  <a:pt x="1131124" y="645015"/>
                  <a:pt x="1105739" y="667532"/>
                  <a:pt x="1083163" y="692531"/>
                </a:cubicBezTo>
                <a:cubicBezTo>
                  <a:pt x="1055334" y="721142"/>
                  <a:pt x="1034837" y="755922"/>
                  <a:pt x="1008249" y="785628"/>
                </a:cubicBezTo>
                <a:cubicBezTo>
                  <a:pt x="983083" y="814386"/>
                  <a:pt x="954598" y="839969"/>
                  <a:pt x="928666" y="867997"/>
                </a:cubicBezTo>
                <a:cubicBezTo>
                  <a:pt x="924070" y="872960"/>
                  <a:pt x="919439" y="877814"/>
                  <a:pt x="914806" y="882740"/>
                </a:cubicBezTo>
                <a:cubicBezTo>
                  <a:pt x="917432" y="878215"/>
                  <a:pt x="920022" y="873690"/>
                  <a:pt x="922612" y="869164"/>
                </a:cubicBezTo>
                <a:cubicBezTo>
                  <a:pt x="952774" y="811904"/>
                  <a:pt x="990195" y="754754"/>
                  <a:pt x="993003" y="688224"/>
                </a:cubicBezTo>
                <a:cubicBezTo>
                  <a:pt x="997198" y="636876"/>
                  <a:pt x="984031" y="583996"/>
                  <a:pt x="951862" y="543268"/>
                </a:cubicBezTo>
                <a:cubicBezTo>
                  <a:pt x="935632" y="521334"/>
                  <a:pt x="919110" y="496737"/>
                  <a:pt x="892887" y="486190"/>
                </a:cubicBezTo>
                <a:cubicBezTo>
                  <a:pt x="862615" y="475242"/>
                  <a:pt x="829279" y="480935"/>
                  <a:pt x="798460" y="486847"/>
                </a:cubicBezTo>
                <a:cubicBezTo>
                  <a:pt x="731095" y="498781"/>
                  <a:pt x="673542" y="540093"/>
                  <a:pt x="632547" y="593776"/>
                </a:cubicBezTo>
                <a:cubicBezTo>
                  <a:pt x="606251" y="529655"/>
                  <a:pt x="531373" y="450206"/>
                  <a:pt x="463534" y="431667"/>
                </a:cubicBezTo>
                <a:cubicBezTo>
                  <a:pt x="423159" y="419697"/>
                  <a:pt x="377532" y="426740"/>
                  <a:pt x="341534" y="448236"/>
                </a:cubicBezTo>
                <a:cubicBezTo>
                  <a:pt x="316040" y="464914"/>
                  <a:pt x="297038" y="491445"/>
                  <a:pt x="286242" y="519729"/>
                </a:cubicBezTo>
                <a:cubicBezTo>
                  <a:pt x="273805" y="556077"/>
                  <a:pt x="283507" y="595491"/>
                  <a:pt x="291312" y="631840"/>
                </a:cubicBezTo>
                <a:cubicBezTo>
                  <a:pt x="298533" y="664393"/>
                  <a:pt x="304734" y="697567"/>
                  <a:pt x="319250" y="727821"/>
                </a:cubicBezTo>
                <a:cubicBezTo>
                  <a:pt x="334021" y="757089"/>
                  <a:pt x="346640" y="787562"/>
                  <a:pt x="363162" y="815882"/>
                </a:cubicBezTo>
                <a:cubicBezTo>
                  <a:pt x="337923" y="789789"/>
                  <a:pt x="309183" y="767162"/>
                  <a:pt x="285367" y="739645"/>
                </a:cubicBezTo>
                <a:cubicBezTo>
                  <a:pt x="250426" y="697749"/>
                  <a:pt x="214209" y="656948"/>
                  <a:pt x="179779" y="614651"/>
                </a:cubicBezTo>
                <a:cubicBezTo>
                  <a:pt x="146407" y="570237"/>
                  <a:pt x="114603" y="524619"/>
                  <a:pt x="82034" y="479621"/>
                </a:cubicBezTo>
                <a:cubicBezTo>
                  <a:pt x="7995" y="371196"/>
                  <a:pt x="-42775" y="217262"/>
                  <a:pt x="50813" y="104895"/>
                </a:cubicBezTo>
                <a:cubicBezTo>
                  <a:pt x="80903" y="67415"/>
                  <a:pt x="124013" y="35518"/>
                  <a:pt x="173506" y="33329"/>
                </a:cubicBezTo>
                <a:cubicBezTo>
                  <a:pt x="228361" y="27052"/>
                  <a:pt x="282011" y="41832"/>
                  <a:pt x="333912" y="58255"/>
                </a:cubicBezTo>
                <a:cubicBezTo>
                  <a:pt x="382894" y="71466"/>
                  <a:pt x="425457" y="99931"/>
                  <a:pt x="466561" y="128981"/>
                </a:cubicBezTo>
                <a:cubicBezTo>
                  <a:pt x="495666" y="150148"/>
                  <a:pt x="520468" y="177701"/>
                  <a:pt x="547165" y="202080"/>
                </a:cubicBezTo>
                <a:cubicBezTo>
                  <a:pt x="566496" y="218794"/>
                  <a:pt x="583455" y="238538"/>
                  <a:pt x="603114" y="254486"/>
                </a:cubicBezTo>
                <a:cubicBezTo>
                  <a:pt x="626821" y="265580"/>
                  <a:pt x="636377" y="231750"/>
                  <a:pt x="649033" y="218210"/>
                </a:cubicBezTo>
                <a:cubicBezTo>
                  <a:pt x="666649" y="193321"/>
                  <a:pt x="687766" y="171242"/>
                  <a:pt x="710634" y="151097"/>
                </a:cubicBezTo>
                <a:cubicBezTo>
                  <a:pt x="810313" y="62160"/>
                  <a:pt x="852658" y="24716"/>
                  <a:pt x="990049" y="3075"/>
                </a:cubicBezTo>
                <a:cubicBezTo>
                  <a:pt x="1034837" y="-5501"/>
                  <a:pt x="1080683" y="4863"/>
                  <a:pt x="1122261" y="21797"/>
                </a:cubicBezTo>
                <a:cubicBezTo>
                  <a:pt x="1160776" y="38402"/>
                  <a:pt x="1192653" y="67123"/>
                  <a:pt x="1217892" y="100296"/>
                </a:cubicBezTo>
                <a:cubicBezTo>
                  <a:pt x="1251993" y="144601"/>
                  <a:pt x="1264430" y="201094"/>
                  <a:pt x="1268880" y="2558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20"/>
          <p:cNvSpPr/>
          <p:nvPr/>
        </p:nvSpPr>
        <p:spPr>
          <a:xfrm>
            <a:off x="7976356" y="855863"/>
            <a:ext cx="334864" cy="334919"/>
          </a:xfrm>
          <a:custGeom>
            <a:avLst/>
            <a:gdLst/>
            <a:ahLst/>
            <a:cxnLst/>
            <a:rect l="l" t="t" r="r" b="b"/>
            <a:pathLst>
              <a:path w="669728" h="669839" extrusionOk="0">
                <a:moveTo>
                  <a:pt x="656412" y="149354"/>
                </a:moveTo>
                <a:cubicBezTo>
                  <a:pt x="674174" y="195738"/>
                  <a:pt x="673591" y="248619"/>
                  <a:pt x="658090" y="295551"/>
                </a:cubicBezTo>
                <a:cubicBezTo>
                  <a:pt x="633799" y="356387"/>
                  <a:pt x="600683" y="414012"/>
                  <a:pt x="565523" y="469265"/>
                </a:cubicBezTo>
                <a:cubicBezTo>
                  <a:pt x="556770" y="482367"/>
                  <a:pt x="545318" y="497585"/>
                  <a:pt x="534814" y="510504"/>
                </a:cubicBezTo>
                <a:cubicBezTo>
                  <a:pt x="533282" y="512584"/>
                  <a:pt x="531239" y="514847"/>
                  <a:pt x="529306" y="517219"/>
                </a:cubicBezTo>
                <a:cubicBezTo>
                  <a:pt x="471388" y="568676"/>
                  <a:pt x="414820" y="621959"/>
                  <a:pt x="353947" y="669839"/>
                </a:cubicBezTo>
                <a:cubicBezTo>
                  <a:pt x="327432" y="643819"/>
                  <a:pt x="299640" y="619221"/>
                  <a:pt x="273270" y="593018"/>
                </a:cubicBezTo>
                <a:cubicBezTo>
                  <a:pt x="233370" y="551962"/>
                  <a:pt x="193323" y="511015"/>
                  <a:pt x="148024" y="475834"/>
                </a:cubicBezTo>
                <a:cubicBezTo>
                  <a:pt x="144851" y="472258"/>
                  <a:pt x="141642" y="468645"/>
                  <a:pt x="138432" y="465068"/>
                </a:cubicBezTo>
                <a:cubicBezTo>
                  <a:pt x="122311" y="446347"/>
                  <a:pt x="108707" y="425654"/>
                  <a:pt x="93899" y="405874"/>
                </a:cubicBezTo>
                <a:cubicBezTo>
                  <a:pt x="90435" y="389926"/>
                  <a:pt x="80551" y="375438"/>
                  <a:pt x="73438" y="360730"/>
                </a:cubicBezTo>
                <a:cubicBezTo>
                  <a:pt x="63627" y="341534"/>
                  <a:pt x="55676" y="321499"/>
                  <a:pt x="47215" y="301682"/>
                </a:cubicBezTo>
                <a:cubicBezTo>
                  <a:pt x="31751" y="269530"/>
                  <a:pt x="19897" y="235955"/>
                  <a:pt x="13843" y="200702"/>
                </a:cubicBezTo>
                <a:cubicBezTo>
                  <a:pt x="6475" y="157309"/>
                  <a:pt x="-11068" y="109027"/>
                  <a:pt x="10086" y="67095"/>
                </a:cubicBezTo>
                <a:cubicBezTo>
                  <a:pt x="34997" y="18083"/>
                  <a:pt x="76721" y="-1515"/>
                  <a:pt x="130736" y="91"/>
                </a:cubicBezTo>
                <a:cubicBezTo>
                  <a:pt x="176947" y="4251"/>
                  <a:pt x="215425" y="32753"/>
                  <a:pt x="247120" y="64759"/>
                </a:cubicBezTo>
                <a:cubicBezTo>
                  <a:pt x="267836" y="85817"/>
                  <a:pt x="287203" y="108662"/>
                  <a:pt x="301354" y="134756"/>
                </a:cubicBezTo>
                <a:cubicBezTo>
                  <a:pt x="307190" y="145157"/>
                  <a:pt x="310217" y="156945"/>
                  <a:pt x="316454" y="167054"/>
                </a:cubicBezTo>
                <a:cubicBezTo>
                  <a:pt x="331261" y="183294"/>
                  <a:pt x="347893" y="161105"/>
                  <a:pt x="357193" y="149755"/>
                </a:cubicBezTo>
                <a:cubicBezTo>
                  <a:pt x="394067" y="102203"/>
                  <a:pt x="447499" y="69868"/>
                  <a:pt x="506949" y="59540"/>
                </a:cubicBezTo>
                <a:cubicBezTo>
                  <a:pt x="541452" y="53190"/>
                  <a:pt x="584161" y="46840"/>
                  <a:pt x="608670" y="78262"/>
                </a:cubicBezTo>
                <a:cubicBezTo>
                  <a:pt x="626979" y="100305"/>
                  <a:pt x="644741" y="122895"/>
                  <a:pt x="656412" y="14935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20"/>
          <p:cNvSpPr/>
          <p:nvPr/>
        </p:nvSpPr>
        <p:spPr>
          <a:xfrm>
            <a:off x="6729565" y="118194"/>
            <a:ext cx="618281" cy="559312"/>
          </a:xfrm>
          <a:custGeom>
            <a:avLst/>
            <a:gdLst/>
            <a:ahLst/>
            <a:cxnLst/>
            <a:rect l="l" t="t" r="r" b="b"/>
            <a:pathLst>
              <a:path w="1236561" h="1118624" extrusionOk="0">
                <a:moveTo>
                  <a:pt x="1220100" y="547298"/>
                </a:moveTo>
                <a:cubicBezTo>
                  <a:pt x="1246519" y="564208"/>
                  <a:pt x="1239270" y="586745"/>
                  <a:pt x="1211638" y="595174"/>
                </a:cubicBezTo>
                <a:cubicBezTo>
                  <a:pt x="1190927" y="601685"/>
                  <a:pt x="1170670" y="609862"/>
                  <a:pt x="1149327" y="614203"/>
                </a:cubicBezTo>
                <a:cubicBezTo>
                  <a:pt x="1128465" y="618140"/>
                  <a:pt x="1107122" y="617913"/>
                  <a:pt x="1086082" y="620588"/>
                </a:cubicBezTo>
                <a:cubicBezTo>
                  <a:pt x="1059814" y="624147"/>
                  <a:pt x="1033319" y="622860"/>
                  <a:pt x="1006924" y="623768"/>
                </a:cubicBezTo>
                <a:cubicBezTo>
                  <a:pt x="974317" y="625938"/>
                  <a:pt x="941810" y="623036"/>
                  <a:pt x="909278" y="621396"/>
                </a:cubicBezTo>
                <a:cubicBezTo>
                  <a:pt x="893845" y="621169"/>
                  <a:pt x="878262" y="619654"/>
                  <a:pt x="862905" y="621068"/>
                </a:cubicBezTo>
                <a:cubicBezTo>
                  <a:pt x="848836" y="626595"/>
                  <a:pt x="862501" y="640198"/>
                  <a:pt x="869472" y="645750"/>
                </a:cubicBezTo>
                <a:cubicBezTo>
                  <a:pt x="879423" y="653927"/>
                  <a:pt x="890436" y="660690"/>
                  <a:pt x="900135" y="669170"/>
                </a:cubicBezTo>
                <a:cubicBezTo>
                  <a:pt x="912587" y="680376"/>
                  <a:pt x="923953" y="692742"/>
                  <a:pt x="936809" y="703493"/>
                </a:cubicBezTo>
                <a:cubicBezTo>
                  <a:pt x="957571" y="720529"/>
                  <a:pt x="977120" y="739835"/>
                  <a:pt x="995331" y="759773"/>
                </a:cubicBezTo>
                <a:cubicBezTo>
                  <a:pt x="1012102" y="779256"/>
                  <a:pt x="1026550" y="800607"/>
                  <a:pt x="1041856" y="821226"/>
                </a:cubicBezTo>
                <a:cubicBezTo>
                  <a:pt x="1054434" y="840356"/>
                  <a:pt x="1064360" y="861026"/>
                  <a:pt x="1074741" y="881392"/>
                </a:cubicBezTo>
                <a:cubicBezTo>
                  <a:pt x="1078656" y="889292"/>
                  <a:pt x="1082268" y="897368"/>
                  <a:pt x="1083885" y="906100"/>
                </a:cubicBezTo>
                <a:cubicBezTo>
                  <a:pt x="1085956" y="912409"/>
                  <a:pt x="1082672" y="918214"/>
                  <a:pt x="1077545" y="921898"/>
                </a:cubicBezTo>
                <a:cubicBezTo>
                  <a:pt x="1051934" y="935123"/>
                  <a:pt x="1017684" y="907034"/>
                  <a:pt x="997023" y="893002"/>
                </a:cubicBezTo>
                <a:cubicBezTo>
                  <a:pt x="977019" y="877102"/>
                  <a:pt x="958758" y="858981"/>
                  <a:pt x="941052" y="840583"/>
                </a:cubicBezTo>
                <a:cubicBezTo>
                  <a:pt x="932111" y="830337"/>
                  <a:pt x="923751" y="819535"/>
                  <a:pt x="914228" y="809794"/>
                </a:cubicBezTo>
                <a:cubicBezTo>
                  <a:pt x="900236" y="795862"/>
                  <a:pt x="886167" y="782083"/>
                  <a:pt x="873513" y="766915"/>
                </a:cubicBezTo>
                <a:cubicBezTo>
                  <a:pt x="861541" y="753388"/>
                  <a:pt x="848003" y="741425"/>
                  <a:pt x="835475" y="728428"/>
                </a:cubicBezTo>
                <a:cubicBezTo>
                  <a:pt x="818830" y="710383"/>
                  <a:pt x="800392" y="694256"/>
                  <a:pt x="782408" y="677600"/>
                </a:cubicBezTo>
                <a:cubicBezTo>
                  <a:pt x="775639" y="671341"/>
                  <a:pt x="769325" y="664602"/>
                  <a:pt x="762783" y="658116"/>
                </a:cubicBezTo>
                <a:cubicBezTo>
                  <a:pt x="757328" y="653674"/>
                  <a:pt x="750685" y="658268"/>
                  <a:pt x="749725" y="664426"/>
                </a:cubicBezTo>
                <a:cubicBezTo>
                  <a:pt x="743486" y="714421"/>
                  <a:pt x="742122" y="764896"/>
                  <a:pt x="737829" y="815119"/>
                </a:cubicBezTo>
                <a:cubicBezTo>
                  <a:pt x="732045" y="887803"/>
                  <a:pt x="717420" y="959528"/>
                  <a:pt x="700447" y="1030344"/>
                </a:cubicBezTo>
                <a:cubicBezTo>
                  <a:pt x="695673" y="1051140"/>
                  <a:pt x="689738" y="1071658"/>
                  <a:pt x="682716" y="1091823"/>
                </a:cubicBezTo>
                <a:cubicBezTo>
                  <a:pt x="679407" y="1101514"/>
                  <a:pt x="674659" y="1110599"/>
                  <a:pt x="668269" y="1118625"/>
                </a:cubicBezTo>
                <a:cubicBezTo>
                  <a:pt x="655438" y="1107823"/>
                  <a:pt x="651978" y="1090157"/>
                  <a:pt x="646067" y="1075166"/>
                </a:cubicBezTo>
                <a:cubicBezTo>
                  <a:pt x="638793" y="1054749"/>
                  <a:pt x="634095" y="1033499"/>
                  <a:pt x="629549" y="1012324"/>
                </a:cubicBezTo>
                <a:cubicBezTo>
                  <a:pt x="619597" y="967805"/>
                  <a:pt x="615606" y="922429"/>
                  <a:pt x="615354" y="876875"/>
                </a:cubicBezTo>
                <a:cubicBezTo>
                  <a:pt x="613384" y="813756"/>
                  <a:pt x="613485" y="750586"/>
                  <a:pt x="613535" y="687442"/>
                </a:cubicBezTo>
                <a:cubicBezTo>
                  <a:pt x="613207" y="681335"/>
                  <a:pt x="614293" y="675000"/>
                  <a:pt x="612980" y="669019"/>
                </a:cubicBezTo>
                <a:cubicBezTo>
                  <a:pt x="607271" y="657107"/>
                  <a:pt x="596209" y="669826"/>
                  <a:pt x="590475" y="675126"/>
                </a:cubicBezTo>
                <a:cubicBezTo>
                  <a:pt x="578200" y="686660"/>
                  <a:pt x="564687" y="696755"/>
                  <a:pt x="552058" y="707885"/>
                </a:cubicBezTo>
                <a:cubicBezTo>
                  <a:pt x="508817" y="745791"/>
                  <a:pt x="466662" y="784909"/>
                  <a:pt x="427436" y="826980"/>
                </a:cubicBezTo>
                <a:cubicBezTo>
                  <a:pt x="418167" y="836470"/>
                  <a:pt x="408215" y="845227"/>
                  <a:pt x="398441" y="854212"/>
                </a:cubicBezTo>
                <a:cubicBezTo>
                  <a:pt x="383968" y="868067"/>
                  <a:pt x="370228" y="882730"/>
                  <a:pt x="354922" y="895727"/>
                </a:cubicBezTo>
                <a:cubicBezTo>
                  <a:pt x="324840" y="922353"/>
                  <a:pt x="292535" y="946253"/>
                  <a:pt x="259700" y="969345"/>
                </a:cubicBezTo>
                <a:cubicBezTo>
                  <a:pt x="236564" y="985068"/>
                  <a:pt x="212973" y="1000236"/>
                  <a:pt x="186983" y="1010886"/>
                </a:cubicBezTo>
                <a:cubicBezTo>
                  <a:pt x="176097" y="1015504"/>
                  <a:pt x="165160" y="1020173"/>
                  <a:pt x="153542" y="1022697"/>
                </a:cubicBezTo>
                <a:cubicBezTo>
                  <a:pt x="149172" y="1022798"/>
                  <a:pt x="142226" y="1026256"/>
                  <a:pt x="139170" y="1022117"/>
                </a:cubicBezTo>
                <a:cubicBezTo>
                  <a:pt x="130481" y="996526"/>
                  <a:pt x="145232" y="971288"/>
                  <a:pt x="158139" y="949912"/>
                </a:cubicBezTo>
                <a:cubicBezTo>
                  <a:pt x="165867" y="937394"/>
                  <a:pt x="173899" y="925003"/>
                  <a:pt x="182815" y="913267"/>
                </a:cubicBezTo>
                <a:cubicBezTo>
                  <a:pt x="207871" y="881493"/>
                  <a:pt x="237549" y="853783"/>
                  <a:pt x="268565" y="827939"/>
                </a:cubicBezTo>
                <a:cubicBezTo>
                  <a:pt x="289908" y="808582"/>
                  <a:pt x="311731" y="789805"/>
                  <a:pt x="334008" y="771508"/>
                </a:cubicBezTo>
                <a:cubicBezTo>
                  <a:pt x="365151" y="747356"/>
                  <a:pt x="395814" y="722573"/>
                  <a:pt x="427942" y="699809"/>
                </a:cubicBezTo>
                <a:cubicBezTo>
                  <a:pt x="442692" y="688704"/>
                  <a:pt x="454740" y="674495"/>
                  <a:pt x="469920" y="663921"/>
                </a:cubicBezTo>
                <a:cubicBezTo>
                  <a:pt x="476058" y="659227"/>
                  <a:pt x="482700" y="655189"/>
                  <a:pt x="488686" y="650343"/>
                </a:cubicBezTo>
                <a:cubicBezTo>
                  <a:pt x="489823" y="649207"/>
                  <a:pt x="490682" y="647517"/>
                  <a:pt x="490909" y="645927"/>
                </a:cubicBezTo>
                <a:cubicBezTo>
                  <a:pt x="490859" y="633863"/>
                  <a:pt x="474012" y="636614"/>
                  <a:pt x="465677" y="635529"/>
                </a:cubicBezTo>
                <a:cubicBezTo>
                  <a:pt x="426679" y="633863"/>
                  <a:pt x="387858" y="638254"/>
                  <a:pt x="349036" y="641182"/>
                </a:cubicBezTo>
                <a:cubicBezTo>
                  <a:pt x="295490" y="644160"/>
                  <a:pt x="241918" y="647390"/>
                  <a:pt x="188296" y="648198"/>
                </a:cubicBezTo>
                <a:cubicBezTo>
                  <a:pt x="139120" y="648021"/>
                  <a:pt x="88528" y="650040"/>
                  <a:pt x="41044" y="635352"/>
                </a:cubicBezTo>
                <a:cubicBezTo>
                  <a:pt x="26672" y="629749"/>
                  <a:pt x="808" y="614632"/>
                  <a:pt x="0" y="597698"/>
                </a:cubicBezTo>
                <a:cubicBezTo>
                  <a:pt x="2298" y="588612"/>
                  <a:pt x="13008" y="585937"/>
                  <a:pt x="20686" y="582656"/>
                </a:cubicBezTo>
                <a:cubicBezTo>
                  <a:pt x="54203" y="570517"/>
                  <a:pt x="88655" y="570542"/>
                  <a:pt x="124268" y="569558"/>
                </a:cubicBezTo>
                <a:cubicBezTo>
                  <a:pt x="164377" y="568902"/>
                  <a:pt x="204436" y="566731"/>
                  <a:pt x="244495" y="564712"/>
                </a:cubicBezTo>
                <a:cubicBezTo>
                  <a:pt x="310847" y="564107"/>
                  <a:pt x="377148" y="560397"/>
                  <a:pt x="443500" y="560649"/>
                </a:cubicBezTo>
                <a:cubicBezTo>
                  <a:pt x="455801" y="560018"/>
                  <a:pt x="486085" y="570113"/>
                  <a:pt x="493687" y="560826"/>
                </a:cubicBezTo>
                <a:cubicBezTo>
                  <a:pt x="501770" y="543967"/>
                  <a:pt x="474087" y="517215"/>
                  <a:pt x="464085" y="504672"/>
                </a:cubicBezTo>
                <a:cubicBezTo>
                  <a:pt x="447339" y="484079"/>
                  <a:pt x="430493" y="463560"/>
                  <a:pt x="412257" y="444229"/>
                </a:cubicBezTo>
                <a:cubicBezTo>
                  <a:pt x="401800" y="432745"/>
                  <a:pt x="392657" y="420177"/>
                  <a:pt x="383286" y="407861"/>
                </a:cubicBezTo>
                <a:cubicBezTo>
                  <a:pt x="366287" y="386107"/>
                  <a:pt x="348456" y="365033"/>
                  <a:pt x="332568" y="342421"/>
                </a:cubicBezTo>
                <a:cubicBezTo>
                  <a:pt x="310569" y="314533"/>
                  <a:pt x="292712" y="283970"/>
                  <a:pt x="275713" y="252878"/>
                </a:cubicBezTo>
                <a:cubicBezTo>
                  <a:pt x="264499" y="233167"/>
                  <a:pt x="251340" y="214567"/>
                  <a:pt x="241236" y="194226"/>
                </a:cubicBezTo>
                <a:cubicBezTo>
                  <a:pt x="227067" y="165480"/>
                  <a:pt x="216534" y="135044"/>
                  <a:pt x="209917" y="103674"/>
                </a:cubicBezTo>
                <a:cubicBezTo>
                  <a:pt x="207846" y="90752"/>
                  <a:pt x="203628" y="76266"/>
                  <a:pt x="210372" y="64076"/>
                </a:cubicBezTo>
                <a:cubicBezTo>
                  <a:pt x="235503" y="54032"/>
                  <a:pt x="269475" y="73995"/>
                  <a:pt x="289656" y="89213"/>
                </a:cubicBezTo>
                <a:cubicBezTo>
                  <a:pt x="321809" y="114930"/>
                  <a:pt x="347799" y="147486"/>
                  <a:pt x="372248" y="180371"/>
                </a:cubicBezTo>
                <a:cubicBezTo>
                  <a:pt x="385104" y="202277"/>
                  <a:pt x="399451" y="223148"/>
                  <a:pt x="414606" y="243540"/>
                </a:cubicBezTo>
                <a:cubicBezTo>
                  <a:pt x="440419" y="283996"/>
                  <a:pt x="466838" y="324451"/>
                  <a:pt x="488636" y="367305"/>
                </a:cubicBezTo>
                <a:cubicBezTo>
                  <a:pt x="500254" y="391735"/>
                  <a:pt x="514272" y="414852"/>
                  <a:pt x="528366" y="437894"/>
                </a:cubicBezTo>
                <a:cubicBezTo>
                  <a:pt x="537030" y="450715"/>
                  <a:pt x="542839" y="465933"/>
                  <a:pt x="554053" y="476810"/>
                </a:cubicBezTo>
                <a:cubicBezTo>
                  <a:pt x="558044" y="479889"/>
                  <a:pt x="564232" y="477214"/>
                  <a:pt x="564485" y="472091"/>
                </a:cubicBezTo>
                <a:cubicBezTo>
                  <a:pt x="568147" y="470425"/>
                  <a:pt x="566834" y="466059"/>
                  <a:pt x="567364" y="462829"/>
                </a:cubicBezTo>
                <a:cubicBezTo>
                  <a:pt x="567970" y="455030"/>
                  <a:pt x="568955" y="447257"/>
                  <a:pt x="569941" y="439484"/>
                </a:cubicBezTo>
                <a:cubicBezTo>
                  <a:pt x="572870" y="414903"/>
                  <a:pt x="577316" y="390548"/>
                  <a:pt x="581054" y="366119"/>
                </a:cubicBezTo>
                <a:cubicBezTo>
                  <a:pt x="584615" y="340402"/>
                  <a:pt x="590551" y="315063"/>
                  <a:pt x="593657" y="289296"/>
                </a:cubicBezTo>
                <a:cubicBezTo>
                  <a:pt x="601260" y="240991"/>
                  <a:pt x="612222" y="193216"/>
                  <a:pt x="622578" y="145442"/>
                </a:cubicBezTo>
                <a:cubicBezTo>
                  <a:pt x="633186" y="106021"/>
                  <a:pt x="646623" y="44467"/>
                  <a:pt x="677513" y="17135"/>
                </a:cubicBezTo>
                <a:cubicBezTo>
                  <a:pt x="693249" y="2295"/>
                  <a:pt x="725957" y="-10374"/>
                  <a:pt x="739975" y="12617"/>
                </a:cubicBezTo>
                <a:cubicBezTo>
                  <a:pt x="744244" y="26220"/>
                  <a:pt x="742779" y="41489"/>
                  <a:pt x="743284" y="55672"/>
                </a:cubicBezTo>
                <a:cubicBezTo>
                  <a:pt x="743663" y="87194"/>
                  <a:pt x="738713" y="118413"/>
                  <a:pt x="735682" y="149732"/>
                </a:cubicBezTo>
                <a:cubicBezTo>
                  <a:pt x="733055" y="175803"/>
                  <a:pt x="729721" y="201772"/>
                  <a:pt x="724922" y="227514"/>
                </a:cubicBezTo>
                <a:cubicBezTo>
                  <a:pt x="715955" y="284955"/>
                  <a:pt x="706181" y="342345"/>
                  <a:pt x="699412" y="400088"/>
                </a:cubicBezTo>
                <a:cubicBezTo>
                  <a:pt x="697189" y="417881"/>
                  <a:pt x="695598" y="435724"/>
                  <a:pt x="694613" y="453642"/>
                </a:cubicBezTo>
                <a:cubicBezTo>
                  <a:pt x="694562" y="457024"/>
                  <a:pt x="693577" y="460860"/>
                  <a:pt x="694208" y="464292"/>
                </a:cubicBezTo>
                <a:cubicBezTo>
                  <a:pt x="695345" y="468406"/>
                  <a:pt x="700397" y="470576"/>
                  <a:pt x="704160" y="468431"/>
                </a:cubicBezTo>
                <a:cubicBezTo>
                  <a:pt x="710323" y="464494"/>
                  <a:pt x="714996" y="458488"/>
                  <a:pt x="720704" y="453895"/>
                </a:cubicBezTo>
                <a:cubicBezTo>
                  <a:pt x="737728" y="440468"/>
                  <a:pt x="753185" y="425326"/>
                  <a:pt x="767405" y="408997"/>
                </a:cubicBezTo>
                <a:cubicBezTo>
                  <a:pt x="781171" y="394132"/>
                  <a:pt x="796376" y="380731"/>
                  <a:pt x="809662" y="365437"/>
                </a:cubicBezTo>
                <a:cubicBezTo>
                  <a:pt x="826508" y="345121"/>
                  <a:pt x="846614" y="328136"/>
                  <a:pt x="865633" y="309990"/>
                </a:cubicBezTo>
                <a:cubicBezTo>
                  <a:pt x="875458" y="300274"/>
                  <a:pt x="885536" y="290759"/>
                  <a:pt x="895942" y="281674"/>
                </a:cubicBezTo>
                <a:cubicBezTo>
                  <a:pt x="922260" y="258203"/>
                  <a:pt x="949892" y="234555"/>
                  <a:pt x="977297" y="212119"/>
                </a:cubicBezTo>
                <a:cubicBezTo>
                  <a:pt x="1001923" y="192283"/>
                  <a:pt x="1026802" y="172017"/>
                  <a:pt x="1055899" y="158969"/>
                </a:cubicBezTo>
                <a:cubicBezTo>
                  <a:pt x="1080424" y="147284"/>
                  <a:pt x="1118387" y="141126"/>
                  <a:pt x="1124575" y="176333"/>
                </a:cubicBezTo>
                <a:cubicBezTo>
                  <a:pt x="1123640" y="199097"/>
                  <a:pt x="1109572" y="218252"/>
                  <a:pt x="1096337" y="236145"/>
                </a:cubicBezTo>
                <a:cubicBezTo>
                  <a:pt x="1079010" y="259137"/>
                  <a:pt x="1056606" y="276929"/>
                  <a:pt x="1034581" y="295125"/>
                </a:cubicBezTo>
                <a:cubicBezTo>
                  <a:pt x="1016876" y="311656"/>
                  <a:pt x="998690" y="327657"/>
                  <a:pt x="980858" y="344036"/>
                </a:cubicBezTo>
                <a:cubicBezTo>
                  <a:pt x="963557" y="361298"/>
                  <a:pt x="944588" y="376769"/>
                  <a:pt x="926655" y="393350"/>
                </a:cubicBezTo>
                <a:cubicBezTo>
                  <a:pt x="908849" y="411041"/>
                  <a:pt x="889602" y="426714"/>
                  <a:pt x="871265" y="443976"/>
                </a:cubicBezTo>
                <a:cubicBezTo>
                  <a:pt x="861970" y="453112"/>
                  <a:pt x="852524" y="462172"/>
                  <a:pt x="842774" y="470854"/>
                </a:cubicBezTo>
                <a:cubicBezTo>
                  <a:pt x="833934" y="478804"/>
                  <a:pt x="825119" y="486804"/>
                  <a:pt x="816986" y="495511"/>
                </a:cubicBezTo>
                <a:cubicBezTo>
                  <a:pt x="813475" y="499600"/>
                  <a:pt x="807616" y="504168"/>
                  <a:pt x="810242" y="510199"/>
                </a:cubicBezTo>
                <a:cubicBezTo>
                  <a:pt x="815572" y="520395"/>
                  <a:pt x="841511" y="514894"/>
                  <a:pt x="851817" y="515398"/>
                </a:cubicBezTo>
                <a:cubicBezTo>
                  <a:pt x="897104" y="513985"/>
                  <a:pt x="942416" y="515827"/>
                  <a:pt x="987653" y="518099"/>
                </a:cubicBezTo>
                <a:cubicBezTo>
                  <a:pt x="1032965" y="521758"/>
                  <a:pt x="1078404" y="526452"/>
                  <a:pt x="1123716" y="530440"/>
                </a:cubicBezTo>
                <a:cubicBezTo>
                  <a:pt x="1136471" y="531676"/>
                  <a:pt x="1149201" y="533216"/>
                  <a:pt x="1161906" y="534730"/>
                </a:cubicBezTo>
                <a:cubicBezTo>
                  <a:pt x="1181506" y="537658"/>
                  <a:pt x="1202091" y="538692"/>
                  <a:pt x="1220100" y="54729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20"/>
          <p:cNvSpPr/>
          <p:nvPr/>
        </p:nvSpPr>
        <p:spPr>
          <a:xfrm>
            <a:off x="7265705" y="3953276"/>
            <a:ext cx="1198086" cy="1794995"/>
          </a:xfrm>
          <a:custGeom>
            <a:avLst/>
            <a:gdLst/>
            <a:ahLst/>
            <a:cxnLst/>
            <a:rect l="l" t="t" r="r" b="b"/>
            <a:pathLst>
              <a:path w="2396172" h="3589989" extrusionOk="0">
                <a:moveTo>
                  <a:pt x="2298787" y="2180639"/>
                </a:moveTo>
                <a:cubicBezTo>
                  <a:pt x="2182241" y="2173028"/>
                  <a:pt x="2060818" y="2177839"/>
                  <a:pt x="1950297" y="2133036"/>
                </a:cubicBezTo>
                <a:cubicBezTo>
                  <a:pt x="1912858" y="2110635"/>
                  <a:pt x="1874632" y="2094695"/>
                  <a:pt x="1837552" y="2070571"/>
                </a:cubicBezTo>
                <a:cubicBezTo>
                  <a:pt x="1858279" y="2059442"/>
                  <a:pt x="1886394" y="2056642"/>
                  <a:pt x="1910277" y="2054775"/>
                </a:cubicBezTo>
                <a:cubicBezTo>
                  <a:pt x="1988739" y="2049175"/>
                  <a:pt x="2069425" y="2059371"/>
                  <a:pt x="2147385" y="2069925"/>
                </a:cubicBezTo>
                <a:cubicBezTo>
                  <a:pt x="2191134" y="2075238"/>
                  <a:pt x="2234525" y="2083495"/>
                  <a:pt x="2277701" y="2092039"/>
                </a:cubicBezTo>
                <a:cubicBezTo>
                  <a:pt x="2298500" y="2093834"/>
                  <a:pt x="2326973" y="2110061"/>
                  <a:pt x="2348059" y="2100798"/>
                </a:cubicBezTo>
                <a:cubicBezTo>
                  <a:pt x="2443949" y="2046160"/>
                  <a:pt x="2373376" y="1568985"/>
                  <a:pt x="2334575" y="1472201"/>
                </a:cubicBezTo>
                <a:cubicBezTo>
                  <a:pt x="2326041" y="1432568"/>
                  <a:pt x="2277988" y="1434147"/>
                  <a:pt x="2238255" y="1435655"/>
                </a:cubicBezTo>
                <a:cubicBezTo>
                  <a:pt x="2225990" y="1436158"/>
                  <a:pt x="2214444" y="1436588"/>
                  <a:pt x="2205192" y="1435870"/>
                </a:cubicBezTo>
                <a:cubicBezTo>
                  <a:pt x="2194649" y="1435870"/>
                  <a:pt x="2184106" y="1436014"/>
                  <a:pt x="2173635" y="1436086"/>
                </a:cubicBezTo>
                <a:cubicBezTo>
                  <a:pt x="2115254" y="1436732"/>
                  <a:pt x="2057591" y="1437378"/>
                  <a:pt x="2000860" y="1417705"/>
                </a:cubicBezTo>
                <a:cubicBezTo>
                  <a:pt x="1981638" y="1408443"/>
                  <a:pt x="1965215" y="1392719"/>
                  <a:pt x="1953667" y="1374842"/>
                </a:cubicBezTo>
                <a:cubicBezTo>
                  <a:pt x="1944702" y="1353087"/>
                  <a:pt x="1972530" y="1336860"/>
                  <a:pt x="1986946" y="1324798"/>
                </a:cubicBezTo>
                <a:cubicBezTo>
                  <a:pt x="2052929" y="1283011"/>
                  <a:pt x="2132323" y="1272600"/>
                  <a:pt x="2206985" y="1255153"/>
                </a:cubicBezTo>
                <a:cubicBezTo>
                  <a:pt x="2230366" y="1250414"/>
                  <a:pt x="2258480" y="1245173"/>
                  <a:pt x="2284084" y="1246035"/>
                </a:cubicBezTo>
                <a:cubicBezTo>
                  <a:pt x="2306820" y="1248978"/>
                  <a:pt x="2313920" y="1232537"/>
                  <a:pt x="2315283" y="1213079"/>
                </a:cubicBezTo>
                <a:cubicBezTo>
                  <a:pt x="2320877" y="1174739"/>
                  <a:pt x="2313920" y="1136901"/>
                  <a:pt x="2301871" y="1100499"/>
                </a:cubicBezTo>
                <a:cubicBezTo>
                  <a:pt x="2292404" y="1063379"/>
                  <a:pt x="2287312" y="1025469"/>
                  <a:pt x="2278490" y="988277"/>
                </a:cubicBezTo>
                <a:cubicBezTo>
                  <a:pt x="2263644" y="897452"/>
                  <a:pt x="2239474" y="804975"/>
                  <a:pt x="2204474" y="719463"/>
                </a:cubicBezTo>
                <a:cubicBezTo>
                  <a:pt x="2189843" y="683851"/>
                  <a:pt x="2171339" y="650033"/>
                  <a:pt x="2158717" y="613703"/>
                </a:cubicBezTo>
                <a:cubicBezTo>
                  <a:pt x="2149393" y="580891"/>
                  <a:pt x="2111094" y="597333"/>
                  <a:pt x="2090869" y="609754"/>
                </a:cubicBezTo>
                <a:cubicBezTo>
                  <a:pt x="2046474" y="634669"/>
                  <a:pt x="2002796" y="660875"/>
                  <a:pt x="1956967" y="683276"/>
                </a:cubicBezTo>
                <a:cubicBezTo>
                  <a:pt x="1860861" y="736551"/>
                  <a:pt x="1765329" y="793272"/>
                  <a:pt x="1658968" y="823858"/>
                </a:cubicBezTo>
                <a:cubicBezTo>
                  <a:pt x="1653230" y="792554"/>
                  <a:pt x="1680484" y="765486"/>
                  <a:pt x="1698844" y="742941"/>
                </a:cubicBezTo>
                <a:cubicBezTo>
                  <a:pt x="1748188" y="691533"/>
                  <a:pt x="1797962" y="639048"/>
                  <a:pt x="1857419" y="599128"/>
                </a:cubicBezTo>
                <a:cubicBezTo>
                  <a:pt x="1908842" y="564449"/>
                  <a:pt x="1966075" y="539679"/>
                  <a:pt x="2018646" y="506939"/>
                </a:cubicBezTo>
                <a:cubicBezTo>
                  <a:pt x="2029620" y="501410"/>
                  <a:pt x="2036290" y="488127"/>
                  <a:pt x="2029691" y="476855"/>
                </a:cubicBezTo>
                <a:cubicBezTo>
                  <a:pt x="2012622" y="452300"/>
                  <a:pt x="1978411" y="450289"/>
                  <a:pt x="1953954" y="435786"/>
                </a:cubicBezTo>
                <a:cubicBezTo>
                  <a:pt x="1913145" y="417334"/>
                  <a:pt x="1884888" y="382655"/>
                  <a:pt x="1856271" y="349699"/>
                </a:cubicBezTo>
                <a:cubicBezTo>
                  <a:pt x="1824212" y="315380"/>
                  <a:pt x="1792511" y="282998"/>
                  <a:pt x="1762102" y="246668"/>
                </a:cubicBezTo>
                <a:cubicBezTo>
                  <a:pt x="1730688" y="203876"/>
                  <a:pt x="1695474" y="164243"/>
                  <a:pt x="1659900" y="124898"/>
                </a:cubicBezTo>
                <a:cubicBezTo>
                  <a:pt x="1623251" y="79808"/>
                  <a:pt x="1573118" y="49653"/>
                  <a:pt x="1533600" y="7650"/>
                </a:cubicBezTo>
                <a:cubicBezTo>
                  <a:pt x="1527432" y="111"/>
                  <a:pt x="1516244" y="-2761"/>
                  <a:pt x="1508068" y="3199"/>
                </a:cubicBezTo>
                <a:cubicBezTo>
                  <a:pt x="1502617" y="7076"/>
                  <a:pt x="1501326" y="13897"/>
                  <a:pt x="1500107" y="20071"/>
                </a:cubicBezTo>
                <a:cubicBezTo>
                  <a:pt x="1497955" y="30482"/>
                  <a:pt x="1493652" y="41467"/>
                  <a:pt x="1488847" y="51160"/>
                </a:cubicBezTo>
                <a:cubicBezTo>
                  <a:pt x="1484257" y="50155"/>
                  <a:pt x="1479380" y="51089"/>
                  <a:pt x="1475507" y="54176"/>
                </a:cubicBezTo>
                <a:cubicBezTo>
                  <a:pt x="1461593" y="65951"/>
                  <a:pt x="1449687" y="79808"/>
                  <a:pt x="1437853" y="93665"/>
                </a:cubicBezTo>
                <a:cubicBezTo>
                  <a:pt x="1417628" y="118651"/>
                  <a:pt x="1397690" y="144140"/>
                  <a:pt x="1373162" y="165033"/>
                </a:cubicBezTo>
                <a:cubicBezTo>
                  <a:pt x="1318510" y="208759"/>
                  <a:pt x="1256257" y="242791"/>
                  <a:pt x="1194936" y="276249"/>
                </a:cubicBezTo>
                <a:cubicBezTo>
                  <a:pt x="1152119" y="296138"/>
                  <a:pt x="1106074" y="319688"/>
                  <a:pt x="1064118" y="343525"/>
                </a:cubicBezTo>
                <a:cubicBezTo>
                  <a:pt x="997920" y="371024"/>
                  <a:pt x="1048339" y="407856"/>
                  <a:pt x="1084343" y="433489"/>
                </a:cubicBezTo>
                <a:cubicBezTo>
                  <a:pt x="1127447" y="465654"/>
                  <a:pt x="1165100" y="506939"/>
                  <a:pt x="1202036" y="546930"/>
                </a:cubicBezTo>
                <a:cubicBezTo>
                  <a:pt x="1228860" y="576799"/>
                  <a:pt x="1251380" y="609970"/>
                  <a:pt x="1270745" y="645008"/>
                </a:cubicBezTo>
                <a:cubicBezTo>
                  <a:pt x="1294197" y="684425"/>
                  <a:pt x="1315355" y="722694"/>
                  <a:pt x="1324822" y="768573"/>
                </a:cubicBezTo>
                <a:cubicBezTo>
                  <a:pt x="1333213" y="807129"/>
                  <a:pt x="1339381" y="889554"/>
                  <a:pt x="1278992" y="879430"/>
                </a:cubicBezTo>
                <a:cubicBezTo>
                  <a:pt x="1238829" y="874117"/>
                  <a:pt x="1212651" y="842741"/>
                  <a:pt x="1184823" y="816678"/>
                </a:cubicBezTo>
                <a:cubicBezTo>
                  <a:pt x="1144301" y="781210"/>
                  <a:pt x="1113103" y="736982"/>
                  <a:pt x="1078175" y="696272"/>
                </a:cubicBezTo>
                <a:cubicBezTo>
                  <a:pt x="1042673" y="653623"/>
                  <a:pt x="1008606" y="613201"/>
                  <a:pt x="980420" y="564593"/>
                </a:cubicBezTo>
                <a:cubicBezTo>
                  <a:pt x="964139" y="540325"/>
                  <a:pt x="951014" y="514262"/>
                  <a:pt x="936527" y="488989"/>
                </a:cubicBezTo>
                <a:cubicBezTo>
                  <a:pt x="929426" y="477932"/>
                  <a:pt x="924980" y="461849"/>
                  <a:pt x="910134" y="459551"/>
                </a:cubicBezTo>
                <a:cubicBezTo>
                  <a:pt x="880872" y="458187"/>
                  <a:pt x="853188" y="479583"/>
                  <a:pt x="825934" y="489204"/>
                </a:cubicBezTo>
                <a:cubicBezTo>
                  <a:pt x="783260" y="510098"/>
                  <a:pt x="743168" y="532643"/>
                  <a:pt x="700495" y="554469"/>
                </a:cubicBezTo>
                <a:cubicBezTo>
                  <a:pt x="656386" y="578881"/>
                  <a:pt x="616725" y="610113"/>
                  <a:pt x="574912" y="638043"/>
                </a:cubicBezTo>
                <a:cubicBezTo>
                  <a:pt x="517535" y="675522"/>
                  <a:pt x="467116" y="721904"/>
                  <a:pt x="416625" y="767999"/>
                </a:cubicBezTo>
                <a:cubicBezTo>
                  <a:pt x="386143" y="794708"/>
                  <a:pt x="354515" y="820268"/>
                  <a:pt x="326974" y="850065"/>
                </a:cubicBezTo>
                <a:cubicBezTo>
                  <a:pt x="316503" y="859111"/>
                  <a:pt x="308398" y="873830"/>
                  <a:pt x="315857" y="887185"/>
                </a:cubicBezTo>
                <a:cubicBezTo>
                  <a:pt x="321738" y="898529"/>
                  <a:pt x="333429" y="904919"/>
                  <a:pt x="344689" y="909873"/>
                </a:cubicBezTo>
                <a:cubicBezTo>
                  <a:pt x="374812" y="922151"/>
                  <a:pt x="404647" y="929115"/>
                  <a:pt x="434842" y="942398"/>
                </a:cubicBezTo>
                <a:cubicBezTo>
                  <a:pt x="531664" y="986769"/>
                  <a:pt x="622391" y="1042701"/>
                  <a:pt x="716488" y="1092314"/>
                </a:cubicBezTo>
                <a:cubicBezTo>
                  <a:pt x="787635" y="1135608"/>
                  <a:pt x="861077" y="1181272"/>
                  <a:pt x="916158" y="1245460"/>
                </a:cubicBezTo>
                <a:cubicBezTo>
                  <a:pt x="941045" y="1273893"/>
                  <a:pt x="963709" y="1306058"/>
                  <a:pt x="971240" y="1343825"/>
                </a:cubicBezTo>
                <a:cubicBezTo>
                  <a:pt x="974324" y="1353158"/>
                  <a:pt x="972602" y="1362420"/>
                  <a:pt x="963207" y="1366944"/>
                </a:cubicBezTo>
                <a:cubicBezTo>
                  <a:pt x="958688" y="1369672"/>
                  <a:pt x="951014" y="1372688"/>
                  <a:pt x="944918" y="1372185"/>
                </a:cubicBezTo>
                <a:cubicBezTo>
                  <a:pt x="927705" y="1370175"/>
                  <a:pt x="912357" y="1360625"/>
                  <a:pt x="895718" y="1352943"/>
                </a:cubicBezTo>
                <a:cubicBezTo>
                  <a:pt x="853976" y="1332121"/>
                  <a:pt x="812952" y="1310007"/>
                  <a:pt x="774223" y="1283873"/>
                </a:cubicBezTo>
                <a:cubicBezTo>
                  <a:pt x="722513" y="1249840"/>
                  <a:pt x="668507" y="1219685"/>
                  <a:pt x="618446" y="1183211"/>
                </a:cubicBezTo>
                <a:cubicBezTo>
                  <a:pt x="580650" y="1156932"/>
                  <a:pt x="537832" y="1139414"/>
                  <a:pt x="499749" y="1113710"/>
                </a:cubicBezTo>
                <a:cubicBezTo>
                  <a:pt x="447751" y="1073790"/>
                  <a:pt x="391666" y="1039111"/>
                  <a:pt x="333429" y="1009099"/>
                </a:cubicBezTo>
                <a:cubicBezTo>
                  <a:pt x="294269" y="1000842"/>
                  <a:pt x="246288" y="1039685"/>
                  <a:pt x="220182" y="1066107"/>
                </a:cubicBezTo>
                <a:cubicBezTo>
                  <a:pt x="69067" y="1233039"/>
                  <a:pt x="19651" y="1391212"/>
                  <a:pt x="7746" y="1612424"/>
                </a:cubicBezTo>
                <a:cubicBezTo>
                  <a:pt x="4016" y="1671658"/>
                  <a:pt x="-430" y="1695566"/>
                  <a:pt x="64118" y="1712870"/>
                </a:cubicBezTo>
                <a:cubicBezTo>
                  <a:pt x="152693" y="1734266"/>
                  <a:pt x="243778" y="1740584"/>
                  <a:pt x="333070" y="1757744"/>
                </a:cubicBezTo>
                <a:cubicBezTo>
                  <a:pt x="382199" y="1763703"/>
                  <a:pt x="429104" y="1778494"/>
                  <a:pt x="475938" y="1793859"/>
                </a:cubicBezTo>
                <a:cubicBezTo>
                  <a:pt x="519042" y="1805993"/>
                  <a:pt x="563652" y="1811019"/>
                  <a:pt x="606756" y="1823081"/>
                </a:cubicBezTo>
                <a:cubicBezTo>
                  <a:pt x="660690" y="1840528"/>
                  <a:pt x="713835" y="1855247"/>
                  <a:pt x="765617" y="1879730"/>
                </a:cubicBezTo>
                <a:cubicBezTo>
                  <a:pt x="770924" y="1882674"/>
                  <a:pt x="776447" y="1885402"/>
                  <a:pt x="781180" y="1889208"/>
                </a:cubicBezTo>
                <a:cubicBezTo>
                  <a:pt x="784981" y="1894952"/>
                  <a:pt x="785914" y="1902060"/>
                  <a:pt x="787563" y="1908593"/>
                </a:cubicBezTo>
                <a:cubicBezTo>
                  <a:pt x="789571" y="1918645"/>
                  <a:pt x="789787" y="1927189"/>
                  <a:pt x="784336" y="1937026"/>
                </a:cubicBezTo>
                <a:cubicBezTo>
                  <a:pt x="772645" y="1963950"/>
                  <a:pt x="739726" y="1967971"/>
                  <a:pt x="713548" y="1969981"/>
                </a:cubicBezTo>
                <a:cubicBezTo>
                  <a:pt x="645772" y="1974863"/>
                  <a:pt x="577566" y="1971776"/>
                  <a:pt x="511081" y="1957129"/>
                </a:cubicBezTo>
                <a:cubicBezTo>
                  <a:pt x="468622" y="1949160"/>
                  <a:pt x="422075" y="1936667"/>
                  <a:pt x="378613" y="1926974"/>
                </a:cubicBezTo>
                <a:cubicBezTo>
                  <a:pt x="305673" y="1913906"/>
                  <a:pt x="232518" y="1902490"/>
                  <a:pt x="159435" y="1890500"/>
                </a:cubicBezTo>
                <a:cubicBezTo>
                  <a:pt x="136628" y="1885618"/>
                  <a:pt x="112888" y="1880376"/>
                  <a:pt x="89507" y="1877002"/>
                </a:cubicBezTo>
                <a:cubicBezTo>
                  <a:pt x="71936" y="1872694"/>
                  <a:pt x="54364" y="1876212"/>
                  <a:pt x="39661" y="1886910"/>
                </a:cubicBezTo>
                <a:cubicBezTo>
                  <a:pt x="-8822" y="1921876"/>
                  <a:pt x="2080" y="2049534"/>
                  <a:pt x="0" y="2105035"/>
                </a:cubicBezTo>
                <a:cubicBezTo>
                  <a:pt x="1650" y="2226087"/>
                  <a:pt x="40737" y="2343622"/>
                  <a:pt x="99978" y="2448448"/>
                </a:cubicBezTo>
                <a:cubicBezTo>
                  <a:pt x="107868" y="2463310"/>
                  <a:pt x="116474" y="2477742"/>
                  <a:pt x="124937" y="2492317"/>
                </a:cubicBezTo>
                <a:cubicBezTo>
                  <a:pt x="132468" y="2507323"/>
                  <a:pt x="142724" y="2521826"/>
                  <a:pt x="160009" y="2525919"/>
                </a:cubicBezTo>
                <a:cubicBezTo>
                  <a:pt x="200387" y="2535683"/>
                  <a:pt x="242344" y="2528719"/>
                  <a:pt x="283081" y="2524339"/>
                </a:cubicBezTo>
                <a:cubicBezTo>
                  <a:pt x="333214" y="2518021"/>
                  <a:pt x="383203" y="2509908"/>
                  <a:pt x="432331" y="2498061"/>
                </a:cubicBezTo>
                <a:cubicBezTo>
                  <a:pt x="482894" y="2484491"/>
                  <a:pt x="534892" y="2476449"/>
                  <a:pt x="583949" y="2457710"/>
                </a:cubicBezTo>
                <a:cubicBezTo>
                  <a:pt x="632790" y="2444284"/>
                  <a:pt x="685003" y="2440119"/>
                  <a:pt x="735494" y="2435596"/>
                </a:cubicBezTo>
                <a:cubicBezTo>
                  <a:pt x="731836" y="2450889"/>
                  <a:pt x="710392" y="2456848"/>
                  <a:pt x="698199" y="2465464"/>
                </a:cubicBezTo>
                <a:cubicBezTo>
                  <a:pt x="646991" y="2489301"/>
                  <a:pt x="594348" y="2512205"/>
                  <a:pt x="537617" y="2519457"/>
                </a:cubicBezTo>
                <a:cubicBezTo>
                  <a:pt x="504554" y="2524339"/>
                  <a:pt x="471993" y="2532596"/>
                  <a:pt x="439217" y="2539058"/>
                </a:cubicBezTo>
                <a:cubicBezTo>
                  <a:pt x="381912" y="2549038"/>
                  <a:pt x="324966" y="2549182"/>
                  <a:pt x="267016" y="2555931"/>
                </a:cubicBezTo>
                <a:cubicBezTo>
                  <a:pt x="244854" y="2559018"/>
                  <a:pt x="223338" y="2565121"/>
                  <a:pt x="201678" y="2570577"/>
                </a:cubicBezTo>
                <a:cubicBezTo>
                  <a:pt x="175715" y="2576321"/>
                  <a:pt x="183891" y="2606405"/>
                  <a:pt x="192713" y="2623709"/>
                </a:cubicBezTo>
                <a:cubicBezTo>
                  <a:pt x="226278" y="2692133"/>
                  <a:pt x="266944" y="2757111"/>
                  <a:pt x="310263" y="2819791"/>
                </a:cubicBezTo>
                <a:cubicBezTo>
                  <a:pt x="324177" y="2840397"/>
                  <a:pt x="340171" y="2859711"/>
                  <a:pt x="359176" y="2875866"/>
                </a:cubicBezTo>
                <a:cubicBezTo>
                  <a:pt x="419709" y="2926340"/>
                  <a:pt x="506060" y="2951829"/>
                  <a:pt x="582227" y="2924976"/>
                </a:cubicBezTo>
                <a:cubicBezTo>
                  <a:pt x="615075" y="2914278"/>
                  <a:pt x="644696" y="2896472"/>
                  <a:pt x="674890" y="2880174"/>
                </a:cubicBezTo>
                <a:cubicBezTo>
                  <a:pt x="748117" y="2848797"/>
                  <a:pt x="817542" y="2809667"/>
                  <a:pt x="885103" y="2767593"/>
                </a:cubicBezTo>
                <a:cubicBezTo>
                  <a:pt x="886394" y="2765367"/>
                  <a:pt x="887613" y="2763214"/>
                  <a:pt x="888904" y="2761059"/>
                </a:cubicBezTo>
                <a:cubicBezTo>
                  <a:pt x="906261" y="2756249"/>
                  <a:pt x="923043" y="2748997"/>
                  <a:pt x="939969" y="2743182"/>
                </a:cubicBezTo>
                <a:cubicBezTo>
                  <a:pt x="942193" y="2742177"/>
                  <a:pt x="944703" y="2741459"/>
                  <a:pt x="947285" y="2740669"/>
                </a:cubicBezTo>
                <a:cubicBezTo>
                  <a:pt x="923258" y="2800477"/>
                  <a:pt x="899519" y="2860357"/>
                  <a:pt x="870544" y="2918083"/>
                </a:cubicBezTo>
                <a:cubicBezTo>
                  <a:pt x="827727" y="3000795"/>
                  <a:pt x="783834" y="3083005"/>
                  <a:pt x="737287" y="3163635"/>
                </a:cubicBezTo>
                <a:cubicBezTo>
                  <a:pt x="696550" y="3230623"/>
                  <a:pt x="652083" y="3292729"/>
                  <a:pt x="608907" y="3359071"/>
                </a:cubicBezTo>
                <a:cubicBezTo>
                  <a:pt x="576418" y="3406889"/>
                  <a:pt x="542207" y="3453415"/>
                  <a:pt x="507351" y="3499438"/>
                </a:cubicBezTo>
                <a:cubicBezTo>
                  <a:pt x="447895" y="3561400"/>
                  <a:pt x="539482" y="3580857"/>
                  <a:pt x="587176" y="3589258"/>
                </a:cubicBezTo>
                <a:cubicBezTo>
                  <a:pt x="611202" y="3593925"/>
                  <a:pt x="629778" y="3575257"/>
                  <a:pt x="647565" y="3561687"/>
                </a:cubicBezTo>
                <a:cubicBezTo>
                  <a:pt x="686007" y="3532393"/>
                  <a:pt x="714337" y="3492760"/>
                  <a:pt x="742666" y="3454061"/>
                </a:cubicBezTo>
                <a:cubicBezTo>
                  <a:pt x="887327" y="3244624"/>
                  <a:pt x="975758" y="3002949"/>
                  <a:pt x="1070716" y="2768383"/>
                </a:cubicBezTo>
                <a:cubicBezTo>
                  <a:pt x="1072007" y="2765152"/>
                  <a:pt x="1073155" y="2761849"/>
                  <a:pt x="1074445" y="2758618"/>
                </a:cubicBezTo>
                <a:cubicBezTo>
                  <a:pt x="1086638" y="2776424"/>
                  <a:pt x="1103851" y="2791215"/>
                  <a:pt x="1118769" y="2806221"/>
                </a:cubicBezTo>
                <a:cubicBezTo>
                  <a:pt x="1137201" y="2825104"/>
                  <a:pt x="1153768" y="2848080"/>
                  <a:pt x="1176791" y="2861291"/>
                </a:cubicBezTo>
                <a:cubicBezTo>
                  <a:pt x="1177723" y="2861578"/>
                  <a:pt x="1178655" y="2861650"/>
                  <a:pt x="1179588" y="2861793"/>
                </a:cubicBezTo>
                <a:cubicBezTo>
                  <a:pt x="1194721" y="2880604"/>
                  <a:pt x="1208276" y="2900636"/>
                  <a:pt x="1220468" y="2920883"/>
                </a:cubicBezTo>
                <a:cubicBezTo>
                  <a:pt x="1250663" y="2979974"/>
                  <a:pt x="1272968" y="3042798"/>
                  <a:pt x="1302302" y="3102391"/>
                </a:cubicBezTo>
                <a:cubicBezTo>
                  <a:pt x="1326400" y="3147121"/>
                  <a:pt x="1329771" y="3201975"/>
                  <a:pt x="1361543" y="3242183"/>
                </a:cubicBezTo>
                <a:cubicBezTo>
                  <a:pt x="1378110" y="3259343"/>
                  <a:pt x="1401635" y="3262717"/>
                  <a:pt x="1425446" y="3262574"/>
                </a:cubicBezTo>
                <a:cubicBezTo>
                  <a:pt x="1438284" y="3262574"/>
                  <a:pt x="1451050" y="3261568"/>
                  <a:pt x="1462812" y="3261281"/>
                </a:cubicBezTo>
                <a:cubicBezTo>
                  <a:pt x="1525281" y="3260922"/>
                  <a:pt x="1581581" y="3233351"/>
                  <a:pt x="1638384" y="3210735"/>
                </a:cubicBezTo>
                <a:cubicBezTo>
                  <a:pt x="1670730" y="3197452"/>
                  <a:pt x="1703865" y="3183523"/>
                  <a:pt x="1730043" y="3159758"/>
                </a:cubicBezTo>
                <a:cubicBezTo>
                  <a:pt x="1753280" y="3137787"/>
                  <a:pt x="1770350" y="3110360"/>
                  <a:pt x="1791005" y="3086092"/>
                </a:cubicBezTo>
                <a:cubicBezTo>
                  <a:pt x="1803628" y="3070368"/>
                  <a:pt x="1820411" y="3057229"/>
                  <a:pt x="1829950" y="3039423"/>
                </a:cubicBezTo>
                <a:cubicBezTo>
                  <a:pt x="1838556" y="3011278"/>
                  <a:pt x="1798966" y="2996200"/>
                  <a:pt x="1782973" y="2979040"/>
                </a:cubicBezTo>
                <a:cubicBezTo>
                  <a:pt x="1768987" y="2967194"/>
                  <a:pt x="1754428" y="2956209"/>
                  <a:pt x="1740156" y="2944721"/>
                </a:cubicBezTo>
                <a:cubicBezTo>
                  <a:pt x="1724305" y="2930146"/>
                  <a:pt x="1711324" y="2912699"/>
                  <a:pt x="1694828" y="2898770"/>
                </a:cubicBezTo>
                <a:cubicBezTo>
                  <a:pt x="1642114" y="2851382"/>
                  <a:pt x="1595495" y="2797390"/>
                  <a:pt x="1541561" y="2751367"/>
                </a:cubicBezTo>
                <a:cubicBezTo>
                  <a:pt x="1507638" y="2723365"/>
                  <a:pt x="1471562" y="2697661"/>
                  <a:pt x="1441870" y="2664921"/>
                </a:cubicBezTo>
                <a:cubicBezTo>
                  <a:pt x="1425804" y="2646541"/>
                  <a:pt x="1414329" y="2626221"/>
                  <a:pt x="1400128" y="2605687"/>
                </a:cubicBezTo>
                <a:cubicBezTo>
                  <a:pt x="1433550" y="2614590"/>
                  <a:pt x="1463673" y="2632109"/>
                  <a:pt x="1495086" y="2647618"/>
                </a:cubicBezTo>
                <a:cubicBezTo>
                  <a:pt x="1526285" y="2665854"/>
                  <a:pt x="1553682" y="2689907"/>
                  <a:pt x="1584235" y="2709005"/>
                </a:cubicBezTo>
                <a:cubicBezTo>
                  <a:pt x="1633507" y="2738874"/>
                  <a:pt x="1685791" y="2766301"/>
                  <a:pt x="1723301" y="2811319"/>
                </a:cubicBezTo>
                <a:cubicBezTo>
                  <a:pt x="1754213" y="2847074"/>
                  <a:pt x="1782040" y="2885128"/>
                  <a:pt x="1811302" y="2922176"/>
                </a:cubicBezTo>
                <a:cubicBezTo>
                  <a:pt x="1830380" y="2949244"/>
                  <a:pt x="1853259" y="2977964"/>
                  <a:pt x="1889836" y="2963317"/>
                </a:cubicBezTo>
                <a:cubicBezTo>
                  <a:pt x="1922326" y="2952475"/>
                  <a:pt x="1950297" y="2931366"/>
                  <a:pt x="1979774" y="2914350"/>
                </a:cubicBezTo>
                <a:cubicBezTo>
                  <a:pt x="2010327" y="2895539"/>
                  <a:pt x="2040736" y="2876368"/>
                  <a:pt x="2068420" y="2853465"/>
                </a:cubicBezTo>
                <a:cubicBezTo>
                  <a:pt x="2121709" y="2807800"/>
                  <a:pt x="2165817" y="2752085"/>
                  <a:pt x="2208562" y="2696728"/>
                </a:cubicBezTo>
                <a:cubicBezTo>
                  <a:pt x="2248511" y="2639361"/>
                  <a:pt x="2287957" y="2581276"/>
                  <a:pt x="2315713" y="2516872"/>
                </a:cubicBezTo>
                <a:cubicBezTo>
                  <a:pt x="2346266" y="2441268"/>
                  <a:pt x="2367136" y="2357048"/>
                  <a:pt x="2374165" y="2275772"/>
                </a:cubicBezTo>
                <a:cubicBezTo>
                  <a:pt x="2377751" y="2193491"/>
                  <a:pt x="2387792" y="2185090"/>
                  <a:pt x="2298787" y="21806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20"/>
          <p:cNvSpPr/>
          <p:nvPr/>
        </p:nvSpPr>
        <p:spPr>
          <a:xfrm>
            <a:off x="7265705" y="3953276"/>
            <a:ext cx="1198086" cy="1631289"/>
          </a:xfrm>
          <a:custGeom>
            <a:avLst/>
            <a:gdLst/>
            <a:ahLst/>
            <a:cxnLst/>
            <a:rect l="l" t="t" r="r" b="b"/>
            <a:pathLst>
              <a:path w="2396172" h="3262577" extrusionOk="0">
                <a:moveTo>
                  <a:pt x="1361543" y="3242183"/>
                </a:moveTo>
                <a:cubicBezTo>
                  <a:pt x="1329771" y="3201975"/>
                  <a:pt x="1326400" y="3147121"/>
                  <a:pt x="1302302" y="3102391"/>
                </a:cubicBezTo>
                <a:cubicBezTo>
                  <a:pt x="1272968" y="3042798"/>
                  <a:pt x="1250663" y="2979974"/>
                  <a:pt x="1220468" y="2920883"/>
                </a:cubicBezTo>
                <a:cubicBezTo>
                  <a:pt x="1196370" y="2880892"/>
                  <a:pt x="1166750" y="2841618"/>
                  <a:pt x="1130889" y="2810888"/>
                </a:cubicBezTo>
                <a:cubicBezTo>
                  <a:pt x="1132898" y="2801698"/>
                  <a:pt x="1134906" y="2792579"/>
                  <a:pt x="1136914" y="2783389"/>
                </a:cubicBezTo>
                <a:cubicBezTo>
                  <a:pt x="1137560" y="2780373"/>
                  <a:pt x="1138205" y="2777358"/>
                  <a:pt x="1138922" y="2774342"/>
                </a:cubicBezTo>
                <a:cubicBezTo>
                  <a:pt x="1150039" y="2783174"/>
                  <a:pt x="1159793" y="2792005"/>
                  <a:pt x="1166104" y="2797318"/>
                </a:cubicBezTo>
                <a:cubicBezTo>
                  <a:pt x="1207989" y="2839823"/>
                  <a:pt x="1244710" y="2888287"/>
                  <a:pt x="1268808" y="2943141"/>
                </a:cubicBezTo>
                <a:cubicBezTo>
                  <a:pt x="1290611" y="3000006"/>
                  <a:pt x="1317793" y="3054429"/>
                  <a:pt x="1342107" y="3110289"/>
                </a:cubicBezTo>
                <a:cubicBezTo>
                  <a:pt x="1357311" y="3143747"/>
                  <a:pt x="1362905" y="3181297"/>
                  <a:pt x="1381194" y="3213176"/>
                </a:cubicBezTo>
                <a:cubicBezTo>
                  <a:pt x="1392024" y="3231844"/>
                  <a:pt x="1422649" y="3230264"/>
                  <a:pt x="1447177" y="3228685"/>
                </a:cubicBezTo>
                <a:cubicBezTo>
                  <a:pt x="1454277" y="3228254"/>
                  <a:pt x="1460947" y="3227751"/>
                  <a:pt x="1466398" y="3227823"/>
                </a:cubicBezTo>
                <a:cubicBezTo>
                  <a:pt x="1514379" y="3226674"/>
                  <a:pt x="1558129" y="3207791"/>
                  <a:pt x="1601663" y="3189482"/>
                </a:cubicBezTo>
                <a:cubicBezTo>
                  <a:pt x="1632073" y="3177277"/>
                  <a:pt x="1663128" y="3165861"/>
                  <a:pt x="1690955" y="3148270"/>
                </a:cubicBezTo>
                <a:cubicBezTo>
                  <a:pt x="1733055" y="3117109"/>
                  <a:pt x="1757512" y="3067999"/>
                  <a:pt x="1794950" y="3031884"/>
                </a:cubicBezTo>
                <a:cubicBezTo>
                  <a:pt x="1762389" y="3003524"/>
                  <a:pt x="1723660" y="2978825"/>
                  <a:pt x="1695474" y="2946300"/>
                </a:cubicBezTo>
                <a:cubicBezTo>
                  <a:pt x="1648640" y="2900062"/>
                  <a:pt x="1600587" y="2855116"/>
                  <a:pt x="1554543" y="2807944"/>
                </a:cubicBezTo>
                <a:cubicBezTo>
                  <a:pt x="1509646" y="2762998"/>
                  <a:pt x="1453345" y="2730330"/>
                  <a:pt x="1412177" y="2681507"/>
                </a:cubicBezTo>
                <a:cubicBezTo>
                  <a:pt x="1395538" y="2660900"/>
                  <a:pt x="1382270" y="2637925"/>
                  <a:pt x="1367280" y="2616098"/>
                </a:cubicBezTo>
                <a:cubicBezTo>
                  <a:pt x="1355949" y="2602097"/>
                  <a:pt x="1351000" y="2582568"/>
                  <a:pt x="1372516" y="2575245"/>
                </a:cubicBezTo>
                <a:cubicBezTo>
                  <a:pt x="1412034" y="2562680"/>
                  <a:pt x="1449257" y="2590250"/>
                  <a:pt x="1484257" y="2604897"/>
                </a:cubicBezTo>
                <a:cubicBezTo>
                  <a:pt x="1523559" y="2621985"/>
                  <a:pt x="1556336" y="2649987"/>
                  <a:pt x="1591335" y="2674111"/>
                </a:cubicBezTo>
                <a:cubicBezTo>
                  <a:pt x="1617513" y="2691558"/>
                  <a:pt x="1645484" y="2706062"/>
                  <a:pt x="1671662" y="2723580"/>
                </a:cubicBezTo>
                <a:cubicBezTo>
                  <a:pt x="1711539" y="2748567"/>
                  <a:pt x="1744172" y="2782527"/>
                  <a:pt x="1772860" y="2819432"/>
                </a:cubicBezTo>
                <a:cubicBezTo>
                  <a:pt x="1800831" y="2853321"/>
                  <a:pt x="1826435" y="2889077"/>
                  <a:pt x="1853976" y="2923253"/>
                </a:cubicBezTo>
                <a:cubicBezTo>
                  <a:pt x="1864160" y="2938833"/>
                  <a:pt x="1879437" y="2933017"/>
                  <a:pt x="1893422" y="2926412"/>
                </a:cubicBezTo>
                <a:cubicBezTo>
                  <a:pt x="1914150" y="2915642"/>
                  <a:pt x="1933944" y="2903293"/>
                  <a:pt x="1953883" y="2891159"/>
                </a:cubicBezTo>
                <a:cubicBezTo>
                  <a:pt x="1990030" y="2869045"/>
                  <a:pt x="2026249" y="2846644"/>
                  <a:pt x="2058093" y="2818498"/>
                </a:cubicBezTo>
                <a:cubicBezTo>
                  <a:pt x="2101627" y="2778507"/>
                  <a:pt x="2138492" y="2731838"/>
                  <a:pt x="2175212" y="2685671"/>
                </a:cubicBezTo>
                <a:cubicBezTo>
                  <a:pt x="2222189" y="2620406"/>
                  <a:pt x="2266297" y="2554423"/>
                  <a:pt x="2295416" y="2479321"/>
                </a:cubicBezTo>
                <a:cubicBezTo>
                  <a:pt x="2321881" y="2394958"/>
                  <a:pt x="2345262" y="2308225"/>
                  <a:pt x="2342465" y="2218907"/>
                </a:cubicBezTo>
                <a:cubicBezTo>
                  <a:pt x="2281646" y="2209143"/>
                  <a:pt x="2220038" y="2211943"/>
                  <a:pt x="2158788" y="2206917"/>
                </a:cubicBezTo>
                <a:cubicBezTo>
                  <a:pt x="2088861" y="2203471"/>
                  <a:pt x="2018718" y="2192629"/>
                  <a:pt x="1952233" y="2170084"/>
                </a:cubicBezTo>
                <a:cubicBezTo>
                  <a:pt x="1924908" y="2160104"/>
                  <a:pt x="1901455" y="2142370"/>
                  <a:pt x="1875277" y="2129877"/>
                </a:cubicBezTo>
                <a:cubicBezTo>
                  <a:pt x="1849816" y="2115876"/>
                  <a:pt x="1818833" y="2104748"/>
                  <a:pt x="1800831" y="2081269"/>
                </a:cubicBezTo>
                <a:cubicBezTo>
                  <a:pt x="1787276" y="2033451"/>
                  <a:pt x="1873699" y="2024333"/>
                  <a:pt x="1905758" y="2021963"/>
                </a:cubicBezTo>
                <a:cubicBezTo>
                  <a:pt x="1977622" y="2016507"/>
                  <a:pt x="2049199" y="2023256"/>
                  <a:pt x="2120418" y="2033092"/>
                </a:cubicBezTo>
                <a:cubicBezTo>
                  <a:pt x="2192282" y="2041349"/>
                  <a:pt x="2263572" y="2054201"/>
                  <a:pt x="2333930" y="2070787"/>
                </a:cubicBezTo>
                <a:cubicBezTo>
                  <a:pt x="2337086" y="2068920"/>
                  <a:pt x="2341389" y="2062889"/>
                  <a:pt x="2342321" y="2060160"/>
                </a:cubicBezTo>
                <a:cubicBezTo>
                  <a:pt x="2374595" y="1964381"/>
                  <a:pt x="2362403" y="1860703"/>
                  <a:pt x="2354514" y="1762411"/>
                </a:cubicBezTo>
                <a:cubicBezTo>
                  <a:pt x="2342967" y="1666057"/>
                  <a:pt x="2333786" y="1566257"/>
                  <a:pt x="2300293" y="1474714"/>
                </a:cubicBezTo>
                <a:cubicBezTo>
                  <a:pt x="2284873" y="1468108"/>
                  <a:pt x="2267660" y="1468611"/>
                  <a:pt x="2250734" y="1469042"/>
                </a:cubicBezTo>
                <a:cubicBezTo>
                  <a:pt x="2243921" y="1469185"/>
                  <a:pt x="2237107" y="1469400"/>
                  <a:pt x="2230437" y="1469113"/>
                </a:cubicBezTo>
                <a:cubicBezTo>
                  <a:pt x="2210929" y="1468611"/>
                  <a:pt x="2191350" y="1468970"/>
                  <a:pt x="2171698" y="1469400"/>
                </a:cubicBezTo>
                <a:cubicBezTo>
                  <a:pt x="2130602" y="1470190"/>
                  <a:pt x="2089506" y="1471052"/>
                  <a:pt x="2049128" y="1463657"/>
                </a:cubicBezTo>
                <a:cubicBezTo>
                  <a:pt x="2024456" y="1458128"/>
                  <a:pt x="1998206" y="1455184"/>
                  <a:pt x="1976044" y="1442261"/>
                </a:cubicBezTo>
                <a:cubicBezTo>
                  <a:pt x="1917736" y="1403992"/>
                  <a:pt x="1891557" y="1354522"/>
                  <a:pt x="1957182" y="1306058"/>
                </a:cubicBezTo>
                <a:cubicBezTo>
                  <a:pt x="2017427" y="1261830"/>
                  <a:pt x="2093594" y="1247758"/>
                  <a:pt x="2165028" y="1231316"/>
                </a:cubicBezTo>
                <a:cubicBezTo>
                  <a:pt x="2203399" y="1222628"/>
                  <a:pt x="2242128" y="1212648"/>
                  <a:pt x="2281717" y="1213151"/>
                </a:cubicBezTo>
                <a:cubicBezTo>
                  <a:pt x="2289535" y="1171364"/>
                  <a:pt x="2276123" y="1131444"/>
                  <a:pt x="2265365" y="1091596"/>
                </a:cubicBezTo>
                <a:cubicBezTo>
                  <a:pt x="2260918" y="1072569"/>
                  <a:pt x="2258193" y="1053183"/>
                  <a:pt x="2254750" y="1036167"/>
                </a:cubicBezTo>
                <a:cubicBezTo>
                  <a:pt x="2237753" y="949362"/>
                  <a:pt x="2221257" y="862558"/>
                  <a:pt x="2191923" y="778912"/>
                </a:cubicBezTo>
                <a:cubicBezTo>
                  <a:pt x="2174639" y="726714"/>
                  <a:pt x="2146883" y="678968"/>
                  <a:pt x="2128307" y="627345"/>
                </a:cubicBezTo>
                <a:cubicBezTo>
                  <a:pt x="2090080" y="642782"/>
                  <a:pt x="2056013" y="666834"/>
                  <a:pt x="2019435" y="685717"/>
                </a:cubicBezTo>
                <a:cubicBezTo>
                  <a:pt x="1991034" y="700580"/>
                  <a:pt x="1965358" y="712570"/>
                  <a:pt x="1937961" y="727576"/>
                </a:cubicBezTo>
                <a:cubicBezTo>
                  <a:pt x="1875205" y="762470"/>
                  <a:pt x="1812163" y="797005"/>
                  <a:pt x="1744602" y="821776"/>
                </a:cubicBezTo>
                <a:cubicBezTo>
                  <a:pt x="1715053" y="832043"/>
                  <a:pt x="1685504" y="847265"/>
                  <a:pt x="1654234" y="850137"/>
                </a:cubicBezTo>
                <a:cubicBezTo>
                  <a:pt x="1611489" y="838577"/>
                  <a:pt x="1635444" y="779343"/>
                  <a:pt x="1653876" y="755075"/>
                </a:cubicBezTo>
                <a:cubicBezTo>
                  <a:pt x="1698844" y="697564"/>
                  <a:pt x="1752993" y="646946"/>
                  <a:pt x="1808433" y="599631"/>
                </a:cubicBezTo>
                <a:cubicBezTo>
                  <a:pt x="1864591" y="554900"/>
                  <a:pt x="1930143" y="524960"/>
                  <a:pt x="1990747" y="487266"/>
                </a:cubicBezTo>
                <a:cubicBezTo>
                  <a:pt x="1888187" y="452874"/>
                  <a:pt x="1865451" y="406349"/>
                  <a:pt x="1795739" y="333616"/>
                </a:cubicBezTo>
                <a:cubicBezTo>
                  <a:pt x="1736641" y="272516"/>
                  <a:pt x="1688086" y="201722"/>
                  <a:pt x="1629634" y="140693"/>
                </a:cubicBezTo>
                <a:cubicBezTo>
                  <a:pt x="1597001" y="101707"/>
                  <a:pt x="1554184" y="76146"/>
                  <a:pt x="1519256" y="40319"/>
                </a:cubicBezTo>
                <a:cubicBezTo>
                  <a:pt x="1509646" y="65807"/>
                  <a:pt x="1491859" y="86772"/>
                  <a:pt x="1471705" y="104650"/>
                </a:cubicBezTo>
                <a:cubicBezTo>
                  <a:pt x="1451122" y="128918"/>
                  <a:pt x="1432546" y="154909"/>
                  <a:pt x="1409237" y="176736"/>
                </a:cubicBezTo>
                <a:cubicBezTo>
                  <a:pt x="1374094" y="211487"/>
                  <a:pt x="1330488" y="235611"/>
                  <a:pt x="1288675" y="261315"/>
                </a:cubicBezTo>
                <a:cubicBezTo>
                  <a:pt x="1218317" y="305615"/>
                  <a:pt x="1140859" y="336632"/>
                  <a:pt x="1068995" y="378491"/>
                </a:cubicBezTo>
                <a:cubicBezTo>
                  <a:pt x="1082837" y="392204"/>
                  <a:pt x="1099476" y="402615"/>
                  <a:pt x="1114681" y="414749"/>
                </a:cubicBezTo>
                <a:cubicBezTo>
                  <a:pt x="1156135" y="447705"/>
                  <a:pt x="1192354" y="486835"/>
                  <a:pt x="1227927" y="525965"/>
                </a:cubicBezTo>
                <a:cubicBezTo>
                  <a:pt x="1272251" y="575578"/>
                  <a:pt x="1305314" y="634238"/>
                  <a:pt x="1334934" y="693543"/>
                </a:cubicBezTo>
                <a:cubicBezTo>
                  <a:pt x="1357383" y="746603"/>
                  <a:pt x="1374309" y="808780"/>
                  <a:pt x="1355518" y="865358"/>
                </a:cubicBezTo>
                <a:cubicBezTo>
                  <a:pt x="1332424" y="930264"/>
                  <a:pt x="1256903" y="920499"/>
                  <a:pt x="1211217" y="885892"/>
                </a:cubicBezTo>
                <a:cubicBezTo>
                  <a:pt x="1158861" y="841449"/>
                  <a:pt x="1111453" y="791764"/>
                  <a:pt x="1069497" y="737341"/>
                </a:cubicBezTo>
                <a:cubicBezTo>
                  <a:pt x="1003155" y="662957"/>
                  <a:pt x="946998" y="581107"/>
                  <a:pt x="900667" y="492938"/>
                </a:cubicBezTo>
                <a:cubicBezTo>
                  <a:pt x="834684" y="518498"/>
                  <a:pt x="773650" y="553895"/>
                  <a:pt x="711611" y="586061"/>
                </a:cubicBezTo>
                <a:cubicBezTo>
                  <a:pt x="652155" y="622176"/>
                  <a:pt x="598149" y="662167"/>
                  <a:pt x="541777" y="702303"/>
                </a:cubicBezTo>
                <a:cubicBezTo>
                  <a:pt x="509144" y="727576"/>
                  <a:pt x="479308" y="756080"/>
                  <a:pt x="448612" y="783579"/>
                </a:cubicBezTo>
                <a:cubicBezTo>
                  <a:pt x="415190" y="813591"/>
                  <a:pt x="379689" y="841521"/>
                  <a:pt x="349207" y="874692"/>
                </a:cubicBezTo>
                <a:cubicBezTo>
                  <a:pt x="382988" y="891564"/>
                  <a:pt x="420641" y="897739"/>
                  <a:pt x="454493" y="914468"/>
                </a:cubicBezTo>
                <a:cubicBezTo>
                  <a:pt x="530589" y="950368"/>
                  <a:pt x="601735" y="991006"/>
                  <a:pt x="674675" y="1032003"/>
                </a:cubicBezTo>
                <a:cubicBezTo>
                  <a:pt x="782615" y="1089298"/>
                  <a:pt x="892634" y="1154707"/>
                  <a:pt x="966291" y="1254722"/>
                </a:cubicBezTo>
                <a:cubicBezTo>
                  <a:pt x="987377" y="1285165"/>
                  <a:pt x="1024958" y="1351292"/>
                  <a:pt x="994118" y="1384175"/>
                </a:cubicBezTo>
                <a:cubicBezTo>
                  <a:pt x="963566" y="1417131"/>
                  <a:pt x="922183" y="1405284"/>
                  <a:pt x="887829" y="1385970"/>
                </a:cubicBezTo>
                <a:cubicBezTo>
                  <a:pt x="819909" y="1354522"/>
                  <a:pt x="758230" y="1312520"/>
                  <a:pt x="695044" y="1272959"/>
                </a:cubicBezTo>
                <a:cubicBezTo>
                  <a:pt x="648067" y="1246968"/>
                  <a:pt x="606828" y="1212217"/>
                  <a:pt x="559922" y="1186226"/>
                </a:cubicBezTo>
                <a:cubicBezTo>
                  <a:pt x="530373" y="1170287"/>
                  <a:pt x="500251" y="1155138"/>
                  <a:pt x="472925" y="1135321"/>
                </a:cubicBezTo>
                <a:cubicBezTo>
                  <a:pt x="426666" y="1098560"/>
                  <a:pt x="374883" y="1069769"/>
                  <a:pt x="323603" y="1040762"/>
                </a:cubicBezTo>
                <a:cubicBezTo>
                  <a:pt x="322814" y="1040618"/>
                  <a:pt x="322025" y="1040618"/>
                  <a:pt x="321236" y="1040475"/>
                </a:cubicBezTo>
                <a:lnTo>
                  <a:pt x="318009" y="1040977"/>
                </a:lnTo>
                <a:cubicBezTo>
                  <a:pt x="315140" y="1041695"/>
                  <a:pt x="312271" y="1042557"/>
                  <a:pt x="311554" y="1042916"/>
                </a:cubicBezTo>
                <a:cubicBezTo>
                  <a:pt x="259055" y="1063092"/>
                  <a:pt x="223338" y="1109474"/>
                  <a:pt x="191494" y="1153773"/>
                </a:cubicBezTo>
                <a:cubicBezTo>
                  <a:pt x="137847" y="1224711"/>
                  <a:pt x="96321" y="1304766"/>
                  <a:pt x="72940" y="1390565"/>
                </a:cubicBezTo>
                <a:cubicBezTo>
                  <a:pt x="50204" y="1478734"/>
                  <a:pt x="41526" y="1571929"/>
                  <a:pt x="39446" y="1662108"/>
                </a:cubicBezTo>
                <a:cubicBezTo>
                  <a:pt x="42817" y="1683720"/>
                  <a:pt x="170767" y="1698223"/>
                  <a:pt x="196514" y="1703895"/>
                </a:cubicBezTo>
                <a:cubicBezTo>
                  <a:pt x="232877" y="1707629"/>
                  <a:pt x="269167" y="1711362"/>
                  <a:pt x="304884" y="1719116"/>
                </a:cubicBezTo>
                <a:cubicBezTo>
                  <a:pt x="358674" y="1727732"/>
                  <a:pt x="412608" y="1736061"/>
                  <a:pt x="463888" y="1755303"/>
                </a:cubicBezTo>
                <a:cubicBezTo>
                  <a:pt x="517679" y="1773540"/>
                  <a:pt x="575055" y="1777632"/>
                  <a:pt x="629061" y="1794936"/>
                </a:cubicBezTo>
                <a:cubicBezTo>
                  <a:pt x="662841" y="1805849"/>
                  <a:pt x="696622" y="1816978"/>
                  <a:pt x="730115" y="1828609"/>
                </a:cubicBezTo>
                <a:cubicBezTo>
                  <a:pt x="757512" y="1840528"/>
                  <a:pt x="791078" y="1848139"/>
                  <a:pt x="810083" y="1872479"/>
                </a:cubicBezTo>
                <a:cubicBezTo>
                  <a:pt x="825575" y="1901485"/>
                  <a:pt x="827153" y="1939036"/>
                  <a:pt x="805493" y="1965386"/>
                </a:cubicBezTo>
                <a:cubicBezTo>
                  <a:pt x="767697" y="2014281"/>
                  <a:pt x="695115" y="2001860"/>
                  <a:pt x="640249" y="2005091"/>
                </a:cubicBezTo>
                <a:cubicBezTo>
                  <a:pt x="550599" y="2005306"/>
                  <a:pt x="462956" y="1980464"/>
                  <a:pt x="376389" y="1960288"/>
                </a:cubicBezTo>
                <a:cubicBezTo>
                  <a:pt x="293337" y="1944349"/>
                  <a:pt x="206483" y="1934010"/>
                  <a:pt x="124148" y="1916850"/>
                </a:cubicBezTo>
                <a:cubicBezTo>
                  <a:pt x="75952" y="1908019"/>
                  <a:pt x="50204" y="1894162"/>
                  <a:pt x="40952" y="1955981"/>
                </a:cubicBezTo>
                <a:cubicBezTo>
                  <a:pt x="23453" y="2072653"/>
                  <a:pt x="32131" y="2194711"/>
                  <a:pt x="70143" y="2306286"/>
                </a:cubicBezTo>
                <a:cubicBezTo>
                  <a:pt x="94026" y="2370762"/>
                  <a:pt x="126945" y="2431001"/>
                  <a:pt x="161945" y="2489876"/>
                </a:cubicBezTo>
                <a:cubicBezTo>
                  <a:pt x="175428" y="2498348"/>
                  <a:pt x="192713" y="2497774"/>
                  <a:pt x="209137" y="2497199"/>
                </a:cubicBezTo>
                <a:cubicBezTo>
                  <a:pt x="213942" y="2497056"/>
                  <a:pt x="218748" y="2496840"/>
                  <a:pt x="223338" y="2496912"/>
                </a:cubicBezTo>
                <a:cubicBezTo>
                  <a:pt x="250233" y="2494902"/>
                  <a:pt x="277056" y="2491743"/>
                  <a:pt x="303736" y="2488009"/>
                </a:cubicBezTo>
                <a:cubicBezTo>
                  <a:pt x="361615" y="2480327"/>
                  <a:pt x="414473" y="2468982"/>
                  <a:pt x="469841" y="2454335"/>
                </a:cubicBezTo>
                <a:cubicBezTo>
                  <a:pt x="508068" y="2446438"/>
                  <a:pt x="546008" y="2436817"/>
                  <a:pt x="582299" y="2423247"/>
                </a:cubicBezTo>
                <a:cubicBezTo>
                  <a:pt x="605680" y="2416354"/>
                  <a:pt x="630208" y="2414631"/>
                  <a:pt x="654163" y="2411041"/>
                </a:cubicBezTo>
                <a:cubicBezTo>
                  <a:pt x="681847" y="2406446"/>
                  <a:pt x="709890" y="2403789"/>
                  <a:pt x="737861" y="2402210"/>
                </a:cubicBezTo>
                <a:cubicBezTo>
                  <a:pt x="743097" y="2401922"/>
                  <a:pt x="748906" y="2402784"/>
                  <a:pt x="753496" y="2405440"/>
                </a:cubicBezTo>
                <a:cubicBezTo>
                  <a:pt x="804274" y="2453330"/>
                  <a:pt x="722298" y="2493035"/>
                  <a:pt x="683497" y="2508831"/>
                </a:cubicBezTo>
                <a:cubicBezTo>
                  <a:pt x="629348" y="2533529"/>
                  <a:pt x="571900" y="2549971"/>
                  <a:pt x="513089" y="2557367"/>
                </a:cubicBezTo>
                <a:cubicBezTo>
                  <a:pt x="477085" y="2564259"/>
                  <a:pt x="441583" y="2574311"/>
                  <a:pt x="404934" y="2577183"/>
                </a:cubicBezTo>
                <a:cubicBezTo>
                  <a:pt x="342968" y="2585655"/>
                  <a:pt x="279352" y="2581635"/>
                  <a:pt x="219106" y="2600446"/>
                </a:cubicBezTo>
                <a:cubicBezTo>
                  <a:pt x="245141" y="2659177"/>
                  <a:pt x="280929" y="2714749"/>
                  <a:pt x="315355" y="2768455"/>
                </a:cubicBezTo>
                <a:cubicBezTo>
                  <a:pt x="335007" y="2797103"/>
                  <a:pt x="353582" y="2827186"/>
                  <a:pt x="380191" y="2850090"/>
                </a:cubicBezTo>
                <a:cubicBezTo>
                  <a:pt x="425088" y="2887066"/>
                  <a:pt x="486265" y="2910473"/>
                  <a:pt x="544718" y="2900421"/>
                </a:cubicBezTo>
                <a:cubicBezTo>
                  <a:pt x="589471" y="2892451"/>
                  <a:pt x="627842" y="2867106"/>
                  <a:pt x="667575" y="2846715"/>
                </a:cubicBezTo>
                <a:cubicBezTo>
                  <a:pt x="700064" y="2832284"/>
                  <a:pt x="735136" y="2815698"/>
                  <a:pt x="765473" y="2799616"/>
                </a:cubicBezTo>
                <a:cubicBezTo>
                  <a:pt x="803557" y="2779225"/>
                  <a:pt x="840565" y="2756680"/>
                  <a:pt x="876640" y="2732986"/>
                </a:cubicBezTo>
                <a:cubicBezTo>
                  <a:pt x="888976" y="2725304"/>
                  <a:pt x="902388" y="2714319"/>
                  <a:pt x="917449" y="2715180"/>
                </a:cubicBezTo>
                <a:cubicBezTo>
                  <a:pt x="915154" y="2718627"/>
                  <a:pt x="912931" y="2722073"/>
                  <a:pt x="910707" y="2725519"/>
                </a:cubicBezTo>
                <a:cubicBezTo>
                  <a:pt x="903320" y="2737079"/>
                  <a:pt x="896220" y="2748710"/>
                  <a:pt x="889191" y="2760557"/>
                </a:cubicBezTo>
                <a:cubicBezTo>
                  <a:pt x="887829" y="2762854"/>
                  <a:pt x="886466" y="2765224"/>
                  <a:pt x="885103" y="2767593"/>
                </a:cubicBezTo>
                <a:cubicBezTo>
                  <a:pt x="817542" y="2809667"/>
                  <a:pt x="748117" y="2848797"/>
                  <a:pt x="674890" y="2880174"/>
                </a:cubicBezTo>
                <a:cubicBezTo>
                  <a:pt x="644696" y="2896472"/>
                  <a:pt x="615075" y="2914278"/>
                  <a:pt x="582227" y="2924976"/>
                </a:cubicBezTo>
                <a:cubicBezTo>
                  <a:pt x="506060" y="2951829"/>
                  <a:pt x="419709" y="2926340"/>
                  <a:pt x="359176" y="2875866"/>
                </a:cubicBezTo>
                <a:cubicBezTo>
                  <a:pt x="340171" y="2859711"/>
                  <a:pt x="324177" y="2840397"/>
                  <a:pt x="310263" y="2819791"/>
                </a:cubicBezTo>
                <a:cubicBezTo>
                  <a:pt x="266944" y="2757111"/>
                  <a:pt x="226278" y="2692133"/>
                  <a:pt x="192713" y="2623709"/>
                </a:cubicBezTo>
                <a:cubicBezTo>
                  <a:pt x="183891" y="2606405"/>
                  <a:pt x="175715" y="2576321"/>
                  <a:pt x="201678" y="2570577"/>
                </a:cubicBezTo>
                <a:cubicBezTo>
                  <a:pt x="223338" y="2565121"/>
                  <a:pt x="244854" y="2559018"/>
                  <a:pt x="267016" y="2555931"/>
                </a:cubicBezTo>
                <a:cubicBezTo>
                  <a:pt x="324966" y="2549182"/>
                  <a:pt x="381912" y="2549038"/>
                  <a:pt x="439217" y="2539058"/>
                </a:cubicBezTo>
                <a:cubicBezTo>
                  <a:pt x="471993" y="2532596"/>
                  <a:pt x="504554" y="2524339"/>
                  <a:pt x="537617" y="2519457"/>
                </a:cubicBezTo>
                <a:cubicBezTo>
                  <a:pt x="594348" y="2512205"/>
                  <a:pt x="646991" y="2489301"/>
                  <a:pt x="698199" y="2465464"/>
                </a:cubicBezTo>
                <a:cubicBezTo>
                  <a:pt x="710392" y="2456848"/>
                  <a:pt x="731836" y="2450889"/>
                  <a:pt x="735494" y="2435596"/>
                </a:cubicBezTo>
                <a:cubicBezTo>
                  <a:pt x="685003" y="2440119"/>
                  <a:pt x="632790" y="2444284"/>
                  <a:pt x="583949" y="2457710"/>
                </a:cubicBezTo>
                <a:cubicBezTo>
                  <a:pt x="534892" y="2476449"/>
                  <a:pt x="482894" y="2484491"/>
                  <a:pt x="432331" y="2498061"/>
                </a:cubicBezTo>
                <a:cubicBezTo>
                  <a:pt x="383203" y="2509908"/>
                  <a:pt x="333214" y="2518021"/>
                  <a:pt x="283081" y="2524339"/>
                </a:cubicBezTo>
                <a:cubicBezTo>
                  <a:pt x="242344" y="2528719"/>
                  <a:pt x="200387" y="2535683"/>
                  <a:pt x="160009" y="2525919"/>
                </a:cubicBezTo>
                <a:cubicBezTo>
                  <a:pt x="142724" y="2521826"/>
                  <a:pt x="132468" y="2507323"/>
                  <a:pt x="124937" y="2492317"/>
                </a:cubicBezTo>
                <a:cubicBezTo>
                  <a:pt x="116474" y="2477742"/>
                  <a:pt x="107868" y="2463310"/>
                  <a:pt x="99978" y="2448448"/>
                </a:cubicBezTo>
                <a:cubicBezTo>
                  <a:pt x="40737" y="2343622"/>
                  <a:pt x="1650" y="2226087"/>
                  <a:pt x="0" y="2105035"/>
                </a:cubicBezTo>
                <a:cubicBezTo>
                  <a:pt x="2080" y="2049534"/>
                  <a:pt x="-8822" y="1921876"/>
                  <a:pt x="39661" y="1886910"/>
                </a:cubicBezTo>
                <a:cubicBezTo>
                  <a:pt x="54364" y="1876212"/>
                  <a:pt x="71936" y="1872694"/>
                  <a:pt x="89507" y="1877002"/>
                </a:cubicBezTo>
                <a:cubicBezTo>
                  <a:pt x="112888" y="1880376"/>
                  <a:pt x="136628" y="1885618"/>
                  <a:pt x="159435" y="1890500"/>
                </a:cubicBezTo>
                <a:cubicBezTo>
                  <a:pt x="232518" y="1902490"/>
                  <a:pt x="305673" y="1913906"/>
                  <a:pt x="378613" y="1926974"/>
                </a:cubicBezTo>
                <a:cubicBezTo>
                  <a:pt x="422075" y="1936667"/>
                  <a:pt x="468622" y="1949160"/>
                  <a:pt x="511081" y="1957129"/>
                </a:cubicBezTo>
                <a:cubicBezTo>
                  <a:pt x="577566" y="1971776"/>
                  <a:pt x="645772" y="1974863"/>
                  <a:pt x="713548" y="1969981"/>
                </a:cubicBezTo>
                <a:cubicBezTo>
                  <a:pt x="739726" y="1967971"/>
                  <a:pt x="772645" y="1963950"/>
                  <a:pt x="784336" y="1937026"/>
                </a:cubicBezTo>
                <a:cubicBezTo>
                  <a:pt x="789787" y="1927189"/>
                  <a:pt x="789571" y="1918645"/>
                  <a:pt x="787563" y="1908593"/>
                </a:cubicBezTo>
                <a:cubicBezTo>
                  <a:pt x="785914" y="1902060"/>
                  <a:pt x="784981" y="1894952"/>
                  <a:pt x="781180" y="1889208"/>
                </a:cubicBezTo>
                <a:cubicBezTo>
                  <a:pt x="776447" y="1885402"/>
                  <a:pt x="770924" y="1882674"/>
                  <a:pt x="765617" y="1879730"/>
                </a:cubicBezTo>
                <a:cubicBezTo>
                  <a:pt x="713835" y="1855247"/>
                  <a:pt x="660690" y="1840528"/>
                  <a:pt x="606756" y="1823081"/>
                </a:cubicBezTo>
                <a:cubicBezTo>
                  <a:pt x="563652" y="1811019"/>
                  <a:pt x="519042" y="1805993"/>
                  <a:pt x="475938" y="1793859"/>
                </a:cubicBezTo>
                <a:cubicBezTo>
                  <a:pt x="429104" y="1778494"/>
                  <a:pt x="382199" y="1763703"/>
                  <a:pt x="333070" y="1757744"/>
                </a:cubicBezTo>
                <a:cubicBezTo>
                  <a:pt x="243778" y="1740584"/>
                  <a:pt x="152693" y="1734266"/>
                  <a:pt x="64118" y="1712870"/>
                </a:cubicBezTo>
                <a:cubicBezTo>
                  <a:pt x="-430" y="1695566"/>
                  <a:pt x="4016" y="1671658"/>
                  <a:pt x="7746" y="1612424"/>
                </a:cubicBezTo>
                <a:cubicBezTo>
                  <a:pt x="19651" y="1391212"/>
                  <a:pt x="69067" y="1233039"/>
                  <a:pt x="220182" y="1066107"/>
                </a:cubicBezTo>
                <a:cubicBezTo>
                  <a:pt x="246288" y="1039685"/>
                  <a:pt x="294269" y="1000842"/>
                  <a:pt x="333429" y="1009099"/>
                </a:cubicBezTo>
                <a:cubicBezTo>
                  <a:pt x="391666" y="1039111"/>
                  <a:pt x="447751" y="1073790"/>
                  <a:pt x="499749" y="1113710"/>
                </a:cubicBezTo>
                <a:cubicBezTo>
                  <a:pt x="537832" y="1139414"/>
                  <a:pt x="580650" y="1156932"/>
                  <a:pt x="618446" y="1183211"/>
                </a:cubicBezTo>
                <a:cubicBezTo>
                  <a:pt x="668507" y="1219685"/>
                  <a:pt x="722513" y="1249840"/>
                  <a:pt x="774223" y="1283873"/>
                </a:cubicBezTo>
                <a:cubicBezTo>
                  <a:pt x="812952" y="1310007"/>
                  <a:pt x="853976" y="1332121"/>
                  <a:pt x="895718" y="1352943"/>
                </a:cubicBezTo>
                <a:cubicBezTo>
                  <a:pt x="912357" y="1360625"/>
                  <a:pt x="927705" y="1370175"/>
                  <a:pt x="944918" y="1372185"/>
                </a:cubicBezTo>
                <a:cubicBezTo>
                  <a:pt x="951014" y="1372688"/>
                  <a:pt x="958688" y="1369672"/>
                  <a:pt x="963207" y="1366944"/>
                </a:cubicBezTo>
                <a:cubicBezTo>
                  <a:pt x="972602" y="1362420"/>
                  <a:pt x="974324" y="1353158"/>
                  <a:pt x="971240" y="1343825"/>
                </a:cubicBezTo>
                <a:cubicBezTo>
                  <a:pt x="963709" y="1306058"/>
                  <a:pt x="941045" y="1273893"/>
                  <a:pt x="916158" y="1245460"/>
                </a:cubicBezTo>
                <a:cubicBezTo>
                  <a:pt x="861077" y="1181272"/>
                  <a:pt x="787635" y="1135608"/>
                  <a:pt x="716488" y="1092314"/>
                </a:cubicBezTo>
                <a:cubicBezTo>
                  <a:pt x="622391" y="1042701"/>
                  <a:pt x="531664" y="986769"/>
                  <a:pt x="434842" y="942398"/>
                </a:cubicBezTo>
                <a:cubicBezTo>
                  <a:pt x="404647" y="929115"/>
                  <a:pt x="374812" y="922151"/>
                  <a:pt x="344689" y="909873"/>
                </a:cubicBezTo>
                <a:cubicBezTo>
                  <a:pt x="333429" y="904919"/>
                  <a:pt x="321738" y="898529"/>
                  <a:pt x="315857" y="887185"/>
                </a:cubicBezTo>
                <a:cubicBezTo>
                  <a:pt x="308398" y="873830"/>
                  <a:pt x="316503" y="859111"/>
                  <a:pt x="326974" y="850065"/>
                </a:cubicBezTo>
                <a:cubicBezTo>
                  <a:pt x="354515" y="820268"/>
                  <a:pt x="386143" y="794708"/>
                  <a:pt x="416625" y="767999"/>
                </a:cubicBezTo>
                <a:cubicBezTo>
                  <a:pt x="467116" y="721904"/>
                  <a:pt x="517535" y="675522"/>
                  <a:pt x="574912" y="638043"/>
                </a:cubicBezTo>
                <a:cubicBezTo>
                  <a:pt x="616725" y="610113"/>
                  <a:pt x="656386" y="578881"/>
                  <a:pt x="700495" y="554469"/>
                </a:cubicBezTo>
                <a:cubicBezTo>
                  <a:pt x="743168" y="532643"/>
                  <a:pt x="783260" y="510098"/>
                  <a:pt x="825934" y="489204"/>
                </a:cubicBezTo>
                <a:cubicBezTo>
                  <a:pt x="853188" y="479583"/>
                  <a:pt x="880872" y="458187"/>
                  <a:pt x="910134" y="459551"/>
                </a:cubicBezTo>
                <a:cubicBezTo>
                  <a:pt x="924980" y="461849"/>
                  <a:pt x="929426" y="477932"/>
                  <a:pt x="936527" y="488989"/>
                </a:cubicBezTo>
                <a:cubicBezTo>
                  <a:pt x="951014" y="514262"/>
                  <a:pt x="964139" y="540325"/>
                  <a:pt x="980420" y="564593"/>
                </a:cubicBezTo>
                <a:cubicBezTo>
                  <a:pt x="1008606" y="613201"/>
                  <a:pt x="1042673" y="653623"/>
                  <a:pt x="1078175" y="696272"/>
                </a:cubicBezTo>
                <a:cubicBezTo>
                  <a:pt x="1113103" y="736982"/>
                  <a:pt x="1144301" y="781210"/>
                  <a:pt x="1184823" y="816678"/>
                </a:cubicBezTo>
                <a:cubicBezTo>
                  <a:pt x="1212651" y="842741"/>
                  <a:pt x="1238829" y="874117"/>
                  <a:pt x="1278992" y="879430"/>
                </a:cubicBezTo>
                <a:cubicBezTo>
                  <a:pt x="1339381" y="889554"/>
                  <a:pt x="1333213" y="807129"/>
                  <a:pt x="1324822" y="768573"/>
                </a:cubicBezTo>
                <a:cubicBezTo>
                  <a:pt x="1315355" y="722694"/>
                  <a:pt x="1294197" y="684425"/>
                  <a:pt x="1270745" y="645008"/>
                </a:cubicBezTo>
                <a:cubicBezTo>
                  <a:pt x="1251380" y="609970"/>
                  <a:pt x="1228860" y="576799"/>
                  <a:pt x="1202036" y="546930"/>
                </a:cubicBezTo>
                <a:cubicBezTo>
                  <a:pt x="1165100" y="506939"/>
                  <a:pt x="1127447" y="465654"/>
                  <a:pt x="1084343" y="433489"/>
                </a:cubicBezTo>
                <a:cubicBezTo>
                  <a:pt x="1048339" y="407856"/>
                  <a:pt x="997920" y="371024"/>
                  <a:pt x="1064118" y="343525"/>
                </a:cubicBezTo>
                <a:cubicBezTo>
                  <a:pt x="1106074" y="319688"/>
                  <a:pt x="1152119" y="296138"/>
                  <a:pt x="1194936" y="276249"/>
                </a:cubicBezTo>
                <a:cubicBezTo>
                  <a:pt x="1256257" y="242791"/>
                  <a:pt x="1318510" y="208759"/>
                  <a:pt x="1373162" y="165033"/>
                </a:cubicBezTo>
                <a:cubicBezTo>
                  <a:pt x="1397690" y="144140"/>
                  <a:pt x="1417628" y="118651"/>
                  <a:pt x="1437853" y="93665"/>
                </a:cubicBezTo>
                <a:cubicBezTo>
                  <a:pt x="1449687" y="79808"/>
                  <a:pt x="1461593" y="65951"/>
                  <a:pt x="1475507" y="54176"/>
                </a:cubicBezTo>
                <a:cubicBezTo>
                  <a:pt x="1479380" y="51089"/>
                  <a:pt x="1484257" y="50155"/>
                  <a:pt x="1488847" y="51160"/>
                </a:cubicBezTo>
                <a:cubicBezTo>
                  <a:pt x="1493652" y="41467"/>
                  <a:pt x="1497955" y="30482"/>
                  <a:pt x="1500107" y="20071"/>
                </a:cubicBezTo>
                <a:cubicBezTo>
                  <a:pt x="1501326" y="13897"/>
                  <a:pt x="1502617" y="7076"/>
                  <a:pt x="1508068" y="3199"/>
                </a:cubicBezTo>
                <a:cubicBezTo>
                  <a:pt x="1516244" y="-2761"/>
                  <a:pt x="1527432" y="111"/>
                  <a:pt x="1533600" y="7650"/>
                </a:cubicBezTo>
                <a:cubicBezTo>
                  <a:pt x="1573118" y="49653"/>
                  <a:pt x="1623251" y="79808"/>
                  <a:pt x="1659900" y="124898"/>
                </a:cubicBezTo>
                <a:cubicBezTo>
                  <a:pt x="1695474" y="164243"/>
                  <a:pt x="1730688" y="203876"/>
                  <a:pt x="1762102" y="246668"/>
                </a:cubicBezTo>
                <a:cubicBezTo>
                  <a:pt x="1792511" y="282998"/>
                  <a:pt x="1824212" y="315380"/>
                  <a:pt x="1856271" y="349699"/>
                </a:cubicBezTo>
                <a:cubicBezTo>
                  <a:pt x="1884888" y="382655"/>
                  <a:pt x="1913145" y="417334"/>
                  <a:pt x="1953954" y="435786"/>
                </a:cubicBezTo>
                <a:cubicBezTo>
                  <a:pt x="1978411" y="450289"/>
                  <a:pt x="2012622" y="452300"/>
                  <a:pt x="2029691" y="476855"/>
                </a:cubicBezTo>
                <a:cubicBezTo>
                  <a:pt x="2036290" y="488127"/>
                  <a:pt x="2029620" y="501410"/>
                  <a:pt x="2018646" y="506939"/>
                </a:cubicBezTo>
                <a:cubicBezTo>
                  <a:pt x="1966075" y="539679"/>
                  <a:pt x="1908842" y="564449"/>
                  <a:pt x="1857419" y="599128"/>
                </a:cubicBezTo>
                <a:cubicBezTo>
                  <a:pt x="1797962" y="639048"/>
                  <a:pt x="1748188" y="691533"/>
                  <a:pt x="1698844" y="742941"/>
                </a:cubicBezTo>
                <a:cubicBezTo>
                  <a:pt x="1680484" y="765486"/>
                  <a:pt x="1653230" y="792554"/>
                  <a:pt x="1658968" y="823858"/>
                </a:cubicBezTo>
                <a:cubicBezTo>
                  <a:pt x="1765329" y="793272"/>
                  <a:pt x="1860861" y="736551"/>
                  <a:pt x="1956967" y="683276"/>
                </a:cubicBezTo>
                <a:cubicBezTo>
                  <a:pt x="2002796" y="660875"/>
                  <a:pt x="2046474" y="634669"/>
                  <a:pt x="2090869" y="609754"/>
                </a:cubicBezTo>
                <a:cubicBezTo>
                  <a:pt x="2111094" y="597333"/>
                  <a:pt x="2149393" y="580891"/>
                  <a:pt x="2158717" y="613703"/>
                </a:cubicBezTo>
                <a:cubicBezTo>
                  <a:pt x="2171339" y="650033"/>
                  <a:pt x="2189843" y="683851"/>
                  <a:pt x="2204474" y="719463"/>
                </a:cubicBezTo>
                <a:cubicBezTo>
                  <a:pt x="2239474" y="804975"/>
                  <a:pt x="2263644" y="897452"/>
                  <a:pt x="2278490" y="988277"/>
                </a:cubicBezTo>
                <a:cubicBezTo>
                  <a:pt x="2287312" y="1025469"/>
                  <a:pt x="2292404" y="1063379"/>
                  <a:pt x="2301871" y="1100499"/>
                </a:cubicBezTo>
                <a:cubicBezTo>
                  <a:pt x="2313920" y="1136901"/>
                  <a:pt x="2320877" y="1174739"/>
                  <a:pt x="2315283" y="1213079"/>
                </a:cubicBezTo>
                <a:cubicBezTo>
                  <a:pt x="2313920" y="1232537"/>
                  <a:pt x="2306820" y="1248978"/>
                  <a:pt x="2284084" y="1246035"/>
                </a:cubicBezTo>
                <a:cubicBezTo>
                  <a:pt x="2258480" y="1245173"/>
                  <a:pt x="2230366" y="1250414"/>
                  <a:pt x="2206985" y="1255153"/>
                </a:cubicBezTo>
                <a:cubicBezTo>
                  <a:pt x="2132323" y="1272600"/>
                  <a:pt x="2052929" y="1283011"/>
                  <a:pt x="1986946" y="1324798"/>
                </a:cubicBezTo>
                <a:cubicBezTo>
                  <a:pt x="1972530" y="1336860"/>
                  <a:pt x="1944702" y="1353087"/>
                  <a:pt x="1953667" y="1374842"/>
                </a:cubicBezTo>
                <a:cubicBezTo>
                  <a:pt x="1965215" y="1392719"/>
                  <a:pt x="1981638" y="1408443"/>
                  <a:pt x="2000860" y="1417705"/>
                </a:cubicBezTo>
                <a:cubicBezTo>
                  <a:pt x="2057591" y="1437378"/>
                  <a:pt x="2115254" y="1436732"/>
                  <a:pt x="2173635" y="1436086"/>
                </a:cubicBezTo>
                <a:cubicBezTo>
                  <a:pt x="2184106" y="1436014"/>
                  <a:pt x="2194649" y="1435870"/>
                  <a:pt x="2205192" y="1435870"/>
                </a:cubicBezTo>
                <a:cubicBezTo>
                  <a:pt x="2214444" y="1436588"/>
                  <a:pt x="2225990" y="1436158"/>
                  <a:pt x="2238255" y="1435655"/>
                </a:cubicBezTo>
                <a:cubicBezTo>
                  <a:pt x="2277988" y="1434147"/>
                  <a:pt x="2326041" y="1432568"/>
                  <a:pt x="2334575" y="1472201"/>
                </a:cubicBezTo>
                <a:cubicBezTo>
                  <a:pt x="2373376" y="1568985"/>
                  <a:pt x="2443949" y="2046160"/>
                  <a:pt x="2348059" y="2100798"/>
                </a:cubicBezTo>
                <a:cubicBezTo>
                  <a:pt x="2326973" y="2110061"/>
                  <a:pt x="2298500" y="2093834"/>
                  <a:pt x="2277701" y="2092039"/>
                </a:cubicBezTo>
                <a:cubicBezTo>
                  <a:pt x="2234525" y="2083495"/>
                  <a:pt x="2191134" y="2075238"/>
                  <a:pt x="2147385" y="2069925"/>
                </a:cubicBezTo>
                <a:cubicBezTo>
                  <a:pt x="2069425" y="2059371"/>
                  <a:pt x="1988739" y="2049175"/>
                  <a:pt x="1910277" y="2054775"/>
                </a:cubicBezTo>
                <a:cubicBezTo>
                  <a:pt x="1886394" y="2056642"/>
                  <a:pt x="1858279" y="2059442"/>
                  <a:pt x="1837552" y="2070571"/>
                </a:cubicBezTo>
                <a:cubicBezTo>
                  <a:pt x="1874632" y="2094695"/>
                  <a:pt x="1912858" y="2110635"/>
                  <a:pt x="1950297" y="2133036"/>
                </a:cubicBezTo>
                <a:cubicBezTo>
                  <a:pt x="2060818" y="2177839"/>
                  <a:pt x="2182241" y="2173028"/>
                  <a:pt x="2298787" y="2180639"/>
                </a:cubicBezTo>
                <a:cubicBezTo>
                  <a:pt x="2387792" y="2185090"/>
                  <a:pt x="2377751" y="2193491"/>
                  <a:pt x="2374165" y="2275772"/>
                </a:cubicBezTo>
                <a:cubicBezTo>
                  <a:pt x="2367136" y="2357048"/>
                  <a:pt x="2346266" y="2441268"/>
                  <a:pt x="2315713" y="2516872"/>
                </a:cubicBezTo>
                <a:cubicBezTo>
                  <a:pt x="2287957" y="2581276"/>
                  <a:pt x="2248511" y="2639361"/>
                  <a:pt x="2208562" y="2696728"/>
                </a:cubicBezTo>
                <a:cubicBezTo>
                  <a:pt x="2165817" y="2752085"/>
                  <a:pt x="2121709" y="2807800"/>
                  <a:pt x="2068420" y="2853465"/>
                </a:cubicBezTo>
                <a:cubicBezTo>
                  <a:pt x="2040736" y="2876368"/>
                  <a:pt x="2010327" y="2895539"/>
                  <a:pt x="1979774" y="2914350"/>
                </a:cubicBezTo>
                <a:cubicBezTo>
                  <a:pt x="1950297" y="2931366"/>
                  <a:pt x="1922326" y="2952475"/>
                  <a:pt x="1889836" y="2963317"/>
                </a:cubicBezTo>
                <a:cubicBezTo>
                  <a:pt x="1853259" y="2977964"/>
                  <a:pt x="1830380" y="2949244"/>
                  <a:pt x="1811302" y="2922176"/>
                </a:cubicBezTo>
                <a:cubicBezTo>
                  <a:pt x="1782040" y="2885128"/>
                  <a:pt x="1754213" y="2847074"/>
                  <a:pt x="1723301" y="2811319"/>
                </a:cubicBezTo>
                <a:cubicBezTo>
                  <a:pt x="1685791" y="2766301"/>
                  <a:pt x="1633507" y="2738874"/>
                  <a:pt x="1584235" y="2709005"/>
                </a:cubicBezTo>
                <a:cubicBezTo>
                  <a:pt x="1553682" y="2689907"/>
                  <a:pt x="1526285" y="2665854"/>
                  <a:pt x="1495086" y="2647618"/>
                </a:cubicBezTo>
                <a:cubicBezTo>
                  <a:pt x="1463673" y="2632109"/>
                  <a:pt x="1433550" y="2614590"/>
                  <a:pt x="1400128" y="2605687"/>
                </a:cubicBezTo>
                <a:cubicBezTo>
                  <a:pt x="1414329" y="2626221"/>
                  <a:pt x="1425804" y="2646541"/>
                  <a:pt x="1441870" y="2664921"/>
                </a:cubicBezTo>
                <a:cubicBezTo>
                  <a:pt x="1471562" y="2697661"/>
                  <a:pt x="1507638" y="2723365"/>
                  <a:pt x="1541561" y="2751367"/>
                </a:cubicBezTo>
                <a:cubicBezTo>
                  <a:pt x="1595495" y="2797390"/>
                  <a:pt x="1642114" y="2851382"/>
                  <a:pt x="1694828" y="2898770"/>
                </a:cubicBezTo>
                <a:cubicBezTo>
                  <a:pt x="1711324" y="2912699"/>
                  <a:pt x="1724305" y="2930146"/>
                  <a:pt x="1740156" y="2944721"/>
                </a:cubicBezTo>
                <a:cubicBezTo>
                  <a:pt x="1754428" y="2956209"/>
                  <a:pt x="1768987" y="2967194"/>
                  <a:pt x="1782973" y="2979040"/>
                </a:cubicBezTo>
                <a:cubicBezTo>
                  <a:pt x="1798966" y="2996200"/>
                  <a:pt x="1838556" y="3011278"/>
                  <a:pt x="1829950" y="3039423"/>
                </a:cubicBezTo>
                <a:cubicBezTo>
                  <a:pt x="1820411" y="3057229"/>
                  <a:pt x="1803628" y="3070368"/>
                  <a:pt x="1791005" y="3086092"/>
                </a:cubicBezTo>
                <a:cubicBezTo>
                  <a:pt x="1770350" y="3110360"/>
                  <a:pt x="1753280" y="3137787"/>
                  <a:pt x="1730043" y="3159758"/>
                </a:cubicBezTo>
                <a:cubicBezTo>
                  <a:pt x="1703865" y="3183523"/>
                  <a:pt x="1670730" y="3197452"/>
                  <a:pt x="1638384" y="3210735"/>
                </a:cubicBezTo>
                <a:cubicBezTo>
                  <a:pt x="1581581" y="3233351"/>
                  <a:pt x="1525281" y="3260922"/>
                  <a:pt x="1462812" y="3261281"/>
                </a:cubicBezTo>
                <a:cubicBezTo>
                  <a:pt x="1451050" y="3261568"/>
                  <a:pt x="1438284" y="3262574"/>
                  <a:pt x="1425446" y="3262574"/>
                </a:cubicBezTo>
                <a:cubicBezTo>
                  <a:pt x="1401635" y="3262717"/>
                  <a:pt x="1378110" y="3259343"/>
                  <a:pt x="1361543" y="324218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20"/>
          <p:cNvSpPr/>
          <p:nvPr/>
        </p:nvSpPr>
        <p:spPr>
          <a:xfrm>
            <a:off x="7822157" y="5342027"/>
            <a:ext cx="26" cy="143"/>
          </a:xfrm>
          <a:custGeom>
            <a:avLst/>
            <a:gdLst/>
            <a:ahLst/>
            <a:cxnLst/>
            <a:rect l="l" t="t" r="r" b="b"/>
            <a:pathLst>
              <a:path w="53" h="287" extrusionOk="0">
                <a:moveTo>
                  <a:pt x="54" y="0"/>
                </a:moveTo>
                <a:cubicBezTo>
                  <a:pt x="54" y="72"/>
                  <a:pt x="54" y="215"/>
                  <a:pt x="54" y="287"/>
                </a:cubicBezTo>
                <a:cubicBezTo>
                  <a:pt x="-18" y="215"/>
                  <a:pt x="-18" y="144"/>
                  <a:pt x="54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20"/>
          <p:cNvSpPr/>
          <p:nvPr/>
        </p:nvSpPr>
        <p:spPr>
          <a:xfrm>
            <a:off x="7509666" y="4138823"/>
            <a:ext cx="548103" cy="1609447"/>
          </a:xfrm>
          <a:custGeom>
            <a:avLst/>
            <a:gdLst/>
            <a:ahLst/>
            <a:cxnLst/>
            <a:rect l="l" t="t" r="r" b="b"/>
            <a:pathLst>
              <a:path w="1096206" h="3218894" extrusionOk="0">
                <a:moveTo>
                  <a:pt x="99252" y="3218163"/>
                </a:moveTo>
                <a:cubicBezTo>
                  <a:pt x="51557" y="3209763"/>
                  <a:pt x="-40030" y="3190305"/>
                  <a:pt x="19427" y="3128343"/>
                </a:cubicBezTo>
                <a:cubicBezTo>
                  <a:pt x="54283" y="3082320"/>
                  <a:pt x="88494" y="3035795"/>
                  <a:pt x="120983" y="2987977"/>
                </a:cubicBezTo>
                <a:cubicBezTo>
                  <a:pt x="164159" y="2921635"/>
                  <a:pt x="208625" y="2859529"/>
                  <a:pt x="249363" y="2792541"/>
                </a:cubicBezTo>
                <a:cubicBezTo>
                  <a:pt x="295909" y="2711911"/>
                  <a:pt x="339802" y="2629701"/>
                  <a:pt x="382619" y="2546989"/>
                </a:cubicBezTo>
                <a:cubicBezTo>
                  <a:pt x="412957" y="2486606"/>
                  <a:pt x="437557" y="2423782"/>
                  <a:pt x="462731" y="2361174"/>
                </a:cubicBezTo>
                <a:cubicBezTo>
                  <a:pt x="532515" y="2203145"/>
                  <a:pt x="590896" y="2040593"/>
                  <a:pt x="653508" y="1879692"/>
                </a:cubicBezTo>
                <a:cubicBezTo>
                  <a:pt x="699553" y="1767758"/>
                  <a:pt x="734839" y="1652377"/>
                  <a:pt x="769623" y="1536709"/>
                </a:cubicBezTo>
                <a:cubicBezTo>
                  <a:pt x="798455" y="1443730"/>
                  <a:pt x="831447" y="1351971"/>
                  <a:pt x="857840" y="1258274"/>
                </a:cubicBezTo>
                <a:cubicBezTo>
                  <a:pt x="916651" y="1043955"/>
                  <a:pt x="950646" y="824609"/>
                  <a:pt x="993965" y="607059"/>
                </a:cubicBezTo>
                <a:cubicBezTo>
                  <a:pt x="1018207" y="479760"/>
                  <a:pt x="1042377" y="350163"/>
                  <a:pt x="1051916" y="221141"/>
                </a:cubicBezTo>
                <a:cubicBezTo>
                  <a:pt x="1053996" y="171026"/>
                  <a:pt x="1060881" y="119905"/>
                  <a:pt x="1060665" y="70005"/>
                </a:cubicBezTo>
                <a:cubicBezTo>
                  <a:pt x="1060379" y="53922"/>
                  <a:pt x="1056147" y="38054"/>
                  <a:pt x="1057510" y="21972"/>
                </a:cubicBezTo>
                <a:cubicBezTo>
                  <a:pt x="1058084" y="15510"/>
                  <a:pt x="1064180" y="10268"/>
                  <a:pt x="1070563" y="9981"/>
                </a:cubicBezTo>
                <a:cubicBezTo>
                  <a:pt x="1070491" y="5027"/>
                  <a:pt x="1074077" y="-3373"/>
                  <a:pt x="1079815" y="1437"/>
                </a:cubicBezTo>
                <a:cubicBezTo>
                  <a:pt x="1082899" y="5314"/>
                  <a:pt x="1082540" y="11130"/>
                  <a:pt x="1082827" y="15940"/>
                </a:cubicBezTo>
                <a:cubicBezTo>
                  <a:pt x="1107714" y="99155"/>
                  <a:pt x="1091147" y="190052"/>
                  <a:pt x="1086413" y="275134"/>
                </a:cubicBezTo>
                <a:cubicBezTo>
                  <a:pt x="1080962" y="389581"/>
                  <a:pt x="1087130" y="504531"/>
                  <a:pt x="1074651" y="618547"/>
                </a:cubicBezTo>
                <a:cubicBezTo>
                  <a:pt x="1064538" y="705854"/>
                  <a:pt x="1053135" y="793162"/>
                  <a:pt x="1040010" y="880110"/>
                </a:cubicBezTo>
                <a:cubicBezTo>
                  <a:pt x="1019570" y="986875"/>
                  <a:pt x="996045" y="1093424"/>
                  <a:pt x="972377" y="1199255"/>
                </a:cubicBezTo>
                <a:cubicBezTo>
                  <a:pt x="950861" y="1295537"/>
                  <a:pt x="929417" y="1391819"/>
                  <a:pt x="903167" y="1486881"/>
                </a:cubicBezTo>
                <a:cubicBezTo>
                  <a:pt x="879356" y="1570742"/>
                  <a:pt x="846867" y="1652305"/>
                  <a:pt x="817748" y="1734227"/>
                </a:cubicBezTo>
                <a:cubicBezTo>
                  <a:pt x="777011" y="1858655"/>
                  <a:pt x="739860" y="1984518"/>
                  <a:pt x="687790" y="2104781"/>
                </a:cubicBezTo>
                <a:cubicBezTo>
                  <a:pt x="647986" y="2201206"/>
                  <a:pt x="620803" y="2300648"/>
                  <a:pt x="582791" y="2397289"/>
                </a:cubicBezTo>
                <a:cubicBezTo>
                  <a:pt x="487834" y="2631855"/>
                  <a:pt x="399402" y="2873530"/>
                  <a:pt x="254742" y="3082967"/>
                </a:cubicBezTo>
                <a:cubicBezTo>
                  <a:pt x="226412" y="3121666"/>
                  <a:pt x="198083" y="3161299"/>
                  <a:pt x="159640" y="3190593"/>
                </a:cubicBezTo>
                <a:cubicBezTo>
                  <a:pt x="141854" y="3204163"/>
                  <a:pt x="123278" y="3222830"/>
                  <a:pt x="99252" y="3218163"/>
                </a:cubicBezTo>
                <a:close/>
                <a:moveTo>
                  <a:pt x="107643" y="3185710"/>
                </a:moveTo>
                <a:cubicBezTo>
                  <a:pt x="107786" y="3185710"/>
                  <a:pt x="107930" y="3185710"/>
                  <a:pt x="108001" y="3185710"/>
                </a:cubicBezTo>
                <a:cubicBezTo>
                  <a:pt x="109364" y="3185351"/>
                  <a:pt x="110727" y="3184921"/>
                  <a:pt x="112018" y="3184418"/>
                </a:cubicBezTo>
                <a:cubicBezTo>
                  <a:pt x="111301" y="3184705"/>
                  <a:pt x="110655" y="3184921"/>
                  <a:pt x="109938" y="3185136"/>
                </a:cubicBezTo>
                <a:cubicBezTo>
                  <a:pt x="244486" y="3103573"/>
                  <a:pt x="376738" y="2805249"/>
                  <a:pt x="440713" y="2657487"/>
                </a:cubicBezTo>
                <a:cubicBezTo>
                  <a:pt x="480159" y="2570683"/>
                  <a:pt x="512003" y="2480503"/>
                  <a:pt x="548724" y="2392550"/>
                </a:cubicBezTo>
                <a:cubicBezTo>
                  <a:pt x="584154" y="2304022"/>
                  <a:pt x="610117" y="2212048"/>
                  <a:pt x="644471" y="2123161"/>
                </a:cubicBezTo>
                <a:cubicBezTo>
                  <a:pt x="692596" y="2008427"/>
                  <a:pt x="734337" y="1891395"/>
                  <a:pt x="769910" y="1772209"/>
                </a:cubicBezTo>
                <a:cubicBezTo>
                  <a:pt x="793865" y="1695384"/>
                  <a:pt x="825279" y="1621216"/>
                  <a:pt x="850022" y="1544679"/>
                </a:cubicBezTo>
                <a:cubicBezTo>
                  <a:pt x="876415" y="1466562"/>
                  <a:pt x="894704" y="1386004"/>
                  <a:pt x="914284" y="1305948"/>
                </a:cubicBezTo>
                <a:cubicBezTo>
                  <a:pt x="954017" y="1116830"/>
                  <a:pt x="1005297" y="929436"/>
                  <a:pt x="1025666" y="736943"/>
                </a:cubicBezTo>
                <a:cubicBezTo>
                  <a:pt x="1039221" y="643820"/>
                  <a:pt x="1050338" y="550123"/>
                  <a:pt x="1049262" y="456210"/>
                </a:cubicBezTo>
                <a:cubicBezTo>
                  <a:pt x="1004867" y="709372"/>
                  <a:pt x="962265" y="963253"/>
                  <a:pt x="902809" y="1213399"/>
                </a:cubicBezTo>
                <a:cubicBezTo>
                  <a:pt x="877204" y="1313918"/>
                  <a:pt x="843352" y="1412067"/>
                  <a:pt x="811437" y="1510718"/>
                </a:cubicBezTo>
                <a:cubicBezTo>
                  <a:pt x="785761" y="1591922"/>
                  <a:pt x="763025" y="1674132"/>
                  <a:pt x="735054" y="1754618"/>
                </a:cubicBezTo>
                <a:cubicBezTo>
                  <a:pt x="706366" y="1839054"/>
                  <a:pt x="671295" y="1921048"/>
                  <a:pt x="640168" y="2004550"/>
                </a:cubicBezTo>
                <a:cubicBezTo>
                  <a:pt x="593980" y="2133931"/>
                  <a:pt x="541265" y="2260656"/>
                  <a:pt x="487690" y="2387165"/>
                </a:cubicBezTo>
                <a:cubicBezTo>
                  <a:pt x="462444" y="2450922"/>
                  <a:pt x="436768" y="2514536"/>
                  <a:pt x="405140" y="2575421"/>
                </a:cubicBezTo>
                <a:cubicBezTo>
                  <a:pt x="373941" y="2636594"/>
                  <a:pt x="340089" y="2696330"/>
                  <a:pt x="307815" y="2757000"/>
                </a:cubicBezTo>
                <a:cubicBezTo>
                  <a:pt x="269660" y="2828296"/>
                  <a:pt x="222611" y="2893920"/>
                  <a:pt x="178359" y="2961339"/>
                </a:cubicBezTo>
                <a:cubicBezTo>
                  <a:pt x="133247" y="3030841"/>
                  <a:pt x="84262" y="3097613"/>
                  <a:pt x="34273" y="3163668"/>
                </a:cubicBezTo>
                <a:cubicBezTo>
                  <a:pt x="57223" y="3177310"/>
                  <a:pt x="82039" y="3181690"/>
                  <a:pt x="107643" y="31857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20"/>
          <p:cNvSpPr/>
          <p:nvPr/>
        </p:nvSpPr>
        <p:spPr>
          <a:xfrm>
            <a:off x="7687529" y="5304431"/>
            <a:ext cx="64991" cy="32030"/>
          </a:xfrm>
          <a:custGeom>
            <a:avLst/>
            <a:gdLst/>
            <a:ahLst/>
            <a:cxnLst/>
            <a:rect l="l" t="t" r="r" b="b"/>
            <a:pathLst>
              <a:path w="129983" h="64060" extrusionOk="0">
                <a:moveTo>
                  <a:pt x="13268" y="63990"/>
                </a:moveTo>
                <a:cubicBezTo>
                  <a:pt x="7602" y="64636"/>
                  <a:pt x="-4662" y="60831"/>
                  <a:pt x="1864" y="53723"/>
                </a:cubicBezTo>
                <a:cubicBezTo>
                  <a:pt x="9036" y="48266"/>
                  <a:pt x="17643" y="45179"/>
                  <a:pt x="25747" y="41302"/>
                </a:cubicBezTo>
                <a:cubicBezTo>
                  <a:pt x="21946" y="19259"/>
                  <a:pt x="74876" y="8274"/>
                  <a:pt x="91156" y="3033"/>
                </a:cubicBezTo>
                <a:cubicBezTo>
                  <a:pt x="106720" y="-3142"/>
                  <a:pt x="134404" y="-1275"/>
                  <a:pt x="129383" y="21772"/>
                </a:cubicBezTo>
                <a:cubicBezTo>
                  <a:pt x="124937" y="35701"/>
                  <a:pt x="107795" y="35917"/>
                  <a:pt x="96320" y="40871"/>
                </a:cubicBezTo>
                <a:cubicBezTo>
                  <a:pt x="69210" y="50133"/>
                  <a:pt x="42386" y="63129"/>
                  <a:pt x="13268" y="639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20"/>
          <p:cNvSpPr/>
          <p:nvPr/>
        </p:nvSpPr>
        <p:spPr>
          <a:xfrm>
            <a:off x="7797512" y="5318095"/>
            <a:ext cx="66893" cy="66152"/>
          </a:xfrm>
          <a:custGeom>
            <a:avLst/>
            <a:gdLst/>
            <a:ahLst/>
            <a:cxnLst/>
            <a:rect l="l" t="t" r="r" b="b"/>
            <a:pathLst>
              <a:path w="133787" h="132304" extrusionOk="0">
                <a:moveTo>
                  <a:pt x="113175" y="131652"/>
                </a:moveTo>
                <a:cubicBezTo>
                  <a:pt x="90153" y="118441"/>
                  <a:pt x="73585" y="95465"/>
                  <a:pt x="55153" y="76582"/>
                </a:cubicBezTo>
                <a:cubicBezTo>
                  <a:pt x="34856" y="56191"/>
                  <a:pt x="10328" y="36231"/>
                  <a:pt x="0" y="8661"/>
                </a:cubicBezTo>
                <a:cubicBezTo>
                  <a:pt x="3945" y="-18623"/>
                  <a:pt x="43534" y="26682"/>
                  <a:pt x="52499" y="33288"/>
                </a:cubicBezTo>
                <a:cubicBezTo>
                  <a:pt x="79395" y="53894"/>
                  <a:pt x="100480" y="80531"/>
                  <a:pt x="126802" y="101855"/>
                </a:cubicBezTo>
                <a:cubicBezTo>
                  <a:pt x="141361" y="112769"/>
                  <a:pt x="131392" y="136534"/>
                  <a:pt x="113175" y="1316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20"/>
          <p:cNvSpPr/>
          <p:nvPr/>
        </p:nvSpPr>
        <p:spPr>
          <a:xfrm>
            <a:off x="7526803" y="5029690"/>
            <a:ext cx="294027" cy="121074"/>
          </a:xfrm>
          <a:custGeom>
            <a:avLst/>
            <a:gdLst/>
            <a:ahLst/>
            <a:cxnLst/>
            <a:rect l="l" t="t" r="r" b="b"/>
            <a:pathLst>
              <a:path w="588054" h="242148" extrusionOk="0">
                <a:moveTo>
                  <a:pt x="574911" y="240981"/>
                </a:moveTo>
                <a:cubicBezTo>
                  <a:pt x="561141" y="230570"/>
                  <a:pt x="550383" y="216067"/>
                  <a:pt x="534963" y="207523"/>
                </a:cubicBezTo>
                <a:cubicBezTo>
                  <a:pt x="494154" y="182537"/>
                  <a:pt x="446819" y="171337"/>
                  <a:pt x="404216" y="150012"/>
                </a:cubicBezTo>
                <a:cubicBezTo>
                  <a:pt x="349350" y="123088"/>
                  <a:pt x="289320" y="109518"/>
                  <a:pt x="232876" y="86399"/>
                </a:cubicBezTo>
                <a:cubicBezTo>
                  <a:pt x="169977" y="66367"/>
                  <a:pt x="104640" y="54951"/>
                  <a:pt x="40665" y="38724"/>
                </a:cubicBezTo>
                <a:cubicBezTo>
                  <a:pt x="25819" y="34273"/>
                  <a:pt x="-1578" y="35852"/>
                  <a:pt x="71" y="14169"/>
                </a:cubicBezTo>
                <a:cubicBezTo>
                  <a:pt x="1219" y="5697"/>
                  <a:pt x="9682" y="-1411"/>
                  <a:pt x="18432" y="240"/>
                </a:cubicBezTo>
                <a:cubicBezTo>
                  <a:pt x="88144" y="16108"/>
                  <a:pt x="158143" y="31903"/>
                  <a:pt x="227139" y="50715"/>
                </a:cubicBezTo>
                <a:cubicBezTo>
                  <a:pt x="263573" y="62920"/>
                  <a:pt x="302086" y="79362"/>
                  <a:pt x="338162" y="90348"/>
                </a:cubicBezTo>
                <a:cubicBezTo>
                  <a:pt x="377393" y="102840"/>
                  <a:pt x="413684" y="121939"/>
                  <a:pt x="450978" y="138955"/>
                </a:cubicBezTo>
                <a:cubicBezTo>
                  <a:pt x="482320" y="152669"/>
                  <a:pt x="515670" y="164157"/>
                  <a:pt x="544000" y="182824"/>
                </a:cubicBezTo>
                <a:cubicBezTo>
                  <a:pt x="556838" y="191081"/>
                  <a:pt x="599727" y="224898"/>
                  <a:pt x="585024" y="240335"/>
                </a:cubicBezTo>
                <a:cubicBezTo>
                  <a:pt x="581940" y="242633"/>
                  <a:pt x="578139" y="242633"/>
                  <a:pt x="574911" y="24098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20"/>
          <p:cNvSpPr/>
          <p:nvPr/>
        </p:nvSpPr>
        <p:spPr>
          <a:xfrm>
            <a:off x="7855554" y="5128389"/>
            <a:ext cx="341321" cy="39988"/>
          </a:xfrm>
          <a:custGeom>
            <a:avLst/>
            <a:gdLst/>
            <a:ahLst/>
            <a:cxnLst/>
            <a:rect l="l" t="t" r="r" b="b"/>
            <a:pathLst>
              <a:path w="682642" h="79976" extrusionOk="0">
                <a:moveTo>
                  <a:pt x="3618" y="79481"/>
                </a:moveTo>
                <a:cubicBezTo>
                  <a:pt x="-829" y="78476"/>
                  <a:pt x="-1331" y="71655"/>
                  <a:pt x="2973" y="70004"/>
                </a:cubicBezTo>
                <a:cubicBezTo>
                  <a:pt x="4909" y="69286"/>
                  <a:pt x="6630" y="67922"/>
                  <a:pt x="8567" y="67132"/>
                </a:cubicBezTo>
                <a:cubicBezTo>
                  <a:pt x="28433" y="58947"/>
                  <a:pt x="48515" y="51336"/>
                  <a:pt x="68669" y="44013"/>
                </a:cubicBezTo>
                <a:cubicBezTo>
                  <a:pt x="152080" y="10052"/>
                  <a:pt x="242878" y="7898"/>
                  <a:pt x="331524" y="3375"/>
                </a:cubicBezTo>
                <a:cubicBezTo>
                  <a:pt x="443193" y="2298"/>
                  <a:pt x="554862" y="72"/>
                  <a:pt x="666531" y="0"/>
                </a:cubicBezTo>
                <a:cubicBezTo>
                  <a:pt x="687689" y="718"/>
                  <a:pt x="688334" y="31951"/>
                  <a:pt x="666531" y="32812"/>
                </a:cubicBezTo>
                <a:cubicBezTo>
                  <a:pt x="503223" y="34894"/>
                  <a:pt x="339342" y="29509"/>
                  <a:pt x="176536" y="44515"/>
                </a:cubicBezTo>
                <a:cubicBezTo>
                  <a:pt x="146629" y="48392"/>
                  <a:pt x="120594" y="55716"/>
                  <a:pt x="91906" y="62896"/>
                </a:cubicBezTo>
                <a:cubicBezTo>
                  <a:pt x="62859" y="68711"/>
                  <a:pt x="33526" y="82784"/>
                  <a:pt x="3618" y="7948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20"/>
          <p:cNvSpPr/>
          <p:nvPr/>
        </p:nvSpPr>
        <p:spPr>
          <a:xfrm>
            <a:off x="7953827" y="4800770"/>
            <a:ext cx="339474" cy="85951"/>
          </a:xfrm>
          <a:custGeom>
            <a:avLst/>
            <a:gdLst/>
            <a:ahLst/>
            <a:cxnLst/>
            <a:rect l="l" t="t" r="r" b="b"/>
            <a:pathLst>
              <a:path w="678947" h="171903" extrusionOk="0">
                <a:moveTo>
                  <a:pt x="4160" y="171674"/>
                </a:moveTo>
                <a:cubicBezTo>
                  <a:pt x="2941" y="171243"/>
                  <a:pt x="2080" y="170310"/>
                  <a:pt x="2008" y="169018"/>
                </a:cubicBezTo>
                <a:cubicBezTo>
                  <a:pt x="1363" y="167223"/>
                  <a:pt x="72" y="166074"/>
                  <a:pt x="0" y="164207"/>
                </a:cubicBezTo>
                <a:cubicBezTo>
                  <a:pt x="72" y="161407"/>
                  <a:pt x="4231" y="161551"/>
                  <a:pt x="4160" y="164279"/>
                </a:cubicBezTo>
                <a:cubicBezTo>
                  <a:pt x="4160" y="164135"/>
                  <a:pt x="4160" y="164135"/>
                  <a:pt x="4160" y="163992"/>
                </a:cubicBezTo>
                <a:cubicBezTo>
                  <a:pt x="4231" y="164351"/>
                  <a:pt x="4518" y="164638"/>
                  <a:pt x="4590" y="164997"/>
                </a:cubicBezTo>
                <a:cubicBezTo>
                  <a:pt x="70143" y="114810"/>
                  <a:pt x="154773" y="99229"/>
                  <a:pt x="232375" y="75895"/>
                </a:cubicBezTo>
                <a:cubicBezTo>
                  <a:pt x="372803" y="35903"/>
                  <a:pt x="517822" y="13071"/>
                  <a:pt x="663056" y="3"/>
                </a:cubicBezTo>
                <a:cubicBezTo>
                  <a:pt x="681202" y="-356"/>
                  <a:pt x="685362" y="27215"/>
                  <a:pt x="667360" y="31738"/>
                </a:cubicBezTo>
                <a:cubicBezTo>
                  <a:pt x="500251" y="46385"/>
                  <a:pt x="334361" y="74171"/>
                  <a:pt x="172560" y="119189"/>
                </a:cubicBezTo>
                <a:cubicBezTo>
                  <a:pt x="130747" y="129528"/>
                  <a:pt x="89149" y="141375"/>
                  <a:pt x="49129" y="157458"/>
                </a:cubicBezTo>
                <a:cubicBezTo>
                  <a:pt x="34498" y="161910"/>
                  <a:pt x="19795" y="173685"/>
                  <a:pt x="4160" y="1716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20"/>
          <p:cNvSpPr/>
          <p:nvPr/>
        </p:nvSpPr>
        <p:spPr>
          <a:xfrm>
            <a:off x="7593685" y="4725259"/>
            <a:ext cx="319229" cy="150471"/>
          </a:xfrm>
          <a:custGeom>
            <a:avLst/>
            <a:gdLst/>
            <a:ahLst/>
            <a:cxnLst/>
            <a:rect l="l" t="t" r="r" b="b"/>
            <a:pathLst>
              <a:path w="638458" h="300941" extrusionOk="0">
                <a:moveTo>
                  <a:pt x="630848" y="300942"/>
                </a:moveTo>
                <a:cubicBezTo>
                  <a:pt x="618728" y="298860"/>
                  <a:pt x="610552" y="287587"/>
                  <a:pt x="600654" y="281053"/>
                </a:cubicBezTo>
                <a:cubicBezTo>
                  <a:pt x="575265" y="262529"/>
                  <a:pt x="551310" y="246016"/>
                  <a:pt x="523841" y="232302"/>
                </a:cubicBezTo>
                <a:cubicBezTo>
                  <a:pt x="465891" y="207532"/>
                  <a:pt x="416045" y="166319"/>
                  <a:pt x="355442" y="147364"/>
                </a:cubicBezTo>
                <a:cubicBezTo>
                  <a:pt x="322665" y="137097"/>
                  <a:pt x="288598" y="123814"/>
                  <a:pt x="256898" y="112398"/>
                </a:cubicBezTo>
                <a:cubicBezTo>
                  <a:pt x="178435" y="85043"/>
                  <a:pt x="94594" y="75063"/>
                  <a:pt x="20291" y="36292"/>
                </a:cubicBezTo>
                <a:cubicBezTo>
                  <a:pt x="13263" y="33061"/>
                  <a:pt x="4513" y="30979"/>
                  <a:pt x="1357" y="23009"/>
                </a:cubicBezTo>
                <a:cubicBezTo>
                  <a:pt x="-4524" y="9941"/>
                  <a:pt x="9820" y="-4490"/>
                  <a:pt x="23017" y="1326"/>
                </a:cubicBezTo>
                <a:cubicBezTo>
                  <a:pt x="47760" y="10947"/>
                  <a:pt x="70926" y="24229"/>
                  <a:pt x="96172" y="32702"/>
                </a:cubicBezTo>
                <a:cubicBezTo>
                  <a:pt x="136048" y="45625"/>
                  <a:pt x="177216" y="53667"/>
                  <a:pt x="217379" y="65585"/>
                </a:cubicBezTo>
                <a:cubicBezTo>
                  <a:pt x="278485" y="83751"/>
                  <a:pt x="338157" y="107157"/>
                  <a:pt x="398044" y="128984"/>
                </a:cubicBezTo>
                <a:cubicBezTo>
                  <a:pt x="437346" y="145856"/>
                  <a:pt x="471557" y="172135"/>
                  <a:pt x="509426" y="191879"/>
                </a:cubicBezTo>
                <a:cubicBezTo>
                  <a:pt x="543708" y="208393"/>
                  <a:pt x="576699" y="227922"/>
                  <a:pt x="605746" y="252693"/>
                </a:cubicBezTo>
                <a:cubicBezTo>
                  <a:pt x="614926" y="260088"/>
                  <a:pt x="654947" y="296203"/>
                  <a:pt x="630848" y="30094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20"/>
          <p:cNvSpPr/>
          <p:nvPr/>
        </p:nvSpPr>
        <p:spPr>
          <a:xfrm>
            <a:off x="8019224" y="4454802"/>
            <a:ext cx="291996" cy="152406"/>
          </a:xfrm>
          <a:custGeom>
            <a:avLst/>
            <a:gdLst/>
            <a:ahLst/>
            <a:cxnLst/>
            <a:rect l="l" t="t" r="r" b="b"/>
            <a:pathLst>
              <a:path w="583993" h="304812" extrusionOk="0">
                <a:moveTo>
                  <a:pt x="8630" y="304802"/>
                </a:moveTo>
                <a:cubicBezTo>
                  <a:pt x="1314" y="305161"/>
                  <a:pt x="-2128" y="296330"/>
                  <a:pt x="1386" y="290514"/>
                </a:cubicBezTo>
                <a:cubicBezTo>
                  <a:pt x="2748" y="288145"/>
                  <a:pt x="6263" y="290299"/>
                  <a:pt x="4972" y="292596"/>
                </a:cubicBezTo>
                <a:cubicBezTo>
                  <a:pt x="4111" y="293889"/>
                  <a:pt x="3824" y="295540"/>
                  <a:pt x="4255" y="297048"/>
                </a:cubicBezTo>
                <a:cubicBezTo>
                  <a:pt x="26201" y="285129"/>
                  <a:pt x="43127" y="265959"/>
                  <a:pt x="63711" y="251671"/>
                </a:cubicBezTo>
                <a:cubicBezTo>
                  <a:pt x="112337" y="215915"/>
                  <a:pt x="164407" y="184755"/>
                  <a:pt x="215687" y="152876"/>
                </a:cubicBezTo>
                <a:cubicBezTo>
                  <a:pt x="326208" y="92278"/>
                  <a:pt x="446053" y="51065"/>
                  <a:pt x="561667" y="1309"/>
                </a:cubicBezTo>
                <a:cubicBezTo>
                  <a:pt x="581031" y="-6445"/>
                  <a:pt x="593798" y="22418"/>
                  <a:pt x="574218" y="31105"/>
                </a:cubicBezTo>
                <a:cubicBezTo>
                  <a:pt x="466780" y="76626"/>
                  <a:pt x="356116" y="114679"/>
                  <a:pt x="250973" y="165441"/>
                </a:cubicBezTo>
                <a:cubicBezTo>
                  <a:pt x="189079" y="198612"/>
                  <a:pt x="128618" y="234870"/>
                  <a:pt x="69305" y="272493"/>
                </a:cubicBezTo>
                <a:cubicBezTo>
                  <a:pt x="49941" y="284124"/>
                  <a:pt x="31652" y="302074"/>
                  <a:pt x="8630" y="30480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20"/>
          <p:cNvSpPr/>
          <p:nvPr/>
        </p:nvSpPr>
        <p:spPr>
          <a:xfrm>
            <a:off x="7747598" y="4453420"/>
            <a:ext cx="239222" cy="150031"/>
          </a:xfrm>
          <a:custGeom>
            <a:avLst/>
            <a:gdLst/>
            <a:ahLst/>
            <a:cxnLst/>
            <a:rect l="l" t="t" r="r" b="b"/>
            <a:pathLst>
              <a:path w="478444" h="300061" extrusionOk="0">
                <a:moveTo>
                  <a:pt x="467970" y="300028"/>
                </a:moveTo>
                <a:cubicBezTo>
                  <a:pt x="449825" y="294356"/>
                  <a:pt x="437202" y="272960"/>
                  <a:pt x="420491" y="262908"/>
                </a:cubicBezTo>
                <a:cubicBezTo>
                  <a:pt x="348555" y="213438"/>
                  <a:pt x="274324" y="166554"/>
                  <a:pt x="196866" y="126131"/>
                </a:cubicBezTo>
                <a:cubicBezTo>
                  <a:pt x="136836" y="89370"/>
                  <a:pt x="74224" y="59430"/>
                  <a:pt x="9963" y="31931"/>
                </a:cubicBezTo>
                <a:cubicBezTo>
                  <a:pt x="-9761" y="23316"/>
                  <a:pt x="2575" y="-6840"/>
                  <a:pt x="22872" y="1417"/>
                </a:cubicBezTo>
                <a:cubicBezTo>
                  <a:pt x="78958" y="26116"/>
                  <a:pt x="134900" y="51245"/>
                  <a:pt x="187471" y="82980"/>
                </a:cubicBezTo>
                <a:cubicBezTo>
                  <a:pt x="239827" y="113279"/>
                  <a:pt x="293761" y="140635"/>
                  <a:pt x="343320" y="175601"/>
                </a:cubicBezTo>
                <a:cubicBezTo>
                  <a:pt x="388575" y="206905"/>
                  <a:pt x="441792" y="231963"/>
                  <a:pt x="474712" y="277483"/>
                </a:cubicBezTo>
                <a:cubicBezTo>
                  <a:pt x="480378" y="285022"/>
                  <a:pt x="480664" y="300889"/>
                  <a:pt x="467970" y="3000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20"/>
          <p:cNvSpPr/>
          <p:nvPr/>
        </p:nvSpPr>
        <p:spPr>
          <a:xfrm>
            <a:off x="7281851" y="3973471"/>
            <a:ext cx="1165593" cy="1594588"/>
          </a:xfrm>
          <a:custGeom>
            <a:avLst/>
            <a:gdLst/>
            <a:ahLst/>
            <a:cxnLst/>
            <a:rect l="l" t="t" r="r" b="b"/>
            <a:pathLst>
              <a:path w="2331185" h="3189176" extrusionOk="0">
                <a:moveTo>
                  <a:pt x="2126495" y="2166598"/>
                </a:moveTo>
                <a:cubicBezTo>
                  <a:pt x="2056568" y="2163152"/>
                  <a:pt x="1986425" y="2152310"/>
                  <a:pt x="1919940" y="2129766"/>
                </a:cubicBezTo>
                <a:cubicBezTo>
                  <a:pt x="1892615" y="2119785"/>
                  <a:pt x="1869162" y="2102051"/>
                  <a:pt x="1842984" y="2089558"/>
                </a:cubicBezTo>
                <a:cubicBezTo>
                  <a:pt x="1817523" y="2075558"/>
                  <a:pt x="1786540" y="2064429"/>
                  <a:pt x="1768538" y="2040951"/>
                </a:cubicBezTo>
                <a:cubicBezTo>
                  <a:pt x="1754983" y="1993133"/>
                  <a:pt x="1841406" y="1984014"/>
                  <a:pt x="1873465" y="1981645"/>
                </a:cubicBezTo>
                <a:cubicBezTo>
                  <a:pt x="1945329" y="1976188"/>
                  <a:pt x="2016906" y="1982937"/>
                  <a:pt x="2088125" y="1992774"/>
                </a:cubicBezTo>
                <a:cubicBezTo>
                  <a:pt x="2159989" y="2001030"/>
                  <a:pt x="2231279" y="2013882"/>
                  <a:pt x="2301637" y="2030468"/>
                </a:cubicBezTo>
                <a:cubicBezTo>
                  <a:pt x="2304793" y="2028601"/>
                  <a:pt x="2309096" y="2022570"/>
                  <a:pt x="2310028" y="2019842"/>
                </a:cubicBezTo>
                <a:cubicBezTo>
                  <a:pt x="2342302" y="1924062"/>
                  <a:pt x="2330110" y="1820385"/>
                  <a:pt x="2322221" y="1722092"/>
                </a:cubicBezTo>
                <a:cubicBezTo>
                  <a:pt x="2310674" y="1625739"/>
                  <a:pt x="2301493" y="1525938"/>
                  <a:pt x="2268000" y="1434395"/>
                </a:cubicBezTo>
                <a:cubicBezTo>
                  <a:pt x="2252580" y="1427789"/>
                  <a:pt x="2235367" y="1428292"/>
                  <a:pt x="2218441" y="1428723"/>
                </a:cubicBezTo>
                <a:cubicBezTo>
                  <a:pt x="2211628" y="1428866"/>
                  <a:pt x="2204814" y="1429082"/>
                  <a:pt x="2198144" y="1428795"/>
                </a:cubicBezTo>
                <a:cubicBezTo>
                  <a:pt x="2178636" y="1428292"/>
                  <a:pt x="2159057" y="1428651"/>
                  <a:pt x="2139405" y="1429082"/>
                </a:cubicBezTo>
                <a:cubicBezTo>
                  <a:pt x="2098309" y="1429872"/>
                  <a:pt x="2057213" y="1430733"/>
                  <a:pt x="2016835" y="1423338"/>
                </a:cubicBezTo>
                <a:cubicBezTo>
                  <a:pt x="1992163" y="1417809"/>
                  <a:pt x="1965913" y="1414866"/>
                  <a:pt x="1943751" y="1401942"/>
                </a:cubicBezTo>
                <a:cubicBezTo>
                  <a:pt x="1885443" y="1363673"/>
                  <a:pt x="1859265" y="1314204"/>
                  <a:pt x="1924889" y="1265740"/>
                </a:cubicBezTo>
                <a:cubicBezTo>
                  <a:pt x="1985134" y="1221512"/>
                  <a:pt x="2061301" y="1207439"/>
                  <a:pt x="2132735" y="1190997"/>
                </a:cubicBezTo>
                <a:cubicBezTo>
                  <a:pt x="2171106" y="1182310"/>
                  <a:pt x="2209835" y="1172330"/>
                  <a:pt x="2249424" y="1172832"/>
                </a:cubicBezTo>
                <a:cubicBezTo>
                  <a:pt x="2257242" y="1131045"/>
                  <a:pt x="2243830" y="1091125"/>
                  <a:pt x="2233072" y="1051277"/>
                </a:cubicBezTo>
                <a:cubicBezTo>
                  <a:pt x="2228625" y="1032250"/>
                  <a:pt x="2225900" y="1012865"/>
                  <a:pt x="2222457" y="995848"/>
                </a:cubicBezTo>
                <a:cubicBezTo>
                  <a:pt x="2205460" y="909044"/>
                  <a:pt x="2188964" y="822239"/>
                  <a:pt x="2159630" y="738593"/>
                </a:cubicBezTo>
                <a:cubicBezTo>
                  <a:pt x="2142346" y="686396"/>
                  <a:pt x="2114590" y="638650"/>
                  <a:pt x="2096014" y="587026"/>
                </a:cubicBezTo>
                <a:cubicBezTo>
                  <a:pt x="2057787" y="602463"/>
                  <a:pt x="2023720" y="626516"/>
                  <a:pt x="1987142" y="645399"/>
                </a:cubicBezTo>
                <a:cubicBezTo>
                  <a:pt x="1958741" y="660261"/>
                  <a:pt x="1933065" y="672251"/>
                  <a:pt x="1905668" y="687257"/>
                </a:cubicBezTo>
                <a:cubicBezTo>
                  <a:pt x="1842912" y="722152"/>
                  <a:pt x="1779870" y="756687"/>
                  <a:pt x="1712309" y="781457"/>
                </a:cubicBezTo>
                <a:cubicBezTo>
                  <a:pt x="1682760" y="791725"/>
                  <a:pt x="1653211" y="806946"/>
                  <a:pt x="1621941" y="809818"/>
                </a:cubicBezTo>
                <a:cubicBezTo>
                  <a:pt x="1579196" y="798258"/>
                  <a:pt x="1603151" y="739024"/>
                  <a:pt x="1621583" y="714756"/>
                </a:cubicBezTo>
                <a:cubicBezTo>
                  <a:pt x="1666551" y="657246"/>
                  <a:pt x="1720700" y="606627"/>
                  <a:pt x="1776140" y="559312"/>
                </a:cubicBezTo>
                <a:cubicBezTo>
                  <a:pt x="1832298" y="514581"/>
                  <a:pt x="1897850" y="484641"/>
                  <a:pt x="1958454" y="446947"/>
                </a:cubicBezTo>
                <a:cubicBezTo>
                  <a:pt x="1855894" y="412555"/>
                  <a:pt x="1833158" y="366030"/>
                  <a:pt x="1763446" y="293298"/>
                </a:cubicBezTo>
                <a:cubicBezTo>
                  <a:pt x="1704348" y="232197"/>
                  <a:pt x="1655793" y="161404"/>
                  <a:pt x="1597341" y="100375"/>
                </a:cubicBezTo>
                <a:cubicBezTo>
                  <a:pt x="1564708" y="61388"/>
                  <a:pt x="1521891" y="35828"/>
                  <a:pt x="1486963" y="0"/>
                </a:cubicBezTo>
                <a:cubicBezTo>
                  <a:pt x="1477353" y="25489"/>
                  <a:pt x="1459566" y="46454"/>
                  <a:pt x="1439413" y="64332"/>
                </a:cubicBezTo>
                <a:cubicBezTo>
                  <a:pt x="1418829" y="88600"/>
                  <a:pt x="1400253" y="114591"/>
                  <a:pt x="1376944" y="136418"/>
                </a:cubicBezTo>
                <a:cubicBezTo>
                  <a:pt x="1341801" y="171168"/>
                  <a:pt x="1298195" y="195293"/>
                  <a:pt x="1256382" y="220996"/>
                </a:cubicBezTo>
                <a:cubicBezTo>
                  <a:pt x="1186024" y="265296"/>
                  <a:pt x="1108566" y="296313"/>
                  <a:pt x="1036702" y="338172"/>
                </a:cubicBezTo>
                <a:cubicBezTo>
                  <a:pt x="1050544" y="351886"/>
                  <a:pt x="1067183" y="362296"/>
                  <a:pt x="1082388" y="374430"/>
                </a:cubicBezTo>
                <a:cubicBezTo>
                  <a:pt x="1123842" y="407386"/>
                  <a:pt x="1160061" y="446516"/>
                  <a:pt x="1195634" y="485647"/>
                </a:cubicBezTo>
                <a:cubicBezTo>
                  <a:pt x="1239958" y="535259"/>
                  <a:pt x="1273021" y="593919"/>
                  <a:pt x="1302642" y="653225"/>
                </a:cubicBezTo>
                <a:cubicBezTo>
                  <a:pt x="1325090" y="706284"/>
                  <a:pt x="1342016" y="768462"/>
                  <a:pt x="1323225" y="825039"/>
                </a:cubicBezTo>
                <a:cubicBezTo>
                  <a:pt x="1300131" y="889945"/>
                  <a:pt x="1224610" y="880181"/>
                  <a:pt x="1178924" y="845574"/>
                </a:cubicBezTo>
                <a:cubicBezTo>
                  <a:pt x="1126568" y="801130"/>
                  <a:pt x="1079160" y="751445"/>
                  <a:pt x="1037204" y="697022"/>
                </a:cubicBezTo>
                <a:cubicBezTo>
                  <a:pt x="970862" y="622639"/>
                  <a:pt x="914705" y="540788"/>
                  <a:pt x="868374" y="452619"/>
                </a:cubicBezTo>
                <a:cubicBezTo>
                  <a:pt x="802391" y="478180"/>
                  <a:pt x="741357" y="513576"/>
                  <a:pt x="679318" y="545742"/>
                </a:cubicBezTo>
                <a:cubicBezTo>
                  <a:pt x="619862" y="581857"/>
                  <a:pt x="565856" y="621849"/>
                  <a:pt x="509484" y="661984"/>
                </a:cubicBezTo>
                <a:cubicBezTo>
                  <a:pt x="476851" y="687257"/>
                  <a:pt x="447015" y="715761"/>
                  <a:pt x="416319" y="743260"/>
                </a:cubicBezTo>
                <a:cubicBezTo>
                  <a:pt x="382897" y="773272"/>
                  <a:pt x="347396" y="801202"/>
                  <a:pt x="316914" y="834373"/>
                </a:cubicBezTo>
                <a:cubicBezTo>
                  <a:pt x="350695" y="851246"/>
                  <a:pt x="388348" y="857420"/>
                  <a:pt x="422200" y="874149"/>
                </a:cubicBezTo>
                <a:cubicBezTo>
                  <a:pt x="498296" y="910049"/>
                  <a:pt x="569442" y="950687"/>
                  <a:pt x="642382" y="991684"/>
                </a:cubicBezTo>
                <a:cubicBezTo>
                  <a:pt x="750322" y="1048979"/>
                  <a:pt x="860341" y="1114388"/>
                  <a:pt x="933998" y="1214404"/>
                </a:cubicBezTo>
                <a:cubicBezTo>
                  <a:pt x="955084" y="1244846"/>
                  <a:pt x="992665" y="1310973"/>
                  <a:pt x="961825" y="1343857"/>
                </a:cubicBezTo>
                <a:cubicBezTo>
                  <a:pt x="931273" y="1376812"/>
                  <a:pt x="889890" y="1364965"/>
                  <a:pt x="855536" y="1345652"/>
                </a:cubicBezTo>
                <a:cubicBezTo>
                  <a:pt x="787616" y="1314204"/>
                  <a:pt x="725937" y="1272202"/>
                  <a:pt x="662751" y="1232641"/>
                </a:cubicBezTo>
                <a:cubicBezTo>
                  <a:pt x="615774" y="1206649"/>
                  <a:pt x="574535" y="1171899"/>
                  <a:pt x="527629" y="1145908"/>
                </a:cubicBezTo>
                <a:cubicBezTo>
                  <a:pt x="498080" y="1129968"/>
                  <a:pt x="467958" y="1114819"/>
                  <a:pt x="440632" y="1095002"/>
                </a:cubicBezTo>
                <a:cubicBezTo>
                  <a:pt x="394373" y="1058170"/>
                  <a:pt x="342590" y="1029450"/>
                  <a:pt x="291310" y="1000372"/>
                </a:cubicBezTo>
                <a:cubicBezTo>
                  <a:pt x="290521" y="1000228"/>
                  <a:pt x="289732" y="1000228"/>
                  <a:pt x="288943" y="1000084"/>
                </a:cubicBezTo>
                <a:lnTo>
                  <a:pt x="285716" y="1000587"/>
                </a:lnTo>
                <a:cubicBezTo>
                  <a:pt x="282847" y="1001305"/>
                  <a:pt x="279978" y="1002167"/>
                  <a:pt x="279261" y="1002526"/>
                </a:cubicBezTo>
                <a:cubicBezTo>
                  <a:pt x="226762" y="1022701"/>
                  <a:pt x="191045" y="1069083"/>
                  <a:pt x="159201" y="1113383"/>
                </a:cubicBezTo>
                <a:cubicBezTo>
                  <a:pt x="105554" y="1184320"/>
                  <a:pt x="64028" y="1264376"/>
                  <a:pt x="40647" y="1350175"/>
                </a:cubicBezTo>
                <a:cubicBezTo>
                  <a:pt x="17911" y="1438344"/>
                  <a:pt x="9233" y="1531539"/>
                  <a:pt x="7225" y="1621718"/>
                </a:cubicBezTo>
                <a:cubicBezTo>
                  <a:pt x="10596" y="1643329"/>
                  <a:pt x="138545" y="1657833"/>
                  <a:pt x="164293" y="1663505"/>
                </a:cubicBezTo>
                <a:cubicBezTo>
                  <a:pt x="200655" y="1667238"/>
                  <a:pt x="236946" y="1670972"/>
                  <a:pt x="272591" y="1678726"/>
                </a:cubicBezTo>
                <a:cubicBezTo>
                  <a:pt x="326381" y="1687342"/>
                  <a:pt x="380315" y="1695670"/>
                  <a:pt x="431595" y="1714912"/>
                </a:cubicBezTo>
                <a:cubicBezTo>
                  <a:pt x="485386" y="1733149"/>
                  <a:pt x="542762" y="1737242"/>
                  <a:pt x="596768" y="1754545"/>
                </a:cubicBezTo>
                <a:cubicBezTo>
                  <a:pt x="630548" y="1765459"/>
                  <a:pt x="664329" y="1776588"/>
                  <a:pt x="697822" y="1788219"/>
                </a:cubicBezTo>
                <a:cubicBezTo>
                  <a:pt x="725219" y="1800138"/>
                  <a:pt x="758785" y="1807748"/>
                  <a:pt x="777791" y="1832088"/>
                </a:cubicBezTo>
                <a:cubicBezTo>
                  <a:pt x="793282" y="1861095"/>
                  <a:pt x="794860" y="1898645"/>
                  <a:pt x="773200" y="1924996"/>
                </a:cubicBezTo>
                <a:cubicBezTo>
                  <a:pt x="735404" y="1973891"/>
                  <a:pt x="662823" y="1961469"/>
                  <a:pt x="607956" y="1964700"/>
                </a:cubicBezTo>
                <a:cubicBezTo>
                  <a:pt x="518306" y="1964916"/>
                  <a:pt x="430663" y="1940073"/>
                  <a:pt x="344096" y="1919898"/>
                </a:cubicBezTo>
                <a:cubicBezTo>
                  <a:pt x="261044" y="1903958"/>
                  <a:pt x="174190" y="1893619"/>
                  <a:pt x="91855" y="1876460"/>
                </a:cubicBezTo>
                <a:cubicBezTo>
                  <a:pt x="43659" y="1867628"/>
                  <a:pt x="17911" y="1853771"/>
                  <a:pt x="8659" y="1915590"/>
                </a:cubicBezTo>
                <a:cubicBezTo>
                  <a:pt x="-8840" y="2032263"/>
                  <a:pt x="-162" y="2154321"/>
                  <a:pt x="37850" y="2265896"/>
                </a:cubicBezTo>
                <a:cubicBezTo>
                  <a:pt x="61733" y="2330371"/>
                  <a:pt x="94652" y="2390610"/>
                  <a:pt x="129652" y="2449485"/>
                </a:cubicBezTo>
                <a:cubicBezTo>
                  <a:pt x="143135" y="2457957"/>
                  <a:pt x="160420" y="2457383"/>
                  <a:pt x="176844" y="2456809"/>
                </a:cubicBezTo>
                <a:cubicBezTo>
                  <a:pt x="181649" y="2456665"/>
                  <a:pt x="186455" y="2456450"/>
                  <a:pt x="191045" y="2456522"/>
                </a:cubicBezTo>
                <a:cubicBezTo>
                  <a:pt x="217940" y="2454511"/>
                  <a:pt x="244763" y="2451352"/>
                  <a:pt x="271444" y="2447618"/>
                </a:cubicBezTo>
                <a:cubicBezTo>
                  <a:pt x="329322" y="2439936"/>
                  <a:pt x="382180" y="2428592"/>
                  <a:pt x="437548" y="2413945"/>
                </a:cubicBezTo>
                <a:cubicBezTo>
                  <a:pt x="475775" y="2406047"/>
                  <a:pt x="513715" y="2396426"/>
                  <a:pt x="550006" y="2382856"/>
                </a:cubicBezTo>
                <a:cubicBezTo>
                  <a:pt x="573387" y="2375963"/>
                  <a:pt x="597915" y="2374240"/>
                  <a:pt x="621870" y="2370650"/>
                </a:cubicBezTo>
                <a:cubicBezTo>
                  <a:pt x="649554" y="2366055"/>
                  <a:pt x="677597" y="2363399"/>
                  <a:pt x="705568" y="2361819"/>
                </a:cubicBezTo>
                <a:cubicBezTo>
                  <a:pt x="710804" y="2361532"/>
                  <a:pt x="716613" y="2362393"/>
                  <a:pt x="721203" y="2365050"/>
                </a:cubicBezTo>
                <a:cubicBezTo>
                  <a:pt x="771981" y="2412940"/>
                  <a:pt x="690005" y="2452644"/>
                  <a:pt x="651204" y="2468440"/>
                </a:cubicBezTo>
                <a:cubicBezTo>
                  <a:pt x="597055" y="2493139"/>
                  <a:pt x="539607" y="2509581"/>
                  <a:pt x="480796" y="2516976"/>
                </a:cubicBezTo>
                <a:cubicBezTo>
                  <a:pt x="444792" y="2523869"/>
                  <a:pt x="409290" y="2533921"/>
                  <a:pt x="372641" y="2536793"/>
                </a:cubicBezTo>
                <a:cubicBezTo>
                  <a:pt x="310675" y="2545265"/>
                  <a:pt x="247059" y="2541244"/>
                  <a:pt x="186813" y="2560055"/>
                </a:cubicBezTo>
                <a:cubicBezTo>
                  <a:pt x="212848" y="2618787"/>
                  <a:pt x="248636" y="2674359"/>
                  <a:pt x="283062" y="2728064"/>
                </a:cubicBezTo>
                <a:cubicBezTo>
                  <a:pt x="302714" y="2756712"/>
                  <a:pt x="321289" y="2786796"/>
                  <a:pt x="347898" y="2809700"/>
                </a:cubicBezTo>
                <a:cubicBezTo>
                  <a:pt x="392795" y="2846676"/>
                  <a:pt x="453972" y="2870082"/>
                  <a:pt x="512425" y="2860030"/>
                </a:cubicBezTo>
                <a:cubicBezTo>
                  <a:pt x="557178" y="2852061"/>
                  <a:pt x="595549" y="2826716"/>
                  <a:pt x="635282" y="2806325"/>
                </a:cubicBezTo>
                <a:cubicBezTo>
                  <a:pt x="667771" y="2791893"/>
                  <a:pt x="702843" y="2775308"/>
                  <a:pt x="733180" y="2759225"/>
                </a:cubicBezTo>
                <a:cubicBezTo>
                  <a:pt x="768825" y="2740127"/>
                  <a:pt x="803466" y="2719161"/>
                  <a:pt x="837390" y="2697119"/>
                </a:cubicBezTo>
                <a:cubicBezTo>
                  <a:pt x="842841" y="2679026"/>
                  <a:pt x="887738" y="2669477"/>
                  <a:pt x="902441" y="2664738"/>
                </a:cubicBezTo>
                <a:cubicBezTo>
                  <a:pt x="910617" y="2661435"/>
                  <a:pt x="922164" y="2660430"/>
                  <a:pt x="930555" y="2663589"/>
                </a:cubicBezTo>
                <a:cubicBezTo>
                  <a:pt x="975667" y="2559122"/>
                  <a:pt x="1016261" y="2452860"/>
                  <a:pt x="1056712" y="2346598"/>
                </a:cubicBezTo>
                <a:cubicBezTo>
                  <a:pt x="1046456" y="2337336"/>
                  <a:pt x="1037132" y="2326638"/>
                  <a:pt x="1024796" y="2319817"/>
                </a:cubicBezTo>
                <a:cubicBezTo>
                  <a:pt x="983987" y="2294759"/>
                  <a:pt x="936652" y="2283630"/>
                  <a:pt x="894050" y="2262306"/>
                </a:cubicBezTo>
                <a:cubicBezTo>
                  <a:pt x="839183" y="2235381"/>
                  <a:pt x="779153" y="2221812"/>
                  <a:pt x="722709" y="2198692"/>
                </a:cubicBezTo>
                <a:cubicBezTo>
                  <a:pt x="659810" y="2178660"/>
                  <a:pt x="594401" y="2167244"/>
                  <a:pt x="530498" y="2151018"/>
                </a:cubicBezTo>
                <a:cubicBezTo>
                  <a:pt x="515652" y="2146495"/>
                  <a:pt x="488255" y="2148146"/>
                  <a:pt x="489904" y="2126463"/>
                </a:cubicBezTo>
                <a:cubicBezTo>
                  <a:pt x="491052" y="2117990"/>
                  <a:pt x="499515" y="2110882"/>
                  <a:pt x="508265" y="2112534"/>
                </a:cubicBezTo>
                <a:cubicBezTo>
                  <a:pt x="577977" y="2128401"/>
                  <a:pt x="647976" y="2144197"/>
                  <a:pt x="716972" y="2163008"/>
                </a:cubicBezTo>
                <a:cubicBezTo>
                  <a:pt x="753334" y="2175214"/>
                  <a:pt x="791919" y="2191656"/>
                  <a:pt x="827995" y="2202641"/>
                </a:cubicBezTo>
                <a:cubicBezTo>
                  <a:pt x="867226" y="2215062"/>
                  <a:pt x="903517" y="2234233"/>
                  <a:pt x="940811" y="2251249"/>
                </a:cubicBezTo>
                <a:cubicBezTo>
                  <a:pt x="972153" y="2264962"/>
                  <a:pt x="1005503" y="2276379"/>
                  <a:pt x="1033833" y="2295118"/>
                </a:cubicBezTo>
                <a:cubicBezTo>
                  <a:pt x="1040503" y="2299426"/>
                  <a:pt x="1055349" y="2310698"/>
                  <a:pt x="1065964" y="2322617"/>
                </a:cubicBezTo>
                <a:cubicBezTo>
                  <a:pt x="1080236" y="2285138"/>
                  <a:pt x="1094580" y="2247587"/>
                  <a:pt x="1109139" y="2210180"/>
                </a:cubicBezTo>
                <a:cubicBezTo>
                  <a:pt x="1155184" y="2098246"/>
                  <a:pt x="1190471" y="1982865"/>
                  <a:pt x="1225255" y="1867198"/>
                </a:cubicBezTo>
                <a:cubicBezTo>
                  <a:pt x="1232068" y="1845155"/>
                  <a:pt x="1239097" y="1823257"/>
                  <a:pt x="1246269" y="1801358"/>
                </a:cubicBezTo>
                <a:cubicBezTo>
                  <a:pt x="1238308" y="1797050"/>
                  <a:pt x="1231782" y="1789440"/>
                  <a:pt x="1224323" y="1784414"/>
                </a:cubicBezTo>
                <a:cubicBezTo>
                  <a:pt x="1198934" y="1765890"/>
                  <a:pt x="1174979" y="1749376"/>
                  <a:pt x="1147510" y="1735734"/>
                </a:cubicBezTo>
                <a:cubicBezTo>
                  <a:pt x="1089488" y="1710964"/>
                  <a:pt x="1039642" y="1669751"/>
                  <a:pt x="979110" y="1650796"/>
                </a:cubicBezTo>
                <a:cubicBezTo>
                  <a:pt x="946334" y="1640601"/>
                  <a:pt x="912267" y="1627246"/>
                  <a:pt x="880566" y="1615830"/>
                </a:cubicBezTo>
                <a:cubicBezTo>
                  <a:pt x="802104" y="1588475"/>
                  <a:pt x="718263" y="1578495"/>
                  <a:pt x="643960" y="1539652"/>
                </a:cubicBezTo>
                <a:cubicBezTo>
                  <a:pt x="636931" y="1536421"/>
                  <a:pt x="628181" y="1534339"/>
                  <a:pt x="625026" y="1526369"/>
                </a:cubicBezTo>
                <a:cubicBezTo>
                  <a:pt x="619145" y="1513302"/>
                  <a:pt x="633489" y="1498870"/>
                  <a:pt x="646685" y="1504686"/>
                </a:cubicBezTo>
                <a:cubicBezTo>
                  <a:pt x="671429" y="1514307"/>
                  <a:pt x="694595" y="1527590"/>
                  <a:pt x="719840" y="1536062"/>
                </a:cubicBezTo>
                <a:cubicBezTo>
                  <a:pt x="759645" y="1548986"/>
                  <a:pt x="800885" y="1557027"/>
                  <a:pt x="841048" y="1568946"/>
                </a:cubicBezTo>
                <a:cubicBezTo>
                  <a:pt x="902154" y="1587111"/>
                  <a:pt x="961825" y="1610445"/>
                  <a:pt x="1021712" y="1632344"/>
                </a:cubicBezTo>
                <a:cubicBezTo>
                  <a:pt x="1061015" y="1649217"/>
                  <a:pt x="1095226" y="1675495"/>
                  <a:pt x="1133094" y="1695240"/>
                </a:cubicBezTo>
                <a:cubicBezTo>
                  <a:pt x="1167377" y="1711825"/>
                  <a:pt x="1200368" y="1731283"/>
                  <a:pt x="1229415" y="1756053"/>
                </a:cubicBezTo>
                <a:cubicBezTo>
                  <a:pt x="1233861" y="1759571"/>
                  <a:pt x="1245193" y="1769623"/>
                  <a:pt x="1253298" y="1779675"/>
                </a:cubicBezTo>
                <a:cubicBezTo>
                  <a:pt x="1274097" y="1716277"/>
                  <a:pt x="1295326" y="1652950"/>
                  <a:pt x="1313400" y="1588690"/>
                </a:cubicBezTo>
                <a:cubicBezTo>
                  <a:pt x="1343666" y="1478336"/>
                  <a:pt x="1367405" y="1366689"/>
                  <a:pt x="1389136" y="1254611"/>
                </a:cubicBezTo>
                <a:cubicBezTo>
                  <a:pt x="1376083" y="1245923"/>
                  <a:pt x="1365325" y="1230558"/>
                  <a:pt x="1351985" y="1222517"/>
                </a:cubicBezTo>
                <a:cubicBezTo>
                  <a:pt x="1280049" y="1173048"/>
                  <a:pt x="1205819" y="1126163"/>
                  <a:pt x="1128361" y="1085740"/>
                </a:cubicBezTo>
                <a:cubicBezTo>
                  <a:pt x="1068331" y="1049051"/>
                  <a:pt x="1005718" y="1019039"/>
                  <a:pt x="941457" y="991540"/>
                </a:cubicBezTo>
                <a:cubicBezTo>
                  <a:pt x="921734" y="982925"/>
                  <a:pt x="934141" y="952769"/>
                  <a:pt x="954367" y="961026"/>
                </a:cubicBezTo>
                <a:cubicBezTo>
                  <a:pt x="1010452" y="985725"/>
                  <a:pt x="1066466" y="1010782"/>
                  <a:pt x="1118965" y="1042589"/>
                </a:cubicBezTo>
                <a:cubicBezTo>
                  <a:pt x="1171321" y="1072888"/>
                  <a:pt x="1225255" y="1100315"/>
                  <a:pt x="1274814" y="1135210"/>
                </a:cubicBezTo>
                <a:cubicBezTo>
                  <a:pt x="1315336" y="1163211"/>
                  <a:pt x="1362313" y="1186258"/>
                  <a:pt x="1395233" y="1223450"/>
                </a:cubicBezTo>
                <a:cubicBezTo>
                  <a:pt x="1413450" y="1128173"/>
                  <a:pt x="1430591" y="1032681"/>
                  <a:pt x="1449597" y="937476"/>
                </a:cubicBezTo>
                <a:cubicBezTo>
                  <a:pt x="1473838" y="810177"/>
                  <a:pt x="1498008" y="680580"/>
                  <a:pt x="1507547" y="551558"/>
                </a:cubicBezTo>
                <a:cubicBezTo>
                  <a:pt x="1509627" y="501442"/>
                  <a:pt x="1516512" y="450322"/>
                  <a:pt x="1516297" y="400421"/>
                </a:cubicBezTo>
                <a:cubicBezTo>
                  <a:pt x="1515938" y="384339"/>
                  <a:pt x="1511779" y="368471"/>
                  <a:pt x="1513141" y="352388"/>
                </a:cubicBezTo>
                <a:cubicBezTo>
                  <a:pt x="1513715" y="345926"/>
                  <a:pt x="1519883" y="340685"/>
                  <a:pt x="1526194" y="340398"/>
                </a:cubicBezTo>
                <a:cubicBezTo>
                  <a:pt x="1526123" y="335444"/>
                  <a:pt x="1529709" y="327043"/>
                  <a:pt x="1535446" y="331854"/>
                </a:cubicBezTo>
                <a:cubicBezTo>
                  <a:pt x="1538530" y="335731"/>
                  <a:pt x="1538172" y="341547"/>
                  <a:pt x="1538459" y="346357"/>
                </a:cubicBezTo>
                <a:cubicBezTo>
                  <a:pt x="1563346" y="429644"/>
                  <a:pt x="1546778" y="520469"/>
                  <a:pt x="1542116" y="605550"/>
                </a:cubicBezTo>
                <a:cubicBezTo>
                  <a:pt x="1536666" y="719998"/>
                  <a:pt x="1542762" y="834947"/>
                  <a:pt x="1530282" y="948964"/>
                </a:cubicBezTo>
                <a:cubicBezTo>
                  <a:pt x="1520170" y="1036343"/>
                  <a:pt x="1508766" y="1123578"/>
                  <a:pt x="1495641" y="1210526"/>
                </a:cubicBezTo>
                <a:cubicBezTo>
                  <a:pt x="1492844" y="1225317"/>
                  <a:pt x="1489904" y="1240179"/>
                  <a:pt x="1486963" y="1254970"/>
                </a:cubicBezTo>
                <a:cubicBezTo>
                  <a:pt x="1505324" y="1243123"/>
                  <a:pt x="1520600" y="1226753"/>
                  <a:pt x="1538602" y="1214260"/>
                </a:cubicBezTo>
                <a:cubicBezTo>
                  <a:pt x="1587229" y="1178504"/>
                  <a:pt x="1639369" y="1147344"/>
                  <a:pt x="1690578" y="1115465"/>
                </a:cubicBezTo>
                <a:cubicBezTo>
                  <a:pt x="1801171" y="1054867"/>
                  <a:pt x="1921016" y="1013654"/>
                  <a:pt x="2036558" y="963898"/>
                </a:cubicBezTo>
                <a:cubicBezTo>
                  <a:pt x="2055922" y="956144"/>
                  <a:pt x="2068760" y="985007"/>
                  <a:pt x="2049181" y="993694"/>
                </a:cubicBezTo>
                <a:cubicBezTo>
                  <a:pt x="1941743" y="1039215"/>
                  <a:pt x="1831078" y="1077268"/>
                  <a:pt x="1725864" y="1128030"/>
                </a:cubicBezTo>
                <a:cubicBezTo>
                  <a:pt x="1663970" y="1161201"/>
                  <a:pt x="1603437" y="1197459"/>
                  <a:pt x="1544196" y="1235153"/>
                </a:cubicBezTo>
                <a:cubicBezTo>
                  <a:pt x="1525119" y="1246498"/>
                  <a:pt x="1507045" y="1264088"/>
                  <a:pt x="1484453" y="1267176"/>
                </a:cubicBezTo>
                <a:cubicBezTo>
                  <a:pt x="1466810" y="1354985"/>
                  <a:pt x="1447445" y="1442580"/>
                  <a:pt x="1427937" y="1529672"/>
                </a:cubicBezTo>
                <a:cubicBezTo>
                  <a:pt x="1406923" y="1623800"/>
                  <a:pt x="1385981" y="1718000"/>
                  <a:pt x="1360520" y="1810979"/>
                </a:cubicBezTo>
                <a:cubicBezTo>
                  <a:pt x="1424279" y="1767397"/>
                  <a:pt x="1503459" y="1752391"/>
                  <a:pt x="1576470" y="1730421"/>
                </a:cubicBezTo>
                <a:cubicBezTo>
                  <a:pt x="1716828" y="1690429"/>
                  <a:pt x="1861918" y="1667597"/>
                  <a:pt x="2007152" y="1654530"/>
                </a:cubicBezTo>
                <a:cubicBezTo>
                  <a:pt x="2025298" y="1654171"/>
                  <a:pt x="2029457" y="1681742"/>
                  <a:pt x="2011456" y="1686265"/>
                </a:cubicBezTo>
                <a:cubicBezTo>
                  <a:pt x="1844347" y="1700912"/>
                  <a:pt x="1678457" y="1728698"/>
                  <a:pt x="1516656" y="1773716"/>
                </a:cubicBezTo>
                <a:cubicBezTo>
                  <a:pt x="1474842" y="1784055"/>
                  <a:pt x="1433245" y="1795901"/>
                  <a:pt x="1393224" y="1811984"/>
                </a:cubicBezTo>
                <a:cubicBezTo>
                  <a:pt x="1381032" y="1815646"/>
                  <a:pt x="1368840" y="1824334"/>
                  <a:pt x="1356217" y="1826057"/>
                </a:cubicBezTo>
                <a:cubicBezTo>
                  <a:pt x="1332692" y="1906902"/>
                  <a:pt x="1301422" y="1985594"/>
                  <a:pt x="1273380" y="2064716"/>
                </a:cubicBezTo>
                <a:cubicBezTo>
                  <a:pt x="1239814" y="2167244"/>
                  <a:pt x="1208688" y="2270778"/>
                  <a:pt x="1169600" y="2371368"/>
                </a:cubicBezTo>
                <a:cubicBezTo>
                  <a:pt x="1185020" y="2365194"/>
                  <a:pt x="1200583" y="2359306"/>
                  <a:pt x="1216218" y="2353706"/>
                </a:cubicBezTo>
                <a:cubicBezTo>
                  <a:pt x="1299629" y="2319745"/>
                  <a:pt x="1390427" y="2317591"/>
                  <a:pt x="1479074" y="2313068"/>
                </a:cubicBezTo>
                <a:cubicBezTo>
                  <a:pt x="1590743" y="2311991"/>
                  <a:pt x="1702412" y="2309765"/>
                  <a:pt x="1814081" y="2309693"/>
                </a:cubicBezTo>
                <a:cubicBezTo>
                  <a:pt x="1835310" y="2310411"/>
                  <a:pt x="1835884" y="2341644"/>
                  <a:pt x="1814081" y="2342505"/>
                </a:cubicBezTo>
                <a:cubicBezTo>
                  <a:pt x="1650773" y="2344587"/>
                  <a:pt x="1486892" y="2339203"/>
                  <a:pt x="1324086" y="2354208"/>
                </a:cubicBezTo>
                <a:cubicBezTo>
                  <a:pt x="1294178" y="2358085"/>
                  <a:pt x="1268144" y="2365409"/>
                  <a:pt x="1239456" y="2372589"/>
                </a:cubicBezTo>
                <a:cubicBezTo>
                  <a:pt x="1214067" y="2377758"/>
                  <a:pt x="1188534" y="2389102"/>
                  <a:pt x="1162500" y="2389677"/>
                </a:cubicBezTo>
                <a:cubicBezTo>
                  <a:pt x="1156403" y="2404970"/>
                  <a:pt x="1150020" y="2420263"/>
                  <a:pt x="1143494" y="2435341"/>
                </a:cubicBezTo>
                <a:cubicBezTo>
                  <a:pt x="1108279" y="2520638"/>
                  <a:pt x="1082961" y="2608232"/>
                  <a:pt x="1051333" y="2694175"/>
                </a:cubicBezTo>
                <a:cubicBezTo>
                  <a:pt x="1064027" y="2702504"/>
                  <a:pt x="1078945" y="2718730"/>
                  <a:pt x="1083966" y="2722464"/>
                </a:cubicBezTo>
                <a:cubicBezTo>
                  <a:pt x="1091424" y="2728208"/>
                  <a:pt x="1098453" y="2734383"/>
                  <a:pt x="1105267" y="2740773"/>
                </a:cubicBezTo>
                <a:cubicBezTo>
                  <a:pt x="1105769" y="2738403"/>
                  <a:pt x="1106271" y="2736177"/>
                  <a:pt x="1106773" y="2733880"/>
                </a:cubicBezTo>
                <a:cubicBezTo>
                  <a:pt x="1117889" y="2742711"/>
                  <a:pt x="1127643" y="2751543"/>
                  <a:pt x="1133955" y="2756927"/>
                </a:cubicBezTo>
                <a:cubicBezTo>
                  <a:pt x="1175840" y="2799432"/>
                  <a:pt x="1212561" y="2847896"/>
                  <a:pt x="1236659" y="2902751"/>
                </a:cubicBezTo>
                <a:cubicBezTo>
                  <a:pt x="1258462" y="2959615"/>
                  <a:pt x="1285644" y="3014039"/>
                  <a:pt x="1309957" y="3069898"/>
                </a:cubicBezTo>
                <a:cubicBezTo>
                  <a:pt x="1325162" y="3103356"/>
                  <a:pt x="1330756" y="3140907"/>
                  <a:pt x="1349045" y="3172785"/>
                </a:cubicBezTo>
                <a:cubicBezTo>
                  <a:pt x="1359874" y="3191453"/>
                  <a:pt x="1390499" y="3189874"/>
                  <a:pt x="1415028" y="3188294"/>
                </a:cubicBezTo>
                <a:cubicBezTo>
                  <a:pt x="1422128" y="3187863"/>
                  <a:pt x="1428798" y="3187361"/>
                  <a:pt x="1434249" y="3187432"/>
                </a:cubicBezTo>
                <a:cubicBezTo>
                  <a:pt x="1482230" y="3186284"/>
                  <a:pt x="1525979" y="3167401"/>
                  <a:pt x="1569514" y="3149092"/>
                </a:cubicBezTo>
                <a:cubicBezTo>
                  <a:pt x="1599923" y="3136886"/>
                  <a:pt x="1630978" y="3125470"/>
                  <a:pt x="1658806" y="3107880"/>
                </a:cubicBezTo>
                <a:cubicBezTo>
                  <a:pt x="1700906" y="3076719"/>
                  <a:pt x="1725362" y="3027608"/>
                  <a:pt x="1762800" y="2991494"/>
                </a:cubicBezTo>
                <a:cubicBezTo>
                  <a:pt x="1730239" y="2963133"/>
                  <a:pt x="1691510" y="2938435"/>
                  <a:pt x="1663324" y="2905910"/>
                </a:cubicBezTo>
                <a:cubicBezTo>
                  <a:pt x="1616491" y="2859671"/>
                  <a:pt x="1568438" y="2814725"/>
                  <a:pt x="1522393" y="2767553"/>
                </a:cubicBezTo>
                <a:cubicBezTo>
                  <a:pt x="1477496" y="2722608"/>
                  <a:pt x="1421196" y="2689939"/>
                  <a:pt x="1380028" y="2641116"/>
                </a:cubicBezTo>
                <a:cubicBezTo>
                  <a:pt x="1363389" y="2620510"/>
                  <a:pt x="1350120" y="2597534"/>
                  <a:pt x="1335131" y="2575707"/>
                </a:cubicBezTo>
                <a:cubicBezTo>
                  <a:pt x="1323799" y="2561707"/>
                  <a:pt x="1318850" y="2542177"/>
                  <a:pt x="1340366" y="2534854"/>
                </a:cubicBezTo>
                <a:cubicBezTo>
                  <a:pt x="1379884" y="2522289"/>
                  <a:pt x="1417107" y="2549860"/>
                  <a:pt x="1452107" y="2564507"/>
                </a:cubicBezTo>
                <a:cubicBezTo>
                  <a:pt x="1491410" y="2581595"/>
                  <a:pt x="1524186" y="2609596"/>
                  <a:pt x="1559186" y="2633721"/>
                </a:cubicBezTo>
                <a:cubicBezTo>
                  <a:pt x="1585364" y="2651168"/>
                  <a:pt x="1613335" y="2665671"/>
                  <a:pt x="1639513" y="2683190"/>
                </a:cubicBezTo>
                <a:cubicBezTo>
                  <a:pt x="1679390" y="2708176"/>
                  <a:pt x="1712022" y="2742137"/>
                  <a:pt x="1740711" y="2779041"/>
                </a:cubicBezTo>
                <a:cubicBezTo>
                  <a:pt x="1768682" y="2812930"/>
                  <a:pt x="1794286" y="2848686"/>
                  <a:pt x="1821826" y="2882862"/>
                </a:cubicBezTo>
                <a:cubicBezTo>
                  <a:pt x="1832011" y="2898443"/>
                  <a:pt x="1847287" y="2892627"/>
                  <a:pt x="1861273" y="2886021"/>
                </a:cubicBezTo>
                <a:cubicBezTo>
                  <a:pt x="1882000" y="2875252"/>
                  <a:pt x="1901795" y="2862902"/>
                  <a:pt x="1921733" y="2850768"/>
                </a:cubicBezTo>
                <a:cubicBezTo>
                  <a:pt x="1957880" y="2828654"/>
                  <a:pt x="1994099" y="2806253"/>
                  <a:pt x="2025943" y="2778108"/>
                </a:cubicBezTo>
                <a:cubicBezTo>
                  <a:pt x="2069477" y="2738116"/>
                  <a:pt x="2106342" y="2691447"/>
                  <a:pt x="2143063" y="2645280"/>
                </a:cubicBezTo>
                <a:cubicBezTo>
                  <a:pt x="2190040" y="2580015"/>
                  <a:pt x="2234148" y="2514032"/>
                  <a:pt x="2263267" y="2438931"/>
                </a:cubicBezTo>
                <a:cubicBezTo>
                  <a:pt x="2289731" y="2354567"/>
                  <a:pt x="2313112" y="2267835"/>
                  <a:pt x="2310315" y="2178517"/>
                </a:cubicBezTo>
                <a:cubicBezTo>
                  <a:pt x="2249353" y="2168824"/>
                  <a:pt x="2187816" y="2171624"/>
                  <a:pt x="2126495" y="216659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20"/>
          <p:cNvSpPr/>
          <p:nvPr/>
        </p:nvSpPr>
        <p:spPr>
          <a:xfrm>
            <a:off x="7526982" y="4366893"/>
            <a:ext cx="507454" cy="1364750"/>
          </a:xfrm>
          <a:custGeom>
            <a:avLst/>
            <a:gdLst/>
            <a:ahLst/>
            <a:cxnLst/>
            <a:rect l="l" t="t" r="r" b="b"/>
            <a:pathLst>
              <a:path w="1014908" h="2729500" extrusionOk="0">
                <a:moveTo>
                  <a:pt x="1014846" y="0"/>
                </a:moveTo>
                <a:cubicBezTo>
                  <a:pt x="1015850" y="93913"/>
                  <a:pt x="1004733" y="187682"/>
                  <a:pt x="991250" y="280733"/>
                </a:cubicBezTo>
                <a:cubicBezTo>
                  <a:pt x="970881" y="473225"/>
                  <a:pt x="919601" y="660620"/>
                  <a:pt x="879868" y="849738"/>
                </a:cubicBezTo>
                <a:cubicBezTo>
                  <a:pt x="860216" y="929794"/>
                  <a:pt x="841999" y="1010352"/>
                  <a:pt x="815606" y="1088469"/>
                </a:cubicBezTo>
                <a:cubicBezTo>
                  <a:pt x="790791" y="1165006"/>
                  <a:pt x="759449" y="1239174"/>
                  <a:pt x="735494" y="1315999"/>
                </a:cubicBezTo>
                <a:cubicBezTo>
                  <a:pt x="699849" y="1435113"/>
                  <a:pt x="658179" y="1552288"/>
                  <a:pt x="610055" y="1666951"/>
                </a:cubicBezTo>
                <a:cubicBezTo>
                  <a:pt x="575701" y="1755909"/>
                  <a:pt x="549738" y="1847812"/>
                  <a:pt x="514308" y="1936340"/>
                </a:cubicBezTo>
                <a:cubicBezTo>
                  <a:pt x="477587" y="2024293"/>
                  <a:pt x="445671" y="2114472"/>
                  <a:pt x="406297" y="2201277"/>
                </a:cubicBezTo>
                <a:cubicBezTo>
                  <a:pt x="342394" y="2348967"/>
                  <a:pt x="209998" y="2647291"/>
                  <a:pt x="75522" y="2728926"/>
                </a:cubicBezTo>
                <a:cubicBezTo>
                  <a:pt x="74876" y="2729141"/>
                  <a:pt x="74231" y="2729357"/>
                  <a:pt x="73514" y="2729500"/>
                </a:cubicBezTo>
                <a:cubicBezTo>
                  <a:pt x="73370" y="2729500"/>
                  <a:pt x="73227" y="2729500"/>
                  <a:pt x="73155" y="2729500"/>
                </a:cubicBezTo>
                <a:cubicBezTo>
                  <a:pt x="47551" y="2725551"/>
                  <a:pt x="22735" y="2721100"/>
                  <a:pt x="0" y="2707386"/>
                </a:cubicBezTo>
                <a:cubicBezTo>
                  <a:pt x="49989" y="2641403"/>
                  <a:pt x="98974" y="2574630"/>
                  <a:pt x="144015" y="2505129"/>
                </a:cubicBezTo>
                <a:cubicBezTo>
                  <a:pt x="188266" y="2437710"/>
                  <a:pt x="235315" y="2372086"/>
                  <a:pt x="273470" y="2300790"/>
                </a:cubicBezTo>
                <a:cubicBezTo>
                  <a:pt x="305745" y="2240120"/>
                  <a:pt x="339597" y="2180384"/>
                  <a:pt x="370795" y="2119211"/>
                </a:cubicBezTo>
                <a:cubicBezTo>
                  <a:pt x="402424" y="2058326"/>
                  <a:pt x="428100" y="1994712"/>
                  <a:pt x="453346" y="1930955"/>
                </a:cubicBezTo>
                <a:cubicBezTo>
                  <a:pt x="506921" y="1804517"/>
                  <a:pt x="559635" y="1677721"/>
                  <a:pt x="605823" y="1548339"/>
                </a:cubicBezTo>
                <a:cubicBezTo>
                  <a:pt x="637022" y="1464838"/>
                  <a:pt x="672021" y="1382843"/>
                  <a:pt x="700710" y="1298408"/>
                </a:cubicBezTo>
                <a:cubicBezTo>
                  <a:pt x="728752" y="1217922"/>
                  <a:pt x="751488" y="1135712"/>
                  <a:pt x="777092" y="1054508"/>
                </a:cubicBezTo>
                <a:cubicBezTo>
                  <a:pt x="809008" y="955856"/>
                  <a:pt x="842860" y="857779"/>
                  <a:pt x="868464" y="757189"/>
                </a:cubicBezTo>
                <a:cubicBezTo>
                  <a:pt x="927777" y="507114"/>
                  <a:pt x="970451" y="253162"/>
                  <a:pt x="1014846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20"/>
          <p:cNvSpPr/>
          <p:nvPr/>
        </p:nvSpPr>
        <p:spPr>
          <a:xfrm>
            <a:off x="473599" y="4482339"/>
            <a:ext cx="445990" cy="404382"/>
          </a:xfrm>
          <a:custGeom>
            <a:avLst/>
            <a:gdLst/>
            <a:ahLst/>
            <a:cxnLst/>
            <a:rect l="l" t="t" r="r" b="b"/>
            <a:pathLst>
              <a:path w="891980" h="808763" extrusionOk="0">
                <a:moveTo>
                  <a:pt x="863244" y="383118"/>
                </a:moveTo>
                <a:cubicBezTo>
                  <a:pt x="832705" y="376274"/>
                  <a:pt x="801274" y="374973"/>
                  <a:pt x="770253" y="371604"/>
                </a:cubicBezTo>
                <a:cubicBezTo>
                  <a:pt x="711690" y="365348"/>
                  <a:pt x="652752" y="362015"/>
                  <a:pt x="593868" y="364599"/>
                </a:cubicBezTo>
                <a:cubicBezTo>
                  <a:pt x="615470" y="343496"/>
                  <a:pt x="637946" y="323248"/>
                  <a:pt x="660369" y="302982"/>
                </a:cubicBezTo>
                <a:cubicBezTo>
                  <a:pt x="671678" y="291913"/>
                  <a:pt x="683737" y="281646"/>
                  <a:pt x="695528" y="271077"/>
                </a:cubicBezTo>
                <a:cubicBezTo>
                  <a:pt x="706713" y="260578"/>
                  <a:pt x="717773" y="249955"/>
                  <a:pt x="729421" y="239956"/>
                </a:cubicBezTo>
                <a:cubicBezTo>
                  <a:pt x="739946" y="230277"/>
                  <a:pt x="750256" y="220367"/>
                  <a:pt x="761655" y="211705"/>
                </a:cubicBezTo>
                <a:cubicBezTo>
                  <a:pt x="776889" y="199228"/>
                  <a:pt x="790321" y="184184"/>
                  <a:pt x="800810" y="167519"/>
                </a:cubicBezTo>
                <a:cubicBezTo>
                  <a:pt x="807803" y="155203"/>
                  <a:pt x="816204" y="140640"/>
                  <a:pt x="811263" y="126149"/>
                </a:cubicBezTo>
                <a:cubicBezTo>
                  <a:pt x="807499" y="116025"/>
                  <a:pt x="798081" y="107577"/>
                  <a:pt x="787199" y="106115"/>
                </a:cubicBezTo>
                <a:cubicBezTo>
                  <a:pt x="767863" y="103923"/>
                  <a:pt x="749543" y="112995"/>
                  <a:pt x="733363" y="122602"/>
                </a:cubicBezTo>
                <a:cubicBezTo>
                  <a:pt x="710031" y="137450"/>
                  <a:pt x="689267" y="155773"/>
                  <a:pt x="667968" y="173294"/>
                </a:cubicBezTo>
                <a:cubicBezTo>
                  <a:pt x="641924" y="195378"/>
                  <a:pt x="617057" y="218834"/>
                  <a:pt x="592137" y="242184"/>
                </a:cubicBezTo>
                <a:cubicBezTo>
                  <a:pt x="578848" y="255267"/>
                  <a:pt x="567181" y="269900"/>
                  <a:pt x="553499" y="282627"/>
                </a:cubicBezTo>
                <a:cubicBezTo>
                  <a:pt x="546846" y="289168"/>
                  <a:pt x="540674" y="296191"/>
                  <a:pt x="534305" y="302999"/>
                </a:cubicBezTo>
                <a:cubicBezTo>
                  <a:pt x="526688" y="311270"/>
                  <a:pt x="517787" y="318079"/>
                  <a:pt x="509385" y="325476"/>
                </a:cubicBezTo>
                <a:cubicBezTo>
                  <a:pt x="514344" y="252700"/>
                  <a:pt x="531612" y="181190"/>
                  <a:pt x="538819" y="108664"/>
                </a:cubicBezTo>
                <a:cubicBezTo>
                  <a:pt x="542101" y="80876"/>
                  <a:pt x="545115" y="52910"/>
                  <a:pt x="542725" y="24927"/>
                </a:cubicBezTo>
                <a:cubicBezTo>
                  <a:pt x="542511" y="4696"/>
                  <a:pt x="520766" y="-4216"/>
                  <a:pt x="503499" y="1898"/>
                </a:cubicBezTo>
                <a:cubicBezTo>
                  <a:pt x="486784" y="7031"/>
                  <a:pt x="473370" y="20168"/>
                  <a:pt x="465414" y="35461"/>
                </a:cubicBezTo>
                <a:cubicBezTo>
                  <a:pt x="443223" y="79967"/>
                  <a:pt x="436105" y="130035"/>
                  <a:pt x="425902" y="178231"/>
                </a:cubicBezTo>
                <a:cubicBezTo>
                  <a:pt x="421870" y="196430"/>
                  <a:pt x="419659" y="214931"/>
                  <a:pt x="416840" y="233343"/>
                </a:cubicBezTo>
                <a:cubicBezTo>
                  <a:pt x="411239" y="267048"/>
                  <a:pt x="405388" y="300914"/>
                  <a:pt x="403354" y="335065"/>
                </a:cubicBezTo>
                <a:cubicBezTo>
                  <a:pt x="393418" y="319433"/>
                  <a:pt x="384107" y="303320"/>
                  <a:pt x="374599" y="287368"/>
                </a:cubicBezTo>
                <a:cubicBezTo>
                  <a:pt x="364502" y="269366"/>
                  <a:pt x="356065" y="250436"/>
                  <a:pt x="345291" y="232808"/>
                </a:cubicBezTo>
                <a:cubicBezTo>
                  <a:pt x="328558" y="206019"/>
                  <a:pt x="312700" y="178677"/>
                  <a:pt x="293524" y="153527"/>
                </a:cubicBezTo>
                <a:cubicBezTo>
                  <a:pt x="287387" y="144223"/>
                  <a:pt x="282286" y="134277"/>
                  <a:pt x="275507" y="125401"/>
                </a:cubicBezTo>
                <a:cubicBezTo>
                  <a:pt x="268693" y="116364"/>
                  <a:pt x="261361" y="107719"/>
                  <a:pt x="254119" y="99039"/>
                </a:cubicBezTo>
                <a:cubicBezTo>
                  <a:pt x="236298" y="78310"/>
                  <a:pt x="216070" y="57919"/>
                  <a:pt x="189990" y="48062"/>
                </a:cubicBezTo>
                <a:cubicBezTo>
                  <a:pt x="180019" y="44016"/>
                  <a:pt x="168923" y="41842"/>
                  <a:pt x="158291" y="44373"/>
                </a:cubicBezTo>
                <a:cubicBezTo>
                  <a:pt x="142415" y="48490"/>
                  <a:pt x="145805" y="69469"/>
                  <a:pt x="148070" y="81875"/>
                </a:cubicBezTo>
                <a:cubicBezTo>
                  <a:pt x="155116" y="119038"/>
                  <a:pt x="170957" y="153812"/>
                  <a:pt x="191774" y="185218"/>
                </a:cubicBezTo>
                <a:cubicBezTo>
                  <a:pt x="200140" y="198907"/>
                  <a:pt x="207258" y="213345"/>
                  <a:pt x="215838" y="226926"/>
                </a:cubicBezTo>
                <a:cubicBezTo>
                  <a:pt x="227433" y="244804"/>
                  <a:pt x="240437" y="261790"/>
                  <a:pt x="253352" y="278741"/>
                </a:cubicBezTo>
                <a:cubicBezTo>
                  <a:pt x="271690" y="301146"/>
                  <a:pt x="288440" y="324780"/>
                  <a:pt x="308579" y="345670"/>
                </a:cubicBezTo>
                <a:cubicBezTo>
                  <a:pt x="317837" y="356418"/>
                  <a:pt x="326418" y="367701"/>
                  <a:pt x="335783" y="378342"/>
                </a:cubicBezTo>
                <a:cubicBezTo>
                  <a:pt x="341116" y="384634"/>
                  <a:pt x="346753" y="391032"/>
                  <a:pt x="349429" y="398964"/>
                </a:cubicBezTo>
                <a:cubicBezTo>
                  <a:pt x="320281" y="394152"/>
                  <a:pt x="290830" y="396522"/>
                  <a:pt x="261450" y="396950"/>
                </a:cubicBezTo>
                <a:cubicBezTo>
                  <a:pt x="223812" y="398287"/>
                  <a:pt x="186119" y="398108"/>
                  <a:pt x="148534" y="400640"/>
                </a:cubicBezTo>
                <a:cubicBezTo>
                  <a:pt x="129929" y="401638"/>
                  <a:pt x="111270" y="401780"/>
                  <a:pt x="92629" y="402422"/>
                </a:cubicBezTo>
                <a:cubicBezTo>
                  <a:pt x="64141" y="403188"/>
                  <a:pt x="33709" y="403509"/>
                  <a:pt x="8307" y="418000"/>
                </a:cubicBezTo>
                <a:cubicBezTo>
                  <a:pt x="-16453" y="436894"/>
                  <a:pt x="20241" y="462810"/>
                  <a:pt x="38917" y="467907"/>
                </a:cubicBezTo>
                <a:cubicBezTo>
                  <a:pt x="56827" y="473362"/>
                  <a:pt x="75718" y="474431"/>
                  <a:pt x="94288" y="475714"/>
                </a:cubicBezTo>
                <a:cubicBezTo>
                  <a:pt x="122722" y="476944"/>
                  <a:pt x="151245" y="476356"/>
                  <a:pt x="179662" y="475180"/>
                </a:cubicBezTo>
                <a:cubicBezTo>
                  <a:pt x="208346" y="473807"/>
                  <a:pt x="237048" y="472720"/>
                  <a:pt x="265678" y="470581"/>
                </a:cubicBezTo>
                <a:cubicBezTo>
                  <a:pt x="290491" y="468478"/>
                  <a:pt x="315358" y="466214"/>
                  <a:pt x="340278" y="467408"/>
                </a:cubicBezTo>
                <a:cubicBezTo>
                  <a:pt x="329807" y="474413"/>
                  <a:pt x="320709" y="483093"/>
                  <a:pt x="311558" y="491649"/>
                </a:cubicBezTo>
                <a:cubicBezTo>
                  <a:pt x="270709" y="522235"/>
                  <a:pt x="229841" y="552964"/>
                  <a:pt x="192256" y="587596"/>
                </a:cubicBezTo>
                <a:cubicBezTo>
                  <a:pt x="162234" y="612478"/>
                  <a:pt x="133853" y="640230"/>
                  <a:pt x="113856" y="674007"/>
                </a:cubicBezTo>
                <a:cubicBezTo>
                  <a:pt x="103456" y="690637"/>
                  <a:pt x="93164" y="709601"/>
                  <a:pt x="97481" y="729849"/>
                </a:cubicBezTo>
                <a:cubicBezTo>
                  <a:pt x="99978" y="745766"/>
                  <a:pt x="115194" y="741970"/>
                  <a:pt x="126486" y="738744"/>
                </a:cubicBezTo>
                <a:cubicBezTo>
                  <a:pt x="143896" y="732897"/>
                  <a:pt x="160735" y="725055"/>
                  <a:pt x="176397" y="715448"/>
                </a:cubicBezTo>
                <a:cubicBezTo>
                  <a:pt x="220565" y="687499"/>
                  <a:pt x="261896" y="655042"/>
                  <a:pt x="298536" y="617754"/>
                </a:cubicBezTo>
                <a:cubicBezTo>
                  <a:pt x="319817" y="598878"/>
                  <a:pt x="338334" y="577222"/>
                  <a:pt x="359258" y="557972"/>
                </a:cubicBezTo>
                <a:cubicBezTo>
                  <a:pt x="382573" y="534694"/>
                  <a:pt x="408634" y="513947"/>
                  <a:pt x="433341" y="492041"/>
                </a:cubicBezTo>
                <a:cubicBezTo>
                  <a:pt x="433251" y="541485"/>
                  <a:pt x="433305" y="590947"/>
                  <a:pt x="434946" y="640373"/>
                </a:cubicBezTo>
                <a:cubicBezTo>
                  <a:pt x="435160" y="678463"/>
                  <a:pt x="441725" y="716125"/>
                  <a:pt x="451090" y="752949"/>
                </a:cubicBezTo>
                <a:cubicBezTo>
                  <a:pt x="455852" y="767779"/>
                  <a:pt x="464022" y="803409"/>
                  <a:pt x="479542" y="808507"/>
                </a:cubicBezTo>
                <a:cubicBezTo>
                  <a:pt x="501019" y="814656"/>
                  <a:pt x="519268" y="708443"/>
                  <a:pt x="523817" y="690601"/>
                </a:cubicBezTo>
                <a:cubicBezTo>
                  <a:pt x="531184" y="654561"/>
                  <a:pt x="537249" y="618253"/>
                  <a:pt x="539889" y="581536"/>
                </a:cubicBezTo>
                <a:cubicBezTo>
                  <a:pt x="542315" y="549720"/>
                  <a:pt x="543795" y="518011"/>
                  <a:pt x="547024" y="486195"/>
                </a:cubicBezTo>
                <a:cubicBezTo>
                  <a:pt x="557798" y="497228"/>
                  <a:pt x="569697" y="507049"/>
                  <a:pt x="580721" y="517815"/>
                </a:cubicBezTo>
                <a:cubicBezTo>
                  <a:pt x="590478" y="527689"/>
                  <a:pt x="600040" y="537760"/>
                  <a:pt x="610118" y="547331"/>
                </a:cubicBezTo>
                <a:cubicBezTo>
                  <a:pt x="622266" y="559701"/>
                  <a:pt x="633112" y="573283"/>
                  <a:pt x="645884" y="585065"/>
                </a:cubicBezTo>
                <a:cubicBezTo>
                  <a:pt x="654179" y="593264"/>
                  <a:pt x="660654" y="602051"/>
                  <a:pt x="668753" y="610910"/>
                </a:cubicBezTo>
                <a:cubicBezTo>
                  <a:pt x="678403" y="621123"/>
                  <a:pt x="688714" y="630676"/>
                  <a:pt x="699096" y="640123"/>
                </a:cubicBezTo>
                <a:cubicBezTo>
                  <a:pt x="717576" y="654739"/>
                  <a:pt x="747170" y="679193"/>
                  <a:pt x="771965" y="669943"/>
                </a:cubicBezTo>
                <a:cubicBezTo>
                  <a:pt x="791070" y="660853"/>
                  <a:pt x="783935" y="641888"/>
                  <a:pt x="776318" y="627219"/>
                </a:cubicBezTo>
                <a:cubicBezTo>
                  <a:pt x="769129" y="613120"/>
                  <a:pt x="762136" y="598575"/>
                  <a:pt x="753396" y="585154"/>
                </a:cubicBezTo>
                <a:cubicBezTo>
                  <a:pt x="746332" y="574780"/>
                  <a:pt x="738447" y="564995"/>
                  <a:pt x="731205" y="554728"/>
                </a:cubicBezTo>
                <a:cubicBezTo>
                  <a:pt x="714365" y="532092"/>
                  <a:pt x="693388" y="512931"/>
                  <a:pt x="671928" y="494768"/>
                </a:cubicBezTo>
                <a:cubicBezTo>
                  <a:pt x="664864" y="488369"/>
                  <a:pt x="658371" y="481400"/>
                  <a:pt x="651236" y="475090"/>
                </a:cubicBezTo>
                <a:cubicBezTo>
                  <a:pt x="643833" y="468335"/>
                  <a:pt x="634931" y="463469"/>
                  <a:pt x="627546" y="456714"/>
                </a:cubicBezTo>
                <a:cubicBezTo>
                  <a:pt x="656855" y="456518"/>
                  <a:pt x="686020" y="460724"/>
                  <a:pt x="715329" y="459191"/>
                </a:cubicBezTo>
                <a:cubicBezTo>
                  <a:pt x="738180" y="458282"/>
                  <a:pt x="761102" y="459281"/>
                  <a:pt x="783792" y="455965"/>
                </a:cubicBezTo>
                <a:cubicBezTo>
                  <a:pt x="797831" y="454611"/>
                  <a:pt x="812048" y="454522"/>
                  <a:pt x="825873" y="451385"/>
                </a:cubicBezTo>
                <a:cubicBezTo>
                  <a:pt x="839127" y="448515"/>
                  <a:pt x="851774" y="443453"/>
                  <a:pt x="864689" y="439371"/>
                </a:cubicBezTo>
                <a:cubicBezTo>
                  <a:pt x="871575" y="437090"/>
                  <a:pt x="878763" y="434683"/>
                  <a:pt x="883937" y="429354"/>
                </a:cubicBezTo>
                <a:cubicBezTo>
                  <a:pt x="903327" y="411690"/>
                  <a:pt x="884186" y="387058"/>
                  <a:pt x="863244" y="38311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20"/>
          <p:cNvSpPr/>
          <p:nvPr/>
        </p:nvSpPr>
        <p:spPr>
          <a:xfrm>
            <a:off x="473599" y="4482339"/>
            <a:ext cx="445990" cy="404382"/>
          </a:xfrm>
          <a:custGeom>
            <a:avLst/>
            <a:gdLst/>
            <a:ahLst/>
            <a:cxnLst/>
            <a:rect l="l" t="t" r="r" b="b"/>
            <a:pathLst>
              <a:path w="891980" h="808763" extrusionOk="0">
                <a:moveTo>
                  <a:pt x="479542" y="808507"/>
                </a:moveTo>
                <a:cubicBezTo>
                  <a:pt x="464022" y="803409"/>
                  <a:pt x="455852" y="767779"/>
                  <a:pt x="451090" y="752949"/>
                </a:cubicBezTo>
                <a:cubicBezTo>
                  <a:pt x="441725" y="716125"/>
                  <a:pt x="435160" y="678463"/>
                  <a:pt x="434946" y="640373"/>
                </a:cubicBezTo>
                <a:cubicBezTo>
                  <a:pt x="433305" y="590947"/>
                  <a:pt x="433251" y="541485"/>
                  <a:pt x="433341" y="492041"/>
                </a:cubicBezTo>
                <a:cubicBezTo>
                  <a:pt x="408634" y="513947"/>
                  <a:pt x="382573" y="534694"/>
                  <a:pt x="359258" y="557972"/>
                </a:cubicBezTo>
                <a:cubicBezTo>
                  <a:pt x="338334" y="577222"/>
                  <a:pt x="319817" y="598878"/>
                  <a:pt x="298536" y="617754"/>
                </a:cubicBezTo>
                <a:cubicBezTo>
                  <a:pt x="261896" y="655042"/>
                  <a:pt x="220565" y="687499"/>
                  <a:pt x="176397" y="715448"/>
                </a:cubicBezTo>
                <a:cubicBezTo>
                  <a:pt x="160735" y="725055"/>
                  <a:pt x="143896" y="732897"/>
                  <a:pt x="126486" y="738744"/>
                </a:cubicBezTo>
                <a:cubicBezTo>
                  <a:pt x="115194" y="741970"/>
                  <a:pt x="99978" y="745766"/>
                  <a:pt x="97481" y="729849"/>
                </a:cubicBezTo>
                <a:cubicBezTo>
                  <a:pt x="93164" y="709601"/>
                  <a:pt x="103456" y="690637"/>
                  <a:pt x="113856" y="674007"/>
                </a:cubicBezTo>
                <a:cubicBezTo>
                  <a:pt x="133853" y="640230"/>
                  <a:pt x="162234" y="612478"/>
                  <a:pt x="192256" y="587596"/>
                </a:cubicBezTo>
                <a:cubicBezTo>
                  <a:pt x="229841" y="552964"/>
                  <a:pt x="270709" y="522235"/>
                  <a:pt x="311558" y="491649"/>
                </a:cubicBezTo>
                <a:cubicBezTo>
                  <a:pt x="320709" y="483093"/>
                  <a:pt x="329807" y="474413"/>
                  <a:pt x="340278" y="467408"/>
                </a:cubicBezTo>
                <a:cubicBezTo>
                  <a:pt x="315358" y="466214"/>
                  <a:pt x="290491" y="468478"/>
                  <a:pt x="265678" y="470581"/>
                </a:cubicBezTo>
                <a:cubicBezTo>
                  <a:pt x="237048" y="472720"/>
                  <a:pt x="208346" y="473807"/>
                  <a:pt x="179662" y="475180"/>
                </a:cubicBezTo>
                <a:cubicBezTo>
                  <a:pt x="151245" y="476356"/>
                  <a:pt x="122722" y="476944"/>
                  <a:pt x="94288" y="475714"/>
                </a:cubicBezTo>
                <a:cubicBezTo>
                  <a:pt x="75718" y="474431"/>
                  <a:pt x="56827" y="473362"/>
                  <a:pt x="38917" y="467907"/>
                </a:cubicBezTo>
                <a:cubicBezTo>
                  <a:pt x="20241" y="462810"/>
                  <a:pt x="-16453" y="436894"/>
                  <a:pt x="8307" y="418000"/>
                </a:cubicBezTo>
                <a:cubicBezTo>
                  <a:pt x="33709" y="403509"/>
                  <a:pt x="64141" y="403188"/>
                  <a:pt x="92629" y="402422"/>
                </a:cubicBezTo>
                <a:cubicBezTo>
                  <a:pt x="111270" y="401780"/>
                  <a:pt x="129929" y="401638"/>
                  <a:pt x="148534" y="400640"/>
                </a:cubicBezTo>
                <a:cubicBezTo>
                  <a:pt x="186119" y="398108"/>
                  <a:pt x="223812" y="398287"/>
                  <a:pt x="261450" y="396950"/>
                </a:cubicBezTo>
                <a:cubicBezTo>
                  <a:pt x="290830" y="396522"/>
                  <a:pt x="320281" y="394152"/>
                  <a:pt x="349429" y="398964"/>
                </a:cubicBezTo>
                <a:cubicBezTo>
                  <a:pt x="346753" y="391032"/>
                  <a:pt x="341116" y="384634"/>
                  <a:pt x="335783" y="378342"/>
                </a:cubicBezTo>
                <a:cubicBezTo>
                  <a:pt x="326418" y="367701"/>
                  <a:pt x="317837" y="356418"/>
                  <a:pt x="308579" y="345670"/>
                </a:cubicBezTo>
                <a:cubicBezTo>
                  <a:pt x="288440" y="324780"/>
                  <a:pt x="271690" y="301146"/>
                  <a:pt x="253352" y="278741"/>
                </a:cubicBezTo>
                <a:cubicBezTo>
                  <a:pt x="240437" y="261790"/>
                  <a:pt x="227433" y="244804"/>
                  <a:pt x="215838" y="226926"/>
                </a:cubicBezTo>
                <a:cubicBezTo>
                  <a:pt x="207258" y="213345"/>
                  <a:pt x="200140" y="198907"/>
                  <a:pt x="191774" y="185218"/>
                </a:cubicBezTo>
                <a:cubicBezTo>
                  <a:pt x="170957" y="153812"/>
                  <a:pt x="155116" y="119038"/>
                  <a:pt x="148070" y="81875"/>
                </a:cubicBezTo>
                <a:cubicBezTo>
                  <a:pt x="145805" y="69469"/>
                  <a:pt x="142415" y="48490"/>
                  <a:pt x="158291" y="44373"/>
                </a:cubicBezTo>
                <a:cubicBezTo>
                  <a:pt x="168923" y="41842"/>
                  <a:pt x="180019" y="44016"/>
                  <a:pt x="189990" y="48062"/>
                </a:cubicBezTo>
                <a:cubicBezTo>
                  <a:pt x="216070" y="57919"/>
                  <a:pt x="236298" y="78310"/>
                  <a:pt x="254119" y="99039"/>
                </a:cubicBezTo>
                <a:cubicBezTo>
                  <a:pt x="261361" y="107719"/>
                  <a:pt x="268693" y="116364"/>
                  <a:pt x="275507" y="125401"/>
                </a:cubicBezTo>
                <a:cubicBezTo>
                  <a:pt x="282286" y="134277"/>
                  <a:pt x="287387" y="144223"/>
                  <a:pt x="293524" y="153527"/>
                </a:cubicBezTo>
                <a:cubicBezTo>
                  <a:pt x="312700" y="178677"/>
                  <a:pt x="328558" y="206019"/>
                  <a:pt x="345291" y="232808"/>
                </a:cubicBezTo>
                <a:cubicBezTo>
                  <a:pt x="356065" y="250436"/>
                  <a:pt x="364502" y="269366"/>
                  <a:pt x="374599" y="287368"/>
                </a:cubicBezTo>
                <a:cubicBezTo>
                  <a:pt x="384107" y="303320"/>
                  <a:pt x="393418" y="319433"/>
                  <a:pt x="403354" y="335065"/>
                </a:cubicBezTo>
                <a:cubicBezTo>
                  <a:pt x="405388" y="300914"/>
                  <a:pt x="411239" y="267048"/>
                  <a:pt x="416840" y="233343"/>
                </a:cubicBezTo>
                <a:cubicBezTo>
                  <a:pt x="419659" y="214931"/>
                  <a:pt x="421870" y="196430"/>
                  <a:pt x="425902" y="178231"/>
                </a:cubicBezTo>
                <a:cubicBezTo>
                  <a:pt x="436105" y="130035"/>
                  <a:pt x="443223" y="79967"/>
                  <a:pt x="465414" y="35461"/>
                </a:cubicBezTo>
                <a:cubicBezTo>
                  <a:pt x="473370" y="20168"/>
                  <a:pt x="486784" y="7031"/>
                  <a:pt x="503499" y="1898"/>
                </a:cubicBezTo>
                <a:cubicBezTo>
                  <a:pt x="520766" y="-4216"/>
                  <a:pt x="542511" y="4696"/>
                  <a:pt x="542725" y="24927"/>
                </a:cubicBezTo>
                <a:cubicBezTo>
                  <a:pt x="545115" y="52910"/>
                  <a:pt x="542101" y="80876"/>
                  <a:pt x="538819" y="108664"/>
                </a:cubicBezTo>
                <a:cubicBezTo>
                  <a:pt x="531612" y="181190"/>
                  <a:pt x="514344" y="252700"/>
                  <a:pt x="509385" y="325476"/>
                </a:cubicBezTo>
                <a:cubicBezTo>
                  <a:pt x="517787" y="318079"/>
                  <a:pt x="526688" y="311270"/>
                  <a:pt x="534305" y="302999"/>
                </a:cubicBezTo>
                <a:cubicBezTo>
                  <a:pt x="540674" y="296191"/>
                  <a:pt x="546846" y="289168"/>
                  <a:pt x="553499" y="282627"/>
                </a:cubicBezTo>
                <a:cubicBezTo>
                  <a:pt x="567181" y="269900"/>
                  <a:pt x="578848" y="255267"/>
                  <a:pt x="592137" y="242184"/>
                </a:cubicBezTo>
                <a:cubicBezTo>
                  <a:pt x="617057" y="218834"/>
                  <a:pt x="641924" y="195378"/>
                  <a:pt x="667968" y="173294"/>
                </a:cubicBezTo>
                <a:cubicBezTo>
                  <a:pt x="689267" y="155773"/>
                  <a:pt x="710031" y="137450"/>
                  <a:pt x="733363" y="122602"/>
                </a:cubicBezTo>
                <a:cubicBezTo>
                  <a:pt x="749543" y="112995"/>
                  <a:pt x="767863" y="103923"/>
                  <a:pt x="787199" y="106115"/>
                </a:cubicBezTo>
                <a:cubicBezTo>
                  <a:pt x="798081" y="107577"/>
                  <a:pt x="807499" y="116025"/>
                  <a:pt x="811263" y="126149"/>
                </a:cubicBezTo>
                <a:cubicBezTo>
                  <a:pt x="816204" y="140640"/>
                  <a:pt x="807803" y="155203"/>
                  <a:pt x="800810" y="167519"/>
                </a:cubicBezTo>
                <a:cubicBezTo>
                  <a:pt x="790321" y="184184"/>
                  <a:pt x="776889" y="199228"/>
                  <a:pt x="761655" y="211705"/>
                </a:cubicBezTo>
                <a:cubicBezTo>
                  <a:pt x="750256" y="220367"/>
                  <a:pt x="739946" y="230277"/>
                  <a:pt x="729421" y="239956"/>
                </a:cubicBezTo>
                <a:cubicBezTo>
                  <a:pt x="717773" y="249955"/>
                  <a:pt x="706713" y="260578"/>
                  <a:pt x="695528" y="271077"/>
                </a:cubicBezTo>
                <a:cubicBezTo>
                  <a:pt x="683737" y="281646"/>
                  <a:pt x="671678" y="291913"/>
                  <a:pt x="660369" y="302982"/>
                </a:cubicBezTo>
                <a:cubicBezTo>
                  <a:pt x="637946" y="323248"/>
                  <a:pt x="615470" y="343496"/>
                  <a:pt x="593868" y="364599"/>
                </a:cubicBezTo>
                <a:cubicBezTo>
                  <a:pt x="652752" y="362015"/>
                  <a:pt x="711690" y="365348"/>
                  <a:pt x="770253" y="371604"/>
                </a:cubicBezTo>
                <a:cubicBezTo>
                  <a:pt x="801274" y="374973"/>
                  <a:pt x="832705" y="376274"/>
                  <a:pt x="863244" y="383118"/>
                </a:cubicBezTo>
                <a:cubicBezTo>
                  <a:pt x="884186" y="387058"/>
                  <a:pt x="903327" y="411690"/>
                  <a:pt x="883937" y="429354"/>
                </a:cubicBezTo>
                <a:cubicBezTo>
                  <a:pt x="878763" y="434683"/>
                  <a:pt x="871575" y="437090"/>
                  <a:pt x="864689" y="439371"/>
                </a:cubicBezTo>
                <a:cubicBezTo>
                  <a:pt x="851774" y="443453"/>
                  <a:pt x="839127" y="448515"/>
                  <a:pt x="825873" y="451385"/>
                </a:cubicBezTo>
                <a:cubicBezTo>
                  <a:pt x="812048" y="454522"/>
                  <a:pt x="797831" y="454611"/>
                  <a:pt x="783792" y="455965"/>
                </a:cubicBezTo>
                <a:cubicBezTo>
                  <a:pt x="761102" y="459281"/>
                  <a:pt x="738180" y="458282"/>
                  <a:pt x="715329" y="459191"/>
                </a:cubicBezTo>
                <a:cubicBezTo>
                  <a:pt x="686020" y="460724"/>
                  <a:pt x="656855" y="456518"/>
                  <a:pt x="627546" y="456714"/>
                </a:cubicBezTo>
                <a:cubicBezTo>
                  <a:pt x="634931" y="463469"/>
                  <a:pt x="643833" y="468335"/>
                  <a:pt x="651236" y="475090"/>
                </a:cubicBezTo>
                <a:cubicBezTo>
                  <a:pt x="658371" y="481400"/>
                  <a:pt x="664864" y="488369"/>
                  <a:pt x="671928" y="494768"/>
                </a:cubicBezTo>
                <a:cubicBezTo>
                  <a:pt x="693388" y="512931"/>
                  <a:pt x="714365" y="532092"/>
                  <a:pt x="731205" y="554728"/>
                </a:cubicBezTo>
                <a:cubicBezTo>
                  <a:pt x="738447" y="564995"/>
                  <a:pt x="746332" y="574780"/>
                  <a:pt x="753396" y="585154"/>
                </a:cubicBezTo>
                <a:cubicBezTo>
                  <a:pt x="762136" y="598575"/>
                  <a:pt x="769129" y="613120"/>
                  <a:pt x="776318" y="627219"/>
                </a:cubicBezTo>
                <a:cubicBezTo>
                  <a:pt x="783935" y="641888"/>
                  <a:pt x="791070" y="660853"/>
                  <a:pt x="771965" y="669943"/>
                </a:cubicBezTo>
                <a:cubicBezTo>
                  <a:pt x="747170" y="679193"/>
                  <a:pt x="717576" y="654739"/>
                  <a:pt x="699096" y="640123"/>
                </a:cubicBezTo>
                <a:cubicBezTo>
                  <a:pt x="688714" y="630676"/>
                  <a:pt x="678403" y="621123"/>
                  <a:pt x="668753" y="610910"/>
                </a:cubicBezTo>
                <a:cubicBezTo>
                  <a:pt x="660654" y="602051"/>
                  <a:pt x="654179" y="593264"/>
                  <a:pt x="645884" y="585065"/>
                </a:cubicBezTo>
                <a:cubicBezTo>
                  <a:pt x="633112" y="573283"/>
                  <a:pt x="622266" y="559701"/>
                  <a:pt x="610118" y="547331"/>
                </a:cubicBezTo>
                <a:cubicBezTo>
                  <a:pt x="600040" y="537760"/>
                  <a:pt x="590478" y="527689"/>
                  <a:pt x="580721" y="517815"/>
                </a:cubicBezTo>
                <a:cubicBezTo>
                  <a:pt x="569697" y="507049"/>
                  <a:pt x="557798" y="497228"/>
                  <a:pt x="547024" y="486195"/>
                </a:cubicBezTo>
                <a:cubicBezTo>
                  <a:pt x="543795" y="518011"/>
                  <a:pt x="542315" y="549720"/>
                  <a:pt x="539889" y="581536"/>
                </a:cubicBezTo>
                <a:cubicBezTo>
                  <a:pt x="537249" y="618253"/>
                  <a:pt x="531184" y="654561"/>
                  <a:pt x="523817" y="690601"/>
                </a:cubicBezTo>
                <a:cubicBezTo>
                  <a:pt x="519268" y="708443"/>
                  <a:pt x="501019" y="814656"/>
                  <a:pt x="479542" y="808507"/>
                </a:cubicBezTo>
                <a:close/>
                <a:moveTo>
                  <a:pt x="481219" y="799274"/>
                </a:moveTo>
                <a:cubicBezTo>
                  <a:pt x="485732" y="793606"/>
                  <a:pt x="489085" y="787189"/>
                  <a:pt x="491422" y="780345"/>
                </a:cubicBezTo>
                <a:cubicBezTo>
                  <a:pt x="496381" y="766103"/>
                  <a:pt x="500555" y="751613"/>
                  <a:pt x="503945" y="736926"/>
                </a:cubicBezTo>
                <a:cubicBezTo>
                  <a:pt x="515932" y="686911"/>
                  <a:pt x="526260" y="636255"/>
                  <a:pt x="530345" y="584922"/>
                </a:cubicBezTo>
                <a:cubicBezTo>
                  <a:pt x="533378" y="549452"/>
                  <a:pt x="534341" y="513822"/>
                  <a:pt x="538747" y="478495"/>
                </a:cubicBezTo>
                <a:cubicBezTo>
                  <a:pt x="539425" y="474146"/>
                  <a:pt x="544117" y="470884"/>
                  <a:pt x="547970" y="474039"/>
                </a:cubicBezTo>
                <a:cubicBezTo>
                  <a:pt x="552590" y="478620"/>
                  <a:pt x="557049" y="483379"/>
                  <a:pt x="561830" y="487799"/>
                </a:cubicBezTo>
                <a:cubicBezTo>
                  <a:pt x="574531" y="499563"/>
                  <a:pt x="587553" y="510970"/>
                  <a:pt x="599308" y="523697"/>
                </a:cubicBezTo>
                <a:cubicBezTo>
                  <a:pt x="608156" y="532876"/>
                  <a:pt x="617717" y="541325"/>
                  <a:pt x="626173" y="550878"/>
                </a:cubicBezTo>
                <a:cubicBezTo>
                  <a:pt x="635110" y="561590"/>
                  <a:pt x="645046" y="571322"/>
                  <a:pt x="654928" y="581161"/>
                </a:cubicBezTo>
                <a:cubicBezTo>
                  <a:pt x="661635" y="588041"/>
                  <a:pt x="667558" y="595670"/>
                  <a:pt x="673872" y="602907"/>
                </a:cubicBezTo>
                <a:cubicBezTo>
                  <a:pt x="686359" y="615918"/>
                  <a:pt x="699256" y="628698"/>
                  <a:pt x="713402" y="639927"/>
                </a:cubicBezTo>
                <a:cubicBezTo>
                  <a:pt x="728012" y="649837"/>
                  <a:pt x="752201" y="669675"/>
                  <a:pt x="770271" y="660336"/>
                </a:cubicBezTo>
                <a:cubicBezTo>
                  <a:pt x="773892" y="657733"/>
                  <a:pt x="776211" y="653634"/>
                  <a:pt x="774748" y="649178"/>
                </a:cubicBezTo>
                <a:cubicBezTo>
                  <a:pt x="773607" y="643028"/>
                  <a:pt x="771056" y="637307"/>
                  <a:pt x="768291" y="631728"/>
                </a:cubicBezTo>
                <a:cubicBezTo>
                  <a:pt x="760977" y="617344"/>
                  <a:pt x="753949" y="602746"/>
                  <a:pt x="745065" y="589236"/>
                </a:cubicBezTo>
                <a:cubicBezTo>
                  <a:pt x="734237" y="574673"/>
                  <a:pt x="724052" y="559576"/>
                  <a:pt x="712207" y="545834"/>
                </a:cubicBezTo>
                <a:cubicBezTo>
                  <a:pt x="699346" y="531735"/>
                  <a:pt x="685557" y="518118"/>
                  <a:pt x="670893" y="506069"/>
                </a:cubicBezTo>
                <a:cubicBezTo>
                  <a:pt x="661814" y="498476"/>
                  <a:pt x="653786" y="489742"/>
                  <a:pt x="644992" y="481828"/>
                </a:cubicBezTo>
                <a:cubicBezTo>
                  <a:pt x="638124" y="475839"/>
                  <a:pt x="630347" y="471062"/>
                  <a:pt x="623319" y="465287"/>
                </a:cubicBezTo>
                <a:cubicBezTo>
                  <a:pt x="618413" y="461366"/>
                  <a:pt x="608745" y="451759"/>
                  <a:pt x="618681" y="447855"/>
                </a:cubicBezTo>
                <a:cubicBezTo>
                  <a:pt x="629526" y="446875"/>
                  <a:pt x="640533" y="447927"/>
                  <a:pt x="651432" y="448087"/>
                </a:cubicBezTo>
                <a:cubicBezTo>
                  <a:pt x="674425" y="449246"/>
                  <a:pt x="697366" y="451295"/>
                  <a:pt x="720395" y="449763"/>
                </a:cubicBezTo>
                <a:cubicBezTo>
                  <a:pt x="739036" y="449121"/>
                  <a:pt x="757766" y="450012"/>
                  <a:pt x="776300" y="447517"/>
                </a:cubicBezTo>
                <a:cubicBezTo>
                  <a:pt x="791159" y="445627"/>
                  <a:pt x="806215" y="445788"/>
                  <a:pt x="820967" y="443007"/>
                </a:cubicBezTo>
                <a:cubicBezTo>
                  <a:pt x="836041" y="439941"/>
                  <a:pt x="850347" y="434166"/>
                  <a:pt x="864974" y="429568"/>
                </a:cubicBezTo>
                <a:cubicBezTo>
                  <a:pt x="884507" y="423615"/>
                  <a:pt x="889609" y="407698"/>
                  <a:pt x="870950" y="395756"/>
                </a:cubicBezTo>
                <a:cubicBezTo>
                  <a:pt x="858232" y="389678"/>
                  <a:pt x="843711" y="388965"/>
                  <a:pt x="829940" y="386879"/>
                </a:cubicBezTo>
                <a:cubicBezTo>
                  <a:pt x="820967" y="385810"/>
                  <a:pt x="811977" y="384723"/>
                  <a:pt x="802968" y="383849"/>
                </a:cubicBezTo>
                <a:cubicBezTo>
                  <a:pt x="770966" y="381033"/>
                  <a:pt x="738875" y="377718"/>
                  <a:pt x="706873" y="375133"/>
                </a:cubicBezTo>
                <a:cubicBezTo>
                  <a:pt x="674925" y="373529"/>
                  <a:pt x="642923" y="372228"/>
                  <a:pt x="610939" y="373226"/>
                </a:cubicBezTo>
                <a:cubicBezTo>
                  <a:pt x="603661" y="372870"/>
                  <a:pt x="585341" y="376737"/>
                  <a:pt x="581577" y="369554"/>
                </a:cubicBezTo>
                <a:cubicBezTo>
                  <a:pt x="579704" y="365312"/>
                  <a:pt x="583860" y="362086"/>
                  <a:pt x="586340" y="359181"/>
                </a:cubicBezTo>
                <a:cubicBezTo>
                  <a:pt x="592084" y="353032"/>
                  <a:pt x="598309" y="347381"/>
                  <a:pt x="604553" y="341767"/>
                </a:cubicBezTo>
                <a:cubicBezTo>
                  <a:pt x="611438" y="335635"/>
                  <a:pt x="618110" y="329254"/>
                  <a:pt x="624674" y="322784"/>
                </a:cubicBezTo>
                <a:cubicBezTo>
                  <a:pt x="637607" y="310592"/>
                  <a:pt x="651200" y="299524"/>
                  <a:pt x="663794" y="287029"/>
                </a:cubicBezTo>
                <a:cubicBezTo>
                  <a:pt x="676477" y="275319"/>
                  <a:pt x="689856" y="264410"/>
                  <a:pt x="702075" y="252201"/>
                </a:cubicBezTo>
                <a:cubicBezTo>
                  <a:pt x="714669" y="240615"/>
                  <a:pt x="727512" y="229333"/>
                  <a:pt x="740017" y="217658"/>
                </a:cubicBezTo>
                <a:cubicBezTo>
                  <a:pt x="755572" y="204807"/>
                  <a:pt x="771377" y="192241"/>
                  <a:pt x="783632" y="176003"/>
                </a:cubicBezTo>
                <a:cubicBezTo>
                  <a:pt x="792979" y="163348"/>
                  <a:pt x="802915" y="149820"/>
                  <a:pt x="803575" y="133742"/>
                </a:cubicBezTo>
                <a:cubicBezTo>
                  <a:pt x="799205" y="108878"/>
                  <a:pt x="772394" y="113227"/>
                  <a:pt x="755072" y="121480"/>
                </a:cubicBezTo>
                <a:cubicBezTo>
                  <a:pt x="734523" y="130712"/>
                  <a:pt x="716952" y="145007"/>
                  <a:pt x="699560" y="159017"/>
                </a:cubicBezTo>
                <a:cubicBezTo>
                  <a:pt x="680205" y="174862"/>
                  <a:pt x="660708" y="191564"/>
                  <a:pt x="642102" y="208140"/>
                </a:cubicBezTo>
                <a:cubicBezTo>
                  <a:pt x="634753" y="214557"/>
                  <a:pt x="627636" y="221276"/>
                  <a:pt x="620696" y="228139"/>
                </a:cubicBezTo>
                <a:cubicBezTo>
                  <a:pt x="607264" y="240954"/>
                  <a:pt x="593047" y="252950"/>
                  <a:pt x="581167" y="267298"/>
                </a:cubicBezTo>
                <a:cubicBezTo>
                  <a:pt x="571802" y="278117"/>
                  <a:pt x="561045" y="287582"/>
                  <a:pt x="551323" y="298062"/>
                </a:cubicBezTo>
                <a:cubicBezTo>
                  <a:pt x="541262" y="309594"/>
                  <a:pt x="530363" y="320289"/>
                  <a:pt x="518340" y="329771"/>
                </a:cubicBezTo>
                <a:cubicBezTo>
                  <a:pt x="514291" y="333015"/>
                  <a:pt x="511009" y="337257"/>
                  <a:pt x="506656" y="340038"/>
                </a:cubicBezTo>
                <a:cubicBezTo>
                  <a:pt x="504016" y="341553"/>
                  <a:pt x="500448" y="340020"/>
                  <a:pt x="499628" y="337115"/>
                </a:cubicBezTo>
                <a:cubicBezTo>
                  <a:pt x="499182" y="334691"/>
                  <a:pt x="499877" y="331981"/>
                  <a:pt x="499913" y="329593"/>
                </a:cubicBezTo>
                <a:cubicBezTo>
                  <a:pt x="500609" y="316938"/>
                  <a:pt x="501733" y="304336"/>
                  <a:pt x="503302" y="291770"/>
                </a:cubicBezTo>
                <a:cubicBezTo>
                  <a:pt x="508083" y="250989"/>
                  <a:pt x="514987" y="210457"/>
                  <a:pt x="521319" y="169890"/>
                </a:cubicBezTo>
                <a:cubicBezTo>
                  <a:pt x="524708" y="151691"/>
                  <a:pt x="527063" y="133368"/>
                  <a:pt x="528918" y="114956"/>
                </a:cubicBezTo>
                <a:cubicBezTo>
                  <a:pt x="531059" y="92854"/>
                  <a:pt x="534555" y="70806"/>
                  <a:pt x="534288" y="48526"/>
                </a:cubicBezTo>
                <a:cubicBezTo>
                  <a:pt x="533949" y="38509"/>
                  <a:pt x="534965" y="27743"/>
                  <a:pt x="531969" y="18118"/>
                </a:cubicBezTo>
                <a:cubicBezTo>
                  <a:pt x="522051" y="1880"/>
                  <a:pt x="498968" y="10846"/>
                  <a:pt x="487854" y="21308"/>
                </a:cubicBezTo>
                <a:cubicBezTo>
                  <a:pt x="466002" y="40612"/>
                  <a:pt x="456513" y="84067"/>
                  <a:pt x="449020" y="111926"/>
                </a:cubicBezTo>
                <a:cubicBezTo>
                  <a:pt x="441725" y="145685"/>
                  <a:pt x="433965" y="179408"/>
                  <a:pt x="428596" y="213523"/>
                </a:cubicBezTo>
                <a:cubicBezTo>
                  <a:pt x="426401" y="231739"/>
                  <a:pt x="422209" y="249616"/>
                  <a:pt x="419694" y="267779"/>
                </a:cubicBezTo>
                <a:cubicBezTo>
                  <a:pt x="417036" y="285033"/>
                  <a:pt x="413915" y="302233"/>
                  <a:pt x="411845" y="319594"/>
                </a:cubicBezTo>
                <a:cubicBezTo>
                  <a:pt x="411150" y="325083"/>
                  <a:pt x="410454" y="330573"/>
                  <a:pt x="410026" y="336081"/>
                </a:cubicBezTo>
                <a:cubicBezTo>
                  <a:pt x="409651" y="338362"/>
                  <a:pt x="410579" y="341464"/>
                  <a:pt x="407992" y="342640"/>
                </a:cubicBezTo>
                <a:cubicBezTo>
                  <a:pt x="407814" y="346258"/>
                  <a:pt x="403443" y="348166"/>
                  <a:pt x="400625" y="345973"/>
                </a:cubicBezTo>
                <a:cubicBezTo>
                  <a:pt x="392705" y="338309"/>
                  <a:pt x="388602" y="327561"/>
                  <a:pt x="382483" y="318489"/>
                </a:cubicBezTo>
                <a:cubicBezTo>
                  <a:pt x="372530" y="302215"/>
                  <a:pt x="362629" y="285888"/>
                  <a:pt x="354424" y="268635"/>
                </a:cubicBezTo>
                <a:cubicBezTo>
                  <a:pt x="339011" y="238370"/>
                  <a:pt x="320370" y="209798"/>
                  <a:pt x="302140" y="181208"/>
                </a:cubicBezTo>
                <a:cubicBezTo>
                  <a:pt x="291437" y="166806"/>
                  <a:pt x="281305" y="152083"/>
                  <a:pt x="272225" y="136594"/>
                </a:cubicBezTo>
                <a:cubicBezTo>
                  <a:pt x="254957" y="113370"/>
                  <a:pt x="236602" y="90377"/>
                  <a:pt x="213894" y="72214"/>
                </a:cubicBezTo>
                <a:cubicBezTo>
                  <a:pt x="199641" y="61466"/>
                  <a:pt x="175648" y="47367"/>
                  <a:pt x="157881" y="54461"/>
                </a:cubicBezTo>
                <a:cubicBezTo>
                  <a:pt x="153118" y="63070"/>
                  <a:pt x="156097" y="73301"/>
                  <a:pt x="157560" y="82427"/>
                </a:cubicBezTo>
                <a:cubicBezTo>
                  <a:pt x="162234" y="104582"/>
                  <a:pt x="169672" y="126078"/>
                  <a:pt x="179680" y="146380"/>
                </a:cubicBezTo>
                <a:cubicBezTo>
                  <a:pt x="186815" y="160746"/>
                  <a:pt x="196091" y="173882"/>
                  <a:pt x="204029" y="187803"/>
                </a:cubicBezTo>
                <a:cubicBezTo>
                  <a:pt x="216034" y="209762"/>
                  <a:pt x="228646" y="231347"/>
                  <a:pt x="244183" y="251042"/>
                </a:cubicBezTo>
                <a:cubicBezTo>
                  <a:pt x="255403" y="267013"/>
                  <a:pt x="267997" y="281896"/>
                  <a:pt x="280002" y="297260"/>
                </a:cubicBezTo>
                <a:cubicBezTo>
                  <a:pt x="286620" y="305958"/>
                  <a:pt x="293078" y="314835"/>
                  <a:pt x="300463" y="322945"/>
                </a:cubicBezTo>
                <a:cubicBezTo>
                  <a:pt x="313360" y="336580"/>
                  <a:pt x="325258" y="351071"/>
                  <a:pt x="337085" y="365633"/>
                </a:cubicBezTo>
                <a:cubicBezTo>
                  <a:pt x="344149" y="374492"/>
                  <a:pt x="363700" y="393403"/>
                  <a:pt x="357991" y="405292"/>
                </a:cubicBezTo>
                <a:cubicBezTo>
                  <a:pt x="352622" y="411869"/>
                  <a:pt x="331234" y="404739"/>
                  <a:pt x="322547" y="405185"/>
                </a:cubicBezTo>
                <a:cubicBezTo>
                  <a:pt x="275685" y="405006"/>
                  <a:pt x="228842" y="407609"/>
                  <a:pt x="181981" y="408054"/>
                </a:cubicBezTo>
                <a:cubicBezTo>
                  <a:pt x="153689" y="409480"/>
                  <a:pt x="125415" y="411013"/>
                  <a:pt x="97070" y="411477"/>
                </a:cubicBezTo>
                <a:cubicBezTo>
                  <a:pt x="71918" y="412172"/>
                  <a:pt x="47587" y="412154"/>
                  <a:pt x="23915" y="420727"/>
                </a:cubicBezTo>
                <a:cubicBezTo>
                  <a:pt x="18475" y="423044"/>
                  <a:pt x="10911" y="424934"/>
                  <a:pt x="9306" y="431350"/>
                </a:cubicBezTo>
                <a:cubicBezTo>
                  <a:pt x="9894" y="443310"/>
                  <a:pt x="28161" y="453987"/>
                  <a:pt x="38257" y="457979"/>
                </a:cubicBezTo>
                <a:cubicBezTo>
                  <a:pt x="71811" y="468353"/>
                  <a:pt x="107524" y="466927"/>
                  <a:pt x="142255" y="467052"/>
                </a:cubicBezTo>
                <a:cubicBezTo>
                  <a:pt x="180126" y="466481"/>
                  <a:pt x="217961" y="464200"/>
                  <a:pt x="255778" y="462097"/>
                </a:cubicBezTo>
                <a:cubicBezTo>
                  <a:pt x="283195" y="460029"/>
                  <a:pt x="310613" y="456928"/>
                  <a:pt x="338155" y="458104"/>
                </a:cubicBezTo>
                <a:cubicBezTo>
                  <a:pt x="344042" y="458871"/>
                  <a:pt x="355958" y="456928"/>
                  <a:pt x="355976" y="465448"/>
                </a:cubicBezTo>
                <a:cubicBezTo>
                  <a:pt x="355815" y="466571"/>
                  <a:pt x="355209" y="467765"/>
                  <a:pt x="354406" y="468567"/>
                </a:cubicBezTo>
                <a:cubicBezTo>
                  <a:pt x="350178" y="471989"/>
                  <a:pt x="345469" y="474841"/>
                  <a:pt x="341152" y="478156"/>
                </a:cubicBezTo>
                <a:cubicBezTo>
                  <a:pt x="330431" y="485624"/>
                  <a:pt x="321922" y="495659"/>
                  <a:pt x="311505" y="503502"/>
                </a:cubicBezTo>
                <a:cubicBezTo>
                  <a:pt x="288797" y="519579"/>
                  <a:pt x="267141" y="537082"/>
                  <a:pt x="245164" y="554140"/>
                </a:cubicBezTo>
                <a:cubicBezTo>
                  <a:pt x="229431" y="567062"/>
                  <a:pt x="214001" y="580324"/>
                  <a:pt x="198945" y="593995"/>
                </a:cubicBezTo>
                <a:cubicBezTo>
                  <a:pt x="177022" y="612246"/>
                  <a:pt x="156062" y="631817"/>
                  <a:pt x="138384" y="654258"/>
                </a:cubicBezTo>
                <a:cubicBezTo>
                  <a:pt x="132087" y="662546"/>
                  <a:pt x="126414" y="671297"/>
                  <a:pt x="120956" y="680138"/>
                </a:cubicBezTo>
                <a:cubicBezTo>
                  <a:pt x="111840" y="695235"/>
                  <a:pt x="101441" y="713059"/>
                  <a:pt x="107559" y="731133"/>
                </a:cubicBezTo>
                <a:cubicBezTo>
                  <a:pt x="109718" y="734038"/>
                  <a:pt x="114641" y="731614"/>
                  <a:pt x="117709" y="731543"/>
                </a:cubicBezTo>
                <a:cubicBezTo>
                  <a:pt x="125915" y="729778"/>
                  <a:pt x="133639" y="726463"/>
                  <a:pt x="141327" y="723201"/>
                </a:cubicBezTo>
                <a:cubicBezTo>
                  <a:pt x="159683" y="715679"/>
                  <a:pt x="176344" y="704985"/>
                  <a:pt x="192684" y="693880"/>
                </a:cubicBezTo>
                <a:cubicBezTo>
                  <a:pt x="215874" y="677554"/>
                  <a:pt x="238689" y="660692"/>
                  <a:pt x="259934" y="641888"/>
                </a:cubicBezTo>
                <a:cubicBezTo>
                  <a:pt x="270744" y="632708"/>
                  <a:pt x="280448" y="622370"/>
                  <a:pt x="290687" y="612567"/>
                </a:cubicBezTo>
                <a:cubicBezTo>
                  <a:pt x="297573" y="606222"/>
                  <a:pt x="304619" y="600037"/>
                  <a:pt x="311166" y="593335"/>
                </a:cubicBezTo>
                <a:cubicBezTo>
                  <a:pt x="338869" y="563622"/>
                  <a:pt x="368659" y="535995"/>
                  <a:pt x="399180" y="509224"/>
                </a:cubicBezTo>
                <a:cubicBezTo>
                  <a:pt x="408099" y="501363"/>
                  <a:pt x="417643" y="494234"/>
                  <a:pt x="426312" y="486088"/>
                </a:cubicBezTo>
                <a:cubicBezTo>
                  <a:pt x="430362" y="482327"/>
                  <a:pt x="438157" y="473362"/>
                  <a:pt x="442206" y="481774"/>
                </a:cubicBezTo>
                <a:cubicBezTo>
                  <a:pt x="443134" y="485999"/>
                  <a:pt x="442367" y="490473"/>
                  <a:pt x="442599" y="494786"/>
                </a:cubicBezTo>
                <a:cubicBezTo>
                  <a:pt x="442581" y="539382"/>
                  <a:pt x="442492" y="583995"/>
                  <a:pt x="443883" y="628573"/>
                </a:cubicBezTo>
                <a:cubicBezTo>
                  <a:pt x="444079" y="660746"/>
                  <a:pt x="446898" y="692793"/>
                  <a:pt x="453908" y="724235"/>
                </a:cubicBezTo>
                <a:cubicBezTo>
                  <a:pt x="457101" y="739189"/>
                  <a:pt x="460437" y="754179"/>
                  <a:pt x="465574" y="768617"/>
                </a:cubicBezTo>
                <a:cubicBezTo>
                  <a:pt x="469713" y="779186"/>
                  <a:pt x="472157" y="791663"/>
                  <a:pt x="481219" y="7992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20"/>
          <p:cNvSpPr/>
          <p:nvPr/>
        </p:nvSpPr>
        <p:spPr>
          <a:xfrm>
            <a:off x="478225" y="4486942"/>
            <a:ext cx="436662" cy="395016"/>
          </a:xfrm>
          <a:custGeom>
            <a:avLst/>
            <a:gdLst/>
            <a:ahLst/>
            <a:cxnLst/>
            <a:rect l="l" t="t" r="r" b="b"/>
            <a:pathLst>
              <a:path w="873324" h="790031" extrusionOk="0">
                <a:moveTo>
                  <a:pt x="861698" y="386531"/>
                </a:moveTo>
                <a:cubicBezTo>
                  <a:pt x="880357" y="398473"/>
                  <a:pt x="875237" y="414390"/>
                  <a:pt x="855722" y="420343"/>
                </a:cubicBezTo>
                <a:cubicBezTo>
                  <a:pt x="841095" y="424941"/>
                  <a:pt x="826788" y="430716"/>
                  <a:pt x="811715" y="433782"/>
                </a:cubicBezTo>
                <a:cubicBezTo>
                  <a:pt x="796981" y="436563"/>
                  <a:pt x="781907" y="436402"/>
                  <a:pt x="767048" y="438292"/>
                </a:cubicBezTo>
                <a:cubicBezTo>
                  <a:pt x="748496" y="440805"/>
                  <a:pt x="729784" y="439896"/>
                  <a:pt x="711142" y="440538"/>
                </a:cubicBezTo>
                <a:cubicBezTo>
                  <a:pt x="688113" y="442070"/>
                  <a:pt x="665155" y="440021"/>
                  <a:pt x="642180" y="438862"/>
                </a:cubicBezTo>
                <a:cubicBezTo>
                  <a:pt x="631280" y="438702"/>
                  <a:pt x="620274" y="437632"/>
                  <a:pt x="609428" y="438630"/>
                </a:cubicBezTo>
                <a:cubicBezTo>
                  <a:pt x="599492" y="442534"/>
                  <a:pt x="609143" y="452141"/>
                  <a:pt x="614066" y="456062"/>
                </a:cubicBezTo>
                <a:cubicBezTo>
                  <a:pt x="621095" y="461837"/>
                  <a:pt x="628872" y="466614"/>
                  <a:pt x="635722" y="472603"/>
                </a:cubicBezTo>
                <a:cubicBezTo>
                  <a:pt x="644516" y="480517"/>
                  <a:pt x="652544" y="489251"/>
                  <a:pt x="661623" y="496844"/>
                </a:cubicBezTo>
                <a:cubicBezTo>
                  <a:pt x="676286" y="508875"/>
                  <a:pt x="690093" y="522510"/>
                  <a:pt x="702955" y="536591"/>
                </a:cubicBezTo>
                <a:cubicBezTo>
                  <a:pt x="714799" y="550351"/>
                  <a:pt x="725003" y="565431"/>
                  <a:pt x="735813" y="579993"/>
                </a:cubicBezTo>
                <a:cubicBezTo>
                  <a:pt x="744696" y="593503"/>
                  <a:pt x="751707" y="608101"/>
                  <a:pt x="759038" y="622485"/>
                </a:cubicBezTo>
                <a:cubicBezTo>
                  <a:pt x="761803" y="628064"/>
                  <a:pt x="764354" y="633768"/>
                  <a:pt x="765496" y="639935"/>
                </a:cubicBezTo>
                <a:cubicBezTo>
                  <a:pt x="766959" y="644391"/>
                  <a:pt x="764640" y="648491"/>
                  <a:pt x="761018" y="651093"/>
                </a:cubicBezTo>
                <a:cubicBezTo>
                  <a:pt x="742930" y="660433"/>
                  <a:pt x="718742" y="640594"/>
                  <a:pt x="704150" y="630684"/>
                </a:cubicBezTo>
                <a:cubicBezTo>
                  <a:pt x="690022" y="619455"/>
                  <a:pt x="677125" y="606658"/>
                  <a:pt x="664620" y="593664"/>
                </a:cubicBezTo>
                <a:cubicBezTo>
                  <a:pt x="658305" y="586427"/>
                  <a:pt x="652401" y="578799"/>
                  <a:pt x="645676" y="571918"/>
                </a:cubicBezTo>
                <a:cubicBezTo>
                  <a:pt x="635793" y="562080"/>
                  <a:pt x="625857" y="552348"/>
                  <a:pt x="616921" y="541635"/>
                </a:cubicBezTo>
                <a:cubicBezTo>
                  <a:pt x="608465" y="532082"/>
                  <a:pt x="598904" y="523633"/>
                  <a:pt x="590056" y="514454"/>
                </a:cubicBezTo>
                <a:cubicBezTo>
                  <a:pt x="578301" y="501710"/>
                  <a:pt x="565279" y="490320"/>
                  <a:pt x="552578" y="478556"/>
                </a:cubicBezTo>
                <a:cubicBezTo>
                  <a:pt x="547797" y="474136"/>
                  <a:pt x="543337" y="469377"/>
                  <a:pt x="538717" y="464796"/>
                </a:cubicBezTo>
                <a:cubicBezTo>
                  <a:pt x="534864" y="461659"/>
                  <a:pt x="530173" y="464903"/>
                  <a:pt x="529495" y="469252"/>
                </a:cubicBezTo>
                <a:cubicBezTo>
                  <a:pt x="525089" y="504561"/>
                  <a:pt x="524126" y="540210"/>
                  <a:pt x="521093" y="575679"/>
                </a:cubicBezTo>
                <a:cubicBezTo>
                  <a:pt x="517008" y="627013"/>
                  <a:pt x="506680" y="677668"/>
                  <a:pt x="494692" y="727683"/>
                </a:cubicBezTo>
                <a:cubicBezTo>
                  <a:pt x="491321" y="742370"/>
                  <a:pt x="487129" y="756861"/>
                  <a:pt x="482170" y="771102"/>
                </a:cubicBezTo>
                <a:cubicBezTo>
                  <a:pt x="479833" y="777946"/>
                  <a:pt x="476479" y="784363"/>
                  <a:pt x="471966" y="790031"/>
                </a:cubicBezTo>
                <a:cubicBezTo>
                  <a:pt x="462904" y="782402"/>
                  <a:pt x="460461" y="769926"/>
                  <a:pt x="456286" y="759338"/>
                </a:cubicBezTo>
                <a:cubicBezTo>
                  <a:pt x="451149" y="744919"/>
                  <a:pt x="447831" y="729911"/>
                  <a:pt x="444620" y="714956"/>
                </a:cubicBezTo>
                <a:cubicBezTo>
                  <a:pt x="437592" y="683515"/>
                  <a:pt x="434773" y="651467"/>
                  <a:pt x="434595" y="619295"/>
                </a:cubicBezTo>
                <a:cubicBezTo>
                  <a:pt x="433204" y="574717"/>
                  <a:pt x="433275" y="530103"/>
                  <a:pt x="433311" y="485508"/>
                </a:cubicBezTo>
                <a:cubicBezTo>
                  <a:pt x="433079" y="481194"/>
                  <a:pt x="433846" y="476720"/>
                  <a:pt x="432918" y="472496"/>
                </a:cubicBezTo>
                <a:cubicBezTo>
                  <a:pt x="428887" y="464083"/>
                  <a:pt x="421074" y="473066"/>
                  <a:pt x="417024" y="476809"/>
                </a:cubicBezTo>
                <a:cubicBezTo>
                  <a:pt x="408355" y="484955"/>
                  <a:pt x="398811" y="492085"/>
                  <a:pt x="389892" y="499945"/>
                </a:cubicBezTo>
                <a:cubicBezTo>
                  <a:pt x="359353" y="526717"/>
                  <a:pt x="329581" y="554344"/>
                  <a:pt x="301878" y="584057"/>
                </a:cubicBezTo>
                <a:cubicBezTo>
                  <a:pt x="295331" y="590758"/>
                  <a:pt x="288303" y="596943"/>
                  <a:pt x="281400" y="603289"/>
                </a:cubicBezTo>
                <a:cubicBezTo>
                  <a:pt x="271178" y="613074"/>
                  <a:pt x="261474" y="623430"/>
                  <a:pt x="250664" y="632609"/>
                </a:cubicBezTo>
                <a:cubicBezTo>
                  <a:pt x="229419" y="651414"/>
                  <a:pt x="206603" y="668293"/>
                  <a:pt x="183414" y="684602"/>
                </a:cubicBezTo>
                <a:cubicBezTo>
                  <a:pt x="167074" y="695706"/>
                  <a:pt x="150413" y="706419"/>
                  <a:pt x="132057" y="713940"/>
                </a:cubicBezTo>
                <a:cubicBezTo>
                  <a:pt x="124369" y="717202"/>
                  <a:pt x="116645" y="720500"/>
                  <a:pt x="108439" y="722282"/>
                </a:cubicBezTo>
                <a:cubicBezTo>
                  <a:pt x="105353" y="722353"/>
                  <a:pt x="100448" y="724795"/>
                  <a:pt x="98289" y="721872"/>
                </a:cubicBezTo>
                <a:cubicBezTo>
                  <a:pt x="92153" y="703798"/>
                  <a:pt x="102570" y="685974"/>
                  <a:pt x="111686" y="670877"/>
                </a:cubicBezTo>
                <a:cubicBezTo>
                  <a:pt x="117144" y="662037"/>
                  <a:pt x="122817" y="653285"/>
                  <a:pt x="129114" y="644997"/>
                </a:cubicBezTo>
                <a:cubicBezTo>
                  <a:pt x="146809" y="622557"/>
                  <a:pt x="167769" y="602986"/>
                  <a:pt x="189675" y="584734"/>
                </a:cubicBezTo>
                <a:cubicBezTo>
                  <a:pt x="204748" y="571063"/>
                  <a:pt x="220161" y="557802"/>
                  <a:pt x="235894" y="544879"/>
                </a:cubicBezTo>
                <a:cubicBezTo>
                  <a:pt x="257889" y="527822"/>
                  <a:pt x="279544" y="510319"/>
                  <a:pt x="302235" y="494241"/>
                </a:cubicBezTo>
                <a:cubicBezTo>
                  <a:pt x="312652" y="486399"/>
                  <a:pt x="321161" y="476364"/>
                  <a:pt x="331882" y="468896"/>
                </a:cubicBezTo>
                <a:cubicBezTo>
                  <a:pt x="336217" y="465580"/>
                  <a:pt x="340908" y="462728"/>
                  <a:pt x="345136" y="459306"/>
                </a:cubicBezTo>
                <a:cubicBezTo>
                  <a:pt x="345939" y="458504"/>
                  <a:pt x="346545" y="457310"/>
                  <a:pt x="346706" y="456187"/>
                </a:cubicBezTo>
                <a:cubicBezTo>
                  <a:pt x="346670" y="447667"/>
                  <a:pt x="334772" y="449610"/>
                  <a:pt x="328885" y="448844"/>
                </a:cubicBezTo>
                <a:cubicBezTo>
                  <a:pt x="301343" y="447667"/>
                  <a:pt x="273925" y="450769"/>
                  <a:pt x="246508" y="452836"/>
                </a:cubicBezTo>
                <a:cubicBezTo>
                  <a:pt x="208691" y="454939"/>
                  <a:pt x="170855" y="457221"/>
                  <a:pt x="132985" y="457791"/>
                </a:cubicBezTo>
                <a:cubicBezTo>
                  <a:pt x="98253" y="457666"/>
                  <a:pt x="62523" y="459092"/>
                  <a:pt x="28987" y="448719"/>
                </a:cubicBezTo>
                <a:cubicBezTo>
                  <a:pt x="18837" y="444762"/>
                  <a:pt x="571" y="434085"/>
                  <a:pt x="0" y="422125"/>
                </a:cubicBezTo>
                <a:cubicBezTo>
                  <a:pt x="1623" y="415709"/>
                  <a:pt x="9187" y="413819"/>
                  <a:pt x="14610" y="411502"/>
                </a:cubicBezTo>
                <a:cubicBezTo>
                  <a:pt x="38281" y="402929"/>
                  <a:pt x="62613" y="402947"/>
                  <a:pt x="87765" y="402252"/>
                </a:cubicBezTo>
                <a:cubicBezTo>
                  <a:pt x="116092" y="401788"/>
                  <a:pt x="144383" y="400255"/>
                  <a:pt x="172675" y="398829"/>
                </a:cubicBezTo>
                <a:cubicBezTo>
                  <a:pt x="219536" y="398402"/>
                  <a:pt x="266362" y="395781"/>
                  <a:pt x="313223" y="395960"/>
                </a:cubicBezTo>
                <a:cubicBezTo>
                  <a:pt x="321910" y="395514"/>
                  <a:pt x="343298" y="402644"/>
                  <a:pt x="348668" y="396084"/>
                </a:cubicBezTo>
                <a:cubicBezTo>
                  <a:pt x="354376" y="384178"/>
                  <a:pt x="334825" y="365284"/>
                  <a:pt x="327761" y="356426"/>
                </a:cubicBezTo>
                <a:cubicBezTo>
                  <a:pt x="315934" y="341882"/>
                  <a:pt x="304036" y="327391"/>
                  <a:pt x="291157" y="313737"/>
                </a:cubicBezTo>
                <a:cubicBezTo>
                  <a:pt x="283772" y="305627"/>
                  <a:pt x="277315" y="296751"/>
                  <a:pt x="270697" y="288053"/>
                </a:cubicBezTo>
                <a:cubicBezTo>
                  <a:pt x="258691" y="272689"/>
                  <a:pt x="246097" y="257806"/>
                  <a:pt x="234877" y="241835"/>
                </a:cubicBezTo>
                <a:cubicBezTo>
                  <a:pt x="219340" y="222140"/>
                  <a:pt x="206728" y="200555"/>
                  <a:pt x="194723" y="178596"/>
                </a:cubicBezTo>
                <a:cubicBezTo>
                  <a:pt x="186803" y="164675"/>
                  <a:pt x="177509" y="151539"/>
                  <a:pt x="170374" y="137173"/>
                </a:cubicBezTo>
                <a:cubicBezTo>
                  <a:pt x="160367" y="116871"/>
                  <a:pt x="152928" y="95375"/>
                  <a:pt x="148254" y="73220"/>
                </a:cubicBezTo>
                <a:cubicBezTo>
                  <a:pt x="146792" y="64094"/>
                  <a:pt x="143813" y="53863"/>
                  <a:pt x="148575" y="45254"/>
                </a:cubicBezTo>
                <a:cubicBezTo>
                  <a:pt x="166325" y="38160"/>
                  <a:pt x="190317" y="52259"/>
                  <a:pt x="204570" y="63007"/>
                </a:cubicBezTo>
                <a:cubicBezTo>
                  <a:pt x="227278" y="81169"/>
                  <a:pt x="245634" y="104162"/>
                  <a:pt x="262901" y="127387"/>
                </a:cubicBezTo>
                <a:cubicBezTo>
                  <a:pt x="271981" y="142858"/>
                  <a:pt x="282113" y="157599"/>
                  <a:pt x="292816" y="172001"/>
                </a:cubicBezTo>
                <a:cubicBezTo>
                  <a:pt x="311047" y="200573"/>
                  <a:pt x="329706" y="229145"/>
                  <a:pt x="345100" y="259410"/>
                </a:cubicBezTo>
                <a:cubicBezTo>
                  <a:pt x="353306" y="276663"/>
                  <a:pt x="363206" y="292990"/>
                  <a:pt x="373160" y="309264"/>
                </a:cubicBezTo>
                <a:cubicBezTo>
                  <a:pt x="379278" y="318318"/>
                  <a:pt x="383381" y="329066"/>
                  <a:pt x="391301" y="336748"/>
                </a:cubicBezTo>
                <a:cubicBezTo>
                  <a:pt x="394120" y="338923"/>
                  <a:pt x="398490" y="337033"/>
                  <a:pt x="398669" y="333415"/>
                </a:cubicBezTo>
                <a:cubicBezTo>
                  <a:pt x="401255" y="332239"/>
                  <a:pt x="400328" y="329155"/>
                  <a:pt x="400702" y="326874"/>
                </a:cubicBezTo>
                <a:cubicBezTo>
                  <a:pt x="401130" y="321366"/>
                  <a:pt x="401826" y="315876"/>
                  <a:pt x="402522" y="310386"/>
                </a:cubicBezTo>
                <a:cubicBezTo>
                  <a:pt x="404591" y="293026"/>
                  <a:pt x="407731" y="275826"/>
                  <a:pt x="410371" y="258572"/>
                </a:cubicBezTo>
                <a:cubicBezTo>
                  <a:pt x="412886" y="240409"/>
                  <a:pt x="417078" y="222514"/>
                  <a:pt x="419272" y="204316"/>
                </a:cubicBezTo>
                <a:cubicBezTo>
                  <a:pt x="424641" y="170200"/>
                  <a:pt x="432383" y="136460"/>
                  <a:pt x="439697" y="102719"/>
                </a:cubicBezTo>
                <a:cubicBezTo>
                  <a:pt x="447189" y="74878"/>
                  <a:pt x="456679" y="31405"/>
                  <a:pt x="478495" y="12101"/>
                </a:cubicBezTo>
                <a:cubicBezTo>
                  <a:pt x="489608" y="1621"/>
                  <a:pt x="512709" y="-7327"/>
                  <a:pt x="522609" y="8911"/>
                </a:cubicBezTo>
                <a:cubicBezTo>
                  <a:pt x="525624" y="18518"/>
                  <a:pt x="524589" y="29301"/>
                  <a:pt x="524946" y="39319"/>
                </a:cubicBezTo>
                <a:cubicBezTo>
                  <a:pt x="525214" y="61581"/>
                  <a:pt x="521717" y="83629"/>
                  <a:pt x="519577" y="105749"/>
                </a:cubicBezTo>
                <a:cubicBezTo>
                  <a:pt x="517722" y="124161"/>
                  <a:pt x="515367" y="142502"/>
                  <a:pt x="511978" y="160682"/>
                </a:cubicBezTo>
                <a:cubicBezTo>
                  <a:pt x="505645" y="201250"/>
                  <a:pt x="498742" y="241782"/>
                  <a:pt x="493961" y="282563"/>
                </a:cubicBezTo>
                <a:cubicBezTo>
                  <a:pt x="492391" y="295129"/>
                  <a:pt x="491267" y="307731"/>
                  <a:pt x="490572" y="320386"/>
                </a:cubicBezTo>
                <a:cubicBezTo>
                  <a:pt x="490536" y="322774"/>
                  <a:pt x="489840" y="325483"/>
                  <a:pt x="490286" y="327907"/>
                </a:cubicBezTo>
                <a:cubicBezTo>
                  <a:pt x="491089" y="330813"/>
                  <a:pt x="494657" y="332346"/>
                  <a:pt x="497315" y="330831"/>
                </a:cubicBezTo>
                <a:cubicBezTo>
                  <a:pt x="501667" y="328050"/>
                  <a:pt x="504967" y="323808"/>
                  <a:pt x="508999" y="320564"/>
                </a:cubicBezTo>
                <a:cubicBezTo>
                  <a:pt x="521022" y="311082"/>
                  <a:pt x="531939" y="300387"/>
                  <a:pt x="541982" y="288855"/>
                </a:cubicBezTo>
                <a:cubicBezTo>
                  <a:pt x="551704" y="278357"/>
                  <a:pt x="562442" y="268892"/>
                  <a:pt x="571825" y="258091"/>
                </a:cubicBezTo>
                <a:cubicBezTo>
                  <a:pt x="583723" y="243742"/>
                  <a:pt x="597923" y="231747"/>
                  <a:pt x="611355" y="218931"/>
                </a:cubicBezTo>
                <a:cubicBezTo>
                  <a:pt x="618294" y="212069"/>
                  <a:pt x="625412" y="205349"/>
                  <a:pt x="632761" y="198933"/>
                </a:cubicBezTo>
                <a:cubicBezTo>
                  <a:pt x="651348" y="182356"/>
                  <a:pt x="670864" y="165655"/>
                  <a:pt x="690218" y="149810"/>
                </a:cubicBezTo>
                <a:cubicBezTo>
                  <a:pt x="707611" y="135800"/>
                  <a:pt x="725181" y="121487"/>
                  <a:pt x="745731" y="112272"/>
                </a:cubicBezTo>
                <a:cubicBezTo>
                  <a:pt x="763052" y="104020"/>
                  <a:pt x="789863" y="99671"/>
                  <a:pt x="794233" y="124535"/>
                </a:cubicBezTo>
                <a:cubicBezTo>
                  <a:pt x="793573" y="140613"/>
                  <a:pt x="783637" y="154141"/>
                  <a:pt x="774290" y="166778"/>
                </a:cubicBezTo>
                <a:cubicBezTo>
                  <a:pt x="762053" y="183016"/>
                  <a:pt x="746230" y="195582"/>
                  <a:pt x="730675" y="208433"/>
                </a:cubicBezTo>
                <a:cubicBezTo>
                  <a:pt x="718171" y="220108"/>
                  <a:pt x="705327" y="231408"/>
                  <a:pt x="692733" y="242976"/>
                </a:cubicBezTo>
                <a:cubicBezTo>
                  <a:pt x="680514" y="255168"/>
                  <a:pt x="667118" y="266094"/>
                  <a:pt x="654452" y="277804"/>
                </a:cubicBezTo>
                <a:cubicBezTo>
                  <a:pt x="641876" y="290299"/>
                  <a:pt x="628284" y="301367"/>
                  <a:pt x="615333" y="313559"/>
                </a:cubicBezTo>
                <a:cubicBezTo>
                  <a:pt x="608768" y="320011"/>
                  <a:pt x="602097" y="326410"/>
                  <a:pt x="595211" y="332542"/>
                </a:cubicBezTo>
                <a:cubicBezTo>
                  <a:pt x="588968" y="338156"/>
                  <a:pt x="582742" y="343807"/>
                  <a:pt x="576998" y="349956"/>
                </a:cubicBezTo>
                <a:cubicBezTo>
                  <a:pt x="574519" y="352843"/>
                  <a:pt x="570380" y="356069"/>
                  <a:pt x="572235" y="360329"/>
                </a:cubicBezTo>
                <a:cubicBezTo>
                  <a:pt x="575999" y="367530"/>
                  <a:pt x="594319" y="363645"/>
                  <a:pt x="601597" y="364001"/>
                </a:cubicBezTo>
                <a:cubicBezTo>
                  <a:pt x="633581" y="363003"/>
                  <a:pt x="665583" y="364304"/>
                  <a:pt x="697532" y="365908"/>
                </a:cubicBezTo>
                <a:cubicBezTo>
                  <a:pt x="729534" y="368493"/>
                  <a:pt x="761625" y="371808"/>
                  <a:pt x="793627" y="374624"/>
                </a:cubicBezTo>
                <a:cubicBezTo>
                  <a:pt x="802635" y="375498"/>
                  <a:pt x="811626" y="376585"/>
                  <a:pt x="820598" y="377654"/>
                </a:cubicBezTo>
                <a:cubicBezTo>
                  <a:pt x="834441" y="379722"/>
                  <a:pt x="848979" y="380453"/>
                  <a:pt x="861698" y="38653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20"/>
          <p:cNvSpPr/>
          <p:nvPr/>
        </p:nvSpPr>
        <p:spPr>
          <a:xfrm rot="779677">
            <a:off x="-186451" y="2620203"/>
            <a:ext cx="552759" cy="501189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1069233" y="474539"/>
                </a:moveTo>
                <a:cubicBezTo>
                  <a:pt x="1031407" y="466062"/>
                  <a:pt x="992475" y="464450"/>
                  <a:pt x="954052" y="460277"/>
                </a:cubicBezTo>
                <a:cubicBezTo>
                  <a:pt x="881515" y="452528"/>
                  <a:pt x="808513" y="448400"/>
                  <a:pt x="735578" y="451601"/>
                </a:cubicBezTo>
                <a:cubicBezTo>
                  <a:pt x="762335" y="425461"/>
                  <a:pt x="790174" y="400382"/>
                  <a:pt x="817948" y="375280"/>
                </a:cubicBezTo>
                <a:cubicBezTo>
                  <a:pt x="831956" y="361570"/>
                  <a:pt x="846892" y="348853"/>
                  <a:pt x="861497" y="335762"/>
                </a:cubicBezTo>
                <a:cubicBezTo>
                  <a:pt x="875350" y="322758"/>
                  <a:pt x="889049" y="309600"/>
                  <a:pt x="903477" y="297215"/>
                </a:cubicBezTo>
                <a:cubicBezTo>
                  <a:pt x="916513" y="285227"/>
                  <a:pt x="929284" y="272952"/>
                  <a:pt x="943403" y="262222"/>
                </a:cubicBezTo>
                <a:cubicBezTo>
                  <a:pt x="962272" y="246768"/>
                  <a:pt x="978909" y="228135"/>
                  <a:pt x="991901" y="207493"/>
                </a:cubicBezTo>
                <a:cubicBezTo>
                  <a:pt x="1000562" y="192237"/>
                  <a:pt x="1010969" y="174200"/>
                  <a:pt x="1004849" y="156252"/>
                </a:cubicBezTo>
                <a:cubicBezTo>
                  <a:pt x="1000187" y="143712"/>
                  <a:pt x="988520" y="133247"/>
                  <a:pt x="975043" y="131437"/>
                </a:cubicBezTo>
                <a:cubicBezTo>
                  <a:pt x="951092" y="128721"/>
                  <a:pt x="928400" y="139959"/>
                  <a:pt x="908360" y="151858"/>
                </a:cubicBezTo>
                <a:cubicBezTo>
                  <a:pt x="879460" y="170248"/>
                  <a:pt x="853741" y="192944"/>
                  <a:pt x="827360" y="214646"/>
                </a:cubicBezTo>
                <a:cubicBezTo>
                  <a:pt x="795101" y="242000"/>
                  <a:pt x="764301" y="271053"/>
                  <a:pt x="733434" y="299974"/>
                </a:cubicBezTo>
                <a:cubicBezTo>
                  <a:pt x="716974" y="316179"/>
                  <a:pt x="702524" y="334305"/>
                  <a:pt x="685577" y="350068"/>
                </a:cubicBezTo>
                <a:cubicBezTo>
                  <a:pt x="677335" y="358170"/>
                  <a:pt x="669690" y="366868"/>
                  <a:pt x="661803" y="375302"/>
                </a:cubicBezTo>
                <a:cubicBezTo>
                  <a:pt x="652368" y="385546"/>
                  <a:pt x="641343" y="393979"/>
                  <a:pt x="630936" y="403141"/>
                </a:cubicBezTo>
                <a:cubicBezTo>
                  <a:pt x="637078" y="313000"/>
                  <a:pt x="658466" y="224426"/>
                  <a:pt x="667393" y="134594"/>
                </a:cubicBezTo>
                <a:cubicBezTo>
                  <a:pt x="671458" y="100175"/>
                  <a:pt x="675192" y="65536"/>
                  <a:pt x="672231" y="30875"/>
                </a:cubicBezTo>
                <a:cubicBezTo>
                  <a:pt x="671966" y="5817"/>
                  <a:pt x="645033" y="-5221"/>
                  <a:pt x="623645" y="2351"/>
                </a:cubicBezTo>
                <a:cubicBezTo>
                  <a:pt x="602942" y="8709"/>
                  <a:pt x="586326" y="24980"/>
                  <a:pt x="576472" y="43922"/>
                </a:cubicBezTo>
                <a:cubicBezTo>
                  <a:pt x="548986" y="99049"/>
                  <a:pt x="540170" y="161064"/>
                  <a:pt x="527532" y="220761"/>
                </a:cubicBezTo>
                <a:cubicBezTo>
                  <a:pt x="522538" y="243302"/>
                  <a:pt x="519798" y="266218"/>
                  <a:pt x="516307" y="289024"/>
                </a:cubicBezTo>
                <a:cubicBezTo>
                  <a:pt x="509370" y="330772"/>
                  <a:pt x="502122" y="372719"/>
                  <a:pt x="499604" y="415019"/>
                </a:cubicBezTo>
                <a:cubicBezTo>
                  <a:pt x="487297" y="395657"/>
                  <a:pt x="475763" y="375699"/>
                  <a:pt x="463987" y="355940"/>
                </a:cubicBezTo>
                <a:cubicBezTo>
                  <a:pt x="451481" y="333642"/>
                  <a:pt x="441030" y="310196"/>
                  <a:pt x="427685" y="288362"/>
                </a:cubicBezTo>
                <a:cubicBezTo>
                  <a:pt x="406960" y="255180"/>
                  <a:pt x="387317" y="221313"/>
                  <a:pt x="363565" y="190162"/>
                </a:cubicBezTo>
                <a:cubicBezTo>
                  <a:pt x="355964" y="178638"/>
                  <a:pt x="349645" y="166319"/>
                  <a:pt x="341249" y="155324"/>
                </a:cubicBezTo>
                <a:cubicBezTo>
                  <a:pt x="332809" y="144131"/>
                  <a:pt x="323728" y="133424"/>
                  <a:pt x="314757" y="122672"/>
                </a:cubicBezTo>
                <a:cubicBezTo>
                  <a:pt x="292685" y="96996"/>
                  <a:pt x="267629" y="71740"/>
                  <a:pt x="235326" y="59531"/>
                </a:cubicBezTo>
                <a:cubicBezTo>
                  <a:pt x="222975" y="54520"/>
                  <a:pt x="209232" y="51826"/>
                  <a:pt x="196063" y="54961"/>
                </a:cubicBezTo>
                <a:cubicBezTo>
                  <a:pt x="176399" y="60061"/>
                  <a:pt x="180597" y="86046"/>
                  <a:pt x="183403" y="101412"/>
                </a:cubicBezTo>
                <a:cubicBezTo>
                  <a:pt x="192130" y="147443"/>
                  <a:pt x="211751" y="190515"/>
                  <a:pt x="237536" y="229416"/>
                </a:cubicBezTo>
                <a:cubicBezTo>
                  <a:pt x="247898" y="246371"/>
                  <a:pt x="256714" y="264253"/>
                  <a:pt x="267342" y="281076"/>
                </a:cubicBezTo>
                <a:cubicBezTo>
                  <a:pt x="281703" y="303220"/>
                  <a:pt x="297811" y="324259"/>
                  <a:pt x="313807" y="345255"/>
                </a:cubicBezTo>
                <a:cubicBezTo>
                  <a:pt x="336521" y="373006"/>
                  <a:pt x="357268" y="402280"/>
                  <a:pt x="382213" y="428155"/>
                </a:cubicBezTo>
                <a:cubicBezTo>
                  <a:pt x="393680" y="441467"/>
                  <a:pt x="404308" y="455442"/>
                  <a:pt x="415908" y="468622"/>
                </a:cubicBezTo>
                <a:cubicBezTo>
                  <a:pt x="422514" y="476416"/>
                  <a:pt x="429496" y="484341"/>
                  <a:pt x="432811" y="494166"/>
                </a:cubicBezTo>
                <a:cubicBezTo>
                  <a:pt x="396707" y="488205"/>
                  <a:pt x="360229" y="491141"/>
                  <a:pt x="323838" y="491671"/>
                </a:cubicBezTo>
                <a:cubicBezTo>
                  <a:pt x="277218" y="493327"/>
                  <a:pt x="230531" y="493106"/>
                  <a:pt x="183977" y="496241"/>
                </a:cubicBezTo>
                <a:cubicBezTo>
                  <a:pt x="160932" y="497477"/>
                  <a:pt x="137821" y="497654"/>
                  <a:pt x="114732" y="498449"/>
                </a:cubicBezTo>
                <a:cubicBezTo>
                  <a:pt x="79446" y="499398"/>
                  <a:pt x="41752" y="499796"/>
                  <a:pt x="10289" y="517744"/>
                </a:cubicBezTo>
                <a:cubicBezTo>
                  <a:pt x="-20379" y="541146"/>
                  <a:pt x="25071" y="573247"/>
                  <a:pt x="48204" y="579561"/>
                </a:cubicBezTo>
                <a:cubicBezTo>
                  <a:pt x="70387" y="586316"/>
                  <a:pt x="93786" y="587641"/>
                  <a:pt x="116787" y="589230"/>
                </a:cubicBezTo>
                <a:cubicBezTo>
                  <a:pt x="152006" y="590754"/>
                  <a:pt x="187336" y="590025"/>
                  <a:pt x="222533" y="588568"/>
                </a:cubicBezTo>
                <a:cubicBezTo>
                  <a:pt x="258062" y="586868"/>
                  <a:pt x="293612" y="585522"/>
                  <a:pt x="329075" y="582872"/>
                </a:cubicBezTo>
                <a:cubicBezTo>
                  <a:pt x="359809" y="580267"/>
                  <a:pt x="390609" y="577463"/>
                  <a:pt x="421476" y="578942"/>
                </a:cubicBezTo>
                <a:cubicBezTo>
                  <a:pt x="408506" y="587619"/>
                  <a:pt x="397238" y="598371"/>
                  <a:pt x="385903" y="608968"/>
                </a:cubicBezTo>
                <a:cubicBezTo>
                  <a:pt x="335306" y="646852"/>
                  <a:pt x="284686" y="684913"/>
                  <a:pt x="238132" y="727809"/>
                </a:cubicBezTo>
                <a:cubicBezTo>
                  <a:pt x="200946" y="758629"/>
                  <a:pt x="165793" y="793004"/>
                  <a:pt x="141025" y="834840"/>
                </a:cubicBezTo>
                <a:cubicBezTo>
                  <a:pt x="128143" y="855438"/>
                  <a:pt x="115395" y="878928"/>
                  <a:pt x="120742" y="904008"/>
                </a:cubicBezTo>
                <a:cubicBezTo>
                  <a:pt x="123835" y="923723"/>
                  <a:pt x="142682" y="919020"/>
                  <a:pt x="156668" y="915024"/>
                </a:cubicBezTo>
                <a:cubicBezTo>
                  <a:pt x="178233" y="907783"/>
                  <a:pt x="199090" y="898069"/>
                  <a:pt x="218490" y="886169"/>
                </a:cubicBezTo>
                <a:cubicBezTo>
                  <a:pt x="273197" y="851552"/>
                  <a:pt x="324391" y="811350"/>
                  <a:pt x="369774" y="765164"/>
                </a:cubicBezTo>
                <a:cubicBezTo>
                  <a:pt x="396133" y="741784"/>
                  <a:pt x="419068" y="714960"/>
                  <a:pt x="444985" y="691117"/>
                </a:cubicBezTo>
                <a:cubicBezTo>
                  <a:pt x="473863" y="662284"/>
                  <a:pt x="506144" y="636586"/>
                  <a:pt x="536745" y="609453"/>
                </a:cubicBezTo>
                <a:cubicBezTo>
                  <a:pt x="536635" y="670696"/>
                  <a:pt x="536701" y="731960"/>
                  <a:pt x="538734" y="793180"/>
                </a:cubicBezTo>
                <a:cubicBezTo>
                  <a:pt x="538999" y="840359"/>
                  <a:pt x="547130" y="887008"/>
                  <a:pt x="558730" y="932620"/>
                </a:cubicBezTo>
                <a:cubicBezTo>
                  <a:pt x="564629" y="950988"/>
                  <a:pt x="574749" y="995121"/>
                  <a:pt x="593971" y="1001435"/>
                </a:cubicBezTo>
                <a:cubicBezTo>
                  <a:pt x="620573" y="1009051"/>
                  <a:pt x="643177" y="877493"/>
                  <a:pt x="648811" y="855394"/>
                </a:cubicBezTo>
                <a:cubicBezTo>
                  <a:pt x="657936" y="810754"/>
                  <a:pt x="665448" y="765782"/>
                  <a:pt x="668718" y="720303"/>
                </a:cubicBezTo>
                <a:cubicBezTo>
                  <a:pt x="671723" y="680895"/>
                  <a:pt x="673557" y="641620"/>
                  <a:pt x="677556" y="602212"/>
                </a:cubicBezTo>
                <a:cubicBezTo>
                  <a:pt x="690902" y="615878"/>
                  <a:pt x="705639" y="628042"/>
                  <a:pt x="719294" y="641377"/>
                </a:cubicBezTo>
                <a:cubicBezTo>
                  <a:pt x="731380" y="653608"/>
                  <a:pt x="743222" y="666081"/>
                  <a:pt x="755706" y="677937"/>
                </a:cubicBezTo>
                <a:cubicBezTo>
                  <a:pt x="770753" y="693258"/>
                  <a:pt x="784186" y="710081"/>
                  <a:pt x="800006" y="724674"/>
                </a:cubicBezTo>
                <a:cubicBezTo>
                  <a:pt x="810281" y="734830"/>
                  <a:pt x="818301" y="745714"/>
                  <a:pt x="828332" y="756686"/>
                </a:cubicBezTo>
                <a:cubicBezTo>
                  <a:pt x="840286" y="769337"/>
                  <a:pt x="853056" y="781170"/>
                  <a:pt x="865916" y="792871"/>
                </a:cubicBezTo>
                <a:cubicBezTo>
                  <a:pt x="888806" y="810974"/>
                  <a:pt x="925462" y="841264"/>
                  <a:pt x="956173" y="829806"/>
                </a:cubicBezTo>
                <a:cubicBezTo>
                  <a:pt x="979837" y="818547"/>
                  <a:pt x="970999" y="795057"/>
                  <a:pt x="961565" y="776887"/>
                </a:cubicBezTo>
                <a:cubicBezTo>
                  <a:pt x="952660" y="759424"/>
                  <a:pt x="943999" y="741409"/>
                  <a:pt x="933173" y="724785"/>
                </a:cubicBezTo>
                <a:cubicBezTo>
                  <a:pt x="924423" y="711936"/>
                  <a:pt x="914657" y="699815"/>
                  <a:pt x="905687" y="687099"/>
                </a:cubicBezTo>
                <a:cubicBezTo>
                  <a:pt x="884829" y="659061"/>
                  <a:pt x="858845" y="635328"/>
                  <a:pt x="832265" y="612831"/>
                </a:cubicBezTo>
                <a:cubicBezTo>
                  <a:pt x="823515" y="604905"/>
                  <a:pt x="815473" y="596273"/>
                  <a:pt x="806635" y="588458"/>
                </a:cubicBezTo>
                <a:cubicBezTo>
                  <a:pt x="797466" y="580091"/>
                  <a:pt x="786440" y="574063"/>
                  <a:pt x="777293" y="565696"/>
                </a:cubicBezTo>
                <a:cubicBezTo>
                  <a:pt x="813595" y="565453"/>
                  <a:pt x="849720" y="570664"/>
                  <a:pt x="886022" y="568765"/>
                </a:cubicBezTo>
                <a:cubicBezTo>
                  <a:pt x="914326" y="567639"/>
                  <a:pt x="942718" y="568875"/>
                  <a:pt x="970822" y="564769"/>
                </a:cubicBezTo>
                <a:cubicBezTo>
                  <a:pt x="988211" y="563091"/>
                  <a:pt x="1005821" y="562981"/>
                  <a:pt x="1022944" y="559095"/>
                </a:cubicBezTo>
                <a:cubicBezTo>
                  <a:pt x="1039361" y="555541"/>
                  <a:pt x="1055026" y="549271"/>
                  <a:pt x="1071023" y="544215"/>
                </a:cubicBezTo>
                <a:cubicBezTo>
                  <a:pt x="1079552" y="541389"/>
                  <a:pt x="1088456" y="538409"/>
                  <a:pt x="1094863" y="531808"/>
                </a:cubicBezTo>
                <a:cubicBezTo>
                  <a:pt x="1118881" y="509929"/>
                  <a:pt x="1095173" y="479418"/>
                  <a:pt x="1069233" y="474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20"/>
          <p:cNvSpPr/>
          <p:nvPr/>
        </p:nvSpPr>
        <p:spPr>
          <a:xfrm rot="779677">
            <a:off x="-186451" y="2620203"/>
            <a:ext cx="552759" cy="501189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593971" y="1001435"/>
                </a:moveTo>
                <a:cubicBezTo>
                  <a:pt x="574749" y="995121"/>
                  <a:pt x="564629" y="950988"/>
                  <a:pt x="558730" y="932620"/>
                </a:cubicBezTo>
                <a:cubicBezTo>
                  <a:pt x="547130" y="887008"/>
                  <a:pt x="538999" y="840359"/>
                  <a:pt x="538734" y="793180"/>
                </a:cubicBezTo>
                <a:cubicBezTo>
                  <a:pt x="536701" y="731960"/>
                  <a:pt x="536635" y="670696"/>
                  <a:pt x="536745" y="609453"/>
                </a:cubicBezTo>
                <a:cubicBezTo>
                  <a:pt x="506144" y="636586"/>
                  <a:pt x="473863" y="662284"/>
                  <a:pt x="444985" y="691117"/>
                </a:cubicBezTo>
                <a:cubicBezTo>
                  <a:pt x="419068" y="714960"/>
                  <a:pt x="396133" y="741784"/>
                  <a:pt x="369774" y="765164"/>
                </a:cubicBezTo>
                <a:cubicBezTo>
                  <a:pt x="324391" y="811350"/>
                  <a:pt x="273197" y="851552"/>
                  <a:pt x="218490" y="886169"/>
                </a:cubicBezTo>
                <a:cubicBezTo>
                  <a:pt x="199090" y="898069"/>
                  <a:pt x="178233" y="907783"/>
                  <a:pt x="156668" y="915024"/>
                </a:cubicBezTo>
                <a:cubicBezTo>
                  <a:pt x="142682" y="919020"/>
                  <a:pt x="123835" y="923723"/>
                  <a:pt x="120742" y="904008"/>
                </a:cubicBezTo>
                <a:cubicBezTo>
                  <a:pt x="115395" y="878928"/>
                  <a:pt x="128143" y="855438"/>
                  <a:pt x="141025" y="834840"/>
                </a:cubicBezTo>
                <a:cubicBezTo>
                  <a:pt x="165793" y="793004"/>
                  <a:pt x="200946" y="758629"/>
                  <a:pt x="238132" y="727809"/>
                </a:cubicBezTo>
                <a:cubicBezTo>
                  <a:pt x="284686" y="684913"/>
                  <a:pt x="335306" y="646852"/>
                  <a:pt x="385903" y="608968"/>
                </a:cubicBezTo>
                <a:cubicBezTo>
                  <a:pt x="397238" y="598371"/>
                  <a:pt x="408506" y="587619"/>
                  <a:pt x="421476" y="578942"/>
                </a:cubicBezTo>
                <a:cubicBezTo>
                  <a:pt x="390609" y="577463"/>
                  <a:pt x="359809" y="580267"/>
                  <a:pt x="329075" y="582872"/>
                </a:cubicBezTo>
                <a:cubicBezTo>
                  <a:pt x="293612" y="585522"/>
                  <a:pt x="258062" y="586868"/>
                  <a:pt x="222533" y="588568"/>
                </a:cubicBezTo>
                <a:cubicBezTo>
                  <a:pt x="187336" y="590025"/>
                  <a:pt x="152006" y="590754"/>
                  <a:pt x="116787" y="589230"/>
                </a:cubicBezTo>
                <a:cubicBezTo>
                  <a:pt x="93786" y="587641"/>
                  <a:pt x="70387" y="586316"/>
                  <a:pt x="48204" y="579561"/>
                </a:cubicBezTo>
                <a:cubicBezTo>
                  <a:pt x="25071" y="573247"/>
                  <a:pt x="-20379" y="541146"/>
                  <a:pt x="10289" y="517744"/>
                </a:cubicBezTo>
                <a:cubicBezTo>
                  <a:pt x="41752" y="499796"/>
                  <a:pt x="79446" y="499398"/>
                  <a:pt x="114732" y="498449"/>
                </a:cubicBezTo>
                <a:cubicBezTo>
                  <a:pt x="137821" y="497654"/>
                  <a:pt x="160932" y="497477"/>
                  <a:pt x="183977" y="496241"/>
                </a:cubicBezTo>
                <a:cubicBezTo>
                  <a:pt x="230531" y="493106"/>
                  <a:pt x="277218" y="493327"/>
                  <a:pt x="323838" y="491671"/>
                </a:cubicBezTo>
                <a:cubicBezTo>
                  <a:pt x="360229" y="491141"/>
                  <a:pt x="396707" y="488205"/>
                  <a:pt x="432811" y="494166"/>
                </a:cubicBezTo>
                <a:cubicBezTo>
                  <a:pt x="429496" y="484341"/>
                  <a:pt x="422514" y="476416"/>
                  <a:pt x="415908" y="468622"/>
                </a:cubicBezTo>
                <a:cubicBezTo>
                  <a:pt x="404308" y="455442"/>
                  <a:pt x="393680" y="441467"/>
                  <a:pt x="382213" y="428155"/>
                </a:cubicBezTo>
                <a:cubicBezTo>
                  <a:pt x="357268" y="402280"/>
                  <a:pt x="336521" y="373006"/>
                  <a:pt x="313807" y="345255"/>
                </a:cubicBezTo>
                <a:cubicBezTo>
                  <a:pt x="297811" y="324259"/>
                  <a:pt x="281703" y="303220"/>
                  <a:pt x="267342" y="281076"/>
                </a:cubicBezTo>
                <a:cubicBezTo>
                  <a:pt x="256714" y="264253"/>
                  <a:pt x="247898" y="246371"/>
                  <a:pt x="237536" y="229416"/>
                </a:cubicBezTo>
                <a:cubicBezTo>
                  <a:pt x="211751" y="190515"/>
                  <a:pt x="192130" y="147443"/>
                  <a:pt x="183403" y="101412"/>
                </a:cubicBezTo>
                <a:cubicBezTo>
                  <a:pt x="180597" y="86046"/>
                  <a:pt x="176399" y="60061"/>
                  <a:pt x="196063" y="54961"/>
                </a:cubicBezTo>
                <a:cubicBezTo>
                  <a:pt x="209232" y="51826"/>
                  <a:pt x="222975" y="54520"/>
                  <a:pt x="235326" y="59531"/>
                </a:cubicBezTo>
                <a:cubicBezTo>
                  <a:pt x="267629" y="71740"/>
                  <a:pt x="292685" y="96996"/>
                  <a:pt x="314757" y="122672"/>
                </a:cubicBezTo>
                <a:cubicBezTo>
                  <a:pt x="323728" y="133424"/>
                  <a:pt x="332809" y="144131"/>
                  <a:pt x="341249" y="155324"/>
                </a:cubicBezTo>
                <a:cubicBezTo>
                  <a:pt x="349645" y="166319"/>
                  <a:pt x="355964" y="178638"/>
                  <a:pt x="363565" y="190162"/>
                </a:cubicBezTo>
                <a:cubicBezTo>
                  <a:pt x="387317" y="221313"/>
                  <a:pt x="406960" y="255180"/>
                  <a:pt x="427685" y="288362"/>
                </a:cubicBezTo>
                <a:cubicBezTo>
                  <a:pt x="441030" y="310196"/>
                  <a:pt x="451481" y="333642"/>
                  <a:pt x="463987" y="355940"/>
                </a:cubicBezTo>
                <a:cubicBezTo>
                  <a:pt x="475763" y="375699"/>
                  <a:pt x="487297" y="395657"/>
                  <a:pt x="499604" y="415019"/>
                </a:cubicBezTo>
                <a:cubicBezTo>
                  <a:pt x="502122" y="372719"/>
                  <a:pt x="509370" y="330772"/>
                  <a:pt x="516307" y="289024"/>
                </a:cubicBezTo>
                <a:cubicBezTo>
                  <a:pt x="519798" y="266218"/>
                  <a:pt x="522538" y="243302"/>
                  <a:pt x="527532" y="220761"/>
                </a:cubicBezTo>
                <a:cubicBezTo>
                  <a:pt x="540170" y="161064"/>
                  <a:pt x="548986" y="99049"/>
                  <a:pt x="576472" y="43922"/>
                </a:cubicBezTo>
                <a:cubicBezTo>
                  <a:pt x="586326" y="24980"/>
                  <a:pt x="602942" y="8709"/>
                  <a:pt x="623645" y="2351"/>
                </a:cubicBezTo>
                <a:cubicBezTo>
                  <a:pt x="645033" y="-5221"/>
                  <a:pt x="671966" y="5817"/>
                  <a:pt x="672231" y="30875"/>
                </a:cubicBezTo>
                <a:cubicBezTo>
                  <a:pt x="675192" y="65536"/>
                  <a:pt x="671458" y="100175"/>
                  <a:pt x="667393" y="134594"/>
                </a:cubicBezTo>
                <a:cubicBezTo>
                  <a:pt x="658466" y="224426"/>
                  <a:pt x="637078" y="313000"/>
                  <a:pt x="630936" y="403141"/>
                </a:cubicBezTo>
                <a:cubicBezTo>
                  <a:pt x="641343" y="393979"/>
                  <a:pt x="652368" y="385546"/>
                  <a:pt x="661803" y="375302"/>
                </a:cubicBezTo>
                <a:cubicBezTo>
                  <a:pt x="669690" y="366868"/>
                  <a:pt x="677335" y="358170"/>
                  <a:pt x="685577" y="350068"/>
                </a:cubicBezTo>
                <a:cubicBezTo>
                  <a:pt x="702524" y="334305"/>
                  <a:pt x="716974" y="316179"/>
                  <a:pt x="733434" y="299974"/>
                </a:cubicBezTo>
                <a:cubicBezTo>
                  <a:pt x="764301" y="271053"/>
                  <a:pt x="795101" y="242000"/>
                  <a:pt x="827360" y="214646"/>
                </a:cubicBezTo>
                <a:cubicBezTo>
                  <a:pt x="853741" y="192944"/>
                  <a:pt x="879460" y="170248"/>
                  <a:pt x="908360" y="151858"/>
                </a:cubicBezTo>
                <a:cubicBezTo>
                  <a:pt x="928400" y="139959"/>
                  <a:pt x="951092" y="128721"/>
                  <a:pt x="975043" y="131437"/>
                </a:cubicBezTo>
                <a:cubicBezTo>
                  <a:pt x="988520" y="133247"/>
                  <a:pt x="1000187" y="143712"/>
                  <a:pt x="1004849" y="156252"/>
                </a:cubicBezTo>
                <a:cubicBezTo>
                  <a:pt x="1010969" y="174200"/>
                  <a:pt x="1000562" y="192237"/>
                  <a:pt x="991901" y="207493"/>
                </a:cubicBezTo>
                <a:cubicBezTo>
                  <a:pt x="978909" y="228135"/>
                  <a:pt x="962272" y="246768"/>
                  <a:pt x="943403" y="262222"/>
                </a:cubicBezTo>
                <a:cubicBezTo>
                  <a:pt x="929284" y="272952"/>
                  <a:pt x="916513" y="285227"/>
                  <a:pt x="903477" y="297215"/>
                </a:cubicBezTo>
                <a:cubicBezTo>
                  <a:pt x="889049" y="309600"/>
                  <a:pt x="875350" y="322758"/>
                  <a:pt x="861497" y="335762"/>
                </a:cubicBezTo>
                <a:cubicBezTo>
                  <a:pt x="846892" y="348853"/>
                  <a:pt x="831956" y="361570"/>
                  <a:pt x="817948" y="375280"/>
                </a:cubicBezTo>
                <a:cubicBezTo>
                  <a:pt x="790174" y="400382"/>
                  <a:pt x="762335" y="425461"/>
                  <a:pt x="735578" y="451601"/>
                </a:cubicBezTo>
                <a:cubicBezTo>
                  <a:pt x="808513" y="448400"/>
                  <a:pt x="881515" y="452528"/>
                  <a:pt x="954052" y="460277"/>
                </a:cubicBezTo>
                <a:cubicBezTo>
                  <a:pt x="992475" y="464450"/>
                  <a:pt x="1031407" y="466062"/>
                  <a:pt x="1069233" y="474539"/>
                </a:cubicBezTo>
                <a:cubicBezTo>
                  <a:pt x="1095173" y="479418"/>
                  <a:pt x="1118881" y="509929"/>
                  <a:pt x="1094863" y="531808"/>
                </a:cubicBezTo>
                <a:cubicBezTo>
                  <a:pt x="1088456" y="538409"/>
                  <a:pt x="1079552" y="541389"/>
                  <a:pt x="1071023" y="544215"/>
                </a:cubicBezTo>
                <a:cubicBezTo>
                  <a:pt x="1055026" y="549271"/>
                  <a:pt x="1039361" y="555541"/>
                  <a:pt x="1022944" y="559095"/>
                </a:cubicBezTo>
                <a:cubicBezTo>
                  <a:pt x="1005821" y="562981"/>
                  <a:pt x="988211" y="563091"/>
                  <a:pt x="970822" y="564769"/>
                </a:cubicBezTo>
                <a:cubicBezTo>
                  <a:pt x="942718" y="568875"/>
                  <a:pt x="914326" y="567639"/>
                  <a:pt x="886022" y="568765"/>
                </a:cubicBezTo>
                <a:cubicBezTo>
                  <a:pt x="849720" y="570664"/>
                  <a:pt x="813595" y="565453"/>
                  <a:pt x="777293" y="565696"/>
                </a:cubicBezTo>
                <a:cubicBezTo>
                  <a:pt x="786440" y="574063"/>
                  <a:pt x="797466" y="580091"/>
                  <a:pt x="806635" y="588458"/>
                </a:cubicBezTo>
                <a:cubicBezTo>
                  <a:pt x="815473" y="596273"/>
                  <a:pt x="823515" y="604905"/>
                  <a:pt x="832265" y="612831"/>
                </a:cubicBezTo>
                <a:cubicBezTo>
                  <a:pt x="858845" y="635328"/>
                  <a:pt x="884829" y="659061"/>
                  <a:pt x="905687" y="687099"/>
                </a:cubicBezTo>
                <a:cubicBezTo>
                  <a:pt x="914657" y="699815"/>
                  <a:pt x="924423" y="711936"/>
                  <a:pt x="933173" y="724785"/>
                </a:cubicBezTo>
                <a:cubicBezTo>
                  <a:pt x="943999" y="741409"/>
                  <a:pt x="952660" y="759424"/>
                  <a:pt x="961565" y="776887"/>
                </a:cubicBezTo>
                <a:cubicBezTo>
                  <a:pt x="970999" y="795057"/>
                  <a:pt x="979837" y="818547"/>
                  <a:pt x="956173" y="829806"/>
                </a:cubicBezTo>
                <a:cubicBezTo>
                  <a:pt x="925462" y="841264"/>
                  <a:pt x="888806" y="810974"/>
                  <a:pt x="865916" y="792871"/>
                </a:cubicBezTo>
                <a:cubicBezTo>
                  <a:pt x="853056" y="781170"/>
                  <a:pt x="840286" y="769337"/>
                  <a:pt x="828332" y="756686"/>
                </a:cubicBezTo>
                <a:cubicBezTo>
                  <a:pt x="818301" y="745714"/>
                  <a:pt x="810281" y="734830"/>
                  <a:pt x="800006" y="724674"/>
                </a:cubicBezTo>
                <a:cubicBezTo>
                  <a:pt x="784186" y="710081"/>
                  <a:pt x="770753" y="693258"/>
                  <a:pt x="755706" y="677937"/>
                </a:cubicBezTo>
                <a:cubicBezTo>
                  <a:pt x="743222" y="666081"/>
                  <a:pt x="731380" y="653608"/>
                  <a:pt x="719294" y="641377"/>
                </a:cubicBezTo>
                <a:cubicBezTo>
                  <a:pt x="705639" y="628042"/>
                  <a:pt x="690902" y="615878"/>
                  <a:pt x="677556" y="602212"/>
                </a:cubicBezTo>
                <a:cubicBezTo>
                  <a:pt x="673557" y="641620"/>
                  <a:pt x="671723" y="680895"/>
                  <a:pt x="668718" y="720303"/>
                </a:cubicBezTo>
                <a:cubicBezTo>
                  <a:pt x="665448" y="765782"/>
                  <a:pt x="657936" y="810754"/>
                  <a:pt x="648811" y="855394"/>
                </a:cubicBezTo>
                <a:cubicBezTo>
                  <a:pt x="643177" y="877493"/>
                  <a:pt x="620573" y="1009051"/>
                  <a:pt x="593971" y="1001435"/>
                </a:cubicBezTo>
                <a:close/>
                <a:moveTo>
                  <a:pt x="596048" y="989999"/>
                </a:moveTo>
                <a:cubicBezTo>
                  <a:pt x="601638" y="982978"/>
                  <a:pt x="605792" y="975030"/>
                  <a:pt x="608686" y="966553"/>
                </a:cubicBezTo>
                <a:cubicBezTo>
                  <a:pt x="614829" y="948913"/>
                  <a:pt x="619999" y="930964"/>
                  <a:pt x="624197" y="912773"/>
                </a:cubicBezTo>
                <a:cubicBezTo>
                  <a:pt x="639045" y="850824"/>
                  <a:pt x="651838" y="788080"/>
                  <a:pt x="656898" y="724498"/>
                </a:cubicBezTo>
                <a:cubicBezTo>
                  <a:pt x="660654" y="680564"/>
                  <a:pt x="661847" y="636432"/>
                  <a:pt x="667304" y="592675"/>
                </a:cubicBezTo>
                <a:cubicBezTo>
                  <a:pt x="668144" y="587288"/>
                  <a:pt x="673955" y="583248"/>
                  <a:pt x="678727" y="587155"/>
                </a:cubicBezTo>
                <a:cubicBezTo>
                  <a:pt x="684450" y="592829"/>
                  <a:pt x="689974" y="598724"/>
                  <a:pt x="695895" y="604199"/>
                </a:cubicBezTo>
                <a:cubicBezTo>
                  <a:pt x="711627" y="618770"/>
                  <a:pt x="727756" y="632899"/>
                  <a:pt x="742317" y="648662"/>
                </a:cubicBezTo>
                <a:cubicBezTo>
                  <a:pt x="753276" y="660032"/>
                  <a:pt x="765119" y="670497"/>
                  <a:pt x="775592" y="682330"/>
                </a:cubicBezTo>
                <a:cubicBezTo>
                  <a:pt x="786661" y="695599"/>
                  <a:pt x="798968" y="707653"/>
                  <a:pt x="811209" y="719839"/>
                </a:cubicBezTo>
                <a:cubicBezTo>
                  <a:pt x="819516" y="728361"/>
                  <a:pt x="826852" y="737810"/>
                  <a:pt x="834673" y="746774"/>
                </a:cubicBezTo>
                <a:cubicBezTo>
                  <a:pt x="850140" y="762890"/>
                  <a:pt x="866115" y="778720"/>
                  <a:pt x="883636" y="792628"/>
                </a:cubicBezTo>
                <a:cubicBezTo>
                  <a:pt x="901732" y="804903"/>
                  <a:pt x="931692" y="829475"/>
                  <a:pt x="954074" y="817907"/>
                </a:cubicBezTo>
                <a:cubicBezTo>
                  <a:pt x="958560" y="814683"/>
                  <a:pt x="961432" y="809606"/>
                  <a:pt x="959620" y="804086"/>
                </a:cubicBezTo>
                <a:cubicBezTo>
                  <a:pt x="958206" y="796470"/>
                  <a:pt x="955047" y="789383"/>
                  <a:pt x="951622" y="782473"/>
                </a:cubicBezTo>
                <a:cubicBezTo>
                  <a:pt x="942563" y="764656"/>
                  <a:pt x="933858" y="746575"/>
                  <a:pt x="922854" y="729840"/>
                </a:cubicBezTo>
                <a:cubicBezTo>
                  <a:pt x="909443" y="711803"/>
                  <a:pt x="896826" y="693104"/>
                  <a:pt x="882155" y="676082"/>
                </a:cubicBezTo>
                <a:cubicBezTo>
                  <a:pt x="866225" y="658619"/>
                  <a:pt x="849146" y="641752"/>
                  <a:pt x="830984" y="626828"/>
                </a:cubicBezTo>
                <a:cubicBezTo>
                  <a:pt x="819737" y="617423"/>
                  <a:pt x="809794" y="606605"/>
                  <a:pt x="798902" y="596803"/>
                </a:cubicBezTo>
                <a:cubicBezTo>
                  <a:pt x="790395" y="589385"/>
                  <a:pt x="780762" y="583468"/>
                  <a:pt x="772056" y="576315"/>
                </a:cubicBezTo>
                <a:cubicBezTo>
                  <a:pt x="765980" y="571458"/>
                  <a:pt x="754005" y="559559"/>
                  <a:pt x="766312" y="554724"/>
                </a:cubicBezTo>
                <a:cubicBezTo>
                  <a:pt x="779745" y="553510"/>
                  <a:pt x="793378" y="554812"/>
                  <a:pt x="806878" y="555011"/>
                </a:cubicBezTo>
                <a:cubicBezTo>
                  <a:pt x="835358" y="556446"/>
                  <a:pt x="863772" y="558985"/>
                  <a:pt x="892297" y="557086"/>
                </a:cubicBezTo>
                <a:cubicBezTo>
                  <a:pt x="915386" y="556291"/>
                  <a:pt x="938586" y="557395"/>
                  <a:pt x="961543" y="554304"/>
                </a:cubicBezTo>
                <a:cubicBezTo>
                  <a:pt x="979948" y="551964"/>
                  <a:pt x="998596" y="552163"/>
                  <a:pt x="1016868" y="548719"/>
                </a:cubicBezTo>
                <a:cubicBezTo>
                  <a:pt x="1035539" y="544921"/>
                  <a:pt x="1053259" y="537768"/>
                  <a:pt x="1071377" y="532072"/>
                </a:cubicBezTo>
                <a:cubicBezTo>
                  <a:pt x="1095570" y="524699"/>
                  <a:pt x="1101890" y="504984"/>
                  <a:pt x="1078778" y="490192"/>
                </a:cubicBezTo>
                <a:cubicBezTo>
                  <a:pt x="1063025" y="482664"/>
                  <a:pt x="1045039" y="481781"/>
                  <a:pt x="1027982" y="479197"/>
                </a:cubicBezTo>
                <a:cubicBezTo>
                  <a:pt x="1016868" y="477873"/>
                  <a:pt x="1005732" y="476526"/>
                  <a:pt x="994574" y="475444"/>
                </a:cubicBezTo>
                <a:cubicBezTo>
                  <a:pt x="954936" y="471956"/>
                  <a:pt x="915187" y="467850"/>
                  <a:pt x="875549" y="464649"/>
                </a:cubicBezTo>
                <a:cubicBezTo>
                  <a:pt x="835977" y="462662"/>
                  <a:pt x="796339" y="461050"/>
                  <a:pt x="756722" y="462286"/>
                </a:cubicBezTo>
                <a:cubicBezTo>
                  <a:pt x="747708" y="461845"/>
                  <a:pt x="725016" y="466636"/>
                  <a:pt x="720354" y="457738"/>
                </a:cubicBezTo>
                <a:cubicBezTo>
                  <a:pt x="718034" y="452484"/>
                  <a:pt x="723182" y="448488"/>
                  <a:pt x="726254" y="444889"/>
                </a:cubicBezTo>
                <a:cubicBezTo>
                  <a:pt x="733368" y="437273"/>
                  <a:pt x="741079" y="430274"/>
                  <a:pt x="748813" y="423320"/>
                </a:cubicBezTo>
                <a:cubicBezTo>
                  <a:pt x="757341" y="415725"/>
                  <a:pt x="765605" y="407822"/>
                  <a:pt x="773736" y="399808"/>
                </a:cubicBezTo>
                <a:cubicBezTo>
                  <a:pt x="789754" y="384707"/>
                  <a:pt x="806591" y="370997"/>
                  <a:pt x="822190" y="355521"/>
                </a:cubicBezTo>
                <a:cubicBezTo>
                  <a:pt x="837899" y="341016"/>
                  <a:pt x="854470" y="327505"/>
                  <a:pt x="869606" y="312382"/>
                </a:cubicBezTo>
                <a:cubicBezTo>
                  <a:pt x="885205" y="298032"/>
                  <a:pt x="901113" y="284057"/>
                  <a:pt x="916601" y="269596"/>
                </a:cubicBezTo>
                <a:cubicBezTo>
                  <a:pt x="935868" y="253678"/>
                  <a:pt x="955444" y="238114"/>
                  <a:pt x="970624" y="218002"/>
                </a:cubicBezTo>
                <a:cubicBezTo>
                  <a:pt x="982201" y="202327"/>
                  <a:pt x="994508" y="185570"/>
                  <a:pt x="995326" y="165656"/>
                </a:cubicBezTo>
                <a:cubicBezTo>
                  <a:pt x="989912" y="134859"/>
                  <a:pt x="956704" y="140246"/>
                  <a:pt x="935250" y="150467"/>
                </a:cubicBezTo>
                <a:cubicBezTo>
                  <a:pt x="909796" y="161903"/>
                  <a:pt x="888033" y="179609"/>
                  <a:pt x="866490" y="196962"/>
                </a:cubicBezTo>
                <a:cubicBezTo>
                  <a:pt x="842517" y="216589"/>
                  <a:pt x="818367" y="237275"/>
                  <a:pt x="795322" y="257807"/>
                </a:cubicBezTo>
                <a:cubicBezTo>
                  <a:pt x="786219" y="265755"/>
                  <a:pt x="777403" y="274078"/>
                  <a:pt x="768808" y="282578"/>
                </a:cubicBezTo>
                <a:cubicBezTo>
                  <a:pt x="752171" y="298451"/>
                  <a:pt x="734561" y="313309"/>
                  <a:pt x="719846" y="331081"/>
                </a:cubicBezTo>
                <a:cubicBezTo>
                  <a:pt x="708246" y="344482"/>
                  <a:pt x="694923" y="356205"/>
                  <a:pt x="682881" y="369187"/>
                </a:cubicBezTo>
                <a:cubicBezTo>
                  <a:pt x="670420" y="383471"/>
                  <a:pt x="656920" y="396717"/>
                  <a:pt x="642028" y="408462"/>
                </a:cubicBezTo>
                <a:cubicBezTo>
                  <a:pt x="637012" y="412480"/>
                  <a:pt x="632947" y="417734"/>
                  <a:pt x="627555" y="421178"/>
                </a:cubicBezTo>
                <a:cubicBezTo>
                  <a:pt x="624285" y="423055"/>
                  <a:pt x="619866" y="421156"/>
                  <a:pt x="618850" y="417558"/>
                </a:cubicBezTo>
                <a:cubicBezTo>
                  <a:pt x="618298" y="414555"/>
                  <a:pt x="619159" y="411200"/>
                  <a:pt x="619204" y="408241"/>
                </a:cubicBezTo>
                <a:cubicBezTo>
                  <a:pt x="620065" y="392566"/>
                  <a:pt x="621457" y="376958"/>
                  <a:pt x="623402" y="361393"/>
                </a:cubicBezTo>
                <a:cubicBezTo>
                  <a:pt x="629323" y="310881"/>
                  <a:pt x="637874" y="260677"/>
                  <a:pt x="645718" y="210429"/>
                </a:cubicBezTo>
                <a:cubicBezTo>
                  <a:pt x="649916" y="187888"/>
                  <a:pt x="652832" y="165193"/>
                  <a:pt x="655130" y="142387"/>
                </a:cubicBezTo>
                <a:cubicBezTo>
                  <a:pt x="657781" y="115011"/>
                  <a:pt x="662112" y="87702"/>
                  <a:pt x="661781" y="60105"/>
                </a:cubicBezTo>
                <a:cubicBezTo>
                  <a:pt x="661361" y="47698"/>
                  <a:pt x="662620" y="34363"/>
                  <a:pt x="658908" y="22441"/>
                </a:cubicBezTo>
                <a:cubicBezTo>
                  <a:pt x="646623" y="2329"/>
                  <a:pt x="618033" y="13434"/>
                  <a:pt x="604267" y="26393"/>
                </a:cubicBezTo>
                <a:cubicBezTo>
                  <a:pt x="577201" y="50303"/>
                  <a:pt x="565447" y="104127"/>
                  <a:pt x="556167" y="138634"/>
                </a:cubicBezTo>
                <a:cubicBezTo>
                  <a:pt x="547130" y="180448"/>
                  <a:pt x="537519" y="222218"/>
                  <a:pt x="530868" y="264474"/>
                </a:cubicBezTo>
                <a:cubicBezTo>
                  <a:pt x="528150" y="287037"/>
                  <a:pt x="522958" y="309181"/>
                  <a:pt x="519843" y="331677"/>
                </a:cubicBezTo>
                <a:cubicBezTo>
                  <a:pt x="516550" y="353048"/>
                  <a:pt x="512684" y="374353"/>
                  <a:pt x="510121" y="395856"/>
                </a:cubicBezTo>
                <a:cubicBezTo>
                  <a:pt x="509259" y="402656"/>
                  <a:pt x="508397" y="409455"/>
                  <a:pt x="507867" y="416277"/>
                </a:cubicBezTo>
                <a:cubicBezTo>
                  <a:pt x="507403" y="419103"/>
                  <a:pt x="508552" y="422945"/>
                  <a:pt x="505348" y="424402"/>
                </a:cubicBezTo>
                <a:cubicBezTo>
                  <a:pt x="505127" y="428883"/>
                  <a:pt x="499714" y="431246"/>
                  <a:pt x="496223" y="428530"/>
                </a:cubicBezTo>
                <a:cubicBezTo>
                  <a:pt x="486413" y="419037"/>
                  <a:pt x="481331" y="405724"/>
                  <a:pt x="473753" y="394487"/>
                </a:cubicBezTo>
                <a:cubicBezTo>
                  <a:pt x="461424" y="374331"/>
                  <a:pt x="449161" y="354108"/>
                  <a:pt x="438997" y="332737"/>
                </a:cubicBezTo>
                <a:cubicBezTo>
                  <a:pt x="419907" y="295250"/>
                  <a:pt x="396818" y="259860"/>
                  <a:pt x="374237" y="224448"/>
                </a:cubicBezTo>
                <a:cubicBezTo>
                  <a:pt x="360980" y="206610"/>
                  <a:pt x="348430" y="188374"/>
                  <a:pt x="337184" y="169189"/>
                </a:cubicBezTo>
                <a:cubicBezTo>
                  <a:pt x="315796" y="140422"/>
                  <a:pt x="293060" y="111942"/>
                  <a:pt x="264933" y="89446"/>
                </a:cubicBezTo>
                <a:cubicBezTo>
                  <a:pt x="247279" y="76133"/>
                  <a:pt x="217562" y="58670"/>
                  <a:pt x="195555" y="67457"/>
                </a:cubicBezTo>
                <a:cubicBezTo>
                  <a:pt x="189656" y="78120"/>
                  <a:pt x="193346" y="90792"/>
                  <a:pt x="195157" y="102096"/>
                </a:cubicBezTo>
                <a:cubicBezTo>
                  <a:pt x="200946" y="129538"/>
                  <a:pt x="210160" y="156163"/>
                  <a:pt x="222555" y="181309"/>
                </a:cubicBezTo>
                <a:cubicBezTo>
                  <a:pt x="231393" y="199103"/>
                  <a:pt x="242883" y="215374"/>
                  <a:pt x="252715" y="232617"/>
                </a:cubicBezTo>
                <a:cubicBezTo>
                  <a:pt x="267585" y="259816"/>
                  <a:pt x="283206" y="286551"/>
                  <a:pt x="302450" y="310947"/>
                </a:cubicBezTo>
                <a:cubicBezTo>
                  <a:pt x="316348" y="330728"/>
                  <a:pt x="331947" y="349163"/>
                  <a:pt x="346817" y="368193"/>
                </a:cubicBezTo>
                <a:cubicBezTo>
                  <a:pt x="355014" y="378967"/>
                  <a:pt x="363013" y="389961"/>
                  <a:pt x="372160" y="400006"/>
                </a:cubicBezTo>
                <a:cubicBezTo>
                  <a:pt x="388135" y="416895"/>
                  <a:pt x="402872" y="434844"/>
                  <a:pt x="417521" y="452881"/>
                </a:cubicBezTo>
                <a:cubicBezTo>
                  <a:pt x="426271" y="463854"/>
                  <a:pt x="450487" y="487278"/>
                  <a:pt x="443416" y="502003"/>
                </a:cubicBezTo>
                <a:cubicBezTo>
                  <a:pt x="436766" y="510150"/>
                  <a:pt x="410274" y="501319"/>
                  <a:pt x="399514" y="501871"/>
                </a:cubicBezTo>
                <a:cubicBezTo>
                  <a:pt x="341470" y="501650"/>
                  <a:pt x="283449" y="504873"/>
                  <a:pt x="225405" y="505425"/>
                </a:cubicBezTo>
                <a:cubicBezTo>
                  <a:pt x="190363" y="507191"/>
                  <a:pt x="155342" y="509090"/>
                  <a:pt x="120233" y="509664"/>
                </a:cubicBezTo>
                <a:cubicBezTo>
                  <a:pt x="89080" y="510525"/>
                  <a:pt x="58942" y="510503"/>
                  <a:pt x="29622" y="521122"/>
                </a:cubicBezTo>
                <a:cubicBezTo>
                  <a:pt x="22883" y="523992"/>
                  <a:pt x="13515" y="526332"/>
                  <a:pt x="11526" y="534280"/>
                </a:cubicBezTo>
                <a:cubicBezTo>
                  <a:pt x="12256" y="549094"/>
                  <a:pt x="34881" y="562318"/>
                  <a:pt x="47386" y="567264"/>
                </a:cubicBezTo>
                <a:cubicBezTo>
                  <a:pt x="88947" y="580113"/>
                  <a:pt x="133181" y="578346"/>
                  <a:pt x="176200" y="578501"/>
                </a:cubicBezTo>
                <a:cubicBezTo>
                  <a:pt x="223108" y="577794"/>
                  <a:pt x="269971" y="574969"/>
                  <a:pt x="316812" y="572364"/>
                </a:cubicBezTo>
                <a:cubicBezTo>
                  <a:pt x="350772" y="569803"/>
                  <a:pt x="384732" y="565961"/>
                  <a:pt x="418847" y="567418"/>
                </a:cubicBezTo>
                <a:cubicBezTo>
                  <a:pt x="426138" y="568368"/>
                  <a:pt x="440897" y="565961"/>
                  <a:pt x="440919" y="576514"/>
                </a:cubicBezTo>
                <a:cubicBezTo>
                  <a:pt x="440721" y="577905"/>
                  <a:pt x="439969" y="579384"/>
                  <a:pt x="438975" y="580378"/>
                </a:cubicBezTo>
                <a:cubicBezTo>
                  <a:pt x="433739" y="584616"/>
                  <a:pt x="427906" y="588149"/>
                  <a:pt x="422559" y="592255"/>
                </a:cubicBezTo>
                <a:cubicBezTo>
                  <a:pt x="409280" y="601505"/>
                  <a:pt x="398740" y="613935"/>
                  <a:pt x="385837" y="623649"/>
                </a:cubicBezTo>
                <a:cubicBezTo>
                  <a:pt x="357710" y="643563"/>
                  <a:pt x="330887" y="665242"/>
                  <a:pt x="303666" y="686370"/>
                </a:cubicBezTo>
                <a:cubicBezTo>
                  <a:pt x="284178" y="702376"/>
                  <a:pt x="265066" y="718802"/>
                  <a:pt x="246418" y="735735"/>
                </a:cubicBezTo>
                <a:cubicBezTo>
                  <a:pt x="219263" y="758342"/>
                  <a:pt x="193301" y="782583"/>
                  <a:pt x="171405" y="810378"/>
                </a:cubicBezTo>
                <a:cubicBezTo>
                  <a:pt x="163606" y="820644"/>
                  <a:pt x="156580" y="831484"/>
                  <a:pt x="149819" y="842434"/>
                </a:cubicBezTo>
                <a:cubicBezTo>
                  <a:pt x="138528" y="861134"/>
                  <a:pt x="125647" y="883211"/>
                  <a:pt x="133225" y="905597"/>
                </a:cubicBezTo>
                <a:cubicBezTo>
                  <a:pt x="135899" y="909196"/>
                  <a:pt x="141997" y="906194"/>
                  <a:pt x="145797" y="906105"/>
                </a:cubicBezTo>
                <a:cubicBezTo>
                  <a:pt x="155961" y="903920"/>
                  <a:pt x="165528" y="899813"/>
                  <a:pt x="175051" y="895773"/>
                </a:cubicBezTo>
                <a:cubicBezTo>
                  <a:pt x="197787" y="886456"/>
                  <a:pt x="218423" y="873210"/>
                  <a:pt x="238662" y="859456"/>
                </a:cubicBezTo>
                <a:cubicBezTo>
                  <a:pt x="267386" y="839233"/>
                  <a:pt x="295645" y="818348"/>
                  <a:pt x="321960" y="795057"/>
                </a:cubicBezTo>
                <a:cubicBezTo>
                  <a:pt x="335350" y="783687"/>
                  <a:pt x="347369" y="770882"/>
                  <a:pt x="360052" y="758740"/>
                </a:cubicBezTo>
                <a:cubicBezTo>
                  <a:pt x="368581" y="750880"/>
                  <a:pt x="377308" y="743219"/>
                  <a:pt x="385417" y="734918"/>
                </a:cubicBezTo>
                <a:cubicBezTo>
                  <a:pt x="419730" y="698115"/>
                  <a:pt x="456629" y="663896"/>
                  <a:pt x="494433" y="630736"/>
                </a:cubicBezTo>
                <a:cubicBezTo>
                  <a:pt x="505481" y="621000"/>
                  <a:pt x="517302" y="612169"/>
                  <a:pt x="528040" y="602079"/>
                </a:cubicBezTo>
                <a:cubicBezTo>
                  <a:pt x="533055" y="597421"/>
                  <a:pt x="542711" y="586316"/>
                  <a:pt x="547726" y="596737"/>
                </a:cubicBezTo>
                <a:cubicBezTo>
                  <a:pt x="548875" y="601969"/>
                  <a:pt x="547925" y="607510"/>
                  <a:pt x="548213" y="612853"/>
                </a:cubicBezTo>
                <a:cubicBezTo>
                  <a:pt x="548190" y="668090"/>
                  <a:pt x="548080" y="723350"/>
                  <a:pt x="549803" y="778565"/>
                </a:cubicBezTo>
                <a:cubicBezTo>
                  <a:pt x="550046" y="818414"/>
                  <a:pt x="553537" y="858109"/>
                  <a:pt x="562221" y="897054"/>
                </a:cubicBezTo>
                <a:cubicBezTo>
                  <a:pt x="566176" y="915576"/>
                  <a:pt x="570307" y="934143"/>
                  <a:pt x="576671" y="952026"/>
                </a:cubicBezTo>
                <a:cubicBezTo>
                  <a:pt x="581797" y="965118"/>
                  <a:pt x="584824" y="980572"/>
                  <a:pt x="596048" y="9899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20"/>
          <p:cNvSpPr/>
          <p:nvPr/>
        </p:nvSpPr>
        <p:spPr>
          <a:xfrm rot="779677">
            <a:off x="-180697" y="2625897"/>
            <a:ext cx="541197" cy="489581"/>
          </a:xfrm>
          <a:custGeom>
            <a:avLst/>
            <a:gdLst/>
            <a:ahLst/>
            <a:cxnLst/>
            <a:rect l="l" t="t" r="r" b="b"/>
            <a:pathLst>
              <a:path w="1081718" h="978550" extrusionOk="0">
                <a:moveTo>
                  <a:pt x="1067318" y="478766"/>
                </a:moveTo>
                <a:cubicBezTo>
                  <a:pt x="1090430" y="493557"/>
                  <a:pt x="1084088" y="513272"/>
                  <a:pt x="1059916" y="520646"/>
                </a:cubicBezTo>
                <a:cubicBezTo>
                  <a:pt x="1041799" y="526342"/>
                  <a:pt x="1024078" y="533495"/>
                  <a:pt x="1005408" y="537292"/>
                </a:cubicBezTo>
                <a:cubicBezTo>
                  <a:pt x="987158" y="540737"/>
                  <a:pt x="968488" y="540538"/>
                  <a:pt x="950082" y="542878"/>
                </a:cubicBezTo>
                <a:cubicBezTo>
                  <a:pt x="927104" y="545991"/>
                  <a:pt x="903926" y="544865"/>
                  <a:pt x="880837" y="545660"/>
                </a:cubicBezTo>
                <a:cubicBezTo>
                  <a:pt x="852312" y="547558"/>
                  <a:pt x="823876" y="545019"/>
                  <a:pt x="795418" y="543584"/>
                </a:cubicBezTo>
                <a:cubicBezTo>
                  <a:pt x="781918" y="543386"/>
                  <a:pt x="768285" y="542061"/>
                  <a:pt x="754852" y="543297"/>
                </a:cubicBezTo>
                <a:cubicBezTo>
                  <a:pt x="742545" y="548132"/>
                  <a:pt x="754498" y="560032"/>
                  <a:pt x="760596" y="564889"/>
                </a:cubicBezTo>
                <a:cubicBezTo>
                  <a:pt x="769302" y="572042"/>
                  <a:pt x="778935" y="577959"/>
                  <a:pt x="787419" y="585377"/>
                </a:cubicBezTo>
                <a:cubicBezTo>
                  <a:pt x="798312" y="595179"/>
                  <a:pt x="808255" y="605997"/>
                  <a:pt x="819501" y="615402"/>
                </a:cubicBezTo>
                <a:cubicBezTo>
                  <a:pt x="837663" y="630304"/>
                  <a:pt x="854765" y="647193"/>
                  <a:pt x="870695" y="664634"/>
                </a:cubicBezTo>
                <a:cubicBezTo>
                  <a:pt x="885366" y="681678"/>
                  <a:pt x="898005" y="700355"/>
                  <a:pt x="911394" y="718392"/>
                </a:cubicBezTo>
                <a:cubicBezTo>
                  <a:pt x="922398" y="735127"/>
                  <a:pt x="931081" y="753208"/>
                  <a:pt x="940162" y="771024"/>
                </a:cubicBezTo>
                <a:cubicBezTo>
                  <a:pt x="943587" y="777934"/>
                  <a:pt x="946746" y="784999"/>
                  <a:pt x="948160" y="792638"/>
                </a:cubicBezTo>
                <a:cubicBezTo>
                  <a:pt x="949972" y="798157"/>
                  <a:pt x="947100" y="803235"/>
                  <a:pt x="942614" y="806458"/>
                </a:cubicBezTo>
                <a:cubicBezTo>
                  <a:pt x="920210" y="818027"/>
                  <a:pt x="890249" y="793455"/>
                  <a:pt x="872176" y="781180"/>
                </a:cubicBezTo>
                <a:cubicBezTo>
                  <a:pt x="854676" y="767271"/>
                  <a:pt x="838702" y="751420"/>
                  <a:pt x="823213" y="735325"/>
                </a:cubicBezTo>
                <a:cubicBezTo>
                  <a:pt x="815392" y="726362"/>
                  <a:pt x="808078" y="716913"/>
                  <a:pt x="799748" y="708391"/>
                </a:cubicBezTo>
                <a:cubicBezTo>
                  <a:pt x="787508" y="696204"/>
                  <a:pt x="775201" y="684150"/>
                  <a:pt x="764131" y="670882"/>
                </a:cubicBezTo>
                <a:cubicBezTo>
                  <a:pt x="753658" y="659048"/>
                  <a:pt x="741816" y="648584"/>
                  <a:pt x="730856" y="637214"/>
                </a:cubicBezTo>
                <a:cubicBezTo>
                  <a:pt x="716296" y="621429"/>
                  <a:pt x="700167" y="607321"/>
                  <a:pt x="684435" y="592751"/>
                </a:cubicBezTo>
                <a:cubicBezTo>
                  <a:pt x="678514" y="587275"/>
                  <a:pt x="672990" y="581381"/>
                  <a:pt x="667267" y="575707"/>
                </a:cubicBezTo>
                <a:cubicBezTo>
                  <a:pt x="662495" y="571821"/>
                  <a:pt x="656684" y="575839"/>
                  <a:pt x="655844" y="581226"/>
                </a:cubicBezTo>
                <a:cubicBezTo>
                  <a:pt x="650387" y="624961"/>
                  <a:pt x="649194" y="669116"/>
                  <a:pt x="645437" y="713049"/>
                </a:cubicBezTo>
                <a:cubicBezTo>
                  <a:pt x="640378" y="776632"/>
                  <a:pt x="627585" y="839375"/>
                  <a:pt x="612737" y="901324"/>
                </a:cubicBezTo>
                <a:cubicBezTo>
                  <a:pt x="608561" y="919516"/>
                  <a:pt x="603369" y="937465"/>
                  <a:pt x="597226" y="955104"/>
                </a:cubicBezTo>
                <a:cubicBezTo>
                  <a:pt x="594332" y="963582"/>
                  <a:pt x="590178" y="971530"/>
                  <a:pt x="584588" y="978550"/>
                </a:cubicBezTo>
                <a:cubicBezTo>
                  <a:pt x="573364" y="969101"/>
                  <a:pt x="570337" y="953647"/>
                  <a:pt x="565166" y="940533"/>
                </a:cubicBezTo>
                <a:cubicBezTo>
                  <a:pt x="558803" y="922673"/>
                  <a:pt x="554694" y="904084"/>
                  <a:pt x="550716" y="885561"/>
                </a:cubicBezTo>
                <a:cubicBezTo>
                  <a:pt x="542011" y="846617"/>
                  <a:pt x="538520" y="806922"/>
                  <a:pt x="538299" y="767072"/>
                </a:cubicBezTo>
                <a:cubicBezTo>
                  <a:pt x="536576" y="711857"/>
                  <a:pt x="536664" y="656598"/>
                  <a:pt x="536708" y="601361"/>
                </a:cubicBezTo>
                <a:cubicBezTo>
                  <a:pt x="536421" y="596018"/>
                  <a:pt x="537371" y="590477"/>
                  <a:pt x="536222" y="585244"/>
                </a:cubicBezTo>
                <a:cubicBezTo>
                  <a:pt x="531229" y="574824"/>
                  <a:pt x="521551" y="585951"/>
                  <a:pt x="516536" y="590587"/>
                </a:cubicBezTo>
                <a:cubicBezTo>
                  <a:pt x="505797" y="600676"/>
                  <a:pt x="493977" y="609507"/>
                  <a:pt x="482929" y="619243"/>
                </a:cubicBezTo>
                <a:cubicBezTo>
                  <a:pt x="445103" y="652403"/>
                  <a:pt x="408226" y="686623"/>
                  <a:pt x="373913" y="723426"/>
                </a:cubicBezTo>
                <a:cubicBezTo>
                  <a:pt x="365804" y="731727"/>
                  <a:pt x="357098" y="739388"/>
                  <a:pt x="348548" y="747247"/>
                </a:cubicBezTo>
                <a:cubicBezTo>
                  <a:pt x="335887" y="759367"/>
                  <a:pt x="323868" y="772194"/>
                  <a:pt x="310478" y="783564"/>
                </a:cubicBezTo>
                <a:cubicBezTo>
                  <a:pt x="284163" y="806856"/>
                  <a:pt x="255904" y="827763"/>
                  <a:pt x="227180" y="847963"/>
                </a:cubicBezTo>
                <a:cubicBezTo>
                  <a:pt x="206941" y="861718"/>
                  <a:pt x="186305" y="874986"/>
                  <a:pt x="163569" y="884303"/>
                </a:cubicBezTo>
                <a:cubicBezTo>
                  <a:pt x="154046" y="888343"/>
                  <a:pt x="144479" y="892427"/>
                  <a:pt x="134315" y="894635"/>
                </a:cubicBezTo>
                <a:cubicBezTo>
                  <a:pt x="130493" y="894723"/>
                  <a:pt x="124417" y="897748"/>
                  <a:pt x="121743" y="894127"/>
                </a:cubicBezTo>
                <a:cubicBezTo>
                  <a:pt x="114142" y="871741"/>
                  <a:pt x="127046" y="849663"/>
                  <a:pt x="138336" y="830964"/>
                </a:cubicBezTo>
                <a:cubicBezTo>
                  <a:pt x="145097" y="820014"/>
                  <a:pt x="152124" y="809174"/>
                  <a:pt x="159923" y="798908"/>
                </a:cubicBezTo>
                <a:cubicBezTo>
                  <a:pt x="181841" y="771113"/>
                  <a:pt x="207803" y="746872"/>
                  <a:pt x="234936" y="724265"/>
                </a:cubicBezTo>
                <a:cubicBezTo>
                  <a:pt x="253606" y="707331"/>
                  <a:pt x="272696" y="690906"/>
                  <a:pt x="292184" y="674900"/>
                </a:cubicBezTo>
                <a:cubicBezTo>
                  <a:pt x="319427" y="653772"/>
                  <a:pt x="346250" y="632092"/>
                  <a:pt x="374355" y="612178"/>
                </a:cubicBezTo>
                <a:cubicBezTo>
                  <a:pt x="387258" y="602464"/>
                  <a:pt x="397797" y="590035"/>
                  <a:pt x="411076" y="580785"/>
                </a:cubicBezTo>
                <a:cubicBezTo>
                  <a:pt x="416445" y="576678"/>
                  <a:pt x="422256" y="573146"/>
                  <a:pt x="427493" y="568907"/>
                </a:cubicBezTo>
                <a:cubicBezTo>
                  <a:pt x="428487" y="567914"/>
                  <a:pt x="429238" y="566434"/>
                  <a:pt x="429437" y="565044"/>
                </a:cubicBezTo>
                <a:cubicBezTo>
                  <a:pt x="429393" y="554491"/>
                  <a:pt x="414656" y="556897"/>
                  <a:pt x="407364" y="555948"/>
                </a:cubicBezTo>
                <a:cubicBezTo>
                  <a:pt x="373250" y="554491"/>
                  <a:pt x="339290" y="558332"/>
                  <a:pt x="305330" y="560893"/>
                </a:cubicBezTo>
                <a:cubicBezTo>
                  <a:pt x="258489" y="563498"/>
                  <a:pt x="211625" y="566324"/>
                  <a:pt x="164718" y="567031"/>
                </a:cubicBezTo>
                <a:cubicBezTo>
                  <a:pt x="121699" y="566876"/>
                  <a:pt x="77443" y="568642"/>
                  <a:pt x="35904" y="555793"/>
                </a:cubicBezTo>
                <a:cubicBezTo>
                  <a:pt x="23332" y="550892"/>
                  <a:pt x="707" y="537668"/>
                  <a:pt x="0" y="522854"/>
                </a:cubicBezTo>
                <a:cubicBezTo>
                  <a:pt x="2011" y="514906"/>
                  <a:pt x="11379" y="512566"/>
                  <a:pt x="18096" y="509696"/>
                </a:cubicBezTo>
                <a:cubicBezTo>
                  <a:pt x="47416" y="499077"/>
                  <a:pt x="77553" y="499099"/>
                  <a:pt x="108707" y="498238"/>
                </a:cubicBezTo>
                <a:cubicBezTo>
                  <a:pt x="143794" y="497664"/>
                  <a:pt x="178836" y="495765"/>
                  <a:pt x="213879" y="493999"/>
                </a:cubicBezTo>
                <a:cubicBezTo>
                  <a:pt x="271922" y="493469"/>
                  <a:pt x="329922" y="490224"/>
                  <a:pt x="387965" y="490445"/>
                </a:cubicBezTo>
                <a:cubicBezTo>
                  <a:pt x="398725" y="489893"/>
                  <a:pt x="425217" y="498724"/>
                  <a:pt x="431868" y="490599"/>
                </a:cubicBezTo>
                <a:cubicBezTo>
                  <a:pt x="438938" y="475851"/>
                  <a:pt x="414722" y="452450"/>
                  <a:pt x="405972" y="441477"/>
                </a:cubicBezTo>
                <a:cubicBezTo>
                  <a:pt x="391323" y="423462"/>
                  <a:pt x="376586" y="405513"/>
                  <a:pt x="360634" y="388602"/>
                </a:cubicBezTo>
                <a:cubicBezTo>
                  <a:pt x="351486" y="378557"/>
                  <a:pt x="343488" y="367563"/>
                  <a:pt x="335291" y="356789"/>
                </a:cubicBezTo>
                <a:cubicBezTo>
                  <a:pt x="320421" y="337758"/>
                  <a:pt x="304822" y="319324"/>
                  <a:pt x="290924" y="299543"/>
                </a:cubicBezTo>
                <a:cubicBezTo>
                  <a:pt x="271679" y="275147"/>
                  <a:pt x="256058" y="248412"/>
                  <a:pt x="241188" y="221212"/>
                </a:cubicBezTo>
                <a:cubicBezTo>
                  <a:pt x="231378" y="203970"/>
                  <a:pt x="219867" y="187699"/>
                  <a:pt x="211029" y="169905"/>
                </a:cubicBezTo>
                <a:cubicBezTo>
                  <a:pt x="198634" y="144759"/>
                  <a:pt x="189420" y="118134"/>
                  <a:pt x="183631" y="90692"/>
                </a:cubicBezTo>
                <a:cubicBezTo>
                  <a:pt x="181819" y="79388"/>
                  <a:pt x="178129" y="66716"/>
                  <a:pt x="184029" y="56053"/>
                </a:cubicBezTo>
                <a:cubicBezTo>
                  <a:pt x="206013" y="47266"/>
                  <a:pt x="235731" y="64729"/>
                  <a:pt x="253385" y="78042"/>
                </a:cubicBezTo>
                <a:cubicBezTo>
                  <a:pt x="281512" y="100538"/>
                  <a:pt x="304247" y="129018"/>
                  <a:pt x="325635" y="157785"/>
                </a:cubicBezTo>
                <a:cubicBezTo>
                  <a:pt x="336882" y="176948"/>
                  <a:pt x="349432" y="195205"/>
                  <a:pt x="362688" y="213044"/>
                </a:cubicBezTo>
                <a:cubicBezTo>
                  <a:pt x="385269" y="248434"/>
                  <a:pt x="408381" y="283824"/>
                  <a:pt x="427449" y="321311"/>
                </a:cubicBezTo>
                <a:cubicBezTo>
                  <a:pt x="437612" y="342682"/>
                  <a:pt x="449875" y="362904"/>
                  <a:pt x="462204" y="383061"/>
                </a:cubicBezTo>
                <a:cubicBezTo>
                  <a:pt x="469783" y="394276"/>
                  <a:pt x="474864" y="407589"/>
                  <a:pt x="484675" y="417104"/>
                </a:cubicBezTo>
                <a:cubicBezTo>
                  <a:pt x="488166" y="419797"/>
                  <a:pt x="493579" y="417457"/>
                  <a:pt x="493800" y="412975"/>
                </a:cubicBezTo>
                <a:cubicBezTo>
                  <a:pt x="497004" y="411518"/>
                  <a:pt x="495855" y="407699"/>
                  <a:pt x="496319" y="404873"/>
                </a:cubicBezTo>
                <a:cubicBezTo>
                  <a:pt x="496849" y="398051"/>
                  <a:pt x="497711" y="391251"/>
                  <a:pt x="498572" y="384452"/>
                </a:cubicBezTo>
                <a:cubicBezTo>
                  <a:pt x="501135" y="362948"/>
                  <a:pt x="505024" y="341644"/>
                  <a:pt x="508294" y="320273"/>
                </a:cubicBezTo>
                <a:cubicBezTo>
                  <a:pt x="511410" y="297776"/>
                  <a:pt x="516602" y="275611"/>
                  <a:pt x="519320" y="253070"/>
                </a:cubicBezTo>
                <a:cubicBezTo>
                  <a:pt x="525970" y="210814"/>
                  <a:pt x="535559" y="169022"/>
                  <a:pt x="544618" y="127230"/>
                </a:cubicBezTo>
                <a:cubicBezTo>
                  <a:pt x="553898" y="92745"/>
                  <a:pt x="565653" y="38899"/>
                  <a:pt x="592675" y="14989"/>
                </a:cubicBezTo>
                <a:cubicBezTo>
                  <a:pt x="606440" y="2007"/>
                  <a:pt x="635053" y="-9075"/>
                  <a:pt x="647316" y="11037"/>
                </a:cubicBezTo>
                <a:cubicBezTo>
                  <a:pt x="651050" y="22937"/>
                  <a:pt x="649768" y="36293"/>
                  <a:pt x="650210" y="48701"/>
                </a:cubicBezTo>
                <a:cubicBezTo>
                  <a:pt x="650541" y="76275"/>
                  <a:pt x="646211" y="103585"/>
                  <a:pt x="643559" y="130983"/>
                </a:cubicBezTo>
                <a:cubicBezTo>
                  <a:pt x="641261" y="153789"/>
                  <a:pt x="638345" y="176506"/>
                  <a:pt x="634147" y="199025"/>
                </a:cubicBezTo>
                <a:cubicBezTo>
                  <a:pt x="626303" y="249273"/>
                  <a:pt x="617752" y="299476"/>
                  <a:pt x="611831" y="349989"/>
                </a:cubicBezTo>
                <a:cubicBezTo>
                  <a:pt x="609887" y="365554"/>
                  <a:pt x="608495" y="381162"/>
                  <a:pt x="607633" y="396837"/>
                </a:cubicBezTo>
                <a:cubicBezTo>
                  <a:pt x="607589" y="399795"/>
                  <a:pt x="606727" y="403151"/>
                  <a:pt x="607279" y="406154"/>
                </a:cubicBezTo>
                <a:cubicBezTo>
                  <a:pt x="608274" y="409752"/>
                  <a:pt x="612693" y="411651"/>
                  <a:pt x="615985" y="409774"/>
                </a:cubicBezTo>
                <a:cubicBezTo>
                  <a:pt x="621376" y="406330"/>
                  <a:pt x="625464" y="401076"/>
                  <a:pt x="630457" y="397058"/>
                </a:cubicBezTo>
                <a:cubicBezTo>
                  <a:pt x="645349" y="385313"/>
                  <a:pt x="658871" y="372066"/>
                  <a:pt x="671311" y="357782"/>
                </a:cubicBezTo>
                <a:cubicBezTo>
                  <a:pt x="683352" y="344779"/>
                  <a:pt x="696653" y="333056"/>
                  <a:pt x="708275" y="319677"/>
                </a:cubicBezTo>
                <a:cubicBezTo>
                  <a:pt x="723013" y="301905"/>
                  <a:pt x="740600" y="287047"/>
                  <a:pt x="757238" y="271173"/>
                </a:cubicBezTo>
                <a:cubicBezTo>
                  <a:pt x="765833" y="262674"/>
                  <a:pt x="774649" y="254350"/>
                  <a:pt x="783752" y="246403"/>
                </a:cubicBezTo>
                <a:cubicBezTo>
                  <a:pt x="806775" y="225871"/>
                  <a:pt x="830947" y="205184"/>
                  <a:pt x="854920" y="185558"/>
                </a:cubicBezTo>
                <a:cubicBezTo>
                  <a:pt x="876462" y="168205"/>
                  <a:pt x="898226" y="150477"/>
                  <a:pt x="923679" y="139063"/>
                </a:cubicBezTo>
                <a:cubicBezTo>
                  <a:pt x="945133" y="128841"/>
                  <a:pt x="978342" y="123454"/>
                  <a:pt x="983755" y="154252"/>
                </a:cubicBezTo>
                <a:cubicBezTo>
                  <a:pt x="982938" y="174166"/>
                  <a:pt x="970631" y="190923"/>
                  <a:pt x="959053" y="206575"/>
                </a:cubicBezTo>
                <a:cubicBezTo>
                  <a:pt x="943896" y="226688"/>
                  <a:pt x="924298" y="242252"/>
                  <a:pt x="905031" y="258170"/>
                </a:cubicBezTo>
                <a:cubicBezTo>
                  <a:pt x="889542" y="272630"/>
                  <a:pt x="873634" y="286627"/>
                  <a:pt x="858035" y="300956"/>
                </a:cubicBezTo>
                <a:cubicBezTo>
                  <a:pt x="842900" y="316056"/>
                  <a:pt x="826307" y="329590"/>
                  <a:pt x="810619" y="344094"/>
                </a:cubicBezTo>
                <a:cubicBezTo>
                  <a:pt x="795042" y="359571"/>
                  <a:pt x="778206" y="373281"/>
                  <a:pt x="762165" y="388381"/>
                </a:cubicBezTo>
                <a:cubicBezTo>
                  <a:pt x="754034" y="396373"/>
                  <a:pt x="745771" y="404299"/>
                  <a:pt x="737242" y="411894"/>
                </a:cubicBezTo>
                <a:cubicBezTo>
                  <a:pt x="729509" y="418848"/>
                  <a:pt x="721798" y="425846"/>
                  <a:pt x="714683" y="433463"/>
                </a:cubicBezTo>
                <a:cubicBezTo>
                  <a:pt x="711612" y="437040"/>
                  <a:pt x="706486" y="441036"/>
                  <a:pt x="708784" y="446312"/>
                </a:cubicBezTo>
                <a:cubicBezTo>
                  <a:pt x="713446" y="455231"/>
                  <a:pt x="736137" y="450418"/>
                  <a:pt x="745152" y="450860"/>
                </a:cubicBezTo>
                <a:cubicBezTo>
                  <a:pt x="784768" y="449624"/>
                  <a:pt x="824406" y="451235"/>
                  <a:pt x="863978" y="453222"/>
                </a:cubicBezTo>
                <a:cubicBezTo>
                  <a:pt x="903617" y="456423"/>
                  <a:pt x="943366" y="460530"/>
                  <a:pt x="983004" y="464018"/>
                </a:cubicBezTo>
                <a:cubicBezTo>
                  <a:pt x="994162" y="465100"/>
                  <a:pt x="1005298" y="466447"/>
                  <a:pt x="1016411" y="467771"/>
                </a:cubicBezTo>
                <a:cubicBezTo>
                  <a:pt x="1033557" y="470332"/>
                  <a:pt x="1051565" y="471237"/>
                  <a:pt x="1067318" y="4787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20"/>
          <p:cNvSpPr/>
          <p:nvPr/>
        </p:nvSpPr>
        <p:spPr>
          <a:xfrm rot="-1285720">
            <a:off x="8703221" y="4098858"/>
            <a:ext cx="551895" cy="501327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1069233" y="474539"/>
                </a:moveTo>
                <a:cubicBezTo>
                  <a:pt x="1031407" y="466062"/>
                  <a:pt x="992475" y="464450"/>
                  <a:pt x="954052" y="460277"/>
                </a:cubicBezTo>
                <a:cubicBezTo>
                  <a:pt x="881515" y="452528"/>
                  <a:pt x="808513" y="448400"/>
                  <a:pt x="735578" y="451601"/>
                </a:cubicBezTo>
                <a:cubicBezTo>
                  <a:pt x="762335" y="425461"/>
                  <a:pt x="790174" y="400382"/>
                  <a:pt x="817948" y="375280"/>
                </a:cubicBezTo>
                <a:cubicBezTo>
                  <a:pt x="831956" y="361570"/>
                  <a:pt x="846892" y="348853"/>
                  <a:pt x="861497" y="335762"/>
                </a:cubicBezTo>
                <a:cubicBezTo>
                  <a:pt x="875350" y="322758"/>
                  <a:pt x="889049" y="309600"/>
                  <a:pt x="903477" y="297215"/>
                </a:cubicBezTo>
                <a:cubicBezTo>
                  <a:pt x="916513" y="285227"/>
                  <a:pt x="929284" y="272952"/>
                  <a:pt x="943403" y="262222"/>
                </a:cubicBezTo>
                <a:cubicBezTo>
                  <a:pt x="962272" y="246768"/>
                  <a:pt x="978909" y="228135"/>
                  <a:pt x="991901" y="207493"/>
                </a:cubicBezTo>
                <a:cubicBezTo>
                  <a:pt x="1000562" y="192237"/>
                  <a:pt x="1010969" y="174200"/>
                  <a:pt x="1004849" y="156252"/>
                </a:cubicBezTo>
                <a:cubicBezTo>
                  <a:pt x="1000187" y="143712"/>
                  <a:pt x="988520" y="133247"/>
                  <a:pt x="975043" y="131437"/>
                </a:cubicBezTo>
                <a:cubicBezTo>
                  <a:pt x="951092" y="128721"/>
                  <a:pt x="928400" y="139959"/>
                  <a:pt x="908360" y="151858"/>
                </a:cubicBezTo>
                <a:cubicBezTo>
                  <a:pt x="879460" y="170248"/>
                  <a:pt x="853741" y="192944"/>
                  <a:pt x="827360" y="214646"/>
                </a:cubicBezTo>
                <a:cubicBezTo>
                  <a:pt x="795101" y="242000"/>
                  <a:pt x="764301" y="271053"/>
                  <a:pt x="733434" y="299974"/>
                </a:cubicBezTo>
                <a:cubicBezTo>
                  <a:pt x="716974" y="316179"/>
                  <a:pt x="702524" y="334305"/>
                  <a:pt x="685577" y="350068"/>
                </a:cubicBezTo>
                <a:cubicBezTo>
                  <a:pt x="677335" y="358170"/>
                  <a:pt x="669690" y="366868"/>
                  <a:pt x="661803" y="375302"/>
                </a:cubicBezTo>
                <a:cubicBezTo>
                  <a:pt x="652368" y="385546"/>
                  <a:pt x="641343" y="393979"/>
                  <a:pt x="630936" y="403141"/>
                </a:cubicBezTo>
                <a:cubicBezTo>
                  <a:pt x="637078" y="313000"/>
                  <a:pt x="658466" y="224426"/>
                  <a:pt x="667393" y="134594"/>
                </a:cubicBezTo>
                <a:cubicBezTo>
                  <a:pt x="671458" y="100175"/>
                  <a:pt x="675192" y="65536"/>
                  <a:pt x="672231" y="30875"/>
                </a:cubicBezTo>
                <a:cubicBezTo>
                  <a:pt x="671966" y="5817"/>
                  <a:pt x="645033" y="-5221"/>
                  <a:pt x="623645" y="2351"/>
                </a:cubicBezTo>
                <a:cubicBezTo>
                  <a:pt x="602942" y="8709"/>
                  <a:pt x="586326" y="24980"/>
                  <a:pt x="576472" y="43922"/>
                </a:cubicBezTo>
                <a:cubicBezTo>
                  <a:pt x="548986" y="99049"/>
                  <a:pt x="540170" y="161064"/>
                  <a:pt x="527532" y="220761"/>
                </a:cubicBezTo>
                <a:cubicBezTo>
                  <a:pt x="522538" y="243302"/>
                  <a:pt x="519798" y="266218"/>
                  <a:pt x="516307" y="289024"/>
                </a:cubicBezTo>
                <a:cubicBezTo>
                  <a:pt x="509370" y="330772"/>
                  <a:pt x="502122" y="372719"/>
                  <a:pt x="499604" y="415019"/>
                </a:cubicBezTo>
                <a:cubicBezTo>
                  <a:pt x="487297" y="395657"/>
                  <a:pt x="475763" y="375699"/>
                  <a:pt x="463987" y="355940"/>
                </a:cubicBezTo>
                <a:cubicBezTo>
                  <a:pt x="451481" y="333642"/>
                  <a:pt x="441030" y="310196"/>
                  <a:pt x="427685" y="288362"/>
                </a:cubicBezTo>
                <a:cubicBezTo>
                  <a:pt x="406960" y="255180"/>
                  <a:pt x="387317" y="221313"/>
                  <a:pt x="363565" y="190162"/>
                </a:cubicBezTo>
                <a:cubicBezTo>
                  <a:pt x="355964" y="178638"/>
                  <a:pt x="349645" y="166319"/>
                  <a:pt x="341249" y="155324"/>
                </a:cubicBezTo>
                <a:cubicBezTo>
                  <a:pt x="332809" y="144131"/>
                  <a:pt x="323728" y="133424"/>
                  <a:pt x="314757" y="122672"/>
                </a:cubicBezTo>
                <a:cubicBezTo>
                  <a:pt x="292685" y="96996"/>
                  <a:pt x="267629" y="71740"/>
                  <a:pt x="235326" y="59531"/>
                </a:cubicBezTo>
                <a:cubicBezTo>
                  <a:pt x="222975" y="54520"/>
                  <a:pt x="209232" y="51826"/>
                  <a:pt x="196063" y="54961"/>
                </a:cubicBezTo>
                <a:cubicBezTo>
                  <a:pt x="176399" y="60061"/>
                  <a:pt x="180597" y="86046"/>
                  <a:pt x="183403" y="101412"/>
                </a:cubicBezTo>
                <a:cubicBezTo>
                  <a:pt x="192130" y="147443"/>
                  <a:pt x="211751" y="190515"/>
                  <a:pt x="237536" y="229416"/>
                </a:cubicBezTo>
                <a:cubicBezTo>
                  <a:pt x="247898" y="246371"/>
                  <a:pt x="256714" y="264253"/>
                  <a:pt x="267342" y="281076"/>
                </a:cubicBezTo>
                <a:cubicBezTo>
                  <a:pt x="281703" y="303220"/>
                  <a:pt x="297811" y="324259"/>
                  <a:pt x="313807" y="345255"/>
                </a:cubicBezTo>
                <a:cubicBezTo>
                  <a:pt x="336521" y="373006"/>
                  <a:pt x="357268" y="402280"/>
                  <a:pt x="382213" y="428155"/>
                </a:cubicBezTo>
                <a:cubicBezTo>
                  <a:pt x="393680" y="441467"/>
                  <a:pt x="404308" y="455442"/>
                  <a:pt x="415908" y="468622"/>
                </a:cubicBezTo>
                <a:cubicBezTo>
                  <a:pt x="422514" y="476416"/>
                  <a:pt x="429496" y="484341"/>
                  <a:pt x="432811" y="494166"/>
                </a:cubicBezTo>
                <a:cubicBezTo>
                  <a:pt x="396707" y="488205"/>
                  <a:pt x="360229" y="491141"/>
                  <a:pt x="323838" y="491671"/>
                </a:cubicBezTo>
                <a:cubicBezTo>
                  <a:pt x="277218" y="493327"/>
                  <a:pt x="230531" y="493106"/>
                  <a:pt x="183977" y="496241"/>
                </a:cubicBezTo>
                <a:cubicBezTo>
                  <a:pt x="160932" y="497477"/>
                  <a:pt x="137821" y="497654"/>
                  <a:pt x="114732" y="498449"/>
                </a:cubicBezTo>
                <a:cubicBezTo>
                  <a:pt x="79446" y="499398"/>
                  <a:pt x="41752" y="499796"/>
                  <a:pt x="10289" y="517744"/>
                </a:cubicBezTo>
                <a:cubicBezTo>
                  <a:pt x="-20379" y="541146"/>
                  <a:pt x="25071" y="573247"/>
                  <a:pt x="48204" y="579561"/>
                </a:cubicBezTo>
                <a:cubicBezTo>
                  <a:pt x="70387" y="586316"/>
                  <a:pt x="93786" y="587641"/>
                  <a:pt x="116787" y="589230"/>
                </a:cubicBezTo>
                <a:cubicBezTo>
                  <a:pt x="152006" y="590754"/>
                  <a:pt x="187336" y="590025"/>
                  <a:pt x="222533" y="588568"/>
                </a:cubicBezTo>
                <a:cubicBezTo>
                  <a:pt x="258062" y="586868"/>
                  <a:pt x="293612" y="585522"/>
                  <a:pt x="329075" y="582872"/>
                </a:cubicBezTo>
                <a:cubicBezTo>
                  <a:pt x="359809" y="580267"/>
                  <a:pt x="390609" y="577463"/>
                  <a:pt x="421476" y="578942"/>
                </a:cubicBezTo>
                <a:cubicBezTo>
                  <a:pt x="408506" y="587619"/>
                  <a:pt x="397238" y="598371"/>
                  <a:pt x="385903" y="608968"/>
                </a:cubicBezTo>
                <a:cubicBezTo>
                  <a:pt x="335306" y="646852"/>
                  <a:pt x="284686" y="684913"/>
                  <a:pt x="238132" y="727809"/>
                </a:cubicBezTo>
                <a:cubicBezTo>
                  <a:pt x="200946" y="758629"/>
                  <a:pt x="165793" y="793004"/>
                  <a:pt x="141025" y="834840"/>
                </a:cubicBezTo>
                <a:cubicBezTo>
                  <a:pt x="128143" y="855438"/>
                  <a:pt x="115395" y="878928"/>
                  <a:pt x="120742" y="904008"/>
                </a:cubicBezTo>
                <a:cubicBezTo>
                  <a:pt x="123835" y="923723"/>
                  <a:pt x="142682" y="919020"/>
                  <a:pt x="156668" y="915024"/>
                </a:cubicBezTo>
                <a:cubicBezTo>
                  <a:pt x="178233" y="907783"/>
                  <a:pt x="199090" y="898069"/>
                  <a:pt x="218490" y="886169"/>
                </a:cubicBezTo>
                <a:cubicBezTo>
                  <a:pt x="273197" y="851552"/>
                  <a:pt x="324391" y="811350"/>
                  <a:pt x="369774" y="765164"/>
                </a:cubicBezTo>
                <a:cubicBezTo>
                  <a:pt x="396133" y="741784"/>
                  <a:pt x="419068" y="714960"/>
                  <a:pt x="444985" y="691117"/>
                </a:cubicBezTo>
                <a:cubicBezTo>
                  <a:pt x="473863" y="662284"/>
                  <a:pt x="506144" y="636586"/>
                  <a:pt x="536745" y="609453"/>
                </a:cubicBezTo>
                <a:cubicBezTo>
                  <a:pt x="536635" y="670696"/>
                  <a:pt x="536701" y="731960"/>
                  <a:pt x="538734" y="793180"/>
                </a:cubicBezTo>
                <a:cubicBezTo>
                  <a:pt x="538999" y="840359"/>
                  <a:pt x="547130" y="887008"/>
                  <a:pt x="558730" y="932620"/>
                </a:cubicBezTo>
                <a:cubicBezTo>
                  <a:pt x="564629" y="950988"/>
                  <a:pt x="574749" y="995121"/>
                  <a:pt x="593971" y="1001435"/>
                </a:cubicBezTo>
                <a:cubicBezTo>
                  <a:pt x="620573" y="1009051"/>
                  <a:pt x="643177" y="877493"/>
                  <a:pt x="648811" y="855394"/>
                </a:cubicBezTo>
                <a:cubicBezTo>
                  <a:pt x="657936" y="810754"/>
                  <a:pt x="665448" y="765782"/>
                  <a:pt x="668718" y="720303"/>
                </a:cubicBezTo>
                <a:cubicBezTo>
                  <a:pt x="671723" y="680895"/>
                  <a:pt x="673557" y="641620"/>
                  <a:pt x="677556" y="602212"/>
                </a:cubicBezTo>
                <a:cubicBezTo>
                  <a:pt x="690902" y="615878"/>
                  <a:pt x="705639" y="628042"/>
                  <a:pt x="719294" y="641377"/>
                </a:cubicBezTo>
                <a:cubicBezTo>
                  <a:pt x="731380" y="653608"/>
                  <a:pt x="743222" y="666081"/>
                  <a:pt x="755706" y="677937"/>
                </a:cubicBezTo>
                <a:cubicBezTo>
                  <a:pt x="770753" y="693258"/>
                  <a:pt x="784186" y="710081"/>
                  <a:pt x="800006" y="724674"/>
                </a:cubicBezTo>
                <a:cubicBezTo>
                  <a:pt x="810281" y="734830"/>
                  <a:pt x="818301" y="745714"/>
                  <a:pt x="828332" y="756686"/>
                </a:cubicBezTo>
                <a:cubicBezTo>
                  <a:pt x="840286" y="769337"/>
                  <a:pt x="853056" y="781170"/>
                  <a:pt x="865916" y="792871"/>
                </a:cubicBezTo>
                <a:cubicBezTo>
                  <a:pt x="888806" y="810974"/>
                  <a:pt x="925462" y="841264"/>
                  <a:pt x="956173" y="829806"/>
                </a:cubicBezTo>
                <a:cubicBezTo>
                  <a:pt x="979837" y="818547"/>
                  <a:pt x="970999" y="795057"/>
                  <a:pt x="961565" y="776887"/>
                </a:cubicBezTo>
                <a:cubicBezTo>
                  <a:pt x="952660" y="759424"/>
                  <a:pt x="943999" y="741409"/>
                  <a:pt x="933173" y="724785"/>
                </a:cubicBezTo>
                <a:cubicBezTo>
                  <a:pt x="924423" y="711936"/>
                  <a:pt x="914657" y="699815"/>
                  <a:pt x="905687" y="687099"/>
                </a:cubicBezTo>
                <a:cubicBezTo>
                  <a:pt x="884829" y="659061"/>
                  <a:pt x="858845" y="635328"/>
                  <a:pt x="832265" y="612831"/>
                </a:cubicBezTo>
                <a:cubicBezTo>
                  <a:pt x="823515" y="604905"/>
                  <a:pt x="815473" y="596273"/>
                  <a:pt x="806635" y="588458"/>
                </a:cubicBezTo>
                <a:cubicBezTo>
                  <a:pt x="797466" y="580091"/>
                  <a:pt x="786440" y="574063"/>
                  <a:pt x="777293" y="565696"/>
                </a:cubicBezTo>
                <a:cubicBezTo>
                  <a:pt x="813595" y="565453"/>
                  <a:pt x="849720" y="570664"/>
                  <a:pt x="886022" y="568765"/>
                </a:cubicBezTo>
                <a:cubicBezTo>
                  <a:pt x="914326" y="567639"/>
                  <a:pt x="942718" y="568875"/>
                  <a:pt x="970822" y="564769"/>
                </a:cubicBezTo>
                <a:cubicBezTo>
                  <a:pt x="988211" y="563091"/>
                  <a:pt x="1005821" y="562981"/>
                  <a:pt x="1022944" y="559095"/>
                </a:cubicBezTo>
                <a:cubicBezTo>
                  <a:pt x="1039361" y="555541"/>
                  <a:pt x="1055026" y="549271"/>
                  <a:pt x="1071023" y="544215"/>
                </a:cubicBezTo>
                <a:cubicBezTo>
                  <a:pt x="1079552" y="541389"/>
                  <a:pt x="1088456" y="538409"/>
                  <a:pt x="1094863" y="531808"/>
                </a:cubicBezTo>
                <a:cubicBezTo>
                  <a:pt x="1118881" y="509929"/>
                  <a:pt x="1095173" y="479418"/>
                  <a:pt x="1069233" y="474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20"/>
          <p:cNvSpPr/>
          <p:nvPr/>
        </p:nvSpPr>
        <p:spPr>
          <a:xfrm rot="-1285720">
            <a:off x="8703221" y="4098858"/>
            <a:ext cx="551895" cy="501327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593971" y="1001435"/>
                </a:moveTo>
                <a:cubicBezTo>
                  <a:pt x="574749" y="995121"/>
                  <a:pt x="564629" y="950988"/>
                  <a:pt x="558730" y="932620"/>
                </a:cubicBezTo>
                <a:cubicBezTo>
                  <a:pt x="547130" y="887008"/>
                  <a:pt x="538999" y="840359"/>
                  <a:pt x="538734" y="793180"/>
                </a:cubicBezTo>
                <a:cubicBezTo>
                  <a:pt x="536701" y="731960"/>
                  <a:pt x="536635" y="670696"/>
                  <a:pt x="536745" y="609453"/>
                </a:cubicBezTo>
                <a:cubicBezTo>
                  <a:pt x="506144" y="636586"/>
                  <a:pt x="473863" y="662284"/>
                  <a:pt x="444985" y="691117"/>
                </a:cubicBezTo>
                <a:cubicBezTo>
                  <a:pt x="419068" y="714960"/>
                  <a:pt x="396133" y="741784"/>
                  <a:pt x="369774" y="765164"/>
                </a:cubicBezTo>
                <a:cubicBezTo>
                  <a:pt x="324391" y="811350"/>
                  <a:pt x="273197" y="851552"/>
                  <a:pt x="218490" y="886169"/>
                </a:cubicBezTo>
                <a:cubicBezTo>
                  <a:pt x="199090" y="898069"/>
                  <a:pt x="178233" y="907783"/>
                  <a:pt x="156668" y="915024"/>
                </a:cubicBezTo>
                <a:cubicBezTo>
                  <a:pt x="142682" y="919020"/>
                  <a:pt x="123835" y="923723"/>
                  <a:pt x="120742" y="904008"/>
                </a:cubicBezTo>
                <a:cubicBezTo>
                  <a:pt x="115395" y="878928"/>
                  <a:pt x="128143" y="855438"/>
                  <a:pt x="141025" y="834840"/>
                </a:cubicBezTo>
                <a:cubicBezTo>
                  <a:pt x="165793" y="793004"/>
                  <a:pt x="200946" y="758629"/>
                  <a:pt x="238132" y="727809"/>
                </a:cubicBezTo>
                <a:cubicBezTo>
                  <a:pt x="284686" y="684913"/>
                  <a:pt x="335306" y="646852"/>
                  <a:pt x="385903" y="608968"/>
                </a:cubicBezTo>
                <a:cubicBezTo>
                  <a:pt x="397238" y="598371"/>
                  <a:pt x="408506" y="587619"/>
                  <a:pt x="421476" y="578942"/>
                </a:cubicBezTo>
                <a:cubicBezTo>
                  <a:pt x="390609" y="577463"/>
                  <a:pt x="359809" y="580267"/>
                  <a:pt x="329075" y="582872"/>
                </a:cubicBezTo>
                <a:cubicBezTo>
                  <a:pt x="293612" y="585522"/>
                  <a:pt x="258062" y="586868"/>
                  <a:pt x="222533" y="588568"/>
                </a:cubicBezTo>
                <a:cubicBezTo>
                  <a:pt x="187336" y="590025"/>
                  <a:pt x="152006" y="590754"/>
                  <a:pt x="116787" y="589230"/>
                </a:cubicBezTo>
                <a:cubicBezTo>
                  <a:pt x="93786" y="587641"/>
                  <a:pt x="70387" y="586316"/>
                  <a:pt x="48204" y="579561"/>
                </a:cubicBezTo>
                <a:cubicBezTo>
                  <a:pt x="25071" y="573247"/>
                  <a:pt x="-20379" y="541146"/>
                  <a:pt x="10289" y="517744"/>
                </a:cubicBezTo>
                <a:cubicBezTo>
                  <a:pt x="41752" y="499796"/>
                  <a:pt x="79446" y="499398"/>
                  <a:pt x="114732" y="498449"/>
                </a:cubicBezTo>
                <a:cubicBezTo>
                  <a:pt x="137821" y="497654"/>
                  <a:pt x="160932" y="497477"/>
                  <a:pt x="183977" y="496241"/>
                </a:cubicBezTo>
                <a:cubicBezTo>
                  <a:pt x="230531" y="493106"/>
                  <a:pt x="277218" y="493327"/>
                  <a:pt x="323838" y="491671"/>
                </a:cubicBezTo>
                <a:cubicBezTo>
                  <a:pt x="360229" y="491141"/>
                  <a:pt x="396707" y="488205"/>
                  <a:pt x="432811" y="494166"/>
                </a:cubicBezTo>
                <a:cubicBezTo>
                  <a:pt x="429496" y="484341"/>
                  <a:pt x="422514" y="476416"/>
                  <a:pt x="415908" y="468622"/>
                </a:cubicBezTo>
                <a:cubicBezTo>
                  <a:pt x="404308" y="455442"/>
                  <a:pt x="393680" y="441467"/>
                  <a:pt x="382213" y="428155"/>
                </a:cubicBezTo>
                <a:cubicBezTo>
                  <a:pt x="357268" y="402280"/>
                  <a:pt x="336521" y="373006"/>
                  <a:pt x="313807" y="345255"/>
                </a:cubicBezTo>
                <a:cubicBezTo>
                  <a:pt x="297811" y="324259"/>
                  <a:pt x="281703" y="303220"/>
                  <a:pt x="267342" y="281076"/>
                </a:cubicBezTo>
                <a:cubicBezTo>
                  <a:pt x="256714" y="264253"/>
                  <a:pt x="247898" y="246371"/>
                  <a:pt x="237536" y="229416"/>
                </a:cubicBezTo>
                <a:cubicBezTo>
                  <a:pt x="211751" y="190515"/>
                  <a:pt x="192130" y="147443"/>
                  <a:pt x="183403" y="101412"/>
                </a:cubicBezTo>
                <a:cubicBezTo>
                  <a:pt x="180597" y="86046"/>
                  <a:pt x="176399" y="60061"/>
                  <a:pt x="196063" y="54961"/>
                </a:cubicBezTo>
                <a:cubicBezTo>
                  <a:pt x="209232" y="51826"/>
                  <a:pt x="222975" y="54520"/>
                  <a:pt x="235326" y="59531"/>
                </a:cubicBezTo>
                <a:cubicBezTo>
                  <a:pt x="267629" y="71740"/>
                  <a:pt x="292685" y="96996"/>
                  <a:pt x="314757" y="122672"/>
                </a:cubicBezTo>
                <a:cubicBezTo>
                  <a:pt x="323728" y="133424"/>
                  <a:pt x="332809" y="144131"/>
                  <a:pt x="341249" y="155324"/>
                </a:cubicBezTo>
                <a:cubicBezTo>
                  <a:pt x="349645" y="166319"/>
                  <a:pt x="355964" y="178638"/>
                  <a:pt x="363565" y="190162"/>
                </a:cubicBezTo>
                <a:cubicBezTo>
                  <a:pt x="387317" y="221313"/>
                  <a:pt x="406960" y="255180"/>
                  <a:pt x="427685" y="288362"/>
                </a:cubicBezTo>
                <a:cubicBezTo>
                  <a:pt x="441030" y="310196"/>
                  <a:pt x="451481" y="333642"/>
                  <a:pt x="463987" y="355940"/>
                </a:cubicBezTo>
                <a:cubicBezTo>
                  <a:pt x="475763" y="375699"/>
                  <a:pt x="487297" y="395657"/>
                  <a:pt x="499604" y="415019"/>
                </a:cubicBezTo>
                <a:cubicBezTo>
                  <a:pt x="502122" y="372719"/>
                  <a:pt x="509370" y="330772"/>
                  <a:pt x="516307" y="289024"/>
                </a:cubicBezTo>
                <a:cubicBezTo>
                  <a:pt x="519798" y="266218"/>
                  <a:pt x="522538" y="243302"/>
                  <a:pt x="527532" y="220761"/>
                </a:cubicBezTo>
                <a:cubicBezTo>
                  <a:pt x="540170" y="161064"/>
                  <a:pt x="548986" y="99049"/>
                  <a:pt x="576472" y="43922"/>
                </a:cubicBezTo>
                <a:cubicBezTo>
                  <a:pt x="586326" y="24980"/>
                  <a:pt x="602942" y="8709"/>
                  <a:pt x="623645" y="2351"/>
                </a:cubicBezTo>
                <a:cubicBezTo>
                  <a:pt x="645033" y="-5221"/>
                  <a:pt x="671966" y="5817"/>
                  <a:pt x="672231" y="30875"/>
                </a:cubicBezTo>
                <a:cubicBezTo>
                  <a:pt x="675192" y="65536"/>
                  <a:pt x="671458" y="100175"/>
                  <a:pt x="667393" y="134594"/>
                </a:cubicBezTo>
                <a:cubicBezTo>
                  <a:pt x="658466" y="224426"/>
                  <a:pt x="637078" y="313000"/>
                  <a:pt x="630936" y="403141"/>
                </a:cubicBezTo>
                <a:cubicBezTo>
                  <a:pt x="641343" y="393979"/>
                  <a:pt x="652368" y="385546"/>
                  <a:pt x="661803" y="375302"/>
                </a:cubicBezTo>
                <a:cubicBezTo>
                  <a:pt x="669690" y="366868"/>
                  <a:pt x="677335" y="358170"/>
                  <a:pt x="685577" y="350068"/>
                </a:cubicBezTo>
                <a:cubicBezTo>
                  <a:pt x="702524" y="334305"/>
                  <a:pt x="716974" y="316179"/>
                  <a:pt x="733434" y="299974"/>
                </a:cubicBezTo>
                <a:cubicBezTo>
                  <a:pt x="764301" y="271053"/>
                  <a:pt x="795101" y="242000"/>
                  <a:pt x="827360" y="214646"/>
                </a:cubicBezTo>
                <a:cubicBezTo>
                  <a:pt x="853741" y="192944"/>
                  <a:pt x="879460" y="170248"/>
                  <a:pt x="908360" y="151858"/>
                </a:cubicBezTo>
                <a:cubicBezTo>
                  <a:pt x="928400" y="139959"/>
                  <a:pt x="951092" y="128721"/>
                  <a:pt x="975043" y="131437"/>
                </a:cubicBezTo>
                <a:cubicBezTo>
                  <a:pt x="988520" y="133247"/>
                  <a:pt x="1000187" y="143712"/>
                  <a:pt x="1004849" y="156252"/>
                </a:cubicBezTo>
                <a:cubicBezTo>
                  <a:pt x="1010969" y="174200"/>
                  <a:pt x="1000562" y="192237"/>
                  <a:pt x="991901" y="207493"/>
                </a:cubicBezTo>
                <a:cubicBezTo>
                  <a:pt x="978909" y="228135"/>
                  <a:pt x="962272" y="246768"/>
                  <a:pt x="943403" y="262222"/>
                </a:cubicBezTo>
                <a:cubicBezTo>
                  <a:pt x="929284" y="272952"/>
                  <a:pt x="916513" y="285227"/>
                  <a:pt x="903477" y="297215"/>
                </a:cubicBezTo>
                <a:cubicBezTo>
                  <a:pt x="889049" y="309600"/>
                  <a:pt x="875350" y="322758"/>
                  <a:pt x="861497" y="335762"/>
                </a:cubicBezTo>
                <a:cubicBezTo>
                  <a:pt x="846892" y="348853"/>
                  <a:pt x="831956" y="361570"/>
                  <a:pt x="817948" y="375280"/>
                </a:cubicBezTo>
                <a:cubicBezTo>
                  <a:pt x="790174" y="400382"/>
                  <a:pt x="762335" y="425461"/>
                  <a:pt x="735578" y="451601"/>
                </a:cubicBezTo>
                <a:cubicBezTo>
                  <a:pt x="808513" y="448400"/>
                  <a:pt x="881515" y="452528"/>
                  <a:pt x="954052" y="460277"/>
                </a:cubicBezTo>
                <a:cubicBezTo>
                  <a:pt x="992475" y="464450"/>
                  <a:pt x="1031407" y="466062"/>
                  <a:pt x="1069233" y="474539"/>
                </a:cubicBezTo>
                <a:cubicBezTo>
                  <a:pt x="1095173" y="479418"/>
                  <a:pt x="1118881" y="509929"/>
                  <a:pt x="1094863" y="531808"/>
                </a:cubicBezTo>
                <a:cubicBezTo>
                  <a:pt x="1088456" y="538409"/>
                  <a:pt x="1079552" y="541389"/>
                  <a:pt x="1071023" y="544215"/>
                </a:cubicBezTo>
                <a:cubicBezTo>
                  <a:pt x="1055026" y="549271"/>
                  <a:pt x="1039361" y="555541"/>
                  <a:pt x="1022944" y="559095"/>
                </a:cubicBezTo>
                <a:cubicBezTo>
                  <a:pt x="1005821" y="562981"/>
                  <a:pt x="988211" y="563091"/>
                  <a:pt x="970822" y="564769"/>
                </a:cubicBezTo>
                <a:cubicBezTo>
                  <a:pt x="942718" y="568875"/>
                  <a:pt x="914326" y="567639"/>
                  <a:pt x="886022" y="568765"/>
                </a:cubicBezTo>
                <a:cubicBezTo>
                  <a:pt x="849720" y="570664"/>
                  <a:pt x="813595" y="565453"/>
                  <a:pt x="777293" y="565696"/>
                </a:cubicBezTo>
                <a:cubicBezTo>
                  <a:pt x="786440" y="574063"/>
                  <a:pt x="797466" y="580091"/>
                  <a:pt x="806635" y="588458"/>
                </a:cubicBezTo>
                <a:cubicBezTo>
                  <a:pt x="815473" y="596273"/>
                  <a:pt x="823515" y="604905"/>
                  <a:pt x="832265" y="612831"/>
                </a:cubicBezTo>
                <a:cubicBezTo>
                  <a:pt x="858845" y="635328"/>
                  <a:pt x="884829" y="659061"/>
                  <a:pt x="905687" y="687099"/>
                </a:cubicBezTo>
                <a:cubicBezTo>
                  <a:pt x="914657" y="699815"/>
                  <a:pt x="924423" y="711936"/>
                  <a:pt x="933173" y="724785"/>
                </a:cubicBezTo>
                <a:cubicBezTo>
                  <a:pt x="943999" y="741409"/>
                  <a:pt x="952660" y="759424"/>
                  <a:pt x="961565" y="776887"/>
                </a:cubicBezTo>
                <a:cubicBezTo>
                  <a:pt x="970999" y="795057"/>
                  <a:pt x="979837" y="818547"/>
                  <a:pt x="956173" y="829806"/>
                </a:cubicBezTo>
                <a:cubicBezTo>
                  <a:pt x="925462" y="841264"/>
                  <a:pt x="888806" y="810974"/>
                  <a:pt x="865916" y="792871"/>
                </a:cubicBezTo>
                <a:cubicBezTo>
                  <a:pt x="853056" y="781170"/>
                  <a:pt x="840286" y="769337"/>
                  <a:pt x="828332" y="756686"/>
                </a:cubicBezTo>
                <a:cubicBezTo>
                  <a:pt x="818301" y="745714"/>
                  <a:pt x="810281" y="734830"/>
                  <a:pt x="800006" y="724674"/>
                </a:cubicBezTo>
                <a:cubicBezTo>
                  <a:pt x="784186" y="710081"/>
                  <a:pt x="770753" y="693258"/>
                  <a:pt x="755706" y="677937"/>
                </a:cubicBezTo>
                <a:cubicBezTo>
                  <a:pt x="743222" y="666081"/>
                  <a:pt x="731380" y="653608"/>
                  <a:pt x="719294" y="641377"/>
                </a:cubicBezTo>
                <a:cubicBezTo>
                  <a:pt x="705639" y="628042"/>
                  <a:pt x="690902" y="615878"/>
                  <a:pt x="677556" y="602212"/>
                </a:cubicBezTo>
                <a:cubicBezTo>
                  <a:pt x="673557" y="641620"/>
                  <a:pt x="671723" y="680895"/>
                  <a:pt x="668718" y="720303"/>
                </a:cubicBezTo>
                <a:cubicBezTo>
                  <a:pt x="665448" y="765782"/>
                  <a:pt x="657936" y="810754"/>
                  <a:pt x="648811" y="855394"/>
                </a:cubicBezTo>
                <a:cubicBezTo>
                  <a:pt x="643177" y="877493"/>
                  <a:pt x="620573" y="1009051"/>
                  <a:pt x="593971" y="1001435"/>
                </a:cubicBezTo>
                <a:close/>
                <a:moveTo>
                  <a:pt x="596048" y="989999"/>
                </a:moveTo>
                <a:cubicBezTo>
                  <a:pt x="601638" y="982978"/>
                  <a:pt x="605792" y="975030"/>
                  <a:pt x="608686" y="966553"/>
                </a:cubicBezTo>
                <a:cubicBezTo>
                  <a:pt x="614829" y="948913"/>
                  <a:pt x="619999" y="930964"/>
                  <a:pt x="624197" y="912773"/>
                </a:cubicBezTo>
                <a:cubicBezTo>
                  <a:pt x="639045" y="850824"/>
                  <a:pt x="651838" y="788080"/>
                  <a:pt x="656898" y="724498"/>
                </a:cubicBezTo>
                <a:cubicBezTo>
                  <a:pt x="660654" y="680564"/>
                  <a:pt x="661847" y="636432"/>
                  <a:pt x="667304" y="592675"/>
                </a:cubicBezTo>
                <a:cubicBezTo>
                  <a:pt x="668144" y="587288"/>
                  <a:pt x="673955" y="583248"/>
                  <a:pt x="678727" y="587155"/>
                </a:cubicBezTo>
                <a:cubicBezTo>
                  <a:pt x="684450" y="592829"/>
                  <a:pt x="689974" y="598724"/>
                  <a:pt x="695895" y="604199"/>
                </a:cubicBezTo>
                <a:cubicBezTo>
                  <a:pt x="711627" y="618770"/>
                  <a:pt x="727756" y="632899"/>
                  <a:pt x="742317" y="648662"/>
                </a:cubicBezTo>
                <a:cubicBezTo>
                  <a:pt x="753276" y="660032"/>
                  <a:pt x="765119" y="670497"/>
                  <a:pt x="775592" y="682330"/>
                </a:cubicBezTo>
                <a:cubicBezTo>
                  <a:pt x="786661" y="695599"/>
                  <a:pt x="798968" y="707653"/>
                  <a:pt x="811209" y="719839"/>
                </a:cubicBezTo>
                <a:cubicBezTo>
                  <a:pt x="819516" y="728361"/>
                  <a:pt x="826852" y="737810"/>
                  <a:pt x="834673" y="746774"/>
                </a:cubicBezTo>
                <a:cubicBezTo>
                  <a:pt x="850140" y="762890"/>
                  <a:pt x="866115" y="778720"/>
                  <a:pt x="883636" y="792628"/>
                </a:cubicBezTo>
                <a:cubicBezTo>
                  <a:pt x="901732" y="804903"/>
                  <a:pt x="931692" y="829475"/>
                  <a:pt x="954074" y="817907"/>
                </a:cubicBezTo>
                <a:cubicBezTo>
                  <a:pt x="958560" y="814683"/>
                  <a:pt x="961432" y="809606"/>
                  <a:pt x="959620" y="804086"/>
                </a:cubicBezTo>
                <a:cubicBezTo>
                  <a:pt x="958206" y="796470"/>
                  <a:pt x="955047" y="789383"/>
                  <a:pt x="951622" y="782473"/>
                </a:cubicBezTo>
                <a:cubicBezTo>
                  <a:pt x="942563" y="764656"/>
                  <a:pt x="933858" y="746575"/>
                  <a:pt x="922854" y="729840"/>
                </a:cubicBezTo>
                <a:cubicBezTo>
                  <a:pt x="909443" y="711803"/>
                  <a:pt x="896826" y="693104"/>
                  <a:pt x="882155" y="676082"/>
                </a:cubicBezTo>
                <a:cubicBezTo>
                  <a:pt x="866225" y="658619"/>
                  <a:pt x="849146" y="641752"/>
                  <a:pt x="830984" y="626828"/>
                </a:cubicBezTo>
                <a:cubicBezTo>
                  <a:pt x="819737" y="617423"/>
                  <a:pt x="809794" y="606605"/>
                  <a:pt x="798902" y="596803"/>
                </a:cubicBezTo>
                <a:cubicBezTo>
                  <a:pt x="790395" y="589385"/>
                  <a:pt x="780762" y="583468"/>
                  <a:pt x="772056" y="576315"/>
                </a:cubicBezTo>
                <a:cubicBezTo>
                  <a:pt x="765980" y="571458"/>
                  <a:pt x="754005" y="559559"/>
                  <a:pt x="766312" y="554724"/>
                </a:cubicBezTo>
                <a:cubicBezTo>
                  <a:pt x="779745" y="553510"/>
                  <a:pt x="793378" y="554812"/>
                  <a:pt x="806878" y="555011"/>
                </a:cubicBezTo>
                <a:cubicBezTo>
                  <a:pt x="835358" y="556446"/>
                  <a:pt x="863772" y="558985"/>
                  <a:pt x="892297" y="557086"/>
                </a:cubicBezTo>
                <a:cubicBezTo>
                  <a:pt x="915386" y="556291"/>
                  <a:pt x="938586" y="557395"/>
                  <a:pt x="961543" y="554304"/>
                </a:cubicBezTo>
                <a:cubicBezTo>
                  <a:pt x="979948" y="551964"/>
                  <a:pt x="998596" y="552163"/>
                  <a:pt x="1016868" y="548719"/>
                </a:cubicBezTo>
                <a:cubicBezTo>
                  <a:pt x="1035539" y="544921"/>
                  <a:pt x="1053259" y="537768"/>
                  <a:pt x="1071377" y="532072"/>
                </a:cubicBezTo>
                <a:cubicBezTo>
                  <a:pt x="1095570" y="524699"/>
                  <a:pt x="1101890" y="504984"/>
                  <a:pt x="1078778" y="490192"/>
                </a:cubicBezTo>
                <a:cubicBezTo>
                  <a:pt x="1063025" y="482664"/>
                  <a:pt x="1045039" y="481781"/>
                  <a:pt x="1027982" y="479197"/>
                </a:cubicBezTo>
                <a:cubicBezTo>
                  <a:pt x="1016868" y="477873"/>
                  <a:pt x="1005732" y="476526"/>
                  <a:pt x="994574" y="475444"/>
                </a:cubicBezTo>
                <a:cubicBezTo>
                  <a:pt x="954936" y="471956"/>
                  <a:pt x="915187" y="467850"/>
                  <a:pt x="875549" y="464649"/>
                </a:cubicBezTo>
                <a:cubicBezTo>
                  <a:pt x="835977" y="462662"/>
                  <a:pt x="796339" y="461050"/>
                  <a:pt x="756722" y="462286"/>
                </a:cubicBezTo>
                <a:cubicBezTo>
                  <a:pt x="747708" y="461845"/>
                  <a:pt x="725016" y="466636"/>
                  <a:pt x="720354" y="457738"/>
                </a:cubicBezTo>
                <a:cubicBezTo>
                  <a:pt x="718034" y="452484"/>
                  <a:pt x="723182" y="448488"/>
                  <a:pt x="726254" y="444889"/>
                </a:cubicBezTo>
                <a:cubicBezTo>
                  <a:pt x="733368" y="437273"/>
                  <a:pt x="741079" y="430274"/>
                  <a:pt x="748813" y="423320"/>
                </a:cubicBezTo>
                <a:cubicBezTo>
                  <a:pt x="757341" y="415725"/>
                  <a:pt x="765605" y="407822"/>
                  <a:pt x="773736" y="399808"/>
                </a:cubicBezTo>
                <a:cubicBezTo>
                  <a:pt x="789754" y="384707"/>
                  <a:pt x="806591" y="370997"/>
                  <a:pt x="822190" y="355521"/>
                </a:cubicBezTo>
                <a:cubicBezTo>
                  <a:pt x="837899" y="341016"/>
                  <a:pt x="854470" y="327505"/>
                  <a:pt x="869606" y="312382"/>
                </a:cubicBezTo>
                <a:cubicBezTo>
                  <a:pt x="885205" y="298032"/>
                  <a:pt x="901113" y="284057"/>
                  <a:pt x="916601" y="269596"/>
                </a:cubicBezTo>
                <a:cubicBezTo>
                  <a:pt x="935868" y="253678"/>
                  <a:pt x="955444" y="238114"/>
                  <a:pt x="970624" y="218002"/>
                </a:cubicBezTo>
                <a:cubicBezTo>
                  <a:pt x="982201" y="202327"/>
                  <a:pt x="994508" y="185570"/>
                  <a:pt x="995326" y="165656"/>
                </a:cubicBezTo>
                <a:cubicBezTo>
                  <a:pt x="989912" y="134859"/>
                  <a:pt x="956704" y="140246"/>
                  <a:pt x="935250" y="150467"/>
                </a:cubicBezTo>
                <a:cubicBezTo>
                  <a:pt x="909796" y="161903"/>
                  <a:pt x="888033" y="179609"/>
                  <a:pt x="866490" y="196962"/>
                </a:cubicBezTo>
                <a:cubicBezTo>
                  <a:pt x="842517" y="216589"/>
                  <a:pt x="818367" y="237275"/>
                  <a:pt x="795322" y="257807"/>
                </a:cubicBezTo>
                <a:cubicBezTo>
                  <a:pt x="786219" y="265755"/>
                  <a:pt x="777403" y="274078"/>
                  <a:pt x="768808" y="282578"/>
                </a:cubicBezTo>
                <a:cubicBezTo>
                  <a:pt x="752171" y="298451"/>
                  <a:pt x="734561" y="313309"/>
                  <a:pt x="719846" y="331081"/>
                </a:cubicBezTo>
                <a:cubicBezTo>
                  <a:pt x="708246" y="344482"/>
                  <a:pt x="694923" y="356205"/>
                  <a:pt x="682881" y="369187"/>
                </a:cubicBezTo>
                <a:cubicBezTo>
                  <a:pt x="670420" y="383471"/>
                  <a:pt x="656920" y="396717"/>
                  <a:pt x="642028" y="408462"/>
                </a:cubicBezTo>
                <a:cubicBezTo>
                  <a:pt x="637012" y="412480"/>
                  <a:pt x="632947" y="417734"/>
                  <a:pt x="627555" y="421178"/>
                </a:cubicBezTo>
                <a:cubicBezTo>
                  <a:pt x="624285" y="423055"/>
                  <a:pt x="619866" y="421156"/>
                  <a:pt x="618850" y="417558"/>
                </a:cubicBezTo>
                <a:cubicBezTo>
                  <a:pt x="618298" y="414555"/>
                  <a:pt x="619159" y="411200"/>
                  <a:pt x="619204" y="408241"/>
                </a:cubicBezTo>
                <a:cubicBezTo>
                  <a:pt x="620065" y="392566"/>
                  <a:pt x="621457" y="376958"/>
                  <a:pt x="623402" y="361393"/>
                </a:cubicBezTo>
                <a:cubicBezTo>
                  <a:pt x="629323" y="310881"/>
                  <a:pt x="637874" y="260677"/>
                  <a:pt x="645718" y="210429"/>
                </a:cubicBezTo>
                <a:cubicBezTo>
                  <a:pt x="649916" y="187888"/>
                  <a:pt x="652832" y="165193"/>
                  <a:pt x="655130" y="142387"/>
                </a:cubicBezTo>
                <a:cubicBezTo>
                  <a:pt x="657781" y="115011"/>
                  <a:pt x="662112" y="87702"/>
                  <a:pt x="661781" y="60105"/>
                </a:cubicBezTo>
                <a:cubicBezTo>
                  <a:pt x="661361" y="47698"/>
                  <a:pt x="662620" y="34363"/>
                  <a:pt x="658908" y="22441"/>
                </a:cubicBezTo>
                <a:cubicBezTo>
                  <a:pt x="646623" y="2329"/>
                  <a:pt x="618033" y="13434"/>
                  <a:pt x="604267" y="26393"/>
                </a:cubicBezTo>
                <a:cubicBezTo>
                  <a:pt x="577201" y="50303"/>
                  <a:pt x="565447" y="104127"/>
                  <a:pt x="556167" y="138634"/>
                </a:cubicBezTo>
                <a:cubicBezTo>
                  <a:pt x="547130" y="180448"/>
                  <a:pt x="537519" y="222218"/>
                  <a:pt x="530868" y="264474"/>
                </a:cubicBezTo>
                <a:cubicBezTo>
                  <a:pt x="528150" y="287037"/>
                  <a:pt x="522958" y="309181"/>
                  <a:pt x="519843" y="331677"/>
                </a:cubicBezTo>
                <a:cubicBezTo>
                  <a:pt x="516550" y="353048"/>
                  <a:pt x="512684" y="374353"/>
                  <a:pt x="510121" y="395856"/>
                </a:cubicBezTo>
                <a:cubicBezTo>
                  <a:pt x="509259" y="402656"/>
                  <a:pt x="508397" y="409455"/>
                  <a:pt x="507867" y="416277"/>
                </a:cubicBezTo>
                <a:cubicBezTo>
                  <a:pt x="507403" y="419103"/>
                  <a:pt x="508552" y="422945"/>
                  <a:pt x="505348" y="424402"/>
                </a:cubicBezTo>
                <a:cubicBezTo>
                  <a:pt x="505127" y="428883"/>
                  <a:pt x="499714" y="431246"/>
                  <a:pt x="496223" y="428530"/>
                </a:cubicBezTo>
                <a:cubicBezTo>
                  <a:pt x="486413" y="419037"/>
                  <a:pt x="481331" y="405724"/>
                  <a:pt x="473753" y="394487"/>
                </a:cubicBezTo>
                <a:cubicBezTo>
                  <a:pt x="461424" y="374331"/>
                  <a:pt x="449161" y="354108"/>
                  <a:pt x="438997" y="332737"/>
                </a:cubicBezTo>
                <a:cubicBezTo>
                  <a:pt x="419907" y="295250"/>
                  <a:pt x="396818" y="259860"/>
                  <a:pt x="374237" y="224448"/>
                </a:cubicBezTo>
                <a:cubicBezTo>
                  <a:pt x="360980" y="206610"/>
                  <a:pt x="348430" y="188374"/>
                  <a:pt x="337184" y="169189"/>
                </a:cubicBezTo>
                <a:cubicBezTo>
                  <a:pt x="315796" y="140422"/>
                  <a:pt x="293060" y="111942"/>
                  <a:pt x="264933" y="89446"/>
                </a:cubicBezTo>
                <a:cubicBezTo>
                  <a:pt x="247279" y="76133"/>
                  <a:pt x="217562" y="58670"/>
                  <a:pt x="195555" y="67457"/>
                </a:cubicBezTo>
                <a:cubicBezTo>
                  <a:pt x="189656" y="78120"/>
                  <a:pt x="193346" y="90792"/>
                  <a:pt x="195157" y="102096"/>
                </a:cubicBezTo>
                <a:cubicBezTo>
                  <a:pt x="200946" y="129538"/>
                  <a:pt x="210160" y="156163"/>
                  <a:pt x="222555" y="181309"/>
                </a:cubicBezTo>
                <a:cubicBezTo>
                  <a:pt x="231393" y="199103"/>
                  <a:pt x="242883" y="215374"/>
                  <a:pt x="252715" y="232617"/>
                </a:cubicBezTo>
                <a:cubicBezTo>
                  <a:pt x="267585" y="259816"/>
                  <a:pt x="283206" y="286551"/>
                  <a:pt x="302450" y="310947"/>
                </a:cubicBezTo>
                <a:cubicBezTo>
                  <a:pt x="316348" y="330728"/>
                  <a:pt x="331947" y="349163"/>
                  <a:pt x="346817" y="368193"/>
                </a:cubicBezTo>
                <a:cubicBezTo>
                  <a:pt x="355014" y="378967"/>
                  <a:pt x="363013" y="389961"/>
                  <a:pt x="372160" y="400006"/>
                </a:cubicBezTo>
                <a:cubicBezTo>
                  <a:pt x="388135" y="416895"/>
                  <a:pt x="402872" y="434844"/>
                  <a:pt x="417521" y="452881"/>
                </a:cubicBezTo>
                <a:cubicBezTo>
                  <a:pt x="426271" y="463854"/>
                  <a:pt x="450487" y="487278"/>
                  <a:pt x="443416" y="502003"/>
                </a:cubicBezTo>
                <a:cubicBezTo>
                  <a:pt x="436766" y="510150"/>
                  <a:pt x="410274" y="501319"/>
                  <a:pt x="399514" y="501871"/>
                </a:cubicBezTo>
                <a:cubicBezTo>
                  <a:pt x="341470" y="501650"/>
                  <a:pt x="283449" y="504873"/>
                  <a:pt x="225405" y="505425"/>
                </a:cubicBezTo>
                <a:cubicBezTo>
                  <a:pt x="190363" y="507191"/>
                  <a:pt x="155342" y="509090"/>
                  <a:pt x="120233" y="509664"/>
                </a:cubicBezTo>
                <a:cubicBezTo>
                  <a:pt x="89080" y="510525"/>
                  <a:pt x="58942" y="510503"/>
                  <a:pt x="29622" y="521122"/>
                </a:cubicBezTo>
                <a:cubicBezTo>
                  <a:pt x="22883" y="523992"/>
                  <a:pt x="13515" y="526332"/>
                  <a:pt x="11526" y="534280"/>
                </a:cubicBezTo>
                <a:cubicBezTo>
                  <a:pt x="12256" y="549094"/>
                  <a:pt x="34881" y="562318"/>
                  <a:pt x="47386" y="567264"/>
                </a:cubicBezTo>
                <a:cubicBezTo>
                  <a:pt x="88947" y="580113"/>
                  <a:pt x="133181" y="578346"/>
                  <a:pt x="176200" y="578501"/>
                </a:cubicBezTo>
                <a:cubicBezTo>
                  <a:pt x="223108" y="577794"/>
                  <a:pt x="269971" y="574969"/>
                  <a:pt x="316812" y="572364"/>
                </a:cubicBezTo>
                <a:cubicBezTo>
                  <a:pt x="350772" y="569803"/>
                  <a:pt x="384732" y="565961"/>
                  <a:pt x="418847" y="567418"/>
                </a:cubicBezTo>
                <a:cubicBezTo>
                  <a:pt x="426138" y="568368"/>
                  <a:pt x="440897" y="565961"/>
                  <a:pt x="440919" y="576514"/>
                </a:cubicBezTo>
                <a:cubicBezTo>
                  <a:pt x="440721" y="577905"/>
                  <a:pt x="439969" y="579384"/>
                  <a:pt x="438975" y="580378"/>
                </a:cubicBezTo>
                <a:cubicBezTo>
                  <a:pt x="433739" y="584616"/>
                  <a:pt x="427906" y="588149"/>
                  <a:pt x="422559" y="592255"/>
                </a:cubicBezTo>
                <a:cubicBezTo>
                  <a:pt x="409280" y="601505"/>
                  <a:pt x="398740" y="613935"/>
                  <a:pt x="385837" y="623649"/>
                </a:cubicBezTo>
                <a:cubicBezTo>
                  <a:pt x="357710" y="643563"/>
                  <a:pt x="330887" y="665242"/>
                  <a:pt x="303666" y="686370"/>
                </a:cubicBezTo>
                <a:cubicBezTo>
                  <a:pt x="284178" y="702376"/>
                  <a:pt x="265066" y="718802"/>
                  <a:pt x="246418" y="735735"/>
                </a:cubicBezTo>
                <a:cubicBezTo>
                  <a:pt x="219263" y="758342"/>
                  <a:pt x="193301" y="782583"/>
                  <a:pt x="171405" y="810378"/>
                </a:cubicBezTo>
                <a:cubicBezTo>
                  <a:pt x="163606" y="820644"/>
                  <a:pt x="156580" y="831484"/>
                  <a:pt x="149819" y="842434"/>
                </a:cubicBezTo>
                <a:cubicBezTo>
                  <a:pt x="138528" y="861134"/>
                  <a:pt x="125647" y="883211"/>
                  <a:pt x="133225" y="905597"/>
                </a:cubicBezTo>
                <a:cubicBezTo>
                  <a:pt x="135899" y="909196"/>
                  <a:pt x="141997" y="906194"/>
                  <a:pt x="145797" y="906105"/>
                </a:cubicBezTo>
                <a:cubicBezTo>
                  <a:pt x="155961" y="903920"/>
                  <a:pt x="165528" y="899813"/>
                  <a:pt x="175051" y="895773"/>
                </a:cubicBezTo>
                <a:cubicBezTo>
                  <a:pt x="197787" y="886456"/>
                  <a:pt x="218423" y="873210"/>
                  <a:pt x="238662" y="859456"/>
                </a:cubicBezTo>
                <a:cubicBezTo>
                  <a:pt x="267386" y="839233"/>
                  <a:pt x="295645" y="818348"/>
                  <a:pt x="321960" y="795057"/>
                </a:cubicBezTo>
                <a:cubicBezTo>
                  <a:pt x="335350" y="783687"/>
                  <a:pt x="347369" y="770882"/>
                  <a:pt x="360052" y="758740"/>
                </a:cubicBezTo>
                <a:cubicBezTo>
                  <a:pt x="368581" y="750880"/>
                  <a:pt x="377308" y="743219"/>
                  <a:pt x="385417" y="734918"/>
                </a:cubicBezTo>
                <a:cubicBezTo>
                  <a:pt x="419730" y="698115"/>
                  <a:pt x="456629" y="663896"/>
                  <a:pt x="494433" y="630736"/>
                </a:cubicBezTo>
                <a:cubicBezTo>
                  <a:pt x="505481" y="621000"/>
                  <a:pt x="517302" y="612169"/>
                  <a:pt x="528040" y="602079"/>
                </a:cubicBezTo>
                <a:cubicBezTo>
                  <a:pt x="533055" y="597421"/>
                  <a:pt x="542711" y="586316"/>
                  <a:pt x="547726" y="596737"/>
                </a:cubicBezTo>
                <a:cubicBezTo>
                  <a:pt x="548875" y="601969"/>
                  <a:pt x="547925" y="607510"/>
                  <a:pt x="548213" y="612853"/>
                </a:cubicBezTo>
                <a:cubicBezTo>
                  <a:pt x="548190" y="668090"/>
                  <a:pt x="548080" y="723350"/>
                  <a:pt x="549803" y="778565"/>
                </a:cubicBezTo>
                <a:cubicBezTo>
                  <a:pt x="550046" y="818414"/>
                  <a:pt x="553537" y="858109"/>
                  <a:pt x="562221" y="897054"/>
                </a:cubicBezTo>
                <a:cubicBezTo>
                  <a:pt x="566176" y="915576"/>
                  <a:pt x="570307" y="934143"/>
                  <a:pt x="576671" y="952026"/>
                </a:cubicBezTo>
                <a:cubicBezTo>
                  <a:pt x="581797" y="965118"/>
                  <a:pt x="584824" y="980572"/>
                  <a:pt x="596048" y="9899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20"/>
          <p:cNvSpPr/>
          <p:nvPr/>
        </p:nvSpPr>
        <p:spPr>
          <a:xfrm rot="-1285720">
            <a:off x="8708897" y="4104578"/>
            <a:ext cx="540352" cy="489715"/>
          </a:xfrm>
          <a:custGeom>
            <a:avLst/>
            <a:gdLst/>
            <a:ahLst/>
            <a:cxnLst/>
            <a:rect l="l" t="t" r="r" b="b"/>
            <a:pathLst>
              <a:path w="1081718" h="978550" extrusionOk="0">
                <a:moveTo>
                  <a:pt x="1067318" y="478766"/>
                </a:moveTo>
                <a:cubicBezTo>
                  <a:pt x="1090430" y="493557"/>
                  <a:pt x="1084088" y="513272"/>
                  <a:pt x="1059916" y="520646"/>
                </a:cubicBezTo>
                <a:cubicBezTo>
                  <a:pt x="1041799" y="526342"/>
                  <a:pt x="1024078" y="533495"/>
                  <a:pt x="1005408" y="537292"/>
                </a:cubicBezTo>
                <a:cubicBezTo>
                  <a:pt x="987158" y="540737"/>
                  <a:pt x="968488" y="540538"/>
                  <a:pt x="950082" y="542878"/>
                </a:cubicBezTo>
                <a:cubicBezTo>
                  <a:pt x="927104" y="545991"/>
                  <a:pt x="903926" y="544865"/>
                  <a:pt x="880837" y="545660"/>
                </a:cubicBezTo>
                <a:cubicBezTo>
                  <a:pt x="852312" y="547558"/>
                  <a:pt x="823876" y="545019"/>
                  <a:pt x="795418" y="543584"/>
                </a:cubicBezTo>
                <a:cubicBezTo>
                  <a:pt x="781918" y="543386"/>
                  <a:pt x="768285" y="542061"/>
                  <a:pt x="754852" y="543297"/>
                </a:cubicBezTo>
                <a:cubicBezTo>
                  <a:pt x="742545" y="548132"/>
                  <a:pt x="754498" y="560032"/>
                  <a:pt x="760596" y="564889"/>
                </a:cubicBezTo>
                <a:cubicBezTo>
                  <a:pt x="769302" y="572042"/>
                  <a:pt x="778935" y="577959"/>
                  <a:pt x="787419" y="585377"/>
                </a:cubicBezTo>
                <a:cubicBezTo>
                  <a:pt x="798312" y="595179"/>
                  <a:pt x="808255" y="605997"/>
                  <a:pt x="819501" y="615402"/>
                </a:cubicBezTo>
                <a:cubicBezTo>
                  <a:pt x="837663" y="630304"/>
                  <a:pt x="854765" y="647193"/>
                  <a:pt x="870695" y="664634"/>
                </a:cubicBezTo>
                <a:cubicBezTo>
                  <a:pt x="885366" y="681678"/>
                  <a:pt x="898005" y="700355"/>
                  <a:pt x="911394" y="718392"/>
                </a:cubicBezTo>
                <a:cubicBezTo>
                  <a:pt x="922398" y="735127"/>
                  <a:pt x="931081" y="753208"/>
                  <a:pt x="940162" y="771024"/>
                </a:cubicBezTo>
                <a:cubicBezTo>
                  <a:pt x="943587" y="777934"/>
                  <a:pt x="946746" y="784999"/>
                  <a:pt x="948160" y="792638"/>
                </a:cubicBezTo>
                <a:cubicBezTo>
                  <a:pt x="949972" y="798157"/>
                  <a:pt x="947100" y="803235"/>
                  <a:pt x="942614" y="806458"/>
                </a:cubicBezTo>
                <a:cubicBezTo>
                  <a:pt x="920210" y="818027"/>
                  <a:pt x="890249" y="793455"/>
                  <a:pt x="872176" y="781180"/>
                </a:cubicBezTo>
                <a:cubicBezTo>
                  <a:pt x="854676" y="767271"/>
                  <a:pt x="838702" y="751420"/>
                  <a:pt x="823213" y="735325"/>
                </a:cubicBezTo>
                <a:cubicBezTo>
                  <a:pt x="815392" y="726362"/>
                  <a:pt x="808078" y="716913"/>
                  <a:pt x="799748" y="708391"/>
                </a:cubicBezTo>
                <a:cubicBezTo>
                  <a:pt x="787508" y="696204"/>
                  <a:pt x="775201" y="684150"/>
                  <a:pt x="764131" y="670882"/>
                </a:cubicBezTo>
                <a:cubicBezTo>
                  <a:pt x="753658" y="659048"/>
                  <a:pt x="741816" y="648584"/>
                  <a:pt x="730856" y="637214"/>
                </a:cubicBezTo>
                <a:cubicBezTo>
                  <a:pt x="716296" y="621429"/>
                  <a:pt x="700167" y="607321"/>
                  <a:pt x="684435" y="592751"/>
                </a:cubicBezTo>
                <a:cubicBezTo>
                  <a:pt x="678514" y="587275"/>
                  <a:pt x="672990" y="581381"/>
                  <a:pt x="667267" y="575707"/>
                </a:cubicBezTo>
                <a:cubicBezTo>
                  <a:pt x="662495" y="571821"/>
                  <a:pt x="656684" y="575839"/>
                  <a:pt x="655844" y="581226"/>
                </a:cubicBezTo>
                <a:cubicBezTo>
                  <a:pt x="650387" y="624961"/>
                  <a:pt x="649194" y="669116"/>
                  <a:pt x="645437" y="713049"/>
                </a:cubicBezTo>
                <a:cubicBezTo>
                  <a:pt x="640378" y="776632"/>
                  <a:pt x="627585" y="839375"/>
                  <a:pt x="612737" y="901324"/>
                </a:cubicBezTo>
                <a:cubicBezTo>
                  <a:pt x="608561" y="919516"/>
                  <a:pt x="603369" y="937465"/>
                  <a:pt x="597226" y="955104"/>
                </a:cubicBezTo>
                <a:cubicBezTo>
                  <a:pt x="594332" y="963582"/>
                  <a:pt x="590178" y="971530"/>
                  <a:pt x="584588" y="978550"/>
                </a:cubicBezTo>
                <a:cubicBezTo>
                  <a:pt x="573364" y="969101"/>
                  <a:pt x="570337" y="953647"/>
                  <a:pt x="565166" y="940533"/>
                </a:cubicBezTo>
                <a:cubicBezTo>
                  <a:pt x="558803" y="922673"/>
                  <a:pt x="554694" y="904084"/>
                  <a:pt x="550716" y="885561"/>
                </a:cubicBezTo>
                <a:cubicBezTo>
                  <a:pt x="542011" y="846617"/>
                  <a:pt x="538520" y="806922"/>
                  <a:pt x="538299" y="767072"/>
                </a:cubicBezTo>
                <a:cubicBezTo>
                  <a:pt x="536576" y="711857"/>
                  <a:pt x="536664" y="656598"/>
                  <a:pt x="536708" y="601361"/>
                </a:cubicBezTo>
                <a:cubicBezTo>
                  <a:pt x="536421" y="596018"/>
                  <a:pt x="537371" y="590477"/>
                  <a:pt x="536222" y="585244"/>
                </a:cubicBezTo>
                <a:cubicBezTo>
                  <a:pt x="531229" y="574824"/>
                  <a:pt x="521551" y="585951"/>
                  <a:pt x="516536" y="590587"/>
                </a:cubicBezTo>
                <a:cubicBezTo>
                  <a:pt x="505797" y="600676"/>
                  <a:pt x="493977" y="609507"/>
                  <a:pt x="482929" y="619243"/>
                </a:cubicBezTo>
                <a:cubicBezTo>
                  <a:pt x="445103" y="652403"/>
                  <a:pt x="408226" y="686623"/>
                  <a:pt x="373913" y="723426"/>
                </a:cubicBezTo>
                <a:cubicBezTo>
                  <a:pt x="365804" y="731727"/>
                  <a:pt x="357098" y="739388"/>
                  <a:pt x="348548" y="747247"/>
                </a:cubicBezTo>
                <a:cubicBezTo>
                  <a:pt x="335887" y="759367"/>
                  <a:pt x="323868" y="772194"/>
                  <a:pt x="310478" y="783564"/>
                </a:cubicBezTo>
                <a:cubicBezTo>
                  <a:pt x="284163" y="806856"/>
                  <a:pt x="255904" y="827763"/>
                  <a:pt x="227180" y="847963"/>
                </a:cubicBezTo>
                <a:cubicBezTo>
                  <a:pt x="206941" y="861718"/>
                  <a:pt x="186305" y="874986"/>
                  <a:pt x="163569" y="884303"/>
                </a:cubicBezTo>
                <a:cubicBezTo>
                  <a:pt x="154046" y="888343"/>
                  <a:pt x="144479" y="892427"/>
                  <a:pt x="134315" y="894635"/>
                </a:cubicBezTo>
                <a:cubicBezTo>
                  <a:pt x="130493" y="894723"/>
                  <a:pt x="124417" y="897748"/>
                  <a:pt x="121743" y="894127"/>
                </a:cubicBezTo>
                <a:cubicBezTo>
                  <a:pt x="114142" y="871741"/>
                  <a:pt x="127046" y="849663"/>
                  <a:pt x="138336" y="830964"/>
                </a:cubicBezTo>
                <a:cubicBezTo>
                  <a:pt x="145097" y="820014"/>
                  <a:pt x="152124" y="809174"/>
                  <a:pt x="159923" y="798908"/>
                </a:cubicBezTo>
                <a:cubicBezTo>
                  <a:pt x="181841" y="771113"/>
                  <a:pt x="207803" y="746872"/>
                  <a:pt x="234936" y="724265"/>
                </a:cubicBezTo>
                <a:cubicBezTo>
                  <a:pt x="253606" y="707331"/>
                  <a:pt x="272696" y="690906"/>
                  <a:pt x="292184" y="674900"/>
                </a:cubicBezTo>
                <a:cubicBezTo>
                  <a:pt x="319427" y="653772"/>
                  <a:pt x="346250" y="632092"/>
                  <a:pt x="374355" y="612178"/>
                </a:cubicBezTo>
                <a:cubicBezTo>
                  <a:pt x="387258" y="602464"/>
                  <a:pt x="397797" y="590035"/>
                  <a:pt x="411076" y="580785"/>
                </a:cubicBezTo>
                <a:cubicBezTo>
                  <a:pt x="416445" y="576678"/>
                  <a:pt x="422256" y="573146"/>
                  <a:pt x="427493" y="568907"/>
                </a:cubicBezTo>
                <a:cubicBezTo>
                  <a:pt x="428487" y="567914"/>
                  <a:pt x="429238" y="566434"/>
                  <a:pt x="429437" y="565044"/>
                </a:cubicBezTo>
                <a:cubicBezTo>
                  <a:pt x="429393" y="554491"/>
                  <a:pt x="414656" y="556897"/>
                  <a:pt x="407364" y="555948"/>
                </a:cubicBezTo>
                <a:cubicBezTo>
                  <a:pt x="373250" y="554491"/>
                  <a:pt x="339290" y="558332"/>
                  <a:pt x="305330" y="560893"/>
                </a:cubicBezTo>
                <a:cubicBezTo>
                  <a:pt x="258489" y="563498"/>
                  <a:pt x="211625" y="566324"/>
                  <a:pt x="164718" y="567031"/>
                </a:cubicBezTo>
                <a:cubicBezTo>
                  <a:pt x="121699" y="566876"/>
                  <a:pt x="77443" y="568642"/>
                  <a:pt x="35904" y="555793"/>
                </a:cubicBezTo>
                <a:cubicBezTo>
                  <a:pt x="23332" y="550892"/>
                  <a:pt x="707" y="537668"/>
                  <a:pt x="0" y="522854"/>
                </a:cubicBezTo>
                <a:cubicBezTo>
                  <a:pt x="2011" y="514906"/>
                  <a:pt x="11379" y="512566"/>
                  <a:pt x="18096" y="509696"/>
                </a:cubicBezTo>
                <a:cubicBezTo>
                  <a:pt x="47416" y="499077"/>
                  <a:pt x="77553" y="499099"/>
                  <a:pt x="108707" y="498238"/>
                </a:cubicBezTo>
                <a:cubicBezTo>
                  <a:pt x="143794" y="497664"/>
                  <a:pt x="178836" y="495765"/>
                  <a:pt x="213879" y="493999"/>
                </a:cubicBezTo>
                <a:cubicBezTo>
                  <a:pt x="271922" y="493469"/>
                  <a:pt x="329922" y="490224"/>
                  <a:pt x="387965" y="490445"/>
                </a:cubicBezTo>
                <a:cubicBezTo>
                  <a:pt x="398725" y="489893"/>
                  <a:pt x="425217" y="498724"/>
                  <a:pt x="431868" y="490599"/>
                </a:cubicBezTo>
                <a:cubicBezTo>
                  <a:pt x="438938" y="475851"/>
                  <a:pt x="414722" y="452450"/>
                  <a:pt x="405972" y="441477"/>
                </a:cubicBezTo>
                <a:cubicBezTo>
                  <a:pt x="391323" y="423462"/>
                  <a:pt x="376586" y="405513"/>
                  <a:pt x="360634" y="388602"/>
                </a:cubicBezTo>
                <a:cubicBezTo>
                  <a:pt x="351486" y="378557"/>
                  <a:pt x="343488" y="367563"/>
                  <a:pt x="335291" y="356789"/>
                </a:cubicBezTo>
                <a:cubicBezTo>
                  <a:pt x="320421" y="337758"/>
                  <a:pt x="304822" y="319324"/>
                  <a:pt x="290924" y="299543"/>
                </a:cubicBezTo>
                <a:cubicBezTo>
                  <a:pt x="271679" y="275147"/>
                  <a:pt x="256058" y="248412"/>
                  <a:pt x="241188" y="221212"/>
                </a:cubicBezTo>
                <a:cubicBezTo>
                  <a:pt x="231378" y="203970"/>
                  <a:pt x="219867" y="187699"/>
                  <a:pt x="211029" y="169905"/>
                </a:cubicBezTo>
                <a:cubicBezTo>
                  <a:pt x="198634" y="144759"/>
                  <a:pt x="189420" y="118134"/>
                  <a:pt x="183631" y="90692"/>
                </a:cubicBezTo>
                <a:cubicBezTo>
                  <a:pt x="181819" y="79388"/>
                  <a:pt x="178129" y="66716"/>
                  <a:pt x="184029" y="56053"/>
                </a:cubicBezTo>
                <a:cubicBezTo>
                  <a:pt x="206013" y="47266"/>
                  <a:pt x="235731" y="64729"/>
                  <a:pt x="253385" y="78042"/>
                </a:cubicBezTo>
                <a:cubicBezTo>
                  <a:pt x="281512" y="100538"/>
                  <a:pt x="304247" y="129018"/>
                  <a:pt x="325635" y="157785"/>
                </a:cubicBezTo>
                <a:cubicBezTo>
                  <a:pt x="336882" y="176948"/>
                  <a:pt x="349432" y="195205"/>
                  <a:pt x="362688" y="213044"/>
                </a:cubicBezTo>
                <a:cubicBezTo>
                  <a:pt x="385269" y="248434"/>
                  <a:pt x="408381" y="283824"/>
                  <a:pt x="427449" y="321311"/>
                </a:cubicBezTo>
                <a:cubicBezTo>
                  <a:pt x="437612" y="342682"/>
                  <a:pt x="449875" y="362904"/>
                  <a:pt x="462204" y="383061"/>
                </a:cubicBezTo>
                <a:cubicBezTo>
                  <a:pt x="469783" y="394276"/>
                  <a:pt x="474864" y="407589"/>
                  <a:pt x="484675" y="417104"/>
                </a:cubicBezTo>
                <a:cubicBezTo>
                  <a:pt x="488166" y="419797"/>
                  <a:pt x="493579" y="417457"/>
                  <a:pt x="493800" y="412975"/>
                </a:cubicBezTo>
                <a:cubicBezTo>
                  <a:pt x="497004" y="411518"/>
                  <a:pt x="495855" y="407699"/>
                  <a:pt x="496319" y="404873"/>
                </a:cubicBezTo>
                <a:cubicBezTo>
                  <a:pt x="496849" y="398051"/>
                  <a:pt x="497711" y="391251"/>
                  <a:pt x="498572" y="384452"/>
                </a:cubicBezTo>
                <a:cubicBezTo>
                  <a:pt x="501135" y="362948"/>
                  <a:pt x="505024" y="341644"/>
                  <a:pt x="508294" y="320273"/>
                </a:cubicBezTo>
                <a:cubicBezTo>
                  <a:pt x="511410" y="297776"/>
                  <a:pt x="516602" y="275611"/>
                  <a:pt x="519320" y="253070"/>
                </a:cubicBezTo>
                <a:cubicBezTo>
                  <a:pt x="525970" y="210814"/>
                  <a:pt x="535559" y="169022"/>
                  <a:pt x="544618" y="127230"/>
                </a:cubicBezTo>
                <a:cubicBezTo>
                  <a:pt x="553898" y="92745"/>
                  <a:pt x="565653" y="38899"/>
                  <a:pt x="592675" y="14989"/>
                </a:cubicBezTo>
                <a:cubicBezTo>
                  <a:pt x="606440" y="2007"/>
                  <a:pt x="635053" y="-9075"/>
                  <a:pt x="647316" y="11037"/>
                </a:cubicBezTo>
                <a:cubicBezTo>
                  <a:pt x="651050" y="22937"/>
                  <a:pt x="649768" y="36293"/>
                  <a:pt x="650210" y="48701"/>
                </a:cubicBezTo>
                <a:cubicBezTo>
                  <a:pt x="650541" y="76275"/>
                  <a:pt x="646211" y="103585"/>
                  <a:pt x="643559" y="130983"/>
                </a:cubicBezTo>
                <a:cubicBezTo>
                  <a:pt x="641261" y="153789"/>
                  <a:pt x="638345" y="176506"/>
                  <a:pt x="634147" y="199025"/>
                </a:cubicBezTo>
                <a:cubicBezTo>
                  <a:pt x="626303" y="249273"/>
                  <a:pt x="617752" y="299476"/>
                  <a:pt x="611831" y="349989"/>
                </a:cubicBezTo>
                <a:cubicBezTo>
                  <a:pt x="609887" y="365554"/>
                  <a:pt x="608495" y="381162"/>
                  <a:pt x="607633" y="396837"/>
                </a:cubicBezTo>
                <a:cubicBezTo>
                  <a:pt x="607589" y="399795"/>
                  <a:pt x="606727" y="403151"/>
                  <a:pt x="607279" y="406154"/>
                </a:cubicBezTo>
                <a:cubicBezTo>
                  <a:pt x="608274" y="409752"/>
                  <a:pt x="612693" y="411651"/>
                  <a:pt x="615985" y="409774"/>
                </a:cubicBezTo>
                <a:cubicBezTo>
                  <a:pt x="621376" y="406330"/>
                  <a:pt x="625464" y="401076"/>
                  <a:pt x="630457" y="397058"/>
                </a:cubicBezTo>
                <a:cubicBezTo>
                  <a:pt x="645349" y="385313"/>
                  <a:pt x="658871" y="372066"/>
                  <a:pt x="671311" y="357782"/>
                </a:cubicBezTo>
                <a:cubicBezTo>
                  <a:pt x="683352" y="344779"/>
                  <a:pt x="696653" y="333056"/>
                  <a:pt x="708275" y="319677"/>
                </a:cubicBezTo>
                <a:cubicBezTo>
                  <a:pt x="723013" y="301905"/>
                  <a:pt x="740600" y="287047"/>
                  <a:pt x="757238" y="271173"/>
                </a:cubicBezTo>
                <a:cubicBezTo>
                  <a:pt x="765833" y="262674"/>
                  <a:pt x="774649" y="254350"/>
                  <a:pt x="783752" y="246403"/>
                </a:cubicBezTo>
                <a:cubicBezTo>
                  <a:pt x="806775" y="225871"/>
                  <a:pt x="830947" y="205184"/>
                  <a:pt x="854920" y="185558"/>
                </a:cubicBezTo>
                <a:cubicBezTo>
                  <a:pt x="876462" y="168205"/>
                  <a:pt x="898226" y="150477"/>
                  <a:pt x="923679" y="139063"/>
                </a:cubicBezTo>
                <a:cubicBezTo>
                  <a:pt x="945133" y="128841"/>
                  <a:pt x="978342" y="123454"/>
                  <a:pt x="983755" y="154252"/>
                </a:cubicBezTo>
                <a:cubicBezTo>
                  <a:pt x="982938" y="174166"/>
                  <a:pt x="970631" y="190923"/>
                  <a:pt x="959053" y="206575"/>
                </a:cubicBezTo>
                <a:cubicBezTo>
                  <a:pt x="943896" y="226688"/>
                  <a:pt x="924298" y="242252"/>
                  <a:pt x="905031" y="258170"/>
                </a:cubicBezTo>
                <a:cubicBezTo>
                  <a:pt x="889542" y="272630"/>
                  <a:pt x="873634" y="286627"/>
                  <a:pt x="858035" y="300956"/>
                </a:cubicBezTo>
                <a:cubicBezTo>
                  <a:pt x="842900" y="316056"/>
                  <a:pt x="826307" y="329590"/>
                  <a:pt x="810619" y="344094"/>
                </a:cubicBezTo>
                <a:cubicBezTo>
                  <a:pt x="795042" y="359571"/>
                  <a:pt x="778206" y="373281"/>
                  <a:pt x="762165" y="388381"/>
                </a:cubicBezTo>
                <a:cubicBezTo>
                  <a:pt x="754034" y="396373"/>
                  <a:pt x="745771" y="404299"/>
                  <a:pt x="737242" y="411894"/>
                </a:cubicBezTo>
                <a:cubicBezTo>
                  <a:pt x="729509" y="418848"/>
                  <a:pt x="721798" y="425846"/>
                  <a:pt x="714683" y="433463"/>
                </a:cubicBezTo>
                <a:cubicBezTo>
                  <a:pt x="711612" y="437040"/>
                  <a:pt x="706486" y="441036"/>
                  <a:pt x="708784" y="446312"/>
                </a:cubicBezTo>
                <a:cubicBezTo>
                  <a:pt x="713446" y="455231"/>
                  <a:pt x="736137" y="450418"/>
                  <a:pt x="745152" y="450860"/>
                </a:cubicBezTo>
                <a:cubicBezTo>
                  <a:pt x="784768" y="449624"/>
                  <a:pt x="824406" y="451235"/>
                  <a:pt x="863978" y="453222"/>
                </a:cubicBezTo>
                <a:cubicBezTo>
                  <a:pt x="903617" y="456423"/>
                  <a:pt x="943366" y="460530"/>
                  <a:pt x="983004" y="464018"/>
                </a:cubicBezTo>
                <a:cubicBezTo>
                  <a:pt x="994162" y="465100"/>
                  <a:pt x="1005298" y="466447"/>
                  <a:pt x="1016411" y="467771"/>
                </a:cubicBezTo>
                <a:cubicBezTo>
                  <a:pt x="1033557" y="470332"/>
                  <a:pt x="1051565" y="471237"/>
                  <a:pt x="1067318" y="4787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id="{5B7E176C-089A-E9B7-FC6B-612F7285D97C}"/>
              </a:ext>
            </a:extLst>
          </p:cNvPr>
          <p:cNvSpPr txBox="1"/>
          <p:nvPr/>
        </p:nvSpPr>
        <p:spPr>
          <a:xfrm>
            <a:off x="1926820" y="25689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66" name="Hình Bầu dục 65">
            <a:extLst>
              <a:ext uri="{FF2B5EF4-FFF2-40B4-BE49-F238E27FC236}">
                <a16:creationId xmlns:a16="http://schemas.microsoft.com/office/drawing/2014/main" id="{7416F1E4-2A4B-FCE6-CAE8-C71D495F94F0}"/>
              </a:ext>
            </a:extLst>
          </p:cNvPr>
          <p:cNvSpPr/>
          <p:nvPr/>
        </p:nvSpPr>
        <p:spPr>
          <a:xfrm>
            <a:off x="127517" y="66838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Hộp Văn bản 66">
                <a:extLst>
                  <a:ext uri="{FF2B5EF4-FFF2-40B4-BE49-F238E27FC236}">
                    <a16:creationId xmlns:a16="http://schemas.microsoft.com/office/drawing/2014/main" id="{DA11BA4D-833A-7009-FDAE-9AD6BFF72F8A}"/>
                  </a:ext>
                </a:extLst>
              </p:cNvPr>
              <p:cNvSpPr txBox="1"/>
              <p:nvPr/>
            </p:nvSpPr>
            <p:spPr>
              <a:xfrm>
                <a:off x="875207" y="1190782"/>
                <a:ext cx="2396632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−22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0,12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7" name="Hộp Văn bản 66">
                <a:extLst>
                  <a:ext uri="{FF2B5EF4-FFF2-40B4-BE49-F238E27FC236}">
                    <a16:creationId xmlns:a16="http://schemas.microsoft.com/office/drawing/2014/main" id="{DA11BA4D-833A-7009-FDAE-9AD6BFF72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07" y="1190782"/>
                <a:ext cx="2396632" cy="853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Hộp Văn bản 67">
            <a:extLst>
              <a:ext uri="{FF2B5EF4-FFF2-40B4-BE49-F238E27FC236}">
                <a16:creationId xmlns:a16="http://schemas.microsoft.com/office/drawing/2014/main" id="{4C79D7C5-70A5-C8DA-E5B1-94AB4AB6389D}"/>
              </a:ext>
            </a:extLst>
          </p:cNvPr>
          <p:cNvSpPr txBox="1"/>
          <p:nvPr/>
        </p:nvSpPr>
        <p:spPr>
          <a:xfrm>
            <a:off x="415579" y="137923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Hộp Văn bản 68">
                <a:extLst>
                  <a:ext uri="{FF2B5EF4-FFF2-40B4-BE49-F238E27FC236}">
                    <a16:creationId xmlns:a16="http://schemas.microsoft.com/office/drawing/2014/main" id="{D6AFF6FE-88EE-173D-0850-6CAAEF405AB2}"/>
                  </a:ext>
                </a:extLst>
              </p:cNvPr>
              <p:cNvSpPr txBox="1"/>
              <p:nvPr/>
            </p:nvSpPr>
            <p:spPr>
              <a:xfrm>
                <a:off x="2940051" y="946628"/>
                <a:ext cx="4653634" cy="2185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−22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9" name="Hộp Văn bản 68">
                <a:extLst>
                  <a:ext uri="{FF2B5EF4-FFF2-40B4-BE49-F238E27FC236}">
                    <a16:creationId xmlns:a16="http://schemas.microsoft.com/office/drawing/2014/main" id="{D6AFF6FE-88EE-173D-0850-6CAAEF405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051" y="946628"/>
                <a:ext cx="4653634" cy="21855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F347F600-706E-60CF-B4EA-383DE9126D4B}"/>
                  </a:ext>
                </a:extLst>
              </p:cNvPr>
              <p:cNvSpPr txBox="1"/>
              <p:nvPr/>
            </p:nvSpPr>
            <p:spPr>
              <a:xfrm>
                <a:off x="875207" y="3285769"/>
                <a:ext cx="186799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F347F600-706E-60CF-B4EA-383DE9126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07" y="3285769"/>
                <a:ext cx="1867993" cy="8530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Hộp Văn bản 70">
            <a:extLst>
              <a:ext uri="{FF2B5EF4-FFF2-40B4-BE49-F238E27FC236}">
                <a16:creationId xmlns:a16="http://schemas.microsoft.com/office/drawing/2014/main" id="{78AF810A-24BB-60BC-7801-7E26685023E7}"/>
              </a:ext>
            </a:extLst>
          </p:cNvPr>
          <p:cNvSpPr txBox="1"/>
          <p:nvPr/>
        </p:nvSpPr>
        <p:spPr>
          <a:xfrm>
            <a:off x="415579" y="347421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5E5B9F93-6AB0-4D98-D626-CD88264B31F8}"/>
                  </a:ext>
                </a:extLst>
              </p:cNvPr>
              <p:cNvSpPr txBox="1"/>
              <p:nvPr/>
            </p:nvSpPr>
            <p:spPr>
              <a:xfrm>
                <a:off x="2409069" y="2998396"/>
                <a:ext cx="4171822" cy="1741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1,2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−1,2=1−1,2=−0,2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5E5B9F93-6AB0-4D98-D626-CD88264B3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069" y="2998396"/>
                <a:ext cx="4171822" cy="1741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 animBg="1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24"/>
          <p:cNvSpPr/>
          <p:nvPr/>
        </p:nvSpPr>
        <p:spPr>
          <a:xfrm>
            <a:off x="-320974" y="3934921"/>
            <a:ext cx="1670640" cy="1566232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3" name="Google Shape;953;p24"/>
          <p:cNvGrpSpPr/>
          <p:nvPr/>
        </p:nvGrpSpPr>
        <p:grpSpPr>
          <a:xfrm>
            <a:off x="-320974" y="3934921"/>
            <a:ext cx="1670640" cy="1566232"/>
            <a:chOff x="-641947" y="7869843"/>
            <a:chExt cx="3341280" cy="3132463"/>
          </a:xfrm>
        </p:grpSpPr>
        <p:sp>
          <p:nvSpPr>
            <p:cNvPr id="954" name="Google Shape;954;p24"/>
            <p:cNvSpPr/>
            <p:nvPr/>
          </p:nvSpPr>
          <p:spPr>
            <a:xfrm>
              <a:off x="-641947" y="7869843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24"/>
            <p:cNvSpPr/>
            <p:nvPr/>
          </p:nvSpPr>
          <p:spPr>
            <a:xfrm>
              <a:off x="-612201" y="7886167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24"/>
            <p:cNvSpPr/>
            <p:nvPr/>
          </p:nvSpPr>
          <p:spPr>
            <a:xfrm>
              <a:off x="523431" y="9143718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24"/>
            <p:cNvSpPr/>
            <p:nvPr/>
          </p:nvSpPr>
          <p:spPr>
            <a:xfrm>
              <a:off x="-344079" y="10157974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8" name="Google Shape;958;p24"/>
          <p:cNvSpPr/>
          <p:nvPr/>
        </p:nvSpPr>
        <p:spPr>
          <a:xfrm rot="-9584805">
            <a:off x="8071552" y="1343007"/>
            <a:ext cx="1664992" cy="1563665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9" name="Google Shape;959;p24"/>
          <p:cNvGrpSpPr/>
          <p:nvPr/>
        </p:nvGrpSpPr>
        <p:grpSpPr>
          <a:xfrm rot="-9583860">
            <a:off x="8063820" y="1339003"/>
            <a:ext cx="1670504" cy="1566104"/>
            <a:chOff x="16127216" y="2673994"/>
            <a:chExt cx="3341280" cy="3132463"/>
          </a:xfrm>
        </p:grpSpPr>
        <p:sp>
          <p:nvSpPr>
            <p:cNvPr id="960" name="Google Shape;960;p24"/>
            <p:cNvSpPr/>
            <p:nvPr/>
          </p:nvSpPr>
          <p:spPr>
            <a:xfrm>
              <a:off x="16127216" y="2673994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24"/>
            <p:cNvSpPr/>
            <p:nvPr/>
          </p:nvSpPr>
          <p:spPr>
            <a:xfrm>
              <a:off x="16156963" y="2690318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24"/>
            <p:cNvSpPr/>
            <p:nvPr/>
          </p:nvSpPr>
          <p:spPr>
            <a:xfrm>
              <a:off x="17292595" y="3947869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24"/>
            <p:cNvSpPr/>
            <p:nvPr/>
          </p:nvSpPr>
          <p:spPr>
            <a:xfrm>
              <a:off x="16425084" y="4962125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4" name="Google Shape;964;p24"/>
          <p:cNvSpPr/>
          <p:nvPr/>
        </p:nvSpPr>
        <p:spPr>
          <a:xfrm>
            <a:off x="8219123" y="-115838"/>
            <a:ext cx="566960" cy="514066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1097389" y="487035"/>
                </a:moveTo>
                <a:cubicBezTo>
                  <a:pt x="1058567" y="478334"/>
                  <a:pt x="1018610" y="476680"/>
                  <a:pt x="979175" y="472397"/>
                </a:cubicBezTo>
                <a:cubicBezTo>
                  <a:pt x="904727" y="464444"/>
                  <a:pt x="829803" y="460207"/>
                  <a:pt x="754947" y="463493"/>
                </a:cubicBezTo>
                <a:cubicBezTo>
                  <a:pt x="782409" y="436665"/>
                  <a:pt x="810982" y="410925"/>
                  <a:pt x="839486" y="385162"/>
                </a:cubicBezTo>
                <a:cubicBezTo>
                  <a:pt x="853863" y="371091"/>
                  <a:pt x="869193" y="358040"/>
                  <a:pt x="884182" y="344603"/>
                </a:cubicBezTo>
                <a:cubicBezTo>
                  <a:pt x="898401" y="331257"/>
                  <a:pt x="912460" y="317753"/>
                  <a:pt x="927268" y="305041"/>
                </a:cubicBezTo>
                <a:cubicBezTo>
                  <a:pt x="940647" y="292737"/>
                  <a:pt x="953755" y="280139"/>
                  <a:pt x="968245" y="269127"/>
                </a:cubicBezTo>
                <a:cubicBezTo>
                  <a:pt x="987611" y="253266"/>
                  <a:pt x="1004687" y="234142"/>
                  <a:pt x="1018020" y="212957"/>
                </a:cubicBezTo>
                <a:cubicBezTo>
                  <a:pt x="1026910" y="197299"/>
                  <a:pt x="1037591" y="178787"/>
                  <a:pt x="1031309" y="160366"/>
                </a:cubicBezTo>
                <a:cubicBezTo>
                  <a:pt x="1026524" y="147496"/>
                  <a:pt x="1014551" y="136756"/>
                  <a:pt x="1000718" y="134898"/>
                </a:cubicBezTo>
                <a:cubicBezTo>
                  <a:pt x="976136" y="132111"/>
                  <a:pt x="952847" y="143644"/>
                  <a:pt x="932280" y="155857"/>
                </a:cubicBezTo>
                <a:cubicBezTo>
                  <a:pt x="902618" y="174732"/>
                  <a:pt x="876223" y="198025"/>
                  <a:pt x="849147" y="220298"/>
                </a:cubicBezTo>
                <a:cubicBezTo>
                  <a:pt x="816039" y="248372"/>
                  <a:pt x="784427" y="278191"/>
                  <a:pt x="752748" y="307873"/>
                </a:cubicBezTo>
                <a:cubicBezTo>
                  <a:pt x="735854" y="324505"/>
                  <a:pt x="721023" y="343107"/>
                  <a:pt x="703630" y="359286"/>
                </a:cubicBezTo>
                <a:cubicBezTo>
                  <a:pt x="695171" y="367601"/>
                  <a:pt x="687325" y="376529"/>
                  <a:pt x="679230" y="385185"/>
                </a:cubicBezTo>
                <a:cubicBezTo>
                  <a:pt x="669547" y="395698"/>
                  <a:pt x="658231" y="404354"/>
                  <a:pt x="647550" y="413757"/>
                </a:cubicBezTo>
                <a:cubicBezTo>
                  <a:pt x="653854" y="321242"/>
                  <a:pt x="675805" y="230336"/>
                  <a:pt x="684967" y="138138"/>
                </a:cubicBezTo>
                <a:cubicBezTo>
                  <a:pt x="689139" y="102813"/>
                  <a:pt x="692972" y="67262"/>
                  <a:pt x="689933" y="31688"/>
                </a:cubicBezTo>
                <a:cubicBezTo>
                  <a:pt x="689661" y="5970"/>
                  <a:pt x="662018" y="-5359"/>
                  <a:pt x="640067" y="2413"/>
                </a:cubicBezTo>
                <a:cubicBezTo>
                  <a:pt x="618819" y="8939"/>
                  <a:pt x="601766" y="25638"/>
                  <a:pt x="591652" y="45079"/>
                </a:cubicBezTo>
                <a:cubicBezTo>
                  <a:pt x="563442" y="101658"/>
                  <a:pt x="554394" y="165306"/>
                  <a:pt x="541423" y="226574"/>
                </a:cubicBezTo>
                <a:cubicBezTo>
                  <a:pt x="536298" y="249709"/>
                  <a:pt x="533486" y="273228"/>
                  <a:pt x="529903" y="296635"/>
                </a:cubicBezTo>
                <a:cubicBezTo>
                  <a:pt x="522783" y="339482"/>
                  <a:pt x="515345" y="382533"/>
                  <a:pt x="512760" y="425947"/>
                </a:cubicBezTo>
                <a:cubicBezTo>
                  <a:pt x="500129" y="406076"/>
                  <a:pt x="488291" y="385592"/>
                  <a:pt x="476205" y="365313"/>
                </a:cubicBezTo>
                <a:cubicBezTo>
                  <a:pt x="463370" y="342428"/>
                  <a:pt x="452643" y="318364"/>
                  <a:pt x="438947" y="295955"/>
                </a:cubicBezTo>
                <a:cubicBezTo>
                  <a:pt x="417676" y="261899"/>
                  <a:pt x="397516" y="227141"/>
                  <a:pt x="373139" y="195170"/>
                </a:cubicBezTo>
                <a:cubicBezTo>
                  <a:pt x="365338" y="183342"/>
                  <a:pt x="358852" y="170698"/>
                  <a:pt x="350235" y="159414"/>
                </a:cubicBezTo>
                <a:cubicBezTo>
                  <a:pt x="341573" y="147926"/>
                  <a:pt x="332253" y="136937"/>
                  <a:pt x="323046" y="125902"/>
                </a:cubicBezTo>
                <a:cubicBezTo>
                  <a:pt x="300392" y="99550"/>
                  <a:pt x="274676" y="73629"/>
                  <a:pt x="241523" y="61099"/>
                </a:cubicBezTo>
                <a:cubicBezTo>
                  <a:pt x="228847" y="55955"/>
                  <a:pt x="214742" y="53191"/>
                  <a:pt x="201226" y="56408"/>
                </a:cubicBezTo>
                <a:cubicBezTo>
                  <a:pt x="181044" y="61642"/>
                  <a:pt x="185352" y="88312"/>
                  <a:pt x="188232" y="104082"/>
                </a:cubicBezTo>
                <a:cubicBezTo>
                  <a:pt x="197190" y="151325"/>
                  <a:pt x="217327" y="195532"/>
                  <a:pt x="243790" y="235457"/>
                </a:cubicBezTo>
                <a:cubicBezTo>
                  <a:pt x="254426" y="252858"/>
                  <a:pt x="263474" y="271212"/>
                  <a:pt x="274381" y="288478"/>
                </a:cubicBezTo>
                <a:cubicBezTo>
                  <a:pt x="289121" y="311204"/>
                  <a:pt x="305653" y="332798"/>
                  <a:pt x="322071" y="354346"/>
                </a:cubicBezTo>
                <a:cubicBezTo>
                  <a:pt x="345382" y="382828"/>
                  <a:pt x="366676" y="412873"/>
                  <a:pt x="392278" y="439429"/>
                </a:cubicBezTo>
                <a:cubicBezTo>
                  <a:pt x="404047" y="453092"/>
                  <a:pt x="414955" y="467435"/>
                  <a:pt x="426860" y="480962"/>
                </a:cubicBezTo>
                <a:cubicBezTo>
                  <a:pt x="433640" y="488961"/>
                  <a:pt x="440806" y="497095"/>
                  <a:pt x="444208" y="507178"/>
                </a:cubicBezTo>
                <a:cubicBezTo>
                  <a:pt x="407154" y="501061"/>
                  <a:pt x="369715" y="504074"/>
                  <a:pt x="332366" y="504618"/>
                </a:cubicBezTo>
                <a:cubicBezTo>
                  <a:pt x="284518" y="506317"/>
                  <a:pt x="236602" y="506091"/>
                  <a:pt x="188822" y="509308"/>
                </a:cubicBezTo>
                <a:cubicBezTo>
                  <a:pt x="165170" y="510577"/>
                  <a:pt x="141450" y="510758"/>
                  <a:pt x="117753" y="511574"/>
                </a:cubicBezTo>
                <a:cubicBezTo>
                  <a:pt x="81538" y="512548"/>
                  <a:pt x="42852" y="512956"/>
                  <a:pt x="10560" y="531378"/>
                </a:cubicBezTo>
                <a:cubicBezTo>
                  <a:pt x="-20915" y="555396"/>
                  <a:pt x="25731" y="588341"/>
                  <a:pt x="49473" y="594822"/>
                </a:cubicBezTo>
                <a:cubicBezTo>
                  <a:pt x="72241" y="601755"/>
                  <a:pt x="96255" y="603115"/>
                  <a:pt x="119862" y="604746"/>
                </a:cubicBezTo>
                <a:cubicBezTo>
                  <a:pt x="156009" y="606310"/>
                  <a:pt x="192269" y="605562"/>
                  <a:pt x="228393" y="604067"/>
                </a:cubicBezTo>
                <a:cubicBezTo>
                  <a:pt x="264857" y="602322"/>
                  <a:pt x="301344" y="600940"/>
                  <a:pt x="337740" y="598221"/>
                </a:cubicBezTo>
                <a:cubicBezTo>
                  <a:pt x="369284" y="595547"/>
                  <a:pt x="400895" y="592669"/>
                  <a:pt x="432575" y="594187"/>
                </a:cubicBezTo>
                <a:cubicBezTo>
                  <a:pt x="419263" y="603092"/>
                  <a:pt x="407698" y="614127"/>
                  <a:pt x="396065" y="625003"/>
                </a:cubicBezTo>
                <a:cubicBezTo>
                  <a:pt x="344135" y="663885"/>
                  <a:pt x="292183" y="702949"/>
                  <a:pt x="244403" y="746974"/>
                </a:cubicBezTo>
                <a:cubicBezTo>
                  <a:pt x="206238" y="778606"/>
                  <a:pt x="170159" y="813885"/>
                  <a:pt x="144738" y="856823"/>
                </a:cubicBezTo>
                <a:cubicBezTo>
                  <a:pt x="131518" y="877964"/>
                  <a:pt x="118433" y="902072"/>
                  <a:pt x="123921" y="927812"/>
                </a:cubicBezTo>
                <a:cubicBezTo>
                  <a:pt x="127096" y="948047"/>
                  <a:pt x="146439" y="943220"/>
                  <a:pt x="160794" y="939119"/>
                </a:cubicBezTo>
                <a:cubicBezTo>
                  <a:pt x="182926" y="931687"/>
                  <a:pt x="204333" y="921717"/>
                  <a:pt x="224243" y="909504"/>
                </a:cubicBezTo>
                <a:cubicBezTo>
                  <a:pt x="280391" y="873976"/>
                  <a:pt x="332933" y="832714"/>
                  <a:pt x="379511" y="785313"/>
                </a:cubicBezTo>
                <a:cubicBezTo>
                  <a:pt x="406564" y="761317"/>
                  <a:pt x="430103" y="733787"/>
                  <a:pt x="456703" y="709316"/>
                </a:cubicBezTo>
                <a:cubicBezTo>
                  <a:pt x="486341" y="679724"/>
                  <a:pt x="519472" y="653349"/>
                  <a:pt x="550879" y="625502"/>
                </a:cubicBezTo>
                <a:cubicBezTo>
                  <a:pt x="550766" y="688356"/>
                  <a:pt x="550834" y="751234"/>
                  <a:pt x="552920" y="814066"/>
                </a:cubicBezTo>
                <a:cubicBezTo>
                  <a:pt x="553192" y="862488"/>
                  <a:pt x="561537" y="910365"/>
                  <a:pt x="573443" y="957178"/>
                </a:cubicBezTo>
                <a:cubicBezTo>
                  <a:pt x="579497" y="976030"/>
                  <a:pt x="589883" y="1021324"/>
                  <a:pt x="609612" y="1027805"/>
                </a:cubicBezTo>
                <a:cubicBezTo>
                  <a:pt x="636915" y="1035622"/>
                  <a:pt x="660113" y="900599"/>
                  <a:pt x="665896" y="877918"/>
                </a:cubicBezTo>
                <a:cubicBezTo>
                  <a:pt x="675261" y="832103"/>
                  <a:pt x="682971" y="785947"/>
                  <a:pt x="686328" y="739270"/>
                </a:cubicBezTo>
                <a:cubicBezTo>
                  <a:pt x="689412" y="698825"/>
                  <a:pt x="691294" y="658515"/>
                  <a:pt x="695398" y="618070"/>
                </a:cubicBezTo>
                <a:cubicBezTo>
                  <a:pt x="709095" y="632095"/>
                  <a:pt x="724220" y="644580"/>
                  <a:pt x="738235" y="658266"/>
                </a:cubicBezTo>
                <a:cubicBezTo>
                  <a:pt x="750639" y="670819"/>
                  <a:pt x="762793" y="683621"/>
                  <a:pt x="775606" y="695788"/>
                </a:cubicBezTo>
                <a:cubicBezTo>
                  <a:pt x="791049" y="711514"/>
                  <a:pt x="804836" y="728779"/>
                  <a:pt x="821073" y="743757"/>
                </a:cubicBezTo>
                <a:cubicBezTo>
                  <a:pt x="831617" y="754180"/>
                  <a:pt x="839849" y="765350"/>
                  <a:pt x="850144" y="776612"/>
                </a:cubicBezTo>
                <a:cubicBezTo>
                  <a:pt x="862413" y="789595"/>
                  <a:pt x="875520" y="801740"/>
                  <a:pt x="888718" y="813749"/>
                </a:cubicBezTo>
                <a:cubicBezTo>
                  <a:pt x="912211" y="832329"/>
                  <a:pt x="949831" y="863417"/>
                  <a:pt x="981352" y="851657"/>
                </a:cubicBezTo>
                <a:cubicBezTo>
                  <a:pt x="1005639" y="840101"/>
                  <a:pt x="996568" y="815992"/>
                  <a:pt x="986885" y="797344"/>
                </a:cubicBezTo>
                <a:cubicBezTo>
                  <a:pt x="977747" y="779421"/>
                  <a:pt x="968857" y="760932"/>
                  <a:pt x="957746" y="743870"/>
                </a:cubicBezTo>
                <a:cubicBezTo>
                  <a:pt x="948766" y="730683"/>
                  <a:pt x="938743" y="718243"/>
                  <a:pt x="929536" y="705192"/>
                </a:cubicBezTo>
                <a:cubicBezTo>
                  <a:pt x="908129" y="676415"/>
                  <a:pt x="881461" y="652057"/>
                  <a:pt x="854181" y="628968"/>
                </a:cubicBezTo>
                <a:cubicBezTo>
                  <a:pt x="845201" y="620834"/>
                  <a:pt x="836947" y="611974"/>
                  <a:pt x="827876" y="603953"/>
                </a:cubicBezTo>
                <a:cubicBezTo>
                  <a:pt x="818465" y="595366"/>
                  <a:pt x="807149" y="589180"/>
                  <a:pt x="797761" y="580592"/>
                </a:cubicBezTo>
                <a:cubicBezTo>
                  <a:pt x="835019" y="580343"/>
                  <a:pt x="872096" y="585690"/>
                  <a:pt x="909353" y="583742"/>
                </a:cubicBezTo>
                <a:cubicBezTo>
                  <a:pt x="938402" y="582586"/>
                  <a:pt x="967542" y="583855"/>
                  <a:pt x="996387" y="579641"/>
                </a:cubicBezTo>
                <a:cubicBezTo>
                  <a:pt x="1014233" y="577918"/>
                  <a:pt x="1032307" y="577805"/>
                  <a:pt x="1049881" y="573817"/>
                </a:cubicBezTo>
                <a:cubicBezTo>
                  <a:pt x="1066730" y="570169"/>
                  <a:pt x="1082808" y="563734"/>
                  <a:pt x="1099226" y="558545"/>
                </a:cubicBezTo>
                <a:cubicBezTo>
                  <a:pt x="1107979" y="555645"/>
                  <a:pt x="1117118" y="552586"/>
                  <a:pt x="1123694" y="545811"/>
                </a:cubicBezTo>
                <a:cubicBezTo>
                  <a:pt x="1148344" y="523357"/>
                  <a:pt x="1124012" y="492042"/>
                  <a:pt x="1097389" y="4870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" name="Google Shape;965;p24"/>
          <p:cNvSpPr/>
          <p:nvPr/>
        </p:nvSpPr>
        <p:spPr>
          <a:xfrm>
            <a:off x="8219123" y="-115838"/>
            <a:ext cx="566960" cy="514066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609612" y="1027805"/>
                </a:moveTo>
                <a:cubicBezTo>
                  <a:pt x="589883" y="1021324"/>
                  <a:pt x="579497" y="976030"/>
                  <a:pt x="573443" y="957178"/>
                </a:cubicBezTo>
                <a:cubicBezTo>
                  <a:pt x="561537" y="910365"/>
                  <a:pt x="553192" y="862488"/>
                  <a:pt x="552920" y="814066"/>
                </a:cubicBezTo>
                <a:cubicBezTo>
                  <a:pt x="550834" y="751234"/>
                  <a:pt x="550766" y="688356"/>
                  <a:pt x="550879" y="625502"/>
                </a:cubicBezTo>
                <a:cubicBezTo>
                  <a:pt x="519472" y="653349"/>
                  <a:pt x="486341" y="679724"/>
                  <a:pt x="456703" y="709316"/>
                </a:cubicBezTo>
                <a:cubicBezTo>
                  <a:pt x="430103" y="733787"/>
                  <a:pt x="406564" y="761317"/>
                  <a:pt x="379511" y="785313"/>
                </a:cubicBezTo>
                <a:cubicBezTo>
                  <a:pt x="332933" y="832714"/>
                  <a:pt x="280391" y="873976"/>
                  <a:pt x="224243" y="909504"/>
                </a:cubicBezTo>
                <a:cubicBezTo>
                  <a:pt x="204333" y="921717"/>
                  <a:pt x="182926" y="931687"/>
                  <a:pt x="160794" y="939119"/>
                </a:cubicBezTo>
                <a:cubicBezTo>
                  <a:pt x="146439" y="943220"/>
                  <a:pt x="127096" y="948047"/>
                  <a:pt x="123921" y="927812"/>
                </a:cubicBezTo>
                <a:cubicBezTo>
                  <a:pt x="118433" y="902072"/>
                  <a:pt x="131518" y="877964"/>
                  <a:pt x="144738" y="856823"/>
                </a:cubicBezTo>
                <a:cubicBezTo>
                  <a:pt x="170159" y="813885"/>
                  <a:pt x="206238" y="778606"/>
                  <a:pt x="244403" y="746974"/>
                </a:cubicBezTo>
                <a:cubicBezTo>
                  <a:pt x="292183" y="702949"/>
                  <a:pt x="344135" y="663885"/>
                  <a:pt x="396065" y="625003"/>
                </a:cubicBezTo>
                <a:cubicBezTo>
                  <a:pt x="407698" y="614127"/>
                  <a:pt x="419263" y="603092"/>
                  <a:pt x="432575" y="594187"/>
                </a:cubicBezTo>
                <a:cubicBezTo>
                  <a:pt x="400895" y="592669"/>
                  <a:pt x="369284" y="595547"/>
                  <a:pt x="337740" y="598221"/>
                </a:cubicBezTo>
                <a:cubicBezTo>
                  <a:pt x="301344" y="600940"/>
                  <a:pt x="264857" y="602322"/>
                  <a:pt x="228393" y="604067"/>
                </a:cubicBezTo>
                <a:cubicBezTo>
                  <a:pt x="192269" y="605562"/>
                  <a:pt x="156009" y="606310"/>
                  <a:pt x="119862" y="604746"/>
                </a:cubicBezTo>
                <a:cubicBezTo>
                  <a:pt x="96255" y="603115"/>
                  <a:pt x="72241" y="601755"/>
                  <a:pt x="49473" y="594822"/>
                </a:cubicBezTo>
                <a:cubicBezTo>
                  <a:pt x="25731" y="588341"/>
                  <a:pt x="-20915" y="555396"/>
                  <a:pt x="10560" y="531378"/>
                </a:cubicBezTo>
                <a:cubicBezTo>
                  <a:pt x="42852" y="512956"/>
                  <a:pt x="81538" y="512548"/>
                  <a:pt x="117753" y="511574"/>
                </a:cubicBezTo>
                <a:cubicBezTo>
                  <a:pt x="141450" y="510758"/>
                  <a:pt x="165170" y="510577"/>
                  <a:pt x="188822" y="509308"/>
                </a:cubicBezTo>
                <a:cubicBezTo>
                  <a:pt x="236602" y="506091"/>
                  <a:pt x="284518" y="506317"/>
                  <a:pt x="332366" y="504618"/>
                </a:cubicBezTo>
                <a:cubicBezTo>
                  <a:pt x="369715" y="504074"/>
                  <a:pt x="407154" y="501061"/>
                  <a:pt x="444208" y="507178"/>
                </a:cubicBezTo>
                <a:cubicBezTo>
                  <a:pt x="440806" y="497095"/>
                  <a:pt x="433640" y="488961"/>
                  <a:pt x="426860" y="480962"/>
                </a:cubicBezTo>
                <a:cubicBezTo>
                  <a:pt x="414955" y="467435"/>
                  <a:pt x="404047" y="453092"/>
                  <a:pt x="392278" y="439429"/>
                </a:cubicBezTo>
                <a:cubicBezTo>
                  <a:pt x="366676" y="412873"/>
                  <a:pt x="345382" y="382828"/>
                  <a:pt x="322071" y="354346"/>
                </a:cubicBezTo>
                <a:cubicBezTo>
                  <a:pt x="305653" y="332798"/>
                  <a:pt x="289121" y="311204"/>
                  <a:pt x="274381" y="288478"/>
                </a:cubicBezTo>
                <a:cubicBezTo>
                  <a:pt x="263474" y="271212"/>
                  <a:pt x="254426" y="252858"/>
                  <a:pt x="243790" y="235457"/>
                </a:cubicBezTo>
                <a:cubicBezTo>
                  <a:pt x="217327" y="195532"/>
                  <a:pt x="197190" y="151325"/>
                  <a:pt x="188232" y="104082"/>
                </a:cubicBezTo>
                <a:cubicBezTo>
                  <a:pt x="185352" y="88312"/>
                  <a:pt x="181044" y="61642"/>
                  <a:pt x="201226" y="56408"/>
                </a:cubicBezTo>
                <a:cubicBezTo>
                  <a:pt x="214742" y="53191"/>
                  <a:pt x="228847" y="55955"/>
                  <a:pt x="241523" y="61099"/>
                </a:cubicBezTo>
                <a:cubicBezTo>
                  <a:pt x="274676" y="73629"/>
                  <a:pt x="300392" y="99550"/>
                  <a:pt x="323046" y="125902"/>
                </a:cubicBezTo>
                <a:cubicBezTo>
                  <a:pt x="332253" y="136937"/>
                  <a:pt x="341573" y="147926"/>
                  <a:pt x="350235" y="159414"/>
                </a:cubicBezTo>
                <a:cubicBezTo>
                  <a:pt x="358852" y="170698"/>
                  <a:pt x="365338" y="183342"/>
                  <a:pt x="373139" y="195170"/>
                </a:cubicBezTo>
                <a:cubicBezTo>
                  <a:pt x="397516" y="227141"/>
                  <a:pt x="417676" y="261899"/>
                  <a:pt x="438947" y="295955"/>
                </a:cubicBezTo>
                <a:cubicBezTo>
                  <a:pt x="452643" y="318364"/>
                  <a:pt x="463370" y="342428"/>
                  <a:pt x="476205" y="365313"/>
                </a:cubicBezTo>
                <a:cubicBezTo>
                  <a:pt x="488291" y="385592"/>
                  <a:pt x="500129" y="406076"/>
                  <a:pt x="512760" y="425947"/>
                </a:cubicBezTo>
                <a:cubicBezTo>
                  <a:pt x="515345" y="382533"/>
                  <a:pt x="522783" y="339482"/>
                  <a:pt x="529903" y="296635"/>
                </a:cubicBezTo>
                <a:cubicBezTo>
                  <a:pt x="533486" y="273228"/>
                  <a:pt x="536298" y="249709"/>
                  <a:pt x="541423" y="226574"/>
                </a:cubicBezTo>
                <a:cubicBezTo>
                  <a:pt x="554394" y="165306"/>
                  <a:pt x="563442" y="101658"/>
                  <a:pt x="591652" y="45079"/>
                </a:cubicBezTo>
                <a:cubicBezTo>
                  <a:pt x="601766" y="25638"/>
                  <a:pt x="618819" y="8939"/>
                  <a:pt x="640067" y="2413"/>
                </a:cubicBezTo>
                <a:cubicBezTo>
                  <a:pt x="662018" y="-5359"/>
                  <a:pt x="689661" y="5970"/>
                  <a:pt x="689933" y="31688"/>
                </a:cubicBezTo>
                <a:cubicBezTo>
                  <a:pt x="692972" y="67262"/>
                  <a:pt x="689139" y="102813"/>
                  <a:pt x="684967" y="138138"/>
                </a:cubicBezTo>
                <a:cubicBezTo>
                  <a:pt x="675805" y="230336"/>
                  <a:pt x="653854" y="321242"/>
                  <a:pt x="647550" y="413757"/>
                </a:cubicBezTo>
                <a:cubicBezTo>
                  <a:pt x="658231" y="404354"/>
                  <a:pt x="669547" y="395698"/>
                  <a:pt x="679230" y="385185"/>
                </a:cubicBezTo>
                <a:cubicBezTo>
                  <a:pt x="687325" y="376529"/>
                  <a:pt x="695171" y="367601"/>
                  <a:pt x="703630" y="359286"/>
                </a:cubicBezTo>
                <a:cubicBezTo>
                  <a:pt x="721023" y="343107"/>
                  <a:pt x="735854" y="324505"/>
                  <a:pt x="752748" y="307873"/>
                </a:cubicBezTo>
                <a:cubicBezTo>
                  <a:pt x="784427" y="278191"/>
                  <a:pt x="816039" y="248372"/>
                  <a:pt x="849147" y="220298"/>
                </a:cubicBezTo>
                <a:cubicBezTo>
                  <a:pt x="876223" y="198025"/>
                  <a:pt x="902618" y="174732"/>
                  <a:pt x="932280" y="155857"/>
                </a:cubicBezTo>
                <a:cubicBezTo>
                  <a:pt x="952847" y="143644"/>
                  <a:pt x="976136" y="132111"/>
                  <a:pt x="1000718" y="134898"/>
                </a:cubicBezTo>
                <a:cubicBezTo>
                  <a:pt x="1014551" y="136756"/>
                  <a:pt x="1026524" y="147496"/>
                  <a:pt x="1031309" y="160366"/>
                </a:cubicBezTo>
                <a:cubicBezTo>
                  <a:pt x="1037591" y="178787"/>
                  <a:pt x="1026910" y="197299"/>
                  <a:pt x="1018020" y="212957"/>
                </a:cubicBezTo>
                <a:cubicBezTo>
                  <a:pt x="1004687" y="234142"/>
                  <a:pt x="987611" y="253266"/>
                  <a:pt x="968245" y="269127"/>
                </a:cubicBezTo>
                <a:cubicBezTo>
                  <a:pt x="953755" y="280139"/>
                  <a:pt x="940647" y="292737"/>
                  <a:pt x="927268" y="305041"/>
                </a:cubicBezTo>
                <a:cubicBezTo>
                  <a:pt x="912460" y="317753"/>
                  <a:pt x="898401" y="331257"/>
                  <a:pt x="884182" y="344603"/>
                </a:cubicBezTo>
                <a:cubicBezTo>
                  <a:pt x="869193" y="358040"/>
                  <a:pt x="853863" y="371091"/>
                  <a:pt x="839486" y="385162"/>
                </a:cubicBezTo>
                <a:cubicBezTo>
                  <a:pt x="810982" y="410925"/>
                  <a:pt x="782409" y="436665"/>
                  <a:pt x="754947" y="463493"/>
                </a:cubicBezTo>
                <a:cubicBezTo>
                  <a:pt x="829803" y="460207"/>
                  <a:pt x="904727" y="464444"/>
                  <a:pt x="979175" y="472397"/>
                </a:cubicBezTo>
                <a:cubicBezTo>
                  <a:pt x="1018610" y="476680"/>
                  <a:pt x="1058567" y="478334"/>
                  <a:pt x="1097389" y="487035"/>
                </a:cubicBezTo>
                <a:cubicBezTo>
                  <a:pt x="1124012" y="492042"/>
                  <a:pt x="1148344" y="523357"/>
                  <a:pt x="1123694" y="545811"/>
                </a:cubicBezTo>
                <a:cubicBezTo>
                  <a:pt x="1117118" y="552586"/>
                  <a:pt x="1107979" y="555645"/>
                  <a:pt x="1099226" y="558545"/>
                </a:cubicBezTo>
                <a:cubicBezTo>
                  <a:pt x="1082808" y="563734"/>
                  <a:pt x="1066730" y="570169"/>
                  <a:pt x="1049881" y="573817"/>
                </a:cubicBezTo>
                <a:cubicBezTo>
                  <a:pt x="1032307" y="577805"/>
                  <a:pt x="1014233" y="577918"/>
                  <a:pt x="996387" y="579641"/>
                </a:cubicBezTo>
                <a:cubicBezTo>
                  <a:pt x="967542" y="583855"/>
                  <a:pt x="938402" y="582586"/>
                  <a:pt x="909353" y="583742"/>
                </a:cubicBezTo>
                <a:cubicBezTo>
                  <a:pt x="872096" y="585690"/>
                  <a:pt x="835019" y="580343"/>
                  <a:pt x="797761" y="580592"/>
                </a:cubicBezTo>
                <a:cubicBezTo>
                  <a:pt x="807149" y="589180"/>
                  <a:pt x="818465" y="595366"/>
                  <a:pt x="827876" y="603953"/>
                </a:cubicBezTo>
                <a:cubicBezTo>
                  <a:pt x="836947" y="611974"/>
                  <a:pt x="845201" y="620834"/>
                  <a:pt x="854181" y="628968"/>
                </a:cubicBezTo>
                <a:cubicBezTo>
                  <a:pt x="881461" y="652057"/>
                  <a:pt x="908129" y="676415"/>
                  <a:pt x="929536" y="705192"/>
                </a:cubicBezTo>
                <a:cubicBezTo>
                  <a:pt x="938743" y="718243"/>
                  <a:pt x="948766" y="730683"/>
                  <a:pt x="957746" y="743870"/>
                </a:cubicBezTo>
                <a:cubicBezTo>
                  <a:pt x="968857" y="760932"/>
                  <a:pt x="977747" y="779421"/>
                  <a:pt x="986885" y="797344"/>
                </a:cubicBezTo>
                <a:cubicBezTo>
                  <a:pt x="996568" y="815992"/>
                  <a:pt x="1005639" y="840101"/>
                  <a:pt x="981352" y="851657"/>
                </a:cubicBezTo>
                <a:cubicBezTo>
                  <a:pt x="949831" y="863417"/>
                  <a:pt x="912211" y="832329"/>
                  <a:pt x="888718" y="813749"/>
                </a:cubicBezTo>
                <a:cubicBezTo>
                  <a:pt x="875520" y="801740"/>
                  <a:pt x="862413" y="789595"/>
                  <a:pt x="850144" y="776612"/>
                </a:cubicBezTo>
                <a:cubicBezTo>
                  <a:pt x="839849" y="765350"/>
                  <a:pt x="831617" y="754180"/>
                  <a:pt x="821073" y="743757"/>
                </a:cubicBezTo>
                <a:cubicBezTo>
                  <a:pt x="804836" y="728779"/>
                  <a:pt x="791049" y="711514"/>
                  <a:pt x="775606" y="695788"/>
                </a:cubicBezTo>
                <a:cubicBezTo>
                  <a:pt x="762793" y="683621"/>
                  <a:pt x="750639" y="670819"/>
                  <a:pt x="738235" y="658266"/>
                </a:cubicBezTo>
                <a:cubicBezTo>
                  <a:pt x="724220" y="644580"/>
                  <a:pt x="709095" y="632095"/>
                  <a:pt x="695398" y="618070"/>
                </a:cubicBezTo>
                <a:cubicBezTo>
                  <a:pt x="691294" y="658515"/>
                  <a:pt x="689412" y="698825"/>
                  <a:pt x="686328" y="739270"/>
                </a:cubicBezTo>
                <a:cubicBezTo>
                  <a:pt x="682971" y="785947"/>
                  <a:pt x="675261" y="832103"/>
                  <a:pt x="665896" y="877918"/>
                </a:cubicBezTo>
                <a:cubicBezTo>
                  <a:pt x="660113" y="900599"/>
                  <a:pt x="636915" y="1035622"/>
                  <a:pt x="609612" y="1027805"/>
                </a:cubicBezTo>
                <a:close/>
                <a:moveTo>
                  <a:pt x="611744" y="1016068"/>
                </a:moveTo>
                <a:cubicBezTo>
                  <a:pt x="617481" y="1008862"/>
                  <a:pt x="621744" y="1000705"/>
                  <a:pt x="624715" y="992004"/>
                </a:cubicBezTo>
                <a:cubicBezTo>
                  <a:pt x="631019" y="973900"/>
                  <a:pt x="636325" y="955479"/>
                  <a:pt x="640634" y="936808"/>
                </a:cubicBezTo>
                <a:cubicBezTo>
                  <a:pt x="655873" y="873228"/>
                  <a:pt x="669002" y="808832"/>
                  <a:pt x="674195" y="743575"/>
                </a:cubicBezTo>
                <a:cubicBezTo>
                  <a:pt x="678050" y="698485"/>
                  <a:pt x="679275" y="653190"/>
                  <a:pt x="684876" y="608281"/>
                </a:cubicBezTo>
                <a:cubicBezTo>
                  <a:pt x="685738" y="602752"/>
                  <a:pt x="691702" y="598606"/>
                  <a:pt x="696600" y="602616"/>
                </a:cubicBezTo>
                <a:cubicBezTo>
                  <a:pt x="702473" y="608440"/>
                  <a:pt x="708143" y="614489"/>
                  <a:pt x="714220" y="620109"/>
                </a:cubicBezTo>
                <a:cubicBezTo>
                  <a:pt x="730366" y="635063"/>
                  <a:pt x="746920" y="649565"/>
                  <a:pt x="761864" y="665743"/>
                </a:cubicBezTo>
                <a:cubicBezTo>
                  <a:pt x="773111" y="677412"/>
                  <a:pt x="785266" y="688153"/>
                  <a:pt x="796015" y="700298"/>
                </a:cubicBezTo>
                <a:cubicBezTo>
                  <a:pt x="807376" y="713915"/>
                  <a:pt x="820007" y="726287"/>
                  <a:pt x="832570" y="738794"/>
                </a:cubicBezTo>
                <a:cubicBezTo>
                  <a:pt x="841096" y="747541"/>
                  <a:pt x="848625" y="757239"/>
                  <a:pt x="856653" y="766438"/>
                </a:cubicBezTo>
                <a:cubicBezTo>
                  <a:pt x="872526" y="782979"/>
                  <a:pt x="888922" y="799225"/>
                  <a:pt x="906904" y="813500"/>
                </a:cubicBezTo>
                <a:cubicBezTo>
                  <a:pt x="925477" y="826098"/>
                  <a:pt x="956226" y="851317"/>
                  <a:pt x="979198" y="839444"/>
                </a:cubicBezTo>
                <a:cubicBezTo>
                  <a:pt x="983801" y="836136"/>
                  <a:pt x="986749" y="830924"/>
                  <a:pt x="984890" y="825260"/>
                </a:cubicBezTo>
                <a:cubicBezTo>
                  <a:pt x="983438" y="817442"/>
                  <a:pt x="980196" y="810169"/>
                  <a:pt x="976681" y="803077"/>
                </a:cubicBezTo>
                <a:cubicBezTo>
                  <a:pt x="967383" y="784791"/>
                  <a:pt x="958449" y="766234"/>
                  <a:pt x="947156" y="749059"/>
                </a:cubicBezTo>
                <a:cubicBezTo>
                  <a:pt x="933391" y="730547"/>
                  <a:pt x="920442" y="711355"/>
                  <a:pt x="905385" y="693885"/>
                </a:cubicBezTo>
                <a:cubicBezTo>
                  <a:pt x="889035" y="675962"/>
                  <a:pt x="871506" y="658651"/>
                  <a:pt x="852866" y="643334"/>
                </a:cubicBezTo>
                <a:cubicBezTo>
                  <a:pt x="841323" y="633681"/>
                  <a:pt x="831119" y="622579"/>
                  <a:pt x="819939" y="612518"/>
                </a:cubicBezTo>
                <a:cubicBezTo>
                  <a:pt x="811208" y="604905"/>
                  <a:pt x="801321" y="598832"/>
                  <a:pt x="792387" y="591491"/>
                </a:cubicBezTo>
                <a:cubicBezTo>
                  <a:pt x="786151" y="586506"/>
                  <a:pt x="773860" y="574293"/>
                  <a:pt x="786491" y="569331"/>
                </a:cubicBezTo>
                <a:cubicBezTo>
                  <a:pt x="800278" y="568085"/>
                  <a:pt x="814270" y="569422"/>
                  <a:pt x="828125" y="569625"/>
                </a:cubicBezTo>
                <a:cubicBezTo>
                  <a:pt x="857356" y="571098"/>
                  <a:pt x="886518" y="573704"/>
                  <a:pt x="915794" y="571755"/>
                </a:cubicBezTo>
                <a:cubicBezTo>
                  <a:pt x="939491" y="570940"/>
                  <a:pt x="963301" y="572073"/>
                  <a:pt x="986863" y="568900"/>
                </a:cubicBezTo>
                <a:cubicBezTo>
                  <a:pt x="1005752" y="566499"/>
                  <a:pt x="1024892" y="566702"/>
                  <a:pt x="1043645" y="563168"/>
                </a:cubicBezTo>
                <a:cubicBezTo>
                  <a:pt x="1062807" y="559270"/>
                  <a:pt x="1080994" y="551929"/>
                  <a:pt x="1099589" y="546083"/>
                </a:cubicBezTo>
                <a:cubicBezTo>
                  <a:pt x="1124420" y="538515"/>
                  <a:pt x="1130905" y="518281"/>
                  <a:pt x="1107186" y="503100"/>
                </a:cubicBezTo>
                <a:cubicBezTo>
                  <a:pt x="1091017" y="495373"/>
                  <a:pt x="1072558" y="494467"/>
                  <a:pt x="1055052" y="491816"/>
                </a:cubicBezTo>
                <a:cubicBezTo>
                  <a:pt x="1043645" y="490456"/>
                  <a:pt x="1032216" y="489074"/>
                  <a:pt x="1020764" y="487964"/>
                </a:cubicBezTo>
                <a:cubicBezTo>
                  <a:pt x="980082" y="484384"/>
                  <a:pt x="939287" y="480169"/>
                  <a:pt x="898605" y="476884"/>
                </a:cubicBezTo>
                <a:cubicBezTo>
                  <a:pt x="857991" y="474845"/>
                  <a:pt x="817308" y="473190"/>
                  <a:pt x="776649" y="474459"/>
                </a:cubicBezTo>
                <a:cubicBezTo>
                  <a:pt x="767397" y="474006"/>
                  <a:pt x="744108" y="478923"/>
                  <a:pt x="739323" y="469792"/>
                </a:cubicBezTo>
                <a:cubicBezTo>
                  <a:pt x="736942" y="464399"/>
                  <a:pt x="742226" y="460298"/>
                  <a:pt x="745378" y="456604"/>
                </a:cubicBezTo>
                <a:cubicBezTo>
                  <a:pt x="752680" y="448787"/>
                  <a:pt x="760594" y="441604"/>
                  <a:pt x="768531" y="434467"/>
                </a:cubicBezTo>
                <a:cubicBezTo>
                  <a:pt x="777284" y="426672"/>
                  <a:pt x="785765" y="418561"/>
                  <a:pt x="794110" y="410336"/>
                </a:cubicBezTo>
                <a:cubicBezTo>
                  <a:pt x="810551" y="394837"/>
                  <a:pt x="827830" y="380766"/>
                  <a:pt x="843840" y="364882"/>
                </a:cubicBezTo>
                <a:cubicBezTo>
                  <a:pt x="859963" y="349996"/>
                  <a:pt x="876971" y="336129"/>
                  <a:pt x="892505" y="320608"/>
                </a:cubicBezTo>
                <a:cubicBezTo>
                  <a:pt x="908514" y="305879"/>
                  <a:pt x="924842" y="291537"/>
                  <a:pt x="940738" y="276695"/>
                </a:cubicBezTo>
                <a:cubicBezTo>
                  <a:pt x="960512" y="260358"/>
                  <a:pt x="980604" y="244384"/>
                  <a:pt x="996183" y="223742"/>
                </a:cubicBezTo>
                <a:cubicBezTo>
                  <a:pt x="1008065" y="207654"/>
                  <a:pt x="1020696" y="190457"/>
                  <a:pt x="1021535" y="170019"/>
                </a:cubicBezTo>
                <a:cubicBezTo>
                  <a:pt x="1015980" y="138410"/>
                  <a:pt x="981896" y="143938"/>
                  <a:pt x="959877" y="154429"/>
                </a:cubicBezTo>
                <a:cubicBezTo>
                  <a:pt x="933754" y="166167"/>
                  <a:pt x="911417" y="184339"/>
                  <a:pt x="889307" y="202148"/>
                </a:cubicBezTo>
                <a:cubicBezTo>
                  <a:pt x="864703" y="222292"/>
                  <a:pt x="839917" y="243523"/>
                  <a:pt x="816265" y="264595"/>
                </a:cubicBezTo>
                <a:cubicBezTo>
                  <a:pt x="806923" y="272753"/>
                  <a:pt x="797874" y="281295"/>
                  <a:pt x="789053" y="290018"/>
                </a:cubicBezTo>
                <a:cubicBezTo>
                  <a:pt x="771978" y="306310"/>
                  <a:pt x="753904" y="321559"/>
                  <a:pt x="738802" y="339799"/>
                </a:cubicBezTo>
                <a:cubicBezTo>
                  <a:pt x="726896" y="353553"/>
                  <a:pt x="713222" y="365585"/>
                  <a:pt x="700863" y="378908"/>
                </a:cubicBezTo>
                <a:cubicBezTo>
                  <a:pt x="688074" y="393568"/>
                  <a:pt x="674218" y="407163"/>
                  <a:pt x="658934" y="419218"/>
                </a:cubicBezTo>
                <a:cubicBezTo>
                  <a:pt x="653786" y="423342"/>
                  <a:pt x="649614" y="428734"/>
                  <a:pt x="644081" y="432269"/>
                </a:cubicBezTo>
                <a:cubicBezTo>
                  <a:pt x="640725" y="434195"/>
                  <a:pt x="636189" y="432246"/>
                  <a:pt x="635146" y="428553"/>
                </a:cubicBezTo>
                <a:cubicBezTo>
                  <a:pt x="634579" y="425471"/>
                  <a:pt x="635463" y="422027"/>
                  <a:pt x="635509" y="418991"/>
                </a:cubicBezTo>
                <a:cubicBezTo>
                  <a:pt x="636393" y="402904"/>
                  <a:pt x="637822" y="386884"/>
                  <a:pt x="639817" y="370910"/>
                </a:cubicBezTo>
                <a:cubicBezTo>
                  <a:pt x="645895" y="319067"/>
                  <a:pt x="654671" y="267541"/>
                  <a:pt x="662721" y="215970"/>
                </a:cubicBezTo>
                <a:cubicBezTo>
                  <a:pt x="667030" y="192836"/>
                  <a:pt x="670023" y="169543"/>
                  <a:pt x="672381" y="146136"/>
                </a:cubicBezTo>
                <a:cubicBezTo>
                  <a:pt x="675102" y="118040"/>
                  <a:pt x="679547" y="90011"/>
                  <a:pt x="679207" y="61688"/>
                </a:cubicBezTo>
                <a:cubicBezTo>
                  <a:pt x="678776" y="48954"/>
                  <a:pt x="680069" y="35268"/>
                  <a:pt x="676259" y="23032"/>
                </a:cubicBezTo>
                <a:cubicBezTo>
                  <a:pt x="663651" y="2390"/>
                  <a:pt x="634307" y="13788"/>
                  <a:pt x="620179" y="27088"/>
                </a:cubicBezTo>
                <a:cubicBezTo>
                  <a:pt x="592400" y="51627"/>
                  <a:pt x="580336" y="106869"/>
                  <a:pt x="570812" y="142284"/>
                </a:cubicBezTo>
                <a:cubicBezTo>
                  <a:pt x="561537" y="185200"/>
                  <a:pt x="551673" y="228070"/>
                  <a:pt x="544847" y="271438"/>
                </a:cubicBezTo>
                <a:cubicBezTo>
                  <a:pt x="542058" y="294595"/>
                  <a:pt x="536729" y="317322"/>
                  <a:pt x="533531" y="340411"/>
                </a:cubicBezTo>
                <a:cubicBezTo>
                  <a:pt x="530153" y="362345"/>
                  <a:pt x="526184" y="384210"/>
                  <a:pt x="523554" y="406280"/>
                </a:cubicBezTo>
                <a:cubicBezTo>
                  <a:pt x="522669" y="413259"/>
                  <a:pt x="521785" y="420237"/>
                  <a:pt x="521241" y="427239"/>
                </a:cubicBezTo>
                <a:cubicBezTo>
                  <a:pt x="520764" y="430139"/>
                  <a:pt x="521944" y="434082"/>
                  <a:pt x="518656" y="435577"/>
                </a:cubicBezTo>
                <a:cubicBezTo>
                  <a:pt x="518429" y="440177"/>
                  <a:pt x="512873" y="442601"/>
                  <a:pt x="509290" y="439814"/>
                </a:cubicBezTo>
                <a:cubicBezTo>
                  <a:pt x="499222" y="430071"/>
                  <a:pt x="494006" y="416408"/>
                  <a:pt x="486228" y="404875"/>
                </a:cubicBezTo>
                <a:cubicBezTo>
                  <a:pt x="473574" y="384188"/>
                  <a:pt x="460989" y="363432"/>
                  <a:pt x="450557" y="341499"/>
                </a:cubicBezTo>
                <a:cubicBezTo>
                  <a:pt x="430964" y="303024"/>
                  <a:pt x="407267" y="266703"/>
                  <a:pt x="384092" y="230358"/>
                </a:cubicBezTo>
                <a:cubicBezTo>
                  <a:pt x="370486" y="212050"/>
                  <a:pt x="357605" y="193334"/>
                  <a:pt x="346063" y="173644"/>
                </a:cubicBezTo>
                <a:cubicBezTo>
                  <a:pt x="324112" y="144120"/>
                  <a:pt x="300777" y="114890"/>
                  <a:pt x="271910" y="91801"/>
                </a:cubicBezTo>
                <a:cubicBezTo>
                  <a:pt x="253791" y="78138"/>
                  <a:pt x="223291" y="60215"/>
                  <a:pt x="200705" y="69233"/>
                </a:cubicBezTo>
                <a:cubicBezTo>
                  <a:pt x="194650" y="80177"/>
                  <a:pt x="198437" y="93183"/>
                  <a:pt x="200296" y="104784"/>
                </a:cubicBezTo>
                <a:cubicBezTo>
                  <a:pt x="206238" y="132949"/>
                  <a:pt x="215694" y="160275"/>
                  <a:pt x="228416" y="186083"/>
                </a:cubicBezTo>
                <a:cubicBezTo>
                  <a:pt x="237486" y="204346"/>
                  <a:pt x="249278" y="221046"/>
                  <a:pt x="259369" y="238742"/>
                </a:cubicBezTo>
                <a:cubicBezTo>
                  <a:pt x="274631" y="266657"/>
                  <a:pt x="290663" y="294097"/>
                  <a:pt x="310415" y="319135"/>
                </a:cubicBezTo>
                <a:cubicBezTo>
                  <a:pt x="324679" y="339437"/>
                  <a:pt x="340688" y="358357"/>
                  <a:pt x="355950" y="377888"/>
                </a:cubicBezTo>
                <a:cubicBezTo>
                  <a:pt x="364363" y="388946"/>
                  <a:pt x="372572" y="400230"/>
                  <a:pt x="381960" y="410539"/>
                </a:cubicBezTo>
                <a:cubicBezTo>
                  <a:pt x="398355" y="427873"/>
                  <a:pt x="413481" y="446295"/>
                  <a:pt x="428515" y="464807"/>
                </a:cubicBezTo>
                <a:cubicBezTo>
                  <a:pt x="437495" y="476068"/>
                  <a:pt x="462349" y="500109"/>
                  <a:pt x="455093" y="515222"/>
                </a:cubicBezTo>
                <a:cubicBezTo>
                  <a:pt x="448267" y="523583"/>
                  <a:pt x="421077" y="514520"/>
                  <a:pt x="410034" y="515086"/>
                </a:cubicBezTo>
                <a:cubicBezTo>
                  <a:pt x="350462" y="514860"/>
                  <a:pt x="290913" y="518168"/>
                  <a:pt x="231341" y="518734"/>
                </a:cubicBezTo>
                <a:cubicBezTo>
                  <a:pt x="195376" y="520547"/>
                  <a:pt x="159433" y="522496"/>
                  <a:pt x="123400" y="523085"/>
                </a:cubicBezTo>
                <a:cubicBezTo>
                  <a:pt x="91425" y="523968"/>
                  <a:pt x="60494" y="523946"/>
                  <a:pt x="30402" y="534845"/>
                </a:cubicBezTo>
                <a:cubicBezTo>
                  <a:pt x="23486" y="537790"/>
                  <a:pt x="13871" y="540192"/>
                  <a:pt x="11830" y="548349"/>
                </a:cubicBezTo>
                <a:cubicBezTo>
                  <a:pt x="12578" y="563553"/>
                  <a:pt x="35799" y="577125"/>
                  <a:pt x="48634" y="582201"/>
                </a:cubicBezTo>
                <a:cubicBezTo>
                  <a:pt x="91289" y="595388"/>
                  <a:pt x="136688" y="593576"/>
                  <a:pt x="180840" y="593734"/>
                </a:cubicBezTo>
                <a:cubicBezTo>
                  <a:pt x="228983" y="593009"/>
                  <a:pt x="277080" y="590109"/>
                  <a:pt x="325155" y="587435"/>
                </a:cubicBezTo>
                <a:cubicBezTo>
                  <a:pt x="360009" y="584807"/>
                  <a:pt x="394863" y="580864"/>
                  <a:pt x="429876" y="582360"/>
                </a:cubicBezTo>
                <a:cubicBezTo>
                  <a:pt x="437359" y="583334"/>
                  <a:pt x="452507" y="580864"/>
                  <a:pt x="452530" y="591695"/>
                </a:cubicBezTo>
                <a:cubicBezTo>
                  <a:pt x="452326" y="593122"/>
                  <a:pt x="451555" y="594641"/>
                  <a:pt x="450535" y="595660"/>
                </a:cubicBezTo>
                <a:cubicBezTo>
                  <a:pt x="445160" y="600011"/>
                  <a:pt x="439173" y="603636"/>
                  <a:pt x="433686" y="607850"/>
                </a:cubicBezTo>
                <a:cubicBezTo>
                  <a:pt x="420057" y="617344"/>
                  <a:pt x="409240" y="630101"/>
                  <a:pt x="395997" y="640071"/>
                </a:cubicBezTo>
                <a:cubicBezTo>
                  <a:pt x="367129" y="660509"/>
                  <a:pt x="339600" y="682760"/>
                  <a:pt x="311662" y="704444"/>
                </a:cubicBezTo>
                <a:cubicBezTo>
                  <a:pt x="291661" y="720872"/>
                  <a:pt x="272046" y="737730"/>
                  <a:pt x="252907" y="755109"/>
                </a:cubicBezTo>
                <a:cubicBezTo>
                  <a:pt x="225037" y="778311"/>
                  <a:pt x="198392" y="803190"/>
                  <a:pt x="175919" y="831717"/>
                </a:cubicBezTo>
                <a:cubicBezTo>
                  <a:pt x="167914" y="842254"/>
                  <a:pt x="160703" y="853379"/>
                  <a:pt x="153764" y="864618"/>
                </a:cubicBezTo>
                <a:cubicBezTo>
                  <a:pt x="142176" y="883809"/>
                  <a:pt x="128955" y="906468"/>
                  <a:pt x="136734" y="929444"/>
                </a:cubicBezTo>
                <a:cubicBezTo>
                  <a:pt x="139477" y="933137"/>
                  <a:pt x="145736" y="930056"/>
                  <a:pt x="149637" y="929965"/>
                </a:cubicBezTo>
                <a:cubicBezTo>
                  <a:pt x="160068" y="927722"/>
                  <a:pt x="169887" y="923507"/>
                  <a:pt x="179661" y="919361"/>
                </a:cubicBezTo>
                <a:cubicBezTo>
                  <a:pt x="202995" y="909799"/>
                  <a:pt x="224175" y="896204"/>
                  <a:pt x="244947" y="882087"/>
                </a:cubicBezTo>
                <a:cubicBezTo>
                  <a:pt x="274427" y="861332"/>
                  <a:pt x="303430" y="839897"/>
                  <a:pt x="330438" y="815992"/>
                </a:cubicBezTo>
                <a:cubicBezTo>
                  <a:pt x="344181" y="804323"/>
                  <a:pt x="356517" y="791181"/>
                  <a:pt x="369533" y="778719"/>
                </a:cubicBezTo>
                <a:cubicBezTo>
                  <a:pt x="378286" y="770652"/>
                  <a:pt x="387244" y="762790"/>
                  <a:pt x="395566" y="754270"/>
                </a:cubicBezTo>
                <a:cubicBezTo>
                  <a:pt x="430783" y="716498"/>
                  <a:pt x="468653" y="681378"/>
                  <a:pt x="507453" y="647344"/>
                </a:cubicBezTo>
                <a:cubicBezTo>
                  <a:pt x="518792" y="637352"/>
                  <a:pt x="530924" y="628289"/>
                  <a:pt x="541945" y="617934"/>
                </a:cubicBezTo>
                <a:cubicBezTo>
                  <a:pt x="547092" y="613153"/>
                  <a:pt x="557002" y="601755"/>
                  <a:pt x="562150" y="612450"/>
                </a:cubicBezTo>
                <a:cubicBezTo>
                  <a:pt x="563329" y="617820"/>
                  <a:pt x="562354" y="623508"/>
                  <a:pt x="562648" y="628991"/>
                </a:cubicBezTo>
                <a:cubicBezTo>
                  <a:pt x="562626" y="685683"/>
                  <a:pt x="562512" y="742397"/>
                  <a:pt x="564281" y="799066"/>
                </a:cubicBezTo>
                <a:cubicBezTo>
                  <a:pt x="564531" y="839965"/>
                  <a:pt x="568114" y="880705"/>
                  <a:pt x="577026" y="920675"/>
                </a:cubicBezTo>
                <a:cubicBezTo>
                  <a:pt x="581085" y="939686"/>
                  <a:pt x="585325" y="958741"/>
                  <a:pt x="591856" y="977095"/>
                </a:cubicBezTo>
                <a:cubicBezTo>
                  <a:pt x="597117" y="990531"/>
                  <a:pt x="600224" y="1006392"/>
                  <a:pt x="611744" y="10160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6" name="Google Shape;966;p24"/>
          <p:cNvSpPr/>
          <p:nvPr/>
        </p:nvSpPr>
        <p:spPr>
          <a:xfrm>
            <a:off x="8225004" y="-109986"/>
            <a:ext cx="555101" cy="502159"/>
          </a:xfrm>
          <a:custGeom>
            <a:avLst/>
            <a:gdLst/>
            <a:ahLst/>
            <a:cxnLst/>
            <a:rect l="l" t="t" r="r" b="b"/>
            <a:pathLst>
              <a:path w="1110203" h="1004317" extrusionOk="0">
                <a:moveTo>
                  <a:pt x="1095424" y="491373"/>
                </a:moveTo>
                <a:cubicBezTo>
                  <a:pt x="1119144" y="506554"/>
                  <a:pt x="1112635" y="526788"/>
                  <a:pt x="1087827" y="534356"/>
                </a:cubicBezTo>
                <a:cubicBezTo>
                  <a:pt x="1069232" y="540202"/>
                  <a:pt x="1051045" y="547543"/>
                  <a:pt x="1031883" y="551441"/>
                </a:cubicBezTo>
                <a:cubicBezTo>
                  <a:pt x="1013152" y="554975"/>
                  <a:pt x="993990" y="554771"/>
                  <a:pt x="975101" y="557173"/>
                </a:cubicBezTo>
                <a:cubicBezTo>
                  <a:pt x="951517" y="560368"/>
                  <a:pt x="927729" y="559212"/>
                  <a:pt x="904032" y="560028"/>
                </a:cubicBezTo>
                <a:cubicBezTo>
                  <a:pt x="874756" y="561977"/>
                  <a:pt x="845571" y="559371"/>
                  <a:pt x="816363" y="557898"/>
                </a:cubicBezTo>
                <a:cubicBezTo>
                  <a:pt x="802508" y="557694"/>
                  <a:pt x="788516" y="556335"/>
                  <a:pt x="774729" y="557604"/>
                </a:cubicBezTo>
                <a:cubicBezTo>
                  <a:pt x="762098" y="562566"/>
                  <a:pt x="774366" y="574779"/>
                  <a:pt x="780625" y="579764"/>
                </a:cubicBezTo>
                <a:cubicBezTo>
                  <a:pt x="789559" y="587105"/>
                  <a:pt x="799447" y="593178"/>
                  <a:pt x="808154" y="600791"/>
                </a:cubicBezTo>
                <a:cubicBezTo>
                  <a:pt x="819334" y="610851"/>
                  <a:pt x="829539" y="621954"/>
                  <a:pt x="841081" y="631607"/>
                </a:cubicBezTo>
                <a:cubicBezTo>
                  <a:pt x="859721" y="646901"/>
                  <a:pt x="877273" y="664235"/>
                  <a:pt x="893623" y="682135"/>
                </a:cubicBezTo>
                <a:cubicBezTo>
                  <a:pt x="908680" y="699628"/>
                  <a:pt x="921652" y="718797"/>
                  <a:pt x="935394" y="737309"/>
                </a:cubicBezTo>
                <a:cubicBezTo>
                  <a:pt x="946687" y="754484"/>
                  <a:pt x="955599" y="773042"/>
                  <a:pt x="964919" y="791327"/>
                </a:cubicBezTo>
                <a:cubicBezTo>
                  <a:pt x="968434" y="798419"/>
                  <a:pt x="971677" y="805670"/>
                  <a:pt x="973128" y="813510"/>
                </a:cubicBezTo>
                <a:cubicBezTo>
                  <a:pt x="974987" y="819175"/>
                  <a:pt x="972039" y="824386"/>
                  <a:pt x="967436" y="827694"/>
                </a:cubicBezTo>
                <a:cubicBezTo>
                  <a:pt x="944442" y="839567"/>
                  <a:pt x="913692" y="814348"/>
                  <a:pt x="895142" y="801750"/>
                </a:cubicBezTo>
                <a:cubicBezTo>
                  <a:pt x="877182" y="787475"/>
                  <a:pt x="860787" y="771206"/>
                  <a:pt x="844891" y="754688"/>
                </a:cubicBezTo>
                <a:cubicBezTo>
                  <a:pt x="836863" y="745489"/>
                  <a:pt x="829357" y="735791"/>
                  <a:pt x="820808" y="727045"/>
                </a:cubicBezTo>
                <a:cubicBezTo>
                  <a:pt x="808245" y="714537"/>
                  <a:pt x="795614" y="702166"/>
                  <a:pt x="784253" y="688548"/>
                </a:cubicBezTo>
                <a:cubicBezTo>
                  <a:pt x="773504" y="676403"/>
                  <a:pt x="761350" y="665663"/>
                  <a:pt x="750102" y="653993"/>
                </a:cubicBezTo>
                <a:cubicBezTo>
                  <a:pt x="735158" y="637792"/>
                  <a:pt x="718604" y="623314"/>
                  <a:pt x="702458" y="608359"/>
                </a:cubicBezTo>
                <a:cubicBezTo>
                  <a:pt x="696381" y="602740"/>
                  <a:pt x="690711" y="596690"/>
                  <a:pt x="684838" y="590867"/>
                </a:cubicBezTo>
                <a:cubicBezTo>
                  <a:pt x="679940" y="586879"/>
                  <a:pt x="673976" y="591002"/>
                  <a:pt x="673114" y="596531"/>
                </a:cubicBezTo>
                <a:cubicBezTo>
                  <a:pt x="667513" y="641418"/>
                  <a:pt x="666289" y="686735"/>
                  <a:pt x="662434" y="731826"/>
                </a:cubicBezTo>
                <a:cubicBezTo>
                  <a:pt x="657241" y="797082"/>
                  <a:pt x="644111" y="861478"/>
                  <a:pt x="628872" y="925058"/>
                </a:cubicBezTo>
                <a:cubicBezTo>
                  <a:pt x="624586" y="943729"/>
                  <a:pt x="619257" y="962150"/>
                  <a:pt x="612953" y="980254"/>
                </a:cubicBezTo>
                <a:cubicBezTo>
                  <a:pt x="609982" y="988955"/>
                  <a:pt x="605719" y="997112"/>
                  <a:pt x="599982" y="1004318"/>
                </a:cubicBezTo>
                <a:cubicBezTo>
                  <a:pt x="588462" y="994620"/>
                  <a:pt x="585355" y="978759"/>
                  <a:pt x="580049" y="965300"/>
                </a:cubicBezTo>
                <a:cubicBezTo>
                  <a:pt x="573518" y="946969"/>
                  <a:pt x="569300" y="927890"/>
                  <a:pt x="565218" y="908880"/>
                </a:cubicBezTo>
                <a:cubicBezTo>
                  <a:pt x="556284" y="868910"/>
                  <a:pt x="552701" y="828170"/>
                  <a:pt x="552474" y="787271"/>
                </a:cubicBezTo>
                <a:cubicBezTo>
                  <a:pt x="550705" y="730602"/>
                  <a:pt x="550796" y="673888"/>
                  <a:pt x="550841" y="617196"/>
                </a:cubicBezTo>
                <a:cubicBezTo>
                  <a:pt x="550546" y="611712"/>
                  <a:pt x="551522" y="606025"/>
                  <a:pt x="550342" y="600655"/>
                </a:cubicBezTo>
                <a:cubicBezTo>
                  <a:pt x="545217" y="589960"/>
                  <a:pt x="535285" y="601380"/>
                  <a:pt x="530137" y="606138"/>
                </a:cubicBezTo>
                <a:cubicBezTo>
                  <a:pt x="519116" y="616493"/>
                  <a:pt x="506984" y="625557"/>
                  <a:pt x="495646" y="635549"/>
                </a:cubicBezTo>
                <a:cubicBezTo>
                  <a:pt x="456823" y="669582"/>
                  <a:pt x="418976" y="704703"/>
                  <a:pt x="383759" y="742475"/>
                </a:cubicBezTo>
                <a:cubicBezTo>
                  <a:pt x="375436" y="750995"/>
                  <a:pt x="366502" y="758857"/>
                  <a:pt x="357726" y="766924"/>
                </a:cubicBezTo>
                <a:cubicBezTo>
                  <a:pt x="344732" y="779363"/>
                  <a:pt x="332396" y="792528"/>
                  <a:pt x="318654" y="804197"/>
                </a:cubicBezTo>
                <a:cubicBezTo>
                  <a:pt x="291646" y="828102"/>
                  <a:pt x="262642" y="849560"/>
                  <a:pt x="233162" y="870292"/>
                </a:cubicBezTo>
                <a:cubicBezTo>
                  <a:pt x="212391" y="884409"/>
                  <a:pt x="191210" y="898026"/>
                  <a:pt x="167876" y="907588"/>
                </a:cubicBezTo>
                <a:cubicBezTo>
                  <a:pt x="158102" y="911735"/>
                  <a:pt x="148283" y="915927"/>
                  <a:pt x="137852" y="918192"/>
                </a:cubicBezTo>
                <a:cubicBezTo>
                  <a:pt x="133929" y="918283"/>
                  <a:pt x="127693" y="921387"/>
                  <a:pt x="124949" y="917671"/>
                </a:cubicBezTo>
                <a:cubicBezTo>
                  <a:pt x="117148" y="894696"/>
                  <a:pt x="130391" y="872037"/>
                  <a:pt x="141979" y="852845"/>
                </a:cubicBezTo>
                <a:cubicBezTo>
                  <a:pt x="148918" y="841606"/>
                  <a:pt x="156129" y="830481"/>
                  <a:pt x="164134" y="819945"/>
                </a:cubicBezTo>
                <a:cubicBezTo>
                  <a:pt x="186630" y="791418"/>
                  <a:pt x="213275" y="766539"/>
                  <a:pt x="241122" y="743336"/>
                </a:cubicBezTo>
                <a:cubicBezTo>
                  <a:pt x="260284" y="725957"/>
                  <a:pt x="279877" y="709099"/>
                  <a:pt x="299877" y="692672"/>
                </a:cubicBezTo>
                <a:cubicBezTo>
                  <a:pt x="327838" y="670987"/>
                  <a:pt x="355368" y="648737"/>
                  <a:pt x="384212" y="628298"/>
                </a:cubicBezTo>
                <a:cubicBezTo>
                  <a:pt x="397456" y="618329"/>
                  <a:pt x="408272" y="605572"/>
                  <a:pt x="421901" y="596078"/>
                </a:cubicBezTo>
                <a:cubicBezTo>
                  <a:pt x="427412" y="591864"/>
                  <a:pt x="433376" y="588238"/>
                  <a:pt x="438750" y="583888"/>
                </a:cubicBezTo>
                <a:cubicBezTo>
                  <a:pt x="439770" y="582868"/>
                  <a:pt x="440541" y="581350"/>
                  <a:pt x="440746" y="579922"/>
                </a:cubicBezTo>
                <a:cubicBezTo>
                  <a:pt x="440700" y="569092"/>
                  <a:pt x="425575" y="571561"/>
                  <a:pt x="418091" y="570587"/>
                </a:cubicBezTo>
                <a:cubicBezTo>
                  <a:pt x="383079" y="569092"/>
                  <a:pt x="348224" y="573034"/>
                  <a:pt x="313370" y="575663"/>
                </a:cubicBezTo>
                <a:cubicBezTo>
                  <a:pt x="265295" y="578336"/>
                  <a:pt x="217198" y="581237"/>
                  <a:pt x="169055" y="581962"/>
                </a:cubicBezTo>
                <a:cubicBezTo>
                  <a:pt x="124904" y="581803"/>
                  <a:pt x="79482" y="583616"/>
                  <a:pt x="36850" y="570428"/>
                </a:cubicBezTo>
                <a:cubicBezTo>
                  <a:pt x="23947" y="565398"/>
                  <a:pt x="726" y="551826"/>
                  <a:pt x="0" y="536622"/>
                </a:cubicBezTo>
                <a:cubicBezTo>
                  <a:pt x="2064" y="528465"/>
                  <a:pt x="11679" y="526063"/>
                  <a:pt x="18572" y="523117"/>
                </a:cubicBezTo>
                <a:cubicBezTo>
                  <a:pt x="48664" y="512219"/>
                  <a:pt x="79595" y="512241"/>
                  <a:pt x="111570" y="511358"/>
                </a:cubicBezTo>
                <a:cubicBezTo>
                  <a:pt x="147580" y="510768"/>
                  <a:pt x="183546" y="508820"/>
                  <a:pt x="219511" y="507007"/>
                </a:cubicBezTo>
                <a:cubicBezTo>
                  <a:pt x="279083" y="506463"/>
                  <a:pt x="338609" y="503132"/>
                  <a:pt x="398181" y="503359"/>
                </a:cubicBezTo>
                <a:cubicBezTo>
                  <a:pt x="409225" y="502793"/>
                  <a:pt x="436414" y="511856"/>
                  <a:pt x="443240" y="503518"/>
                </a:cubicBezTo>
                <a:cubicBezTo>
                  <a:pt x="450497" y="488382"/>
                  <a:pt x="425643" y="464364"/>
                  <a:pt x="416663" y="453102"/>
                </a:cubicBezTo>
                <a:cubicBezTo>
                  <a:pt x="401628" y="434613"/>
                  <a:pt x="386503" y="416191"/>
                  <a:pt x="370130" y="398835"/>
                </a:cubicBezTo>
                <a:cubicBezTo>
                  <a:pt x="360742" y="388525"/>
                  <a:pt x="352533" y="377241"/>
                  <a:pt x="344120" y="366184"/>
                </a:cubicBezTo>
                <a:cubicBezTo>
                  <a:pt x="328858" y="346652"/>
                  <a:pt x="312849" y="327732"/>
                  <a:pt x="298585" y="307430"/>
                </a:cubicBezTo>
                <a:cubicBezTo>
                  <a:pt x="278833" y="282392"/>
                  <a:pt x="262801" y="254953"/>
                  <a:pt x="247540" y="227038"/>
                </a:cubicBezTo>
                <a:cubicBezTo>
                  <a:pt x="237471" y="209341"/>
                  <a:pt x="225656" y="192642"/>
                  <a:pt x="216586" y="174379"/>
                </a:cubicBezTo>
                <a:cubicBezTo>
                  <a:pt x="203864" y="148571"/>
                  <a:pt x="194408" y="121245"/>
                  <a:pt x="188467" y="93080"/>
                </a:cubicBezTo>
                <a:cubicBezTo>
                  <a:pt x="186607" y="81479"/>
                  <a:pt x="182820" y="68473"/>
                  <a:pt x="188875" y="57529"/>
                </a:cubicBezTo>
                <a:cubicBezTo>
                  <a:pt x="211438" y="48510"/>
                  <a:pt x="241938" y="66433"/>
                  <a:pt x="260057" y="80097"/>
                </a:cubicBezTo>
                <a:cubicBezTo>
                  <a:pt x="288925" y="103186"/>
                  <a:pt x="312259" y="132415"/>
                  <a:pt x="334210" y="161939"/>
                </a:cubicBezTo>
                <a:cubicBezTo>
                  <a:pt x="345753" y="181607"/>
                  <a:pt x="358633" y="200346"/>
                  <a:pt x="372239" y="218654"/>
                </a:cubicBezTo>
                <a:cubicBezTo>
                  <a:pt x="395415" y="254976"/>
                  <a:pt x="419135" y="291297"/>
                  <a:pt x="438705" y="329772"/>
                </a:cubicBezTo>
                <a:cubicBezTo>
                  <a:pt x="449136" y="351705"/>
                  <a:pt x="461722" y="372460"/>
                  <a:pt x="474375" y="393148"/>
                </a:cubicBezTo>
                <a:cubicBezTo>
                  <a:pt x="482153" y="404658"/>
                  <a:pt x="487369" y="418321"/>
                  <a:pt x="497437" y="428087"/>
                </a:cubicBezTo>
                <a:cubicBezTo>
                  <a:pt x="501020" y="430852"/>
                  <a:pt x="506576" y="428450"/>
                  <a:pt x="506803" y="423850"/>
                </a:cubicBezTo>
                <a:cubicBezTo>
                  <a:pt x="510091" y="422355"/>
                  <a:pt x="508912" y="418435"/>
                  <a:pt x="509388" y="415534"/>
                </a:cubicBezTo>
                <a:cubicBezTo>
                  <a:pt x="509932" y="408533"/>
                  <a:pt x="510817" y="401554"/>
                  <a:pt x="511701" y="394575"/>
                </a:cubicBezTo>
                <a:cubicBezTo>
                  <a:pt x="514332" y="372506"/>
                  <a:pt x="518323" y="350640"/>
                  <a:pt x="521679" y="328707"/>
                </a:cubicBezTo>
                <a:cubicBezTo>
                  <a:pt x="524876" y="305618"/>
                  <a:pt x="530205" y="282868"/>
                  <a:pt x="532995" y="259734"/>
                </a:cubicBezTo>
                <a:cubicBezTo>
                  <a:pt x="539820" y="216365"/>
                  <a:pt x="549662" y="173473"/>
                  <a:pt x="558959" y="130580"/>
                </a:cubicBezTo>
                <a:cubicBezTo>
                  <a:pt x="568484" y="95187"/>
                  <a:pt x="580548" y="39923"/>
                  <a:pt x="608281" y="15384"/>
                </a:cubicBezTo>
                <a:cubicBezTo>
                  <a:pt x="622409" y="2060"/>
                  <a:pt x="651775" y="-9314"/>
                  <a:pt x="664361" y="11328"/>
                </a:cubicBezTo>
                <a:cubicBezTo>
                  <a:pt x="668193" y="23541"/>
                  <a:pt x="666878" y="37249"/>
                  <a:pt x="667332" y="49983"/>
                </a:cubicBezTo>
                <a:cubicBezTo>
                  <a:pt x="667672" y="78284"/>
                  <a:pt x="663227" y="106313"/>
                  <a:pt x="660506" y="134432"/>
                </a:cubicBezTo>
                <a:cubicBezTo>
                  <a:pt x="658148" y="157838"/>
                  <a:pt x="655154" y="181154"/>
                  <a:pt x="650846" y="204266"/>
                </a:cubicBezTo>
                <a:cubicBezTo>
                  <a:pt x="642795" y="255837"/>
                  <a:pt x="634020" y="307362"/>
                  <a:pt x="627942" y="359205"/>
                </a:cubicBezTo>
                <a:cubicBezTo>
                  <a:pt x="625947" y="375179"/>
                  <a:pt x="624518" y="391199"/>
                  <a:pt x="623634" y="407287"/>
                </a:cubicBezTo>
                <a:cubicBezTo>
                  <a:pt x="623588" y="410323"/>
                  <a:pt x="622704" y="413767"/>
                  <a:pt x="623271" y="416849"/>
                </a:cubicBezTo>
                <a:cubicBezTo>
                  <a:pt x="624291" y="420542"/>
                  <a:pt x="628827" y="422491"/>
                  <a:pt x="632205" y="420565"/>
                </a:cubicBezTo>
                <a:cubicBezTo>
                  <a:pt x="637739" y="417030"/>
                  <a:pt x="641934" y="411637"/>
                  <a:pt x="647059" y="407513"/>
                </a:cubicBezTo>
                <a:cubicBezTo>
                  <a:pt x="662343" y="395459"/>
                  <a:pt x="676221" y="381864"/>
                  <a:pt x="688988" y="367204"/>
                </a:cubicBezTo>
                <a:cubicBezTo>
                  <a:pt x="701347" y="353858"/>
                  <a:pt x="714998" y="341826"/>
                  <a:pt x="726926" y="328095"/>
                </a:cubicBezTo>
                <a:cubicBezTo>
                  <a:pt x="742052" y="309855"/>
                  <a:pt x="760102" y="294605"/>
                  <a:pt x="777178" y="278314"/>
                </a:cubicBezTo>
                <a:cubicBezTo>
                  <a:pt x="785999" y="269590"/>
                  <a:pt x="795047" y="261048"/>
                  <a:pt x="804390" y="252891"/>
                </a:cubicBezTo>
                <a:cubicBezTo>
                  <a:pt x="828019" y="231818"/>
                  <a:pt x="852828" y="210587"/>
                  <a:pt x="877432" y="190444"/>
                </a:cubicBezTo>
                <a:cubicBezTo>
                  <a:pt x="899542" y="172634"/>
                  <a:pt x="921878" y="154439"/>
                  <a:pt x="948002" y="142725"/>
                </a:cubicBezTo>
                <a:cubicBezTo>
                  <a:pt x="970021" y="132234"/>
                  <a:pt x="1004104" y="126705"/>
                  <a:pt x="1009660" y="158314"/>
                </a:cubicBezTo>
                <a:cubicBezTo>
                  <a:pt x="1008821" y="178752"/>
                  <a:pt x="996190" y="195950"/>
                  <a:pt x="984308" y="212015"/>
                </a:cubicBezTo>
                <a:cubicBezTo>
                  <a:pt x="968751" y="232657"/>
                  <a:pt x="948637" y="248631"/>
                  <a:pt x="928863" y="264968"/>
                </a:cubicBezTo>
                <a:cubicBezTo>
                  <a:pt x="912966" y="279809"/>
                  <a:pt x="896639" y="294175"/>
                  <a:pt x="880629" y="308880"/>
                </a:cubicBezTo>
                <a:cubicBezTo>
                  <a:pt x="865096" y="324379"/>
                  <a:pt x="848065" y="338269"/>
                  <a:pt x="831965" y="353155"/>
                </a:cubicBezTo>
                <a:cubicBezTo>
                  <a:pt x="815978" y="369039"/>
                  <a:pt x="798698" y="383110"/>
                  <a:pt x="782235" y="398608"/>
                </a:cubicBezTo>
                <a:cubicBezTo>
                  <a:pt x="773890" y="406811"/>
                  <a:pt x="765409" y="414945"/>
                  <a:pt x="756655" y="422740"/>
                </a:cubicBezTo>
                <a:cubicBezTo>
                  <a:pt x="748719" y="429877"/>
                  <a:pt x="740804" y="437060"/>
                  <a:pt x="733503" y="444877"/>
                </a:cubicBezTo>
                <a:cubicBezTo>
                  <a:pt x="730350" y="448548"/>
                  <a:pt x="725089" y="452649"/>
                  <a:pt x="727448" y="458065"/>
                </a:cubicBezTo>
                <a:cubicBezTo>
                  <a:pt x="732233" y="467219"/>
                  <a:pt x="755522" y="462279"/>
                  <a:pt x="764774" y="462732"/>
                </a:cubicBezTo>
                <a:cubicBezTo>
                  <a:pt x="805433" y="461463"/>
                  <a:pt x="846115" y="463117"/>
                  <a:pt x="886729" y="465157"/>
                </a:cubicBezTo>
                <a:cubicBezTo>
                  <a:pt x="927412" y="468442"/>
                  <a:pt x="968207" y="472657"/>
                  <a:pt x="1008889" y="476237"/>
                </a:cubicBezTo>
                <a:cubicBezTo>
                  <a:pt x="1020341" y="477347"/>
                  <a:pt x="1031770" y="478729"/>
                  <a:pt x="1043176" y="480089"/>
                </a:cubicBezTo>
                <a:cubicBezTo>
                  <a:pt x="1060774" y="482717"/>
                  <a:pt x="1079255" y="483646"/>
                  <a:pt x="1095424" y="4913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7" name="Google Shape;967;p24"/>
          <p:cNvSpPr/>
          <p:nvPr/>
        </p:nvSpPr>
        <p:spPr>
          <a:xfrm>
            <a:off x="-283478" y="2888068"/>
            <a:ext cx="566960" cy="514065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1097389" y="487035"/>
                </a:moveTo>
                <a:cubicBezTo>
                  <a:pt x="1058567" y="478334"/>
                  <a:pt x="1018610" y="476680"/>
                  <a:pt x="979175" y="472397"/>
                </a:cubicBezTo>
                <a:cubicBezTo>
                  <a:pt x="904727" y="464444"/>
                  <a:pt x="829803" y="460207"/>
                  <a:pt x="754947" y="463493"/>
                </a:cubicBezTo>
                <a:cubicBezTo>
                  <a:pt x="782409" y="436665"/>
                  <a:pt x="810982" y="410925"/>
                  <a:pt x="839486" y="385162"/>
                </a:cubicBezTo>
                <a:cubicBezTo>
                  <a:pt x="853863" y="371091"/>
                  <a:pt x="869193" y="358040"/>
                  <a:pt x="884182" y="344603"/>
                </a:cubicBezTo>
                <a:cubicBezTo>
                  <a:pt x="898401" y="331257"/>
                  <a:pt x="912460" y="317753"/>
                  <a:pt x="927268" y="305041"/>
                </a:cubicBezTo>
                <a:cubicBezTo>
                  <a:pt x="940647" y="292737"/>
                  <a:pt x="953755" y="280139"/>
                  <a:pt x="968245" y="269127"/>
                </a:cubicBezTo>
                <a:cubicBezTo>
                  <a:pt x="987611" y="253266"/>
                  <a:pt x="1004687" y="234142"/>
                  <a:pt x="1018020" y="212957"/>
                </a:cubicBezTo>
                <a:cubicBezTo>
                  <a:pt x="1026910" y="197299"/>
                  <a:pt x="1037591" y="178787"/>
                  <a:pt x="1031309" y="160366"/>
                </a:cubicBezTo>
                <a:cubicBezTo>
                  <a:pt x="1026524" y="147496"/>
                  <a:pt x="1014551" y="136756"/>
                  <a:pt x="1000718" y="134898"/>
                </a:cubicBezTo>
                <a:cubicBezTo>
                  <a:pt x="976136" y="132111"/>
                  <a:pt x="952847" y="143644"/>
                  <a:pt x="932280" y="155857"/>
                </a:cubicBezTo>
                <a:cubicBezTo>
                  <a:pt x="902618" y="174732"/>
                  <a:pt x="876223" y="198025"/>
                  <a:pt x="849147" y="220298"/>
                </a:cubicBezTo>
                <a:cubicBezTo>
                  <a:pt x="816039" y="248372"/>
                  <a:pt x="784427" y="278191"/>
                  <a:pt x="752748" y="307873"/>
                </a:cubicBezTo>
                <a:cubicBezTo>
                  <a:pt x="735854" y="324505"/>
                  <a:pt x="721023" y="343107"/>
                  <a:pt x="703630" y="359286"/>
                </a:cubicBezTo>
                <a:cubicBezTo>
                  <a:pt x="695171" y="367601"/>
                  <a:pt x="687325" y="376529"/>
                  <a:pt x="679230" y="385185"/>
                </a:cubicBezTo>
                <a:cubicBezTo>
                  <a:pt x="669547" y="395698"/>
                  <a:pt x="658231" y="404354"/>
                  <a:pt x="647550" y="413757"/>
                </a:cubicBezTo>
                <a:cubicBezTo>
                  <a:pt x="653854" y="321242"/>
                  <a:pt x="675805" y="230336"/>
                  <a:pt x="684967" y="138138"/>
                </a:cubicBezTo>
                <a:cubicBezTo>
                  <a:pt x="689139" y="102813"/>
                  <a:pt x="692972" y="67262"/>
                  <a:pt x="689933" y="31688"/>
                </a:cubicBezTo>
                <a:cubicBezTo>
                  <a:pt x="689661" y="5970"/>
                  <a:pt x="662018" y="-5359"/>
                  <a:pt x="640067" y="2413"/>
                </a:cubicBezTo>
                <a:cubicBezTo>
                  <a:pt x="618819" y="8939"/>
                  <a:pt x="601766" y="25638"/>
                  <a:pt x="591652" y="45079"/>
                </a:cubicBezTo>
                <a:cubicBezTo>
                  <a:pt x="563442" y="101658"/>
                  <a:pt x="554394" y="165306"/>
                  <a:pt x="541423" y="226574"/>
                </a:cubicBezTo>
                <a:cubicBezTo>
                  <a:pt x="536298" y="249709"/>
                  <a:pt x="533486" y="273228"/>
                  <a:pt x="529903" y="296635"/>
                </a:cubicBezTo>
                <a:cubicBezTo>
                  <a:pt x="522783" y="339482"/>
                  <a:pt x="515345" y="382533"/>
                  <a:pt x="512760" y="425947"/>
                </a:cubicBezTo>
                <a:cubicBezTo>
                  <a:pt x="500129" y="406076"/>
                  <a:pt x="488291" y="385592"/>
                  <a:pt x="476205" y="365313"/>
                </a:cubicBezTo>
                <a:cubicBezTo>
                  <a:pt x="463370" y="342428"/>
                  <a:pt x="452643" y="318364"/>
                  <a:pt x="438947" y="295955"/>
                </a:cubicBezTo>
                <a:cubicBezTo>
                  <a:pt x="417676" y="261899"/>
                  <a:pt x="397516" y="227141"/>
                  <a:pt x="373139" y="195170"/>
                </a:cubicBezTo>
                <a:cubicBezTo>
                  <a:pt x="365338" y="183342"/>
                  <a:pt x="358852" y="170698"/>
                  <a:pt x="350235" y="159414"/>
                </a:cubicBezTo>
                <a:cubicBezTo>
                  <a:pt x="341573" y="147926"/>
                  <a:pt x="332253" y="136937"/>
                  <a:pt x="323046" y="125902"/>
                </a:cubicBezTo>
                <a:cubicBezTo>
                  <a:pt x="300392" y="99550"/>
                  <a:pt x="274676" y="73629"/>
                  <a:pt x="241523" y="61099"/>
                </a:cubicBezTo>
                <a:cubicBezTo>
                  <a:pt x="228847" y="55955"/>
                  <a:pt x="214742" y="53191"/>
                  <a:pt x="201226" y="56408"/>
                </a:cubicBezTo>
                <a:cubicBezTo>
                  <a:pt x="181044" y="61642"/>
                  <a:pt x="185352" y="88312"/>
                  <a:pt x="188232" y="104082"/>
                </a:cubicBezTo>
                <a:cubicBezTo>
                  <a:pt x="197190" y="151325"/>
                  <a:pt x="217327" y="195532"/>
                  <a:pt x="243790" y="235457"/>
                </a:cubicBezTo>
                <a:cubicBezTo>
                  <a:pt x="254426" y="252858"/>
                  <a:pt x="263474" y="271212"/>
                  <a:pt x="274381" y="288478"/>
                </a:cubicBezTo>
                <a:cubicBezTo>
                  <a:pt x="289121" y="311204"/>
                  <a:pt x="305653" y="332798"/>
                  <a:pt x="322071" y="354346"/>
                </a:cubicBezTo>
                <a:cubicBezTo>
                  <a:pt x="345382" y="382828"/>
                  <a:pt x="366676" y="412873"/>
                  <a:pt x="392278" y="439429"/>
                </a:cubicBezTo>
                <a:cubicBezTo>
                  <a:pt x="404047" y="453092"/>
                  <a:pt x="414955" y="467435"/>
                  <a:pt x="426860" y="480962"/>
                </a:cubicBezTo>
                <a:cubicBezTo>
                  <a:pt x="433640" y="488961"/>
                  <a:pt x="440806" y="497095"/>
                  <a:pt x="444208" y="507178"/>
                </a:cubicBezTo>
                <a:cubicBezTo>
                  <a:pt x="407154" y="501061"/>
                  <a:pt x="369715" y="504074"/>
                  <a:pt x="332366" y="504618"/>
                </a:cubicBezTo>
                <a:cubicBezTo>
                  <a:pt x="284518" y="506317"/>
                  <a:pt x="236602" y="506091"/>
                  <a:pt x="188822" y="509308"/>
                </a:cubicBezTo>
                <a:cubicBezTo>
                  <a:pt x="165170" y="510577"/>
                  <a:pt x="141450" y="510758"/>
                  <a:pt x="117753" y="511574"/>
                </a:cubicBezTo>
                <a:cubicBezTo>
                  <a:pt x="81538" y="512548"/>
                  <a:pt x="42852" y="512956"/>
                  <a:pt x="10560" y="531378"/>
                </a:cubicBezTo>
                <a:cubicBezTo>
                  <a:pt x="-20915" y="555396"/>
                  <a:pt x="25731" y="588341"/>
                  <a:pt x="49473" y="594822"/>
                </a:cubicBezTo>
                <a:cubicBezTo>
                  <a:pt x="72241" y="601755"/>
                  <a:pt x="96255" y="603115"/>
                  <a:pt x="119862" y="604746"/>
                </a:cubicBezTo>
                <a:cubicBezTo>
                  <a:pt x="156009" y="606310"/>
                  <a:pt x="192269" y="605562"/>
                  <a:pt x="228393" y="604067"/>
                </a:cubicBezTo>
                <a:cubicBezTo>
                  <a:pt x="264857" y="602322"/>
                  <a:pt x="301344" y="600940"/>
                  <a:pt x="337740" y="598221"/>
                </a:cubicBezTo>
                <a:cubicBezTo>
                  <a:pt x="369284" y="595547"/>
                  <a:pt x="400895" y="592669"/>
                  <a:pt x="432575" y="594187"/>
                </a:cubicBezTo>
                <a:cubicBezTo>
                  <a:pt x="419263" y="603092"/>
                  <a:pt x="407698" y="614127"/>
                  <a:pt x="396065" y="625003"/>
                </a:cubicBezTo>
                <a:cubicBezTo>
                  <a:pt x="344135" y="663885"/>
                  <a:pt x="292183" y="702949"/>
                  <a:pt x="244403" y="746974"/>
                </a:cubicBezTo>
                <a:cubicBezTo>
                  <a:pt x="206238" y="778606"/>
                  <a:pt x="170159" y="813885"/>
                  <a:pt x="144738" y="856823"/>
                </a:cubicBezTo>
                <a:cubicBezTo>
                  <a:pt x="131518" y="877964"/>
                  <a:pt x="118433" y="902072"/>
                  <a:pt x="123921" y="927812"/>
                </a:cubicBezTo>
                <a:cubicBezTo>
                  <a:pt x="127096" y="948047"/>
                  <a:pt x="146439" y="943220"/>
                  <a:pt x="160794" y="939119"/>
                </a:cubicBezTo>
                <a:cubicBezTo>
                  <a:pt x="182926" y="931687"/>
                  <a:pt x="204333" y="921717"/>
                  <a:pt x="224243" y="909504"/>
                </a:cubicBezTo>
                <a:cubicBezTo>
                  <a:pt x="280391" y="873976"/>
                  <a:pt x="332933" y="832714"/>
                  <a:pt x="379511" y="785313"/>
                </a:cubicBezTo>
                <a:cubicBezTo>
                  <a:pt x="406564" y="761317"/>
                  <a:pt x="430103" y="733787"/>
                  <a:pt x="456703" y="709316"/>
                </a:cubicBezTo>
                <a:cubicBezTo>
                  <a:pt x="486341" y="679724"/>
                  <a:pt x="519472" y="653349"/>
                  <a:pt x="550879" y="625502"/>
                </a:cubicBezTo>
                <a:cubicBezTo>
                  <a:pt x="550766" y="688356"/>
                  <a:pt x="550834" y="751234"/>
                  <a:pt x="552920" y="814066"/>
                </a:cubicBezTo>
                <a:cubicBezTo>
                  <a:pt x="553192" y="862488"/>
                  <a:pt x="561537" y="910365"/>
                  <a:pt x="573443" y="957178"/>
                </a:cubicBezTo>
                <a:cubicBezTo>
                  <a:pt x="579497" y="976030"/>
                  <a:pt x="589883" y="1021324"/>
                  <a:pt x="609612" y="1027805"/>
                </a:cubicBezTo>
                <a:cubicBezTo>
                  <a:pt x="636915" y="1035622"/>
                  <a:pt x="660113" y="900599"/>
                  <a:pt x="665896" y="877918"/>
                </a:cubicBezTo>
                <a:cubicBezTo>
                  <a:pt x="675261" y="832103"/>
                  <a:pt x="682971" y="785947"/>
                  <a:pt x="686328" y="739270"/>
                </a:cubicBezTo>
                <a:cubicBezTo>
                  <a:pt x="689412" y="698825"/>
                  <a:pt x="691294" y="658515"/>
                  <a:pt x="695398" y="618070"/>
                </a:cubicBezTo>
                <a:cubicBezTo>
                  <a:pt x="709095" y="632095"/>
                  <a:pt x="724220" y="644580"/>
                  <a:pt x="738235" y="658266"/>
                </a:cubicBezTo>
                <a:cubicBezTo>
                  <a:pt x="750639" y="670819"/>
                  <a:pt x="762793" y="683621"/>
                  <a:pt x="775606" y="695788"/>
                </a:cubicBezTo>
                <a:cubicBezTo>
                  <a:pt x="791049" y="711514"/>
                  <a:pt x="804836" y="728779"/>
                  <a:pt x="821073" y="743757"/>
                </a:cubicBezTo>
                <a:cubicBezTo>
                  <a:pt x="831617" y="754180"/>
                  <a:pt x="839849" y="765350"/>
                  <a:pt x="850144" y="776612"/>
                </a:cubicBezTo>
                <a:cubicBezTo>
                  <a:pt x="862413" y="789595"/>
                  <a:pt x="875520" y="801740"/>
                  <a:pt x="888718" y="813749"/>
                </a:cubicBezTo>
                <a:cubicBezTo>
                  <a:pt x="912211" y="832329"/>
                  <a:pt x="949831" y="863417"/>
                  <a:pt x="981352" y="851657"/>
                </a:cubicBezTo>
                <a:cubicBezTo>
                  <a:pt x="1005639" y="840101"/>
                  <a:pt x="996568" y="815992"/>
                  <a:pt x="986885" y="797344"/>
                </a:cubicBezTo>
                <a:cubicBezTo>
                  <a:pt x="977747" y="779421"/>
                  <a:pt x="968857" y="760932"/>
                  <a:pt x="957746" y="743870"/>
                </a:cubicBezTo>
                <a:cubicBezTo>
                  <a:pt x="948766" y="730683"/>
                  <a:pt x="938743" y="718243"/>
                  <a:pt x="929536" y="705192"/>
                </a:cubicBezTo>
                <a:cubicBezTo>
                  <a:pt x="908129" y="676415"/>
                  <a:pt x="881461" y="652057"/>
                  <a:pt x="854181" y="628968"/>
                </a:cubicBezTo>
                <a:cubicBezTo>
                  <a:pt x="845201" y="620834"/>
                  <a:pt x="836947" y="611974"/>
                  <a:pt x="827876" y="603953"/>
                </a:cubicBezTo>
                <a:cubicBezTo>
                  <a:pt x="818465" y="595366"/>
                  <a:pt x="807149" y="589180"/>
                  <a:pt x="797761" y="580592"/>
                </a:cubicBezTo>
                <a:cubicBezTo>
                  <a:pt x="835019" y="580343"/>
                  <a:pt x="872096" y="585690"/>
                  <a:pt x="909353" y="583742"/>
                </a:cubicBezTo>
                <a:cubicBezTo>
                  <a:pt x="938402" y="582586"/>
                  <a:pt x="967542" y="583855"/>
                  <a:pt x="996387" y="579641"/>
                </a:cubicBezTo>
                <a:cubicBezTo>
                  <a:pt x="1014233" y="577918"/>
                  <a:pt x="1032307" y="577805"/>
                  <a:pt x="1049881" y="573817"/>
                </a:cubicBezTo>
                <a:cubicBezTo>
                  <a:pt x="1066730" y="570169"/>
                  <a:pt x="1082808" y="563734"/>
                  <a:pt x="1099226" y="558545"/>
                </a:cubicBezTo>
                <a:cubicBezTo>
                  <a:pt x="1107979" y="555645"/>
                  <a:pt x="1117118" y="552586"/>
                  <a:pt x="1123694" y="545811"/>
                </a:cubicBezTo>
                <a:cubicBezTo>
                  <a:pt x="1148344" y="523357"/>
                  <a:pt x="1124012" y="492042"/>
                  <a:pt x="1097389" y="4870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" name="Google Shape;968;p24"/>
          <p:cNvSpPr/>
          <p:nvPr/>
        </p:nvSpPr>
        <p:spPr>
          <a:xfrm>
            <a:off x="-283478" y="2888068"/>
            <a:ext cx="566960" cy="514065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609612" y="1027805"/>
                </a:moveTo>
                <a:cubicBezTo>
                  <a:pt x="589883" y="1021324"/>
                  <a:pt x="579497" y="976030"/>
                  <a:pt x="573443" y="957178"/>
                </a:cubicBezTo>
                <a:cubicBezTo>
                  <a:pt x="561537" y="910365"/>
                  <a:pt x="553192" y="862488"/>
                  <a:pt x="552920" y="814066"/>
                </a:cubicBezTo>
                <a:cubicBezTo>
                  <a:pt x="550834" y="751234"/>
                  <a:pt x="550766" y="688356"/>
                  <a:pt x="550879" y="625502"/>
                </a:cubicBezTo>
                <a:cubicBezTo>
                  <a:pt x="519472" y="653349"/>
                  <a:pt x="486341" y="679724"/>
                  <a:pt x="456703" y="709316"/>
                </a:cubicBezTo>
                <a:cubicBezTo>
                  <a:pt x="430103" y="733787"/>
                  <a:pt x="406564" y="761317"/>
                  <a:pt x="379511" y="785313"/>
                </a:cubicBezTo>
                <a:cubicBezTo>
                  <a:pt x="332933" y="832714"/>
                  <a:pt x="280391" y="873976"/>
                  <a:pt x="224243" y="909504"/>
                </a:cubicBezTo>
                <a:cubicBezTo>
                  <a:pt x="204333" y="921717"/>
                  <a:pt x="182926" y="931687"/>
                  <a:pt x="160794" y="939119"/>
                </a:cubicBezTo>
                <a:cubicBezTo>
                  <a:pt x="146439" y="943220"/>
                  <a:pt x="127096" y="948047"/>
                  <a:pt x="123921" y="927812"/>
                </a:cubicBezTo>
                <a:cubicBezTo>
                  <a:pt x="118433" y="902072"/>
                  <a:pt x="131518" y="877964"/>
                  <a:pt x="144738" y="856823"/>
                </a:cubicBezTo>
                <a:cubicBezTo>
                  <a:pt x="170159" y="813885"/>
                  <a:pt x="206238" y="778606"/>
                  <a:pt x="244403" y="746974"/>
                </a:cubicBezTo>
                <a:cubicBezTo>
                  <a:pt x="292183" y="702949"/>
                  <a:pt x="344135" y="663885"/>
                  <a:pt x="396065" y="625003"/>
                </a:cubicBezTo>
                <a:cubicBezTo>
                  <a:pt x="407698" y="614127"/>
                  <a:pt x="419263" y="603092"/>
                  <a:pt x="432575" y="594187"/>
                </a:cubicBezTo>
                <a:cubicBezTo>
                  <a:pt x="400895" y="592669"/>
                  <a:pt x="369284" y="595547"/>
                  <a:pt x="337740" y="598221"/>
                </a:cubicBezTo>
                <a:cubicBezTo>
                  <a:pt x="301344" y="600940"/>
                  <a:pt x="264857" y="602322"/>
                  <a:pt x="228393" y="604067"/>
                </a:cubicBezTo>
                <a:cubicBezTo>
                  <a:pt x="192269" y="605562"/>
                  <a:pt x="156009" y="606310"/>
                  <a:pt x="119862" y="604746"/>
                </a:cubicBezTo>
                <a:cubicBezTo>
                  <a:pt x="96255" y="603115"/>
                  <a:pt x="72241" y="601755"/>
                  <a:pt x="49473" y="594822"/>
                </a:cubicBezTo>
                <a:cubicBezTo>
                  <a:pt x="25731" y="588341"/>
                  <a:pt x="-20915" y="555396"/>
                  <a:pt x="10560" y="531378"/>
                </a:cubicBezTo>
                <a:cubicBezTo>
                  <a:pt x="42852" y="512956"/>
                  <a:pt x="81538" y="512548"/>
                  <a:pt x="117753" y="511574"/>
                </a:cubicBezTo>
                <a:cubicBezTo>
                  <a:pt x="141450" y="510758"/>
                  <a:pt x="165170" y="510577"/>
                  <a:pt x="188822" y="509308"/>
                </a:cubicBezTo>
                <a:cubicBezTo>
                  <a:pt x="236602" y="506091"/>
                  <a:pt x="284518" y="506317"/>
                  <a:pt x="332366" y="504618"/>
                </a:cubicBezTo>
                <a:cubicBezTo>
                  <a:pt x="369715" y="504074"/>
                  <a:pt x="407154" y="501061"/>
                  <a:pt x="444208" y="507178"/>
                </a:cubicBezTo>
                <a:cubicBezTo>
                  <a:pt x="440806" y="497095"/>
                  <a:pt x="433640" y="488961"/>
                  <a:pt x="426860" y="480962"/>
                </a:cubicBezTo>
                <a:cubicBezTo>
                  <a:pt x="414955" y="467435"/>
                  <a:pt x="404047" y="453092"/>
                  <a:pt x="392278" y="439429"/>
                </a:cubicBezTo>
                <a:cubicBezTo>
                  <a:pt x="366676" y="412873"/>
                  <a:pt x="345382" y="382828"/>
                  <a:pt x="322071" y="354346"/>
                </a:cubicBezTo>
                <a:cubicBezTo>
                  <a:pt x="305653" y="332798"/>
                  <a:pt x="289121" y="311204"/>
                  <a:pt x="274381" y="288478"/>
                </a:cubicBezTo>
                <a:cubicBezTo>
                  <a:pt x="263474" y="271212"/>
                  <a:pt x="254426" y="252858"/>
                  <a:pt x="243790" y="235457"/>
                </a:cubicBezTo>
                <a:cubicBezTo>
                  <a:pt x="217327" y="195532"/>
                  <a:pt x="197190" y="151325"/>
                  <a:pt x="188232" y="104082"/>
                </a:cubicBezTo>
                <a:cubicBezTo>
                  <a:pt x="185352" y="88312"/>
                  <a:pt x="181044" y="61642"/>
                  <a:pt x="201226" y="56408"/>
                </a:cubicBezTo>
                <a:cubicBezTo>
                  <a:pt x="214742" y="53191"/>
                  <a:pt x="228847" y="55955"/>
                  <a:pt x="241523" y="61099"/>
                </a:cubicBezTo>
                <a:cubicBezTo>
                  <a:pt x="274676" y="73629"/>
                  <a:pt x="300392" y="99550"/>
                  <a:pt x="323046" y="125902"/>
                </a:cubicBezTo>
                <a:cubicBezTo>
                  <a:pt x="332253" y="136937"/>
                  <a:pt x="341573" y="147926"/>
                  <a:pt x="350235" y="159414"/>
                </a:cubicBezTo>
                <a:cubicBezTo>
                  <a:pt x="358852" y="170698"/>
                  <a:pt x="365338" y="183342"/>
                  <a:pt x="373139" y="195170"/>
                </a:cubicBezTo>
                <a:cubicBezTo>
                  <a:pt x="397516" y="227141"/>
                  <a:pt x="417676" y="261899"/>
                  <a:pt x="438947" y="295955"/>
                </a:cubicBezTo>
                <a:cubicBezTo>
                  <a:pt x="452643" y="318364"/>
                  <a:pt x="463370" y="342428"/>
                  <a:pt x="476205" y="365313"/>
                </a:cubicBezTo>
                <a:cubicBezTo>
                  <a:pt x="488291" y="385592"/>
                  <a:pt x="500129" y="406076"/>
                  <a:pt x="512760" y="425947"/>
                </a:cubicBezTo>
                <a:cubicBezTo>
                  <a:pt x="515345" y="382533"/>
                  <a:pt x="522783" y="339482"/>
                  <a:pt x="529903" y="296635"/>
                </a:cubicBezTo>
                <a:cubicBezTo>
                  <a:pt x="533486" y="273228"/>
                  <a:pt x="536298" y="249709"/>
                  <a:pt x="541423" y="226574"/>
                </a:cubicBezTo>
                <a:cubicBezTo>
                  <a:pt x="554394" y="165306"/>
                  <a:pt x="563442" y="101658"/>
                  <a:pt x="591652" y="45079"/>
                </a:cubicBezTo>
                <a:cubicBezTo>
                  <a:pt x="601766" y="25638"/>
                  <a:pt x="618819" y="8939"/>
                  <a:pt x="640067" y="2413"/>
                </a:cubicBezTo>
                <a:cubicBezTo>
                  <a:pt x="662018" y="-5359"/>
                  <a:pt x="689661" y="5970"/>
                  <a:pt x="689933" y="31688"/>
                </a:cubicBezTo>
                <a:cubicBezTo>
                  <a:pt x="692972" y="67262"/>
                  <a:pt x="689139" y="102813"/>
                  <a:pt x="684967" y="138138"/>
                </a:cubicBezTo>
                <a:cubicBezTo>
                  <a:pt x="675805" y="230336"/>
                  <a:pt x="653854" y="321242"/>
                  <a:pt x="647550" y="413757"/>
                </a:cubicBezTo>
                <a:cubicBezTo>
                  <a:pt x="658231" y="404354"/>
                  <a:pt x="669547" y="395698"/>
                  <a:pt x="679230" y="385185"/>
                </a:cubicBezTo>
                <a:cubicBezTo>
                  <a:pt x="687325" y="376529"/>
                  <a:pt x="695171" y="367601"/>
                  <a:pt x="703630" y="359286"/>
                </a:cubicBezTo>
                <a:cubicBezTo>
                  <a:pt x="721023" y="343107"/>
                  <a:pt x="735854" y="324505"/>
                  <a:pt x="752748" y="307873"/>
                </a:cubicBezTo>
                <a:cubicBezTo>
                  <a:pt x="784427" y="278191"/>
                  <a:pt x="816039" y="248372"/>
                  <a:pt x="849147" y="220298"/>
                </a:cubicBezTo>
                <a:cubicBezTo>
                  <a:pt x="876223" y="198025"/>
                  <a:pt x="902618" y="174732"/>
                  <a:pt x="932280" y="155857"/>
                </a:cubicBezTo>
                <a:cubicBezTo>
                  <a:pt x="952847" y="143644"/>
                  <a:pt x="976136" y="132111"/>
                  <a:pt x="1000718" y="134898"/>
                </a:cubicBezTo>
                <a:cubicBezTo>
                  <a:pt x="1014551" y="136756"/>
                  <a:pt x="1026524" y="147496"/>
                  <a:pt x="1031309" y="160366"/>
                </a:cubicBezTo>
                <a:cubicBezTo>
                  <a:pt x="1037591" y="178787"/>
                  <a:pt x="1026910" y="197299"/>
                  <a:pt x="1018020" y="212957"/>
                </a:cubicBezTo>
                <a:cubicBezTo>
                  <a:pt x="1004687" y="234142"/>
                  <a:pt x="987611" y="253266"/>
                  <a:pt x="968245" y="269127"/>
                </a:cubicBezTo>
                <a:cubicBezTo>
                  <a:pt x="953755" y="280139"/>
                  <a:pt x="940647" y="292737"/>
                  <a:pt x="927268" y="305041"/>
                </a:cubicBezTo>
                <a:cubicBezTo>
                  <a:pt x="912460" y="317753"/>
                  <a:pt x="898401" y="331257"/>
                  <a:pt x="884182" y="344603"/>
                </a:cubicBezTo>
                <a:cubicBezTo>
                  <a:pt x="869193" y="358040"/>
                  <a:pt x="853863" y="371091"/>
                  <a:pt x="839486" y="385162"/>
                </a:cubicBezTo>
                <a:cubicBezTo>
                  <a:pt x="810982" y="410925"/>
                  <a:pt x="782409" y="436665"/>
                  <a:pt x="754947" y="463493"/>
                </a:cubicBezTo>
                <a:cubicBezTo>
                  <a:pt x="829803" y="460207"/>
                  <a:pt x="904727" y="464444"/>
                  <a:pt x="979175" y="472397"/>
                </a:cubicBezTo>
                <a:cubicBezTo>
                  <a:pt x="1018610" y="476680"/>
                  <a:pt x="1058567" y="478334"/>
                  <a:pt x="1097389" y="487035"/>
                </a:cubicBezTo>
                <a:cubicBezTo>
                  <a:pt x="1124012" y="492042"/>
                  <a:pt x="1148344" y="523357"/>
                  <a:pt x="1123694" y="545811"/>
                </a:cubicBezTo>
                <a:cubicBezTo>
                  <a:pt x="1117118" y="552586"/>
                  <a:pt x="1107979" y="555645"/>
                  <a:pt x="1099226" y="558545"/>
                </a:cubicBezTo>
                <a:cubicBezTo>
                  <a:pt x="1082808" y="563734"/>
                  <a:pt x="1066730" y="570169"/>
                  <a:pt x="1049881" y="573817"/>
                </a:cubicBezTo>
                <a:cubicBezTo>
                  <a:pt x="1032307" y="577805"/>
                  <a:pt x="1014233" y="577918"/>
                  <a:pt x="996387" y="579641"/>
                </a:cubicBezTo>
                <a:cubicBezTo>
                  <a:pt x="967542" y="583855"/>
                  <a:pt x="938402" y="582586"/>
                  <a:pt x="909353" y="583742"/>
                </a:cubicBezTo>
                <a:cubicBezTo>
                  <a:pt x="872096" y="585690"/>
                  <a:pt x="835019" y="580343"/>
                  <a:pt x="797761" y="580592"/>
                </a:cubicBezTo>
                <a:cubicBezTo>
                  <a:pt x="807149" y="589180"/>
                  <a:pt x="818465" y="595366"/>
                  <a:pt x="827876" y="603953"/>
                </a:cubicBezTo>
                <a:cubicBezTo>
                  <a:pt x="836947" y="611974"/>
                  <a:pt x="845201" y="620834"/>
                  <a:pt x="854181" y="628968"/>
                </a:cubicBezTo>
                <a:cubicBezTo>
                  <a:pt x="881461" y="652057"/>
                  <a:pt x="908129" y="676415"/>
                  <a:pt x="929536" y="705192"/>
                </a:cubicBezTo>
                <a:cubicBezTo>
                  <a:pt x="938743" y="718243"/>
                  <a:pt x="948766" y="730683"/>
                  <a:pt x="957746" y="743870"/>
                </a:cubicBezTo>
                <a:cubicBezTo>
                  <a:pt x="968857" y="760932"/>
                  <a:pt x="977747" y="779421"/>
                  <a:pt x="986885" y="797344"/>
                </a:cubicBezTo>
                <a:cubicBezTo>
                  <a:pt x="996568" y="815992"/>
                  <a:pt x="1005639" y="840101"/>
                  <a:pt x="981352" y="851657"/>
                </a:cubicBezTo>
                <a:cubicBezTo>
                  <a:pt x="949831" y="863417"/>
                  <a:pt x="912211" y="832329"/>
                  <a:pt x="888718" y="813749"/>
                </a:cubicBezTo>
                <a:cubicBezTo>
                  <a:pt x="875520" y="801740"/>
                  <a:pt x="862413" y="789595"/>
                  <a:pt x="850144" y="776612"/>
                </a:cubicBezTo>
                <a:cubicBezTo>
                  <a:pt x="839849" y="765350"/>
                  <a:pt x="831617" y="754180"/>
                  <a:pt x="821073" y="743757"/>
                </a:cubicBezTo>
                <a:cubicBezTo>
                  <a:pt x="804836" y="728779"/>
                  <a:pt x="791049" y="711514"/>
                  <a:pt x="775606" y="695788"/>
                </a:cubicBezTo>
                <a:cubicBezTo>
                  <a:pt x="762793" y="683621"/>
                  <a:pt x="750639" y="670819"/>
                  <a:pt x="738235" y="658266"/>
                </a:cubicBezTo>
                <a:cubicBezTo>
                  <a:pt x="724220" y="644580"/>
                  <a:pt x="709095" y="632095"/>
                  <a:pt x="695398" y="618070"/>
                </a:cubicBezTo>
                <a:cubicBezTo>
                  <a:pt x="691294" y="658515"/>
                  <a:pt x="689412" y="698825"/>
                  <a:pt x="686328" y="739270"/>
                </a:cubicBezTo>
                <a:cubicBezTo>
                  <a:pt x="682971" y="785947"/>
                  <a:pt x="675261" y="832103"/>
                  <a:pt x="665896" y="877918"/>
                </a:cubicBezTo>
                <a:cubicBezTo>
                  <a:pt x="660113" y="900599"/>
                  <a:pt x="636915" y="1035622"/>
                  <a:pt x="609612" y="1027805"/>
                </a:cubicBezTo>
                <a:close/>
                <a:moveTo>
                  <a:pt x="611744" y="1016068"/>
                </a:moveTo>
                <a:cubicBezTo>
                  <a:pt x="617481" y="1008862"/>
                  <a:pt x="621744" y="1000705"/>
                  <a:pt x="624715" y="992004"/>
                </a:cubicBezTo>
                <a:cubicBezTo>
                  <a:pt x="631019" y="973900"/>
                  <a:pt x="636325" y="955479"/>
                  <a:pt x="640634" y="936808"/>
                </a:cubicBezTo>
                <a:cubicBezTo>
                  <a:pt x="655873" y="873228"/>
                  <a:pt x="669002" y="808832"/>
                  <a:pt x="674195" y="743575"/>
                </a:cubicBezTo>
                <a:cubicBezTo>
                  <a:pt x="678050" y="698485"/>
                  <a:pt x="679275" y="653190"/>
                  <a:pt x="684876" y="608281"/>
                </a:cubicBezTo>
                <a:cubicBezTo>
                  <a:pt x="685738" y="602752"/>
                  <a:pt x="691702" y="598606"/>
                  <a:pt x="696600" y="602616"/>
                </a:cubicBezTo>
                <a:cubicBezTo>
                  <a:pt x="702473" y="608440"/>
                  <a:pt x="708143" y="614489"/>
                  <a:pt x="714220" y="620109"/>
                </a:cubicBezTo>
                <a:cubicBezTo>
                  <a:pt x="730366" y="635063"/>
                  <a:pt x="746920" y="649565"/>
                  <a:pt x="761864" y="665743"/>
                </a:cubicBezTo>
                <a:cubicBezTo>
                  <a:pt x="773111" y="677412"/>
                  <a:pt x="785266" y="688153"/>
                  <a:pt x="796015" y="700298"/>
                </a:cubicBezTo>
                <a:cubicBezTo>
                  <a:pt x="807376" y="713915"/>
                  <a:pt x="820007" y="726287"/>
                  <a:pt x="832570" y="738794"/>
                </a:cubicBezTo>
                <a:cubicBezTo>
                  <a:pt x="841096" y="747541"/>
                  <a:pt x="848625" y="757239"/>
                  <a:pt x="856653" y="766438"/>
                </a:cubicBezTo>
                <a:cubicBezTo>
                  <a:pt x="872526" y="782979"/>
                  <a:pt x="888922" y="799225"/>
                  <a:pt x="906904" y="813500"/>
                </a:cubicBezTo>
                <a:cubicBezTo>
                  <a:pt x="925477" y="826098"/>
                  <a:pt x="956226" y="851317"/>
                  <a:pt x="979198" y="839444"/>
                </a:cubicBezTo>
                <a:cubicBezTo>
                  <a:pt x="983801" y="836136"/>
                  <a:pt x="986749" y="830924"/>
                  <a:pt x="984890" y="825260"/>
                </a:cubicBezTo>
                <a:cubicBezTo>
                  <a:pt x="983438" y="817442"/>
                  <a:pt x="980196" y="810169"/>
                  <a:pt x="976681" y="803077"/>
                </a:cubicBezTo>
                <a:cubicBezTo>
                  <a:pt x="967383" y="784791"/>
                  <a:pt x="958449" y="766234"/>
                  <a:pt x="947156" y="749059"/>
                </a:cubicBezTo>
                <a:cubicBezTo>
                  <a:pt x="933391" y="730547"/>
                  <a:pt x="920442" y="711355"/>
                  <a:pt x="905385" y="693885"/>
                </a:cubicBezTo>
                <a:cubicBezTo>
                  <a:pt x="889035" y="675962"/>
                  <a:pt x="871506" y="658651"/>
                  <a:pt x="852866" y="643334"/>
                </a:cubicBezTo>
                <a:cubicBezTo>
                  <a:pt x="841323" y="633681"/>
                  <a:pt x="831119" y="622579"/>
                  <a:pt x="819939" y="612518"/>
                </a:cubicBezTo>
                <a:cubicBezTo>
                  <a:pt x="811208" y="604905"/>
                  <a:pt x="801321" y="598832"/>
                  <a:pt x="792387" y="591491"/>
                </a:cubicBezTo>
                <a:cubicBezTo>
                  <a:pt x="786151" y="586506"/>
                  <a:pt x="773860" y="574293"/>
                  <a:pt x="786491" y="569331"/>
                </a:cubicBezTo>
                <a:cubicBezTo>
                  <a:pt x="800278" y="568085"/>
                  <a:pt x="814270" y="569422"/>
                  <a:pt x="828125" y="569625"/>
                </a:cubicBezTo>
                <a:cubicBezTo>
                  <a:pt x="857356" y="571098"/>
                  <a:pt x="886518" y="573704"/>
                  <a:pt x="915794" y="571755"/>
                </a:cubicBezTo>
                <a:cubicBezTo>
                  <a:pt x="939491" y="570940"/>
                  <a:pt x="963301" y="572073"/>
                  <a:pt x="986863" y="568900"/>
                </a:cubicBezTo>
                <a:cubicBezTo>
                  <a:pt x="1005752" y="566499"/>
                  <a:pt x="1024892" y="566702"/>
                  <a:pt x="1043645" y="563168"/>
                </a:cubicBezTo>
                <a:cubicBezTo>
                  <a:pt x="1062807" y="559270"/>
                  <a:pt x="1080994" y="551929"/>
                  <a:pt x="1099589" y="546083"/>
                </a:cubicBezTo>
                <a:cubicBezTo>
                  <a:pt x="1124420" y="538515"/>
                  <a:pt x="1130905" y="518281"/>
                  <a:pt x="1107186" y="503100"/>
                </a:cubicBezTo>
                <a:cubicBezTo>
                  <a:pt x="1091017" y="495373"/>
                  <a:pt x="1072558" y="494467"/>
                  <a:pt x="1055052" y="491816"/>
                </a:cubicBezTo>
                <a:cubicBezTo>
                  <a:pt x="1043645" y="490456"/>
                  <a:pt x="1032216" y="489074"/>
                  <a:pt x="1020764" y="487964"/>
                </a:cubicBezTo>
                <a:cubicBezTo>
                  <a:pt x="980082" y="484384"/>
                  <a:pt x="939287" y="480169"/>
                  <a:pt x="898605" y="476884"/>
                </a:cubicBezTo>
                <a:cubicBezTo>
                  <a:pt x="857991" y="474845"/>
                  <a:pt x="817308" y="473190"/>
                  <a:pt x="776649" y="474459"/>
                </a:cubicBezTo>
                <a:cubicBezTo>
                  <a:pt x="767397" y="474006"/>
                  <a:pt x="744108" y="478923"/>
                  <a:pt x="739323" y="469792"/>
                </a:cubicBezTo>
                <a:cubicBezTo>
                  <a:pt x="736942" y="464399"/>
                  <a:pt x="742226" y="460298"/>
                  <a:pt x="745378" y="456604"/>
                </a:cubicBezTo>
                <a:cubicBezTo>
                  <a:pt x="752680" y="448787"/>
                  <a:pt x="760594" y="441604"/>
                  <a:pt x="768531" y="434467"/>
                </a:cubicBezTo>
                <a:cubicBezTo>
                  <a:pt x="777284" y="426672"/>
                  <a:pt x="785765" y="418561"/>
                  <a:pt x="794110" y="410336"/>
                </a:cubicBezTo>
                <a:cubicBezTo>
                  <a:pt x="810551" y="394837"/>
                  <a:pt x="827830" y="380766"/>
                  <a:pt x="843840" y="364882"/>
                </a:cubicBezTo>
                <a:cubicBezTo>
                  <a:pt x="859963" y="349996"/>
                  <a:pt x="876971" y="336129"/>
                  <a:pt x="892505" y="320608"/>
                </a:cubicBezTo>
                <a:cubicBezTo>
                  <a:pt x="908514" y="305879"/>
                  <a:pt x="924842" y="291537"/>
                  <a:pt x="940738" y="276695"/>
                </a:cubicBezTo>
                <a:cubicBezTo>
                  <a:pt x="960512" y="260358"/>
                  <a:pt x="980604" y="244384"/>
                  <a:pt x="996183" y="223742"/>
                </a:cubicBezTo>
                <a:cubicBezTo>
                  <a:pt x="1008065" y="207654"/>
                  <a:pt x="1020696" y="190457"/>
                  <a:pt x="1021535" y="170019"/>
                </a:cubicBezTo>
                <a:cubicBezTo>
                  <a:pt x="1015980" y="138410"/>
                  <a:pt x="981896" y="143938"/>
                  <a:pt x="959877" y="154429"/>
                </a:cubicBezTo>
                <a:cubicBezTo>
                  <a:pt x="933754" y="166167"/>
                  <a:pt x="911417" y="184339"/>
                  <a:pt x="889307" y="202148"/>
                </a:cubicBezTo>
                <a:cubicBezTo>
                  <a:pt x="864703" y="222292"/>
                  <a:pt x="839917" y="243523"/>
                  <a:pt x="816265" y="264595"/>
                </a:cubicBezTo>
                <a:cubicBezTo>
                  <a:pt x="806923" y="272753"/>
                  <a:pt x="797874" y="281295"/>
                  <a:pt x="789053" y="290018"/>
                </a:cubicBezTo>
                <a:cubicBezTo>
                  <a:pt x="771978" y="306310"/>
                  <a:pt x="753904" y="321559"/>
                  <a:pt x="738802" y="339799"/>
                </a:cubicBezTo>
                <a:cubicBezTo>
                  <a:pt x="726896" y="353553"/>
                  <a:pt x="713222" y="365585"/>
                  <a:pt x="700863" y="378908"/>
                </a:cubicBezTo>
                <a:cubicBezTo>
                  <a:pt x="688074" y="393568"/>
                  <a:pt x="674218" y="407163"/>
                  <a:pt x="658934" y="419218"/>
                </a:cubicBezTo>
                <a:cubicBezTo>
                  <a:pt x="653786" y="423342"/>
                  <a:pt x="649614" y="428734"/>
                  <a:pt x="644081" y="432269"/>
                </a:cubicBezTo>
                <a:cubicBezTo>
                  <a:pt x="640725" y="434195"/>
                  <a:pt x="636189" y="432246"/>
                  <a:pt x="635146" y="428553"/>
                </a:cubicBezTo>
                <a:cubicBezTo>
                  <a:pt x="634579" y="425471"/>
                  <a:pt x="635463" y="422027"/>
                  <a:pt x="635509" y="418991"/>
                </a:cubicBezTo>
                <a:cubicBezTo>
                  <a:pt x="636393" y="402904"/>
                  <a:pt x="637822" y="386884"/>
                  <a:pt x="639817" y="370910"/>
                </a:cubicBezTo>
                <a:cubicBezTo>
                  <a:pt x="645895" y="319067"/>
                  <a:pt x="654671" y="267541"/>
                  <a:pt x="662721" y="215970"/>
                </a:cubicBezTo>
                <a:cubicBezTo>
                  <a:pt x="667030" y="192836"/>
                  <a:pt x="670023" y="169543"/>
                  <a:pt x="672381" y="146136"/>
                </a:cubicBezTo>
                <a:cubicBezTo>
                  <a:pt x="675102" y="118040"/>
                  <a:pt x="679547" y="90011"/>
                  <a:pt x="679207" y="61688"/>
                </a:cubicBezTo>
                <a:cubicBezTo>
                  <a:pt x="678776" y="48954"/>
                  <a:pt x="680069" y="35268"/>
                  <a:pt x="676259" y="23032"/>
                </a:cubicBezTo>
                <a:cubicBezTo>
                  <a:pt x="663651" y="2390"/>
                  <a:pt x="634307" y="13788"/>
                  <a:pt x="620179" y="27088"/>
                </a:cubicBezTo>
                <a:cubicBezTo>
                  <a:pt x="592400" y="51627"/>
                  <a:pt x="580336" y="106869"/>
                  <a:pt x="570812" y="142284"/>
                </a:cubicBezTo>
                <a:cubicBezTo>
                  <a:pt x="561537" y="185200"/>
                  <a:pt x="551673" y="228070"/>
                  <a:pt x="544847" y="271438"/>
                </a:cubicBezTo>
                <a:cubicBezTo>
                  <a:pt x="542058" y="294595"/>
                  <a:pt x="536729" y="317322"/>
                  <a:pt x="533531" y="340411"/>
                </a:cubicBezTo>
                <a:cubicBezTo>
                  <a:pt x="530153" y="362345"/>
                  <a:pt x="526184" y="384210"/>
                  <a:pt x="523554" y="406280"/>
                </a:cubicBezTo>
                <a:cubicBezTo>
                  <a:pt x="522669" y="413259"/>
                  <a:pt x="521785" y="420237"/>
                  <a:pt x="521241" y="427239"/>
                </a:cubicBezTo>
                <a:cubicBezTo>
                  <a:pt x="520764" y="430139"/>
                  <a:pt x="521944" y="434082"/>
                  <a:pt x="518656" y="435577"/>
                </a:cubicBezTo>
                <a:cubicBezTo>
                  <a:pt x="518429" y="440177"/>
                  <a:pt x="512873" y="442601"/>
                  <a:pt x="509290" y="439814"/>
                </a:cubicBezTo>
                <a:cubicBezTo>
                  <a:pt x="499222" y="430071"/>
                  <a:pt x="494006" y="416408"/>
                  <a:pt x="486228" y="404875"/>
                </a:cubicBezTo>
                <a:cubicBezTo>
                  <a:pt x="473574" y="384188"/>
                  <a:pt x="460989" y="363432"/>
                  <a:pt x="450557" y="341499"/>
                </a:cubicBezTo>
                <a:cubicBezTo>
                  <a:pt x="430964" y="303024"/>
                  <a:pt x="407267" y="266703"/>
                  <a:pt x="384092" y="230358"/>
                </a:cubicBezTo>
                <a:cubicBezTo>
                  <a:pt x="370486" y="212050"/>
                  <a:pt x="357605" y="193334"/>
                  <a:pt x="346063" y="173644"/>
                </a:cubicBezTo>
                <a:cubicBezTo>
                  <a:pt x="324112" y="144120"/>
                  <a:pt x="300777" y="114890"/>
                  <a:pt x="271910" y="91801"/>
                </a:cubicBezTo>
                <a:cubicBezTo>
                  <a:pt x="253791" y="78138"/>
                  <a:pt x="223291" y="60215"/>
                  <a:pt x="200705" y="69233"/>
                </a:cubicBezTo>
                <a:cubicBezTo>
                  <a:pt x="194650" y="80177"/>
                  <a:pt x="198437" y="93183"/>
                  <a:pt x="200296" y="104784"/>
                </a:cubicBezTo>
                <a:cubicBezTo>
                  <a:pt x="206238" y="132949"/>
                  <a:pt x="215694" y="160275"/>
                  <a:pt x="228416" y="186083"/>
                </a:cubicBezTo>
                <a:cubicBezTo>
                  <a:pt x="237486" y="204346"/>
                  <a:pt x="249278" y="221046"/>
                  <a:pt x="259369" y="238742"/>
                </a:cubicBezTo>
                <a:cubicBezTo>
                  <a:pt x="274631" y="266657"/>
                  <a:pt x="290663" y="294097"/>
                  <a:pt x="310415" y="319135"/>
                </a:cubicBezTo>
                <a:cubicBezTo>
                  <a:pt x="324679" y="339437"/>
                  <a:pt x="340688" y="358357"/>
                  <a:pt x="355950" y="377888"/>
                </a:cubicBezTo>
                <a:cubicBezTo>
                  <a:pt x="364363" y="388946"/>
                  <a:pt x="372572" y="400230"/>
                  <a:pt x="381960" y="410539"/>
                </a:cubicBezTo>
                <a:cubicBezTo>
                  <a:pt x="398355" y="427873"/>
                  <a:pt x="413481" y="446295"/>
                  <a:pt x="428515" y="464807"/>
                </a:cubicBezTo>
                <a:cubicBezTo>
                  <a:pt x="437495" y="476068"/>
                  <a:pt x="462349" y="500109"/>
                  <a:pt x="455093" y="515222"/>
                </a:cubicBezTo>
                <a:cubicBezTo>
                  <a:pt x="448267" y="523583"/>
                  <a:pt x="421077" y="514520"/>
                  <a:pt x="410034" y="515086"/>
                </a:cubicBezTo>
                <a:cubicBezTo>
                  <a:pt x="350462" y="514860"/>
                  <a:pt x="290913" y="518168"/>
                  <a:pt x="231341" y="518734"/>
                </a:cubicBezTo>
                <a:cubicBezTo>
                  <a:pt x="195376" y="520547"/>
                  <a:pt x="159433" y="522496"/>
                  <a:pt x="123400" y="523085"/>
                </a:cubicBezTo>
                <a:cubicBezTo>
                  <a:pt x="91425" y="523968"/>
                  <a:pt x="60494" y="523946"/>
                  <a:pt x="30402" y="534845"/>
                </a:cubicBezTo>
                <a:cubicBezTo>
                  <a:pt x="23486" y="537790"/>
                  <a:pt x="13871" y="540192"/>
                  <a:pt x="11830" y="548349"/>
                </a:cubicBezTo>
                <a:cubicBezTo>
                  <a:pt x="12578" y="563553"/>
                  <a:pt x="35799" y="577125"/>
                  <a:pt x="48634" y="582201"/>
                </a:cubicBezTo>
                <a:cubicBezTo>
                  <a:pt x="91289" y="595388"/>
                  <a:pt x="136688" y="593576"/>
                  <a:pt x="180840" y="593734"/>
                </a:cubicBezTo>
                <a:cubicBezTo>
                  <a:pt x="228983" y="593009"/>
                  <a:pt x="277080" y="590109"/>
                  <a:pt x="325155" y="587435"/>
                </a:cubicBezTo>
                <a:cubicBezTo>
                  <a:pt x="360009" y="584807"/>
                  <a:pt x="394863" y="580864"/>
                  <a:pt x="429876" y="582360"/>
                </a:cubicBezTo>
                <a:cubicBezTo>
                  <a:pt x="437359" y="583334"/>
                  <a:pt x="452507" y="580864"/>
                  <a:pt x="452530" y="591695"/>
                </a:cubicBezTo>
                <a:cubicBezTo>
                  <a:pt x="452326" y="593122"/>
                  <a:pt x="451555" y="594641"/>
                  <a:pt x="450535" y="595660"/>
                </a:cubicBezTo>
                <a:cubicBezTo>
                  <a:pt x="445160" y="600011"/>
                  <a:pt x="439173" y="603636"/>
                  <a:pt x="433686" y="607850"/>
                </a:cubicBezTo>
                <a:cubicBezTo>
                  <a:pt x="420057" y="617344"/>
                  <a:pt x="409240" y="630101"/>
                  <a:pt x="395997" y="640071"/>
                </a:cubicBezTo>
                <a:cubicBezTo>
                  <a:pt x="367129" y="660509"/>
                  <a:pt x="339600" y="682760"/>
                  <a:pt x="311662" y="704444"/>
                </a:cubicBezTo>
                <a:cubicBezTo>
                  <a:pt x="291661" y="720872"/>
                  <a:pt x="272046" y="737730"/>
                  <a:pt x="252907" y="755109"/>
                </a:cubicBezTo>
                <a:cubicBezTo>
                  <a:pt x="225037" y="778311"/>
                  <a:pt x="198392" y="803190"/>
                  <a:pt x="175919" y="831717"/>
                </a:cubicBezTo>
                <a:cubicBezTo>
                  <a:pt x="167914" y="842254"/>
                  <a:pt x="160703" y="853379"/>
                  <a:pt x="153764" y="864618"/>
                </a:cubicBezTo>
                <a:cubicBezTo>
                  <a:pt x="142176" y="883809"/>
                  <a:pt x="128955" y="906468"/>
                  <a:pt x="136734" y="929444"/>
                </a:cubicBezTo>
                <a:cubicBezTo>
                  <a:pt x="139477" y="933137"/>
                  <a:pt x="145736" y="930056"/>
                  <a:pt x="149637" y="929965"/>
                </a:cubicBezTo>
                <a:cubicBezTo>
                  <a:pt x="160068" y="927722"/>
                  <a:pt x="169887" y="923507"/>
                  <a:pt x="179661" y="919361"/>
                </a:cubicBezTo>
                <a:cubicBezTo>
                  <a:pt x="202995" y="909799"/>
                  <a:pt x="224175" y="896204"/>
                  <a:pt x="244947" y="882087"/>
                </a:cubicBezTo>
                <a:cubicBezTo>
                  <a:pt x="274427" y="861332"/>
                  <a:pt x="303430" y="839897"/>
                  <a:pt x="330438" y="815992"/>
                </a:cubicBezTo>
                <a:cubicBezTo>
                  <a:pt x="344181" y="804323"/>
                  <a:pt x="356517" y="791181"/>
                  <a:pt x="369533" y="778719"/>
                </a:cubicBezTo>
                <a:cubicBezTo>
                  <a:pt x="378286" y="770652"/>
                  <a:pt x="387244" y="762790"/>
                  <a:pt x="395566" y="754270"/>
                </a:cubicBezTo>
                <a:cubicBezTo>
                  <a:pt x="430783" y="716498"/>
                  <a:pt x="468653" y="681378"/>
                  <a:pt x="507453" y="647344"/>
                </a:cubicBezTo>
                <a:cubicBezTo>
                  <a:pt x="518792" y="637352"/>
                  <a:pt x="530924" y="628289"/>
                  <a:pt x="541945" y="617934"/>
                </a:cubicBezTo>
                <a:cubicBezTo>
                  <a:pt x="547092" y="613153"/>
                  <a:pt x="557002" y="601755"/>
                  <a:pt x="562150" y="612450"/>
                </a:cubicBezTo>
                <a:cubicBezTo>
                  <a:pt x="563329" y="617820"/>
                  <a:pt x="562354" y="623508"/>
                  <a:pt x="562648" y="628991"/>
                </a:cubicBezTo>
                <a:cubicBezTo>
                  <a:pt x="562626" y="685683"/>
                  <a:pt x="562512" y="742397"/>
                  <a:pt x="564281" y="799066"/>
                </a:cubicBezTo>
                <a:cubicBezTo>
                  <a:pt x="564531" y="839965"/>
                  <a:pt x="568114" y="880705"/>
                  <a:pt x="577026" y="920675"/>
                </a:cubicBezTo>
                <a:cubicBezTo>
                  <a:pt x="581085" y="939686"/>
                  <a:pt x="585325" y="958741"/>
                  <a:pt x="591856" y="977095"/>
                </a:cubicBezTo>
                <a:cubicBezTo>
                  <a:pt x="597117" y="990531"/>
                  <a:pt x="600224" y="1006392"/>
                  <a:pt x="611744" y="10160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p24"/>
          <p:cNvSpPr/>
          <p:nvPr/>
        </p:nvSpPr>
        <p:spPr>
          <a:xfrm>
            <a:off x="-277598" y="2893921"/>
            <a:ext cx="555102" cy="502159"/>
          </a:xfrm>
          <a:custGeom>
            <a:avLst/>
            <a:gdLst/>
            <a:ahLst/>
            <a:cxnLst/>
            <a:rect l="l" t="t" r="r" b="b"/>
            <a:pathLst>
              <a:path w="1110203" h="1004317" extrusionOk="0">
                <a:moveTo>
                  <a:pt x="1095424" y="491373"/>
                </a:moveTo>
                <a:cubicBezTo>
                  <a:pt x="1119144" y="506554"/>
                  <a:pt x="1112635" y="526788"/>
                  <a:pt x="1087827" y="534356"/>
                </a:cubicBezTo>
                <a:cubicBezTo>
                  <a:pt x="1069232" y="540202"/>
                  <a:pt x="1051045" y="547543"/>
                  <a:pt x="1031883" y="551441"/>
                </a:cubicBezTo>
                <a:cubicBezTo>
                  <a:pt x="1013152" y="554975"/>
                  <a:pt x="993990" y="554771"/>
                  <a:pt x="975101" y="557173"/>
                </a:cubicBezTo>
                <a:cubicBezTo>
                  <a:pt x="951517" y="560368"/>
                  <a:pt x="927729" y="559212"/>
                  <a:pt x="904032" y="560028"/>
                </a:cubicBezTo>
                <a:cubicBezTo>
                  <a:pt x="874756" y="561977"/>
                  <a:pt x="845571" y="559371"/>
                  <a:pt x="816363" y="557898"/>
                </a:cubicBezTo>
                <a:cubicBezTo>
                  <a:pt x="802508" y="557694"/>
                  <a:pt x="788516" y="556335"/>
                  <a:pt x="774729" y="557604"/>
                </a:cubicBezTo>
                <a:cubicBezTo>
                  <a:pt x="762098" y="562566"/>
                  <a:pt x="774366" y="574779"/>
                  <a:pt x="780625" y="579764"/>
                </a:cubicBezTo>
                <a:cubicBezTo>
                  <a:pt x="789559" y="587105"/>
                  <a:pt x="799447" y="593178"/>
                  <a:pt x="808154" y="600791"/>
                </a:cubicBezTo>
                <a:cubicBezTo>
                  <a:pt x="819334" y="610851"/>
                  <a:pt x="829539" y="621954"/>
                  <a:pt x="841081" y="631607"/>
                </a:cubicBezTo>
                <a:cubicBezTo>
                  <a:pt x="859721" y="646901"/>
                  <a:pt x="877273" y="664235"/>
                  <a:pt x="893623" y="682135"/>
                </a:cubicBezTo>
                <a:cubicBezTo>
                  <a:pt x="908680" y="699628"/>
                  <a:pt x="921652" y="718797"/>
                  <a:pt x="935394" y="737309"/>
                </a:cubicBezTo>
                <a:cubicBezTo>
                  <a:pt x="946687" y="754484"/>
                  <a:pt x="955599" y="773042"/>
                  <a:pt x="964919" y="791327"/>
                </a:cubicBezTo>
                <a:cubicBezTo>
                  <a:pt x="968434" y="798419"/>
                  <a:pt x="971677" y="805670"/>
                  <a:pt x="973128" y="813510"/>
                </a:cubicBezTo>
                <a:cubicBezTo>
                  <a:pt x="974987" y="819175"/>
                  <a:pt x="972039" y="824386"/>
                  <a:pt x="967436" y="827694"/>
                </a:cubicBezTo>
                <a:cubicBezTo>
                  <a:pt x="944442" y="839567"/>
                  <a:pt x="913692" y="814348"/>
                  <a:pt x="895142" y="801750"/>
                </a:cubicBezTo>
                <a:cubicBezTo>
                  <a:pt x="877182" y="787475"/>
                  <a:pt x="860787" y="771206"/>
                  <a:pt x="844891" y="754688"/>
                </a:cubicBezTo>
                <a:cubicBezTo>
                  <a:pt x="836863" y="745489"/>
                  <a:pt x="829357" y="735791"/>
                  <a:pt x="820808" y="727045"/>
                </a:cubicBezTo>
                <a:cubicBezTo>
                  <a:pt x="808245" y="714537"/>
                  <a:pt x="795614" y="702166"/>
                  <a:pt x="784253" y="688548"/>
                </a:cubicBezTo>
                <a:cubicBezTo>
                  <a:pt x="773504" y="676403"/>
                  <a:pt x="761350" y="665663"/>
                  <a:pt x="750102" y="653993"/>
                </a:cubicBezTo>
                <a:cubicBezTo>
                  <a:pt x="735158" y="637792"/>
                  <a:pt x="718604" y="623314"/>
                  <a:pt x="702458" y="608359"/>
                </a:cubicBezTo>
                <a:cubicBezTo>
                  <a:pt x="696381" y="602740"/>
                  <a:pt x="690711" y="596690"/>
                  <a:pt x="684838" y="590867"/>
                </a:cubicBezTo>
                <a:cubicBezTo>
                  <a:pt x="679940" y="586879"/>
                  <a:pt x="673976" y="591002"/>
                  <a:pt x="673114" y="596531"/>
                </a:cubicBezTo>
                <a:cubicBezTo>
                  <a:pt x="667513" y="641418"/>
                  <a:pt x="666289" y="686735"/>
                  <a:pt x="662434" y="731826"/>
                </a:cubicBezTo>
                <a:cubicBezTo>
                  <a:pt x="657241" y="797082"/>
                  <a:pt x="644111" y="861478"/>
                  <a:pt x="628872" y="925058"/>
                </a:cubicBezTo>
                <a:cubicBezTo>
                  <a:pt x="624586" y="943729"/>
                  <a:pt x="619257" y="962150"/>
                  <a:pt x="612953" y="980254"/>
                </a:cubicBezTo>
                <a:cubicBezTo>
                  <a:pt x="609982" y="988955"/>
                  <a:pt x="605719" y="997112"/>
                  <a:pt x="599982" y="1004318"/>
                </a:cubicBezTo>
                <a:cubicBezTo>
                  <a:pt x="588462" y="994620"/>
                  <a:pt x="585355" y="978759"/>
                  <a:pt x="580049" y="965300"/>
                </a:cubicBezTo>
                <a:cubicBezTo>
                  <a:pt x="573518" y="946969"/>
                  <a:pt x="569300" y="927890"/>
                  <a:pt x="565218" y="908880"/>
                </a:cubicBezTo>
                <a:cubicBezTo>
                  <a:pt x="556284" y="868910"/>
                  <a:pt x="552701" y="828170"/>
                  <a:pt x="552474" y="787271"/>
                </a:cubicBezTo>
                <a:cubicBezTo>
                  <a:pt x="550705" y="730602"/>
                  <a:pt x="550796" y="673888"/>
                  <a:pt x="550841" y="617196"/>
                </a:cubicBezTo>
                <a:cubicBezTo>
                  <a:pt x="550546" y="611712"/>
                  <a:pt x="551522" y="606025"/>
                  <a:pt x="550342" y="600655"/>
                </a:cubicBezTo>
                <a:cubicBezTo>
                  <a:pt x="545217" y="589960"/>
                  <a:pt x="535285" y="601380"/>
                  <a:pt x="530137" y="606138"/>
                </a:cubicBezTo>
                <a:cubicBezTo>
                  <a:pt x="519116" y="616493"/>
                  <a:pt x="506984" y="625557"/>
                  <a:pt x="495646" y="635549"/>
                </a:cubicBezTo>
                <a:cubicBezTo>
                  <a:pt x="456823" y="669582"/>
                  <a:pt x="418976" y="704703"/>
                  <a:pt x="383759" y="742475"/>
                </a:cubicBezTo>
                <a:cubicBezTo>
                  <a:pt x="375436" y="750995"/>
                  <a:pt x="366502" y="758857"/>
                  <a:pt x="357726" y="766924"/>
                </a:cubicBezTo>
                <a:cubicBezTo>
                  <a:pt x="344732" y="779363"/>
                  <a:pt x="332396" y="792528"/>
                  <a:pt x="318654" y="804197"/>
                </a:cubicBezTo>
                <a:cubicBezTo>
                  <a:pt x="291646" y="828102"/>
                  <a:pt x="262642" y="849560"/>
                  <a:pt x="233162" y="870292"/>
                </a:cubicBezTo>
                <a:cubicBezTo>
                  <a:pt x="212391" y="884409"/>
                  <a:pt x="191210" y="898026"/>
                  <a:pt x="167876" y="907588"/>
                </a:cubicBezTo>
                <a:cubicBezTo>
                  <a:pt x="158102" y="911735"/>
                  <a:pt x="148283" y="915927"/>
                  <a:pt x="137852" y="918192"/>
                </a:cubicBezTo>
                <a:cubicBezTo>
                  <a:pt x="133929" y="918283"/>
                  <a:pt x="127693" y="921387"/>
                  <a:pt x="124949" y="917671"/>
                </a:cubicBezTo>
                <a:cubicBezTo>
                  <a:pt x="117148" y="894696"/>
                  <a:pt x="130391" y="872037"/>
                  <a:pt x="141979" y="852845"/>
                </a:cubicBezTo>
                <a:cubicBezTo>
                  <a:pt x="148918" y="841606"/>
                  <a:pt x="156129" y="830481"/>
                  <a:pt x="164134" y="819945"/>
                </a:cubicBezTo>
                <a:cubicBezTo>
                  <a:pt x="186630" y="791418"/>
                  <a:pt x="213275" y="766539"/>
                  <a:pt x="241122" y="743336"/>
                </a:cubicBezTo>
                <a:cubicBezTo>
                  <a:pt x="260284" y="725957"/>
                  <a:pt x="279877" y="709099"/>
                  <a:pt x="299877" y="692672"/>
                </a:cubicBezTo>
                <a:cubicBezTo>
                  <a:pt x="327838" y="670987"/>
                  <a:pt x="355368" y="648737"/>
                  <a:pt x="384212" y="628298"/>
                </a:cubicBezTo>
                <a:cubicBezTo>
                  <a:pt x="397456" y="618329"/>
                  <a:pt x="408272" y="605572"/>
                  <a:pt x="421901" y="596078"/>
                </a:cubicBezTo>
                <a:cubicBezTo>
                  <a:pt x="427412" y="591864"/>
                  <a:pt x="433376" y="588238"/>
                  <a:pt x="438750" y="583888"/>
                </a:cubicBezTo>
                <a:cubicBezTo>
                  <a:pt x="439770" y="582868"/>
                  <a:pt x="440541" y="581350"/>
                  <a:pt x="440746" y="579922"/>
                </a:cubicBezTo>
                <a:cubicBezTo>
                  <a:pt x="440700" y="569092"/>
                  <a:pt x="425575" y="571561"/>
                  <a:pt x="418091" y="570587"/>
                </a:cubicBezTo>
                <a:cubicBezTo>
                  <a:pt x="383079" y="569092"/>
                  <a:pt x="348224" y="573034"/>
                  <a:pt x="313370" y="575663"/>
                </a:cubicBezTo>
                <a:cubicBezTo>
                  <a:pt x="265295" y="578336"/>
                  <a:pt x="217198" y="581237"/>
                  <a:pt x="169055" y="581962"/>
                </a:cubicBezTo>
                <a:cubicBezTo>
                  <a:pt x="124904" y="581803"/>
                  <a:pt x="79482" y="583616"/>
                  <a:pt x="36850" y="570428"/>
                </a:cubicBezTo>
                <a:cubicBezTo>
                  <a:pt x="23947" y="565398"/>
                  <a:pt x="726" y="551826"/>
                  <a:pt x="0" y="536622"/>
                </a:cubicBezTo>
                <a:cubicBezTo>
                  <a:pt x="2064" y="528465"/>
                  <a:pt x="11679" y="526063"/>
                  <a:pt x="18572" y="523117"/>
                </a:cubicBezTo>
                <a:cubicBezTo>
                  <a:pt x="48664" y="512219"/>
                  <a:pt x="79595" y="512241"/>
                  <a:pt x="111570" y="511358"/>
                </a:cubicBezTo>
                <a:cubicBezTo>
                  <a:pt x="147580" y="510768"/>
                  <a:pt x="183546" y="508820"/>
                  <a:pt x="219511" y="507007"/>
                </a:cubicBezTo>
                <a:cubicBezTo>
                  <a:pt x="279083" y="506463"/>
                  <a:pt x="338609" y="503132"/>
                  <a:pt x="398181" y="503359"/>
                </a:cubicBezTo>
                <a:cubicBezTo>
                  <a:pt x="409225" y="502793"/>
                  <a:pt x="436414" y="511856"/>
                  <a:pt x="443240" y="503518"/>
                </a:cubicBezTo>
                <a:cubicBezTo>
                  <a:pt x="450497" y="488382"/>
                  <a:pt x="425643" y="464364"/>
                  <a:pt x="416663" y="453102"/>
                </a:cubicBezTo>
                <a:cubicBezTo>
                  <a:pt x="401628" y="434613"/>
                  <a:pt x="386503" y="416191"/>
                  <a:pt x="370130" y="398835"/>
                </a:cubicBezTo>
                <a:cubicBezTo>
                  <a:pt x="360742" y="388525"/>
                  <a:pt x="352533" y="377241"/>
                  <a:pt x="344120" y="366184"/>
                </a:cubicBezTo>
                <a:cubicBezTo>
                  <a:pt x="328858" y="346652"/>
                  <a:pt x="312849" y="327732"/>
                  <a:pt x="298585" y="307430"/>
                </a:cubicBezTo>
                <a:cubicBezTo>
                  <a:pt x="278833" y="282392"/>
                  <a:pt x="262801" y="254953"/>
                  <a:pt x="247540" y="227038"/>
                </a:cubicBezTo>
                <a:cubicBezTo>
                  <a:pt x="237471" y="209341"/>
                  <a:pt x="225656" y="192642"/>
                  <a:pt x="216586" y="174379"/>
                </a:cubicBezTo>
                <a:cubicBezTo>
                  <a:pt x="203864" y="148571"/>
                  <a:pt x="194408" y="121245"/>
                  <a:pt x="188467" y="93080"/>
                </a:cubicBezTo>
                <a:cubicBezTo>
                  <a:pt x="186607" y="81479"/>
                  <a:pt x="182820" y="68473"/>
                  <a:pt x="188875" y="57529"/>
                </a:cubicBezTo>
                <a:cubicBezTo>
                  <a:pt x="211438" y="48510"/>
                  <a:pt x="241938" y="66433"/>
                  <a:pt x="260057" y="80097"/>
                </a:cubicBezTo>
                <a:cubicBezTo>
                  <a:pt x="288925" y="103186"/>
                  <a:pt x="312259" y="132415"/>
                  <a:pt x="334210" y="161939"/>
                </a:cubicBezTo>
                <a:cubicBezTo>
                  <a:pt x="345753" y="181607"/>
                  <a:pt x="358633" y="200346"/>
                  <a:pt x="372239" y="218654"/>
                </a:cubicBezTo>
                <a:cubicBezTo>
                  <a:pt x="395415" y="254976"/>
                  <a:pt x="419135" y="291297"/>
                  <a:pt x="438705" y="329772"/>
                </a:cubicBezTo>
                <a:cubicBezTo>
                  <a:pt x="449136" y="351705"/>
                  <a:pt x="461722" y="372460"/>
                  <a:pt x="474375" y="393148"/>
                </a:cubicBezTo>
                <a:cubicBezTo>
                  <a:pt x="482153" y="404658"/>
                  <a:pt x="487369" y="418321"/>
                  <a:pt x="497437" y="428087"/>
                </a:cubicBezTo>
                <a:cubicBezTo>
                  <a:pt x="501020" y="430852"/>
                  <a:pt x="506576" y="428450"/>
                  <a:pt x="506803" y="423850"/>
                </a:cubicBezTo>
                <a:cubicBezTo>
                  <a:pt x="510091" y="422355"/>
                  <a:pt x="508912" y="418435"/>
                  <a:pt x="509388" y="415534"/>
                </a:cubicBezTo>
                <a:cubicBezTo>
                  <a:pt x="509932" y="408533"/>
                  <a:pt x="510817" y="401554"/>
                  <a:pt x="511701" y="394575"/>
                </a:cubicBezTo>
                <a:cubicBezTo>
                  <a:pt x="514332" y="372506"/>
                  <a:pt x="518323" y="350640"/>
                  <a:pt x="521679" y="328707"/>
                </a:cubicBezTo>
                <a:cubicBezTo>
                  <a:pt x="524876" y="305618"/>
                  <a:pt x="530205" y="282868"/>
                  <a:pt x="532995" y="259734"/>
                </a:cubicBezTo>
                <a:cubicBezTo>
                  <a:pt x="539820" y="216365"/>
                  <a:pt x="549662" y="173473"/>
                  <a:pt x="558959" y="130580"/>
                </a:cubicBezTo>
                <a:cubicBezTo>
                  <a:pt x="568484" y="95187"/>
                  <a:pt x="580548" y="39923"/>
                  <a:pt x="608281" y="15384"/>
                </a:cubicBezTo>
                <a:cubicBezTo>
                  <a:pt x="622409" y="2060"/>
                  <a:pt x="651775" y="-9314"/>
                  <a:pt x="664361" y="11328"/>
                </a:cubicBezTo>
                <a:cubicBezTo>
                  <a:pt x="668193" y="23541"/>
                  <a:pt x="666878" y="37249"/>
                  <a:pt x="667332" y="49983"/>
                </a:cubicBezTo>
                <a:cubicBezTo>
                  <a:pt x="667672" y="78284"/>
                  <a:pt x="663227" y="106313"/>
                  <a:pt x="660506" y="134432"/>
                </a:cubicBezTo>
                <a:cubicBezTo>
                  <a:pt x="658148" y="157838"/>
                  <a:pt x="655154" y="181154"/>
                  <a:pt x="650846" y="204266"/>
                </a:cubicBezTo>
                <a:cubicBezTo>
                  <a:pt x="642795" y="255837"/>
                  <a:pt x="634020" y="307362"/>
                  <a:pt x="627942" y="359205"/>
                </a:cubicBezTo>
                <a:cubicBezTo>
                  <a:pt x="625947" y="375179"/>
                  <a:pt x="624518" y="391199"/>
                  <a:pt x="623634" y="407287"/>
                </a:cubicBezTo>
                <a:cubicBezTo>
                  <a:pt x="623588" y="410323"/>
                  <a:pt x="622704" y="413767"/>
                  <a:pt x="623271" y="416849"/>
                </a:cubicBezTo>
                <a:cubicBezTo>
                  <a:pt x="624291" y="420542"/>
                  <a:pt x="628827" y="422491"/>
                  <a:pt x="632205" y="420565"/>
                </a:cubicBezTo>
                <a:cubicBezTo>
                  <a:pt x="637739" y="417030"/>
                  <a:pt x="641934" y="411637"/>
                  <a:pt x="647059" y="407513"/>
                </a:cubicBezTo>
                <a:cubicBezTo>
                  <a:pt x="662343" y="395459"/>
                  <a:pt x="676221" y="381864"/>
                  <a:pt x="688988" y="367204"/>
                </a:cubicBezTo>
                <a:cubicBezTo>
                  <a:pt x="701347" y="353858"/>
                  <a:pt x="714998" y="341826"/>
                  <a:pt x="726926" y="328095"/>
                </a:cubicBezTo>
                <a:cubicBezTo>
                  <a:pt x="742052" y="309855"/>
                  <a:pt x="760102" y="294605"/>
                  <a:pt x="777178" y="278314"/>
                </a:cubicBezTo>
                <a:cubicBezTo>
                  <a:pt x="785999" y="269590"/>
                  <a:pt x="795047" y="261048"/>
                  <a:pt x="804390" y="252891"/>
                </a:cubicBezTo>
                <a:cubicBezTo>
                  <a:pt x="828019" y="231818"/>
                  <a:pt x="852828" y="210587"/>
                  <a:pt x="877432" y="190444"/>
                </a:cubicBezTo>
                <a:cubicBezTo>
                  <a:pt x="899542" y="172634"/>
                  <a:pt x="921878" y="154439"/>
                  <a:pt x="948002" y="142725"/>
                </a:cubicBezTo>
                <a:cubicBezTo>
                  <a:pt x="970021" y="132234"/>
                  <a:pt x="1004104" y="126705"/>
                  <a:pt x="1009660" y="158314"/>
                </a:cubicBezTo>
                <a:cubicBezTo>
                  <a:pt x="1008821" y="178752"/>
                  <a:pt x="996190" y="195950"/>
                  <a:pt x="984308" y="212015"/>
                </a:cubicBezTo>
                <a:cubicBezTo>
                  <a:pt x="968751" y="232657"/>
                  <a:pt x="948637" y="248631"/>
                  <a:pt x="928863" y="264968"/>
                </a:cubicBezTo>
                <a:cubicBezTo>
                  <a:pt x="912966" y="279809"/>
                  <a:pt x="896639" y="294175"/>
                  <a:pt x="880629" y="308880"/>
                </a:cubicBezTo>
                <a:cubicBezTo>
                  <a:pt x="865096" y="324379"/>
                  <a:pt x="848065" y="338269"/>
                  <a:pt x="831965" y="353155"/>
                </a:cubicBezTo>
                <a:cubicBezTo>
                  <a:pt x="815978" y="369039"/>
                  <a:pt x="798698" y="383110"/>
                  <a:pt x="782235" y="398608"/>
                </a:cubicBezTo>
                <a:cubicBezTo>
                  <a:pt x="773890" y="406811"/>
                  <a:pt x="765409" y="414945"/>
                  <a:pt x="756655" y="422740"/>
                </a:cubicBezTo>
                <a:cubicBezTo>
                  <a:pt x="748719" y="429877"/>
                  <a:pt x="740804" y="437060"/>
                  <a:pt x="733503" y="444877"/>
                </a:cubicBezTo>
                <a:cubicBezTo>
                  <a:pt x="730350" y="448548"/>
                  <a:pt x="725089" y="452649"/>
                  <a:pt x="727448" y="458065"/>
                </a:cubicBezTo>
                <a:cubicBezTo>
                  <a:pt x="732233" y="467219"/>
                  <a:pt x="755522" y="462279"/>
                  <a:pt x="764774" y="462732"/>
                </a:cubicBezTo>
                <a:cubicBezTo>
                  <a:pt x="805433" y="461463"/>
                  <a:pt x="846115" y="463117"/>
                  <a:pt x="886729" y="465157"/>
                </a:cubicBezTo>
                <a:cubicBezTo>
                  <a:pt x="927412" y="468442"/>
                  <a:pt x="968207" y="472657"/>
                  <a:pt x="1008889" y="476237"/>
                </a:cubicBezTo>
                <a:cubicBezTo>
                  <a:pt x="1020341" y="477347"/>
                  <a:pt x="1031770" y="478729"/>
                  <a:pt x="1043176" y="480089"/>
                </a:cubicBezTo>
                <a:cubicBezTo>
                  <a:pt x="1060774" y="482717"/>
                  <a:pt x="1079255" y="483646"/>
                  <a:pt x="1095424" y="4913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4B710815-E978-3D9F-22D6-A8AEA0ADBBE8}"/>
              </a:ext>
            </a:extLst>
          </p:cNvPr>
          <p:cNvSpPr txBox="1"/>
          <p:nvPr/>
        </p:nvSpPr>
        <p:spPr>
          <a:xfrm>
            <a:off x="1926820" y="25689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44" name="Hình Bầu dục 43">
            <a:extLst>
              <a:ext uri="{FF2B5EF4-FFF2-40B4-BE49-F238E27FC236}">
                <a16:creationId xmlns:a16="http://schemas.microsoft.com/office/drawing/2014/main" id="{9429AD78-3602-B238-5E3E-7699EEDD9F49}"/>
              </a:ext>
            </a:extLst>
          </p:cNvPr>
          <p:cNvSpPr/>
          <p:nvPr/>
        </p:nvSpPr>
        <p:spPr>
          <a:xfrm>
            <a:off x="127517" y="66838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26DBB0D-A83B-52E7-1592-07A9FDB05B95}"/>
                  </a:ext>
                </a:extLst>
              </p:cNvPr>
              <p:cNvSpPr txBox="1"/>
              <p:nvPr/>
            </p:nvSpPr>
            <p:spPr>
              <a:xfrm>
                <a:off x="512500" y="1297047"/>
                <a:ext cx="2302595" cy="6360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10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−3,75−6,25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26DBB0D-A83B-52E7-1592-07A9FDB05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0" y="1297047"/>
                <a:ext cx="2302595" cy="6360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22E6050D-5F5C-C7B4-708A-B1827A6BCB17}"/>
              </a:ext>
            </a:extLst>
          </p:cNvPr>
          <p:cNvSpPr txBox="1"/>
          <p:nvPr/>
        </p:nvSpPr>
        <p:spPr>
          <a:xfrm>
            <a:off x="76162" y="138474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ECA920EA-0A0D-2874-2D1C-319B6AB0F9A3}"/>
                  </a:ext>
                </a:extLst>
              </p:cNvPr>
              <p:cNvSpPr txBox="1"/>
              <p:nvPr/>
            </p:nvSpPr>
            <p:spPr>
              <a:xfrm>
                <a:off x="2741455" y="1434828"/>
                <a:ext cx="552961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=10,4−3,75−6,25=10,4−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3,75+6,25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ECA920EA-0A0D-2874-2D1C-319B6AB0F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455" y="1434828"/>
                <a:ext cx="552961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C5690A1F-C384-85AE-C7B9-0C7F6DC7D356}"/>
                  </a:ext>
                </a:extLst>
              </p:cNvPr>
              <p:cNvSpPr txBox="1"/>
              <p:nvPr/>
            </p:nvSpPr>
            <p:spPr>
              <a:xfrm>
                <a:off x="2736117" y="2179413"/>
                <a:ext cx="242610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=10,4−10=0,4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C5690A1F-C384-85AE-C7B9-0C7F6DC7D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117" y="2179413"/>
                <a:ext cx="242610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6893E996-8CBE-6418-F7D5-1548B4038D81}"/>
              </a:ext>
            </a:extLst>
          </p:cNvPr>
          <p:cNvSpPr txBox="1"/>
          <p:nvPr/>
        </p:nvSpPr>
        <p:spPr>
          <a:xfrm>
            <a:off x="127517" y="329789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230675DC-D6A4-3865-8423-2B079C842E0B}"/>
                  </a:ext>
                </a:extLst>
              </p:cNvPr>
              <p:cNvSpPr txBox="1"/>
              <p:nvPr/>
            </p:nvSpPr>
            <p:spPr>
              <a:xfrm>
                <a:off x="512500" y="3363054"/>
                <a:ext cx="3810967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7,64−1,8−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−2,36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+(−8,2)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230675DC-D6A4-3865-8423-2B079C842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0" y="3363054"/>
                <a:ext cx="3810967" cy="338554"/>
              </a:xfrm>
              <a:prstGeom prst="rect">
                <a:avLst/>
              </a:prstGeom>
              <a:blipFill>
                <a:blip r:embed="rId6"/>
                <a:stretch>
                  <a:fillRect l="-320" r="-1280" b="-3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2D7E3B4E-C2CA-4117-7E4D-F7FF52E876B1}"/>
                  </a:ext>
                </a:extLst>
              </p:cNvPr>
              <p:cNvSpPr txBox="1"/>
              <p:nvPr/>
            </p:nvSpPr>
            <p:spPr>
              <a:xfrm>
                <a:off x="4323467" y="3396080"/>
                <a:ext cx="3179047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=7,64−1,8+2,36−8,2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2D7E3B4E-C2CA-4117-7E4D-F7FF52E87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67" y="3396080"/>
                <a:ext cx="3179047" cy="338554"/>
              </a:xfrm>
              <a:prstGeom prst="rect">
                <a:avLst/>
              </a:prstGeom>
              <a:blipFill>
                <a:blip r:embed="rId7"/>
                <a:stretch>
                  <a:fillRect r="-958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FBE137E5-4F75-87D2-26E4-1FC21C0A9948}"/>
                  </a:ext>
                </a:extLst>
              </p:cNvPr>
              <p:cNvSpPr txBox="1"/>
              <p:nvPr/>
            </p:nvSpPr>
            <p:spPr>
              <a:xfrm>
                <a:off x="4323467" y="3845882"/>
                <a:ext cx="3686065" cy="10039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7,64+2,36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1,8+8,2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=10−10=0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FBE137E5-4F75-87D2-26E4-1FC21C0A9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67" y="3845882"/>
                <a:ext cx="3686065" cy="10039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2" grpId="0"/>
      <p:bldP spid="46" grpId="0"/>
      <p:bldP spid="48" grpId="0"/>
      <p:bldP spid="50" grpId="0"/>
      <p:bldP spid="51" grpId="0"/>
      <p:bldP spid="52" grpId="0"/>
      <p:bldP spid="53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óng 26">
            <a:extLst>
              <a:ext uri="{FF2B5EF4-FFF2-40B4-BE49-F238E27FC236}">
                <a16:creationId xmlns:a16="http://schemas.microsoft.com/office/drawing/2014/main" id="{5AA2F002-A3B0-7D64-A9C7-C9D96AC7FB5A}"/>
              </a:ext>
            </a:extLst>
          </p:cNvPr>
          <p:cNvSpPr/>
          <p:nvPr/>
        </p:nvSpPr>
        <p:spPr>
          <a:xfrm>
            <a:off x="0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3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5A054B88-5120-2B10-1407-62FE8A075BD6}"/>
              </a:ext>
            </a:extLst>
          </p:cNvPr>
          <p:cNvSpPr txBox="1"/>
          <p:nvPr/>
        </p:nvSpPr>
        <p:spPr>
          <a:xfrm>
            <a:off x="2289677" y="218920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5A229D6B-E4FE-920A-8D17-413EC65A708A}"/>
              </a:ext>
            </a:extLst>
          </p:cNvPr>
          <p:cNvSpPr txBox="1"/>
          <p:nvPr/>
        </p:nvSpPr>
        <p:spPr>
          <a:xfrm>
            <a:off x="89242" y="136659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F2A2C111-D7E2-7251-FD49-40082E97468E}"/>
              </a:ext>
            </a:extLst>
          </p:cNvPr>
          <p:cNvSpPr txBox="1"/>
          <p:nvPr/>
        </p:nvSpPr>
        <p:spPr>
          <a:xfrm>
            <a:off x="107153" y="349704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4FDB4423-8FB2-223D-A4E4-2F6E8A1636C3}"/>
                  </a:ext>
                </a:extLst>
              </p:cNvPr>
              <p:cNvSpPr txBox="1"/>
              <p:nvPr/>
            </p:nvSpPr>
            <p:spPr>
              <a:xfrm>
                <a:off x="511851" y="1241687"/>
                <a:ext cx="1965923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1,8−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−0,2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4FDB4423-8FB2-223D-A4E4-2F6E8A163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51" y="1241687"/>
                <a:ext cx="1965923" cy="760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F705C70-8EAE-9BC9-7219-3CB039C110EA}"/>
                  </a:ext>
                </a:extLst>
              </p:cNvPr>
              <p:cNvSpPr txBox="1"/>
              <p:nvPr/>
            </p:nvSpPr>
            <p:spPr>
              <a:xfrm>
                <a:off x="2459154" y="1284004"/>
                <a:ext cx="1930592" cy="6347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=1,8−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+0,2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F705C70-8EAE-9BC9-7219-3CB039C11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154" y="1284004"/>
                <a:ext cx="1930592" cy="6347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325FCA9F-F401-072F-415F-7138F7786A57}"/>
                  </a:ext>
                </a:extLst>
              </p:cNvPr>
              <p:cNvSpPr txBox="1"/>
              <p:nvPr/>
            </p:nvSpPr>
            <p:spPr>
              <a:xfrm>
                <a:off x="4369343" y="1252587"/>
                <a:ext cx="2296885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d>
                        <m:d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1,8+0,2</m:t>
                          </m:r>
                        </m:e>
                      </m:d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325FCA9F-F401-072F-415F-7138F7786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343" y="1252587"/>
                <a:ext cx="2296885" cy="7271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47AF790B-2058-A531-B8C3-4B7F55D9C938}"/>
                  </a:ext>
                </a:extLst>
              </p:cNvPr>
              <p:cNvSpPr txBox="1"/>
              <p:nvPr/>
            </p:nvSpPr>
            <p:spPr>
              <a:xfrm>
                <a:off x="4309917" y="2022026"/>
                <a:ext cx="1911431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=2−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11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47AF790B-2058-A531-B8C3-4B7F55D9C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917" y="2022026"/>
                <a:ext cx="1911431" cy="7271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01F690FF-1C4C-B896-3E84-67BC3A539FA1}"/>
                  </a:ext>
                </a:extLst>
              </p:cNvPr>
              <p:cNvSpPr txBox="1"/>
              <p:nvPr/>
            </p:nvSpPr>
            <p:spPr>
              <a:xfrm>
                <a:off x="563635" y="3394485"/>
                <a:ext cx="1895519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12,5−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01F690FF-1C4C-B896-3E84-67BC3A539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35" y="3394485"/>
                <a:ext cx="1895519" cy="6360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2D54140-E0D1-B849-F763-76A7A80FF5A1}"/>
                  </a:ext>
                </a:extLst>
              </p:cNvPr>
              <p:cNvSpPr txBox="1"/>
              <p:nvPr/>
            </p:nvSpPr>
            <p:spPr>
              <a:xfrm>
                <a:off x="2459154" y="3381055"/>
                <a:ext cx="2507546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=12,5−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2D54140-E0D1-B849-F763-76A7A80FF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154" y="3381055"/>
                <a:ext cx="2507546" cy="760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8">
            <a:extLst>
              <a:ext uri="{FF2B5EF4-FFF2-40B4-BE49-F238E27FC236}">
                <a16:creationId xmlns:a16="http://schemas.microsoft.com/office/drawing/2014/main" id="{32139081-D41B-321D-2B1C-47D49607F8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336906" y="772849"/>
            <a:ext cx="1702769" cy="2413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E3B0FF0A-3EDB-6FF6-A2DB-A721ACBA6112}"/>
                  </a:ext>
                </a:extLst>
              </p:cNvPr>
              <p:cNvSpPr txBox="1"/>
              <p:nvPr/>
            </p:nvSpPr>
            <p:spPr>
              <a:xfrm>
                <a:off x="4851803" y="3543127"/>
                <a:ext cx="248510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=12,5−1=11,5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E3B0FF0A-3EDB-6FF6-A2DB-A721ACBA6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803" y="3543127"/>
                <a:ext cx="2485103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2" grpId="0"/>
      <p:bldP spid="33" grpId="0"/>
      <p:bldP spid="4" grpId="0"/>
      <p:bldP spid="35" grpId="0"/>
      <p:bldP spid="37" grpId="0"/>
      <p:bldP spid="38" grpId="0"/>
      <p:bldP spid="39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6"/>
          <p:cNvSpPr/>
          <p:nvPr/>
        </p:nvSpPr>
        <p:spPr>
          <a:xfrm rot="10800000" flipH="1">
            <a:off x="0" y="4400866"/>
            <a:ext cx="1691771" cy="677089"/>
          </a:xfrm>
          <a:custGeom>
            <a:avLst/>
            <a:gdLst/>
            <a:ahLst/>
            <a:cxnLst/>
            <a:rect l="l" t="t" r="r" b="b"/>
            <a:pathLst>
              <a:path w="3383542" h="1354177" extrusionOk="0">
                <a:moveTo>
                  <a:pt x="3374646" y="883815"/>
                </a:moveTo>
                <a:cubicBezTo>
                  <a:pt x="3403760" y="1041430"/>
                  <a:pt x="3353448" y="1197942"/>
                  <a:pt x="3337618" y="1354178"/>
                </a:cubicBezTo>
                <a:cubicBezTo>
                  <a:pt x="3264319" y="1348039"/>
                  <a:pt x="3191363" y="1332795"/>
                  <a:pt x="3117445" y="1335278"/>
                </a:cubicBezTo>
                <a:cubicBezTo>
                  <a:pt x="3137129" y="1268162"/>
                  <a:pt x="3164934" y="1203391"/>
                  <a:pt x="3179457" y="1134827"/>
                </a:cubicBezTo>
                <a:cubicBezTo>
                  <a:pt x="3196457" y="1061089"/>
                  <a:pt x="3201894" y="984730"/>
                  <a:pt x="3199347" y="909130"/>
                </a:cubicBezTo>
                <a:cubicBezTo>
                  <a:pt x="3190056" y="757101"/>
                  <a:pt x="3083376" y="663912"/>
                  <a:pt x="2960040" y="793108"/>
                </a:cubicBezTo>
                <a:cubicBezTo>
                  <a:pt x="2916129" y="845946"/>
                  <a:pt x="2882474" y="909613"/>
                  <a:pt x="2849781" y="969969"/>
                </a:cubicBezTo>
                <a:cubicBezTo>
                  <a:pt x="2808417" y="1040395"/>
                  <a:pt x="2786944" y="1119790"/>
                  <a:pt x="2766365" y="1198287"/>
                </a:cubicBezTo>
                <a:cubicBezTo>
                  <a:pt x="2701531" y="1198701"/>
                  <a:pt x="2637798" y="1181525"/>
                  <a:pt x="2572827" y="1182560"/>
                </a:cubicBezTo>
                <a:cubicBezTo>
                  <a:pt x="2585422" y="1144277"/>
                  <a:pt x="2608685" y="1110340"/>
                  <a:pt x="2620041" y="1071367"/>
                </a:cubicBezTo>
                <a:cubicBezTo>
                  <a:pt x="2641790" y="1002044"/>
                  <a:pt x="2666705" y="933548"/>
                  <a:pt x="2685632" y="863397"/>
                </a:cubicBezTo>
                <a:cubicBezTo>
                  <a:pt x="2702150" y="794143"/>
                  <a:pt x="2708276" y="723095"/>
                  <a:pt x="2710065" y="652116"/>
                </a:cubicBezTo>
                <a:cubicBezTo>
                  <a:pt x="2711373" y="616317"/>
                  <a:pt x="2715365" y="580310"/>
                  <a:pt x="2709239" y="544855"/>
                </a:cubicBezTo>
                <a:cubicBezTo>
                  <a:pt x="2692239" y="444492"/>
                  <a:pt x="2659203" y="344749"/>
                  <a:pt x="2543232" y="332333"/>
                </a:cubicBezTo>
                <a:cubicBezTo>
                  <a:pt x="2487620" y="323642"/>
                  <a:pt x="2434625" y="348957"/>
                  <a:pt x="2387617" y="375996"/>
                </a:cubicBezTo>
                <a:cubicBezTo>
                  <a:pt x="2339852" y="401932"/>
                  <a:pt x="2299451" y="439180"/>
                  <a:pt x="2266002" y="481809"/>
                </a:cubicBezTo>
                <a:cubicBezTo>
                  <a:pt x="2199378" y="564169"/>
                  <a:pt x="2163520" y="665843"/>
                  <a:pt x="2134958" y="766689"/>
                </a:cubicBezTo>
                <a:cubicBezTo>
                  <a:pt x="2103642" y="864639"/>
                  <a:pt x="2073840" y="963071"/>
                  <a:pt x="2055808" y="1064538"/>
                </a:cubicBezTo>
                <a:cubicBezTo>
                  <a:pt x="1981476" y="1079161"/>
                  <a:pt x="1905561" y="1089439"/>
                  <a:pt x="1830128" y="1097992"/>
                </a:cubicBezTo>
                <a:cubicBezTo>
                  <a:pt x="1827995" y="1049639"/>
                  <a:pt x="1839282" y="999146"/>
                  <a:pt x="1832744" y="950448"/>
                </a:cubicBezTo>
                <a:cubicBezTo>
                  <a:pt x="1817533" y="815802"/>
                  <a:pt x="1791999" y="679984"/>
                  <a:pt x="1732258" y="557340"/>
                </a:cubicBezTo>
                <a:cubicBezTo>
                  <a:pt x="1653797" y="397172"/>
                  <a:pt x="1540097" y="246524"/>
                  <a:pt x="1342429" y="265148"/>
                </a:cubicBezTo>
                <a:cubicBezTo>
                  <a:pt x="1292944" y="270183"/>
                  <a:pt x="1250341" y="298189"/>
                  <a:pt x="1215102" y="331781"/>
                </a:cubicBezTo>
                <a:cubicBezTo>
                  <a:pt x="1163620" y="377100"/>
                  <a:pt x="1122118" y="431800"/>
                  <a:pt x="1088600" y="491535"/>
                </a:cubicBezTo>
                <a:cubicBezTo>
                  <a:pt x="1045997" y="560444"/>
                  <a:pt x="1012685" y="635906"/>
                  <a:pt x="997612" y="715852"/>
                </a:cubicBezTo>
                <a:cubicBezTo>
                  <a:pt x="974693" y="842359"/>
                  <a:pt x="973179" y="971693"/>
                  <a:pt x="969807" y="1099924"/>
                </a:cubicBezTo>
                <a:cubicBezTo>
                  <a:pt x="899123" y="1119790"/>
                  <a:pt x="829609" y="1144139"/>
                  <a:pt x="758443" y="1162349"/>
                </a:cubicBezTo>
                <a:cubicBezTo>
                  <a:pt x="751629" y="1118479"/>
                  <a:pt x="757273" y="1073643"/>
                  <a:pt x="751079" y="1029635"/>
                </a:cubicBezTo>
                <a:cubicBezTo>
                  <a:pt x="736832" y="933755"/>
                  <a:pt x="711642" y="839462"/>
                  <a:pt x="671310" y="751238"/>
                </a:cubicBezTo>
                <a:cubicBezTo>
                  <a:pt x="638273" y="668947"/>
                  <a:pt x="607784" y="580724"/>
                  <a:pt x="536893" y="522782"/>
                </a:cubicBezTo>
                <a:cubicBezTo>
                  <a:pt x="501792" y="490914"/>
                  <a:pt x="453063" y="466565"/>
                  <a:pt x="404885" y="476360"/>
                </a:cubicBezTo>
                <a:cubicBezTo>
                  <a:pt x="370541" y="487465"/>
                  <a:pt x="356088" y="526162"/>
                  <a:pt x="337918" y="554305"/>
                </a:cubicBezTo>
                <a:cubicBezTo>
                  <a:pt x="321606" y="583759"/>
                  <a:pt x="303299" y="612316"/>
                  <a:pt x="288983" y="642873"/>
                </a:cubicBezTo>
                <a:cubicBezTo>
                  <a:pt x="274461" y="675086"/>
                  <a:pt x="266477" y="709644"/>
                  <a:pt x="257942" y="743789"/>
                </a:cubicBezTo>
                <a:cubicBezTo>
                  <a:pt x="223461" y="880986"/>
                  <a:pt x="211210" y="1022323"/>
                  <a:pt x="189254" y="1161728"/>
                </a:cubicBezTo>
                <a:cubicBezTo>
                  <a:pt x="136465" y="1186492"/>
                  <a:pt x="76587" y="1171247"/>
                  <a:pt x="20838" y="1181594"/>
                </a:cubicBezTo>
                <a:cubicBezTo>
                  <a:pt x="6453" y="1130826"/>
                  <a:pt x="10445" y="1076540"/>
                  <a:pt x="7761" y="1023634"/>
                </a:cubicBezTo>
                <a:cubicBezTo>
                  <a:pt x="4595" y="971900"/>
                  <a:pt x="2392" y="920097"/>
                  <a:pt x="878" y="868226"/>
                </a:cubicBezTo>
                <a:cubicBezTo>
                  <a:pt x="-1875" y="816768"/>
                  <a:pt x="1360" y="763930"/>
                  <a:pt x="17534" y="714818"/>
                </a:cubicBezTo>
                <a:cubicBezTo>
                  <a:pt x="25518" y="698401"/>
                  <a:pt x="34052" y="682398"/>
                  <a:pt x="43137" y="665429"/>
                </a:cubicBezTo>
                <a:cubicBezTo>
                  <a:pt x="45064" y="661911"/>
                  <a:pt x="44170" y="657428"/>
                  <a:pt x="40935" y="655151"/>
                </a:cubicBezTo>
                <a:cubicBezTo>
                  <a:pt x="85603" y="559065"/>
                  <a:pt x="135708" y="464288"/>
                  <a:pt x="208732" y="386619"/>
                </a:cubicBezTo>
                <a:cubicBezTo>
                  <a:pt x="254570" y="331712"/>
                  <a:pt x="315825" y="288532"/>
                  <a:pt x="385201" y="268942"/>
                </a:cubicBezTo>
                <a:cubicBezTo>
                  <a:pt x="478598" y="241833"/>
                  <a:pt x="578739" y="259009"/>
                  <a:pt x="667318" y="295222"/>
                </a:cubicBezTo>
                <a:cubicBezTo>
                  <a:pt x="715358" y="313502"/>
                  <a:pt x="753143" y="349164"/>
                  <a:pt x="791824" y="381928"/>
                </a:cubicBezTo>
                <a:cubicBezTo>
                  <a:pt x="822933" y="400345"/>
                  <a:pt x="825066" y="347094"/>
                  <a:pt x="835321" y="328884"/>
                </a:cubicBezTo>
                <a:cubicBezTo>
                  <a:pt x="850945" y="289980"/>
                  <a:pt x="870491" y="252594"/>
                  <a:pt x="891690" y="216518"/>
                </a:cubicBezTo>
                <a:cubicBezTo>
                  <a:pt x="972353" y="88287"/>
                  <a:pt x="1092179" y="-2764"/>
                  <a:pt x="1248551" y="64"/>
                </a:cubicBezTo>
                <a:cubicBezTo>
                  <a:pt x="1388818" y="2961"/>
                  <a:pt x="1531287" y="46487"/>
                  <a:pt x="1641477" y="135262"/>
                </a:cubicBezTo>
                <a:cubicBezTo>
                  <a:pt x="1717323" y="192031"/>
                  <a:pt x="1775825" y="264251"/>
                  <a:pt x="1837493" y="336127"/>
                </a:cubicBezTo>
                <a:cubicBezTo>
                  <a:pt x="1876448" y="382825"/>
                  <a:pt x="1905011" y="436904"/>
                  <a:pt x="1939355" y="486844"/>
                </a:cubicBezTo>
                <a:cubicBezTo>
                  <a:pt x="1959521" y="507538"/>
                  <a:pt x="1973561" y="479602"/>
                  <a:pt x="1980788" y="462564"/>
                </a:cubicBezTo>
                <a:cubicBezTo>
                  <a:pt x="1994553" y="434835"/>
                  <a:pt x="2010452" y="408209"/>
                  <a:pt x="2027383" y="382342"/>
                </a:cubicBezTo>
                <a:cubicBezTo>
                  <a:pt x="2071225" y="316744"/>
                  <a:pt x="2126630" y="259492"/>
                  <a:pt x="2181897" y="203619"/>
                </a:cubicBezTo>
                <a:cubicBezTo>
                  <a:pt x="2255609" y="133330"/>
                  <a:pt x="2354099" y="88701"/>
                  <a:pt x="2456167" y="84011"/>
                </a:cubicBezTo>
                <a:cubicBezTo>
                  <a:pt x="2523066" y="80010"/>
                  <a:pt x="2589345" y="102221"/>
                  <a:pt x="2649154" y="131054"/>
                </a:cubicBezTo>
                <a:cubicBezTo>
                  <a:pt x="2707863" y="159266"/>
                  <a:pt x="2759138" y="199687"/>
                  <a:pt x="2801948" y="248731"/>
                </a:cubicBezTo>
                <a:cubicBezTo>
                  <a:pt x="2882680" y="329160"/>
                  <a:pt x="2947239" y="429316"/>
                  <a:pt x="2964445" y="543958"/>
                </a:cubicBezTo>
                <a:cubicBezTo>
                  <a:pt x="2966785" y="562720"/>
                  <a:pt x="2967955" y="579275"/>
                  <a:pt x="2968368" y="598934"/>
                </a:cubicBezTo>
                <a:cubicBezTo>
                  <a:pt x="2968988" y="607694"/>
                  <a:pt x="2967129" y="617558"/>
                  <a:pt x="2972980" y="625008"/>
                </a:cubicBezTo>
                <a:cubicBezTo>
                  <a:pt x="2977316" y="630664"/>
                  <a:pt x="2986056" y="632733"/>
                  <a:pt x="2992595" y="629974"/>
                </a:cubicBezTo>
                <a:cubicBezTo>
                  <a:pt x="3007668" y="623352"/>
                  <a:pt x="3021226" y="613695"/>
                  <a:pt x="3036506" y="607280"/>
                </a:cubicBezTo>
                <a:cubicBezTo>
                  <a:pt x="3072295" y="593416"/>
                  <a:pt x="3112627" y="587346"/>
                  <a:pt x="3150756" y="592657"/>
                </a:cubicBezTo>
                <a:cubicBezTo>
                  <a:pt x="3191570" y="602728"/>
                  <a:pt x="3230594" y="625767"/>
                  <a:pt x="3262736" y="652875"/>
                </a:cubicBezTo>
                <a:cubicBezTo>
                  <a:pt x="3319930" y="708058"/>
                  <a:pt x="3358885" y="806835"/>
                  <a:pt x="3374646" y="8838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4" name="Google Shape;1034;p26"/>
          <p:cNvSpPr/>
          <p:nvPr/>
        </p:nvSpPr>
        <p:spPr>
          <a:xfrm>
            <a:off x="7377874" y="3900166"/>
            <a:ext cx="1911319" cy="1175436"/>
          </a:xfrm>
          <a:custGeom>
            <a:avLst/>
            <a:gdLst/>
            <a:ahLst/>
            <a:cxnLst/>
            <a:rect l="l" t="t" r="r" b="b"/>
            <a:pathLst>
              <a:path w="3822638" h="2350872" extrusionOk="0">
                <a:moveTo>
                  <a:pt x="3672899" y="1991250"/>
                </a:moveTo>
                <a:cubicBezTo>
                  <a:pt x="3690485" y="1942044"/>
                  <a:pt x="3711893" y="1890390"/>
                  <a:pt x="3700424" y="1837281"/>
                </a:cubicBezTo>
                <a:cubicBezTo>
                  <a:pt x="3694155" y="1806365"/>
                  <a:pt x="3677640" y="1778816"/>
                  <a:pt x="3662119" y="1751879"/>
                </a:cubicBezTo>
                <a:cubicBezTo>
                  <a:pt x="3645987" y="1723948"/>
                  <a:pt x="3628707" y="1696246"/>
                  <a:pt x="3607223" y="1672064"/>
                </a:cubicBezTo>
                <a:cubicBezTo>
                  <a:pt x="3591702" y="1654539"/>
                  <a:pt x="3573199" y="1641989"/>
                  <a:pt x="3552862" y="1633036"/>
                </a:cubicBezTo>
                <a:cubicBezTo>
                  <a:pt x="3553244" y="1632041"/>
                  <a:pt x="3553626" y="1631046"/>
                  <a:pt x="3553703" y="1629898"/>
                </a:cubicBezTo>
                <a:cubicBezTo>
                  <a:pt x="3554085" y="1619338"/>
                  <a:pt x="3553703" y="1608701"/>
                  <a:pt x="3553626" y="1598140"/>
                </a:cubicBezTo>
                <a:cubicBezTo>
                  <a:pt x="3553550" y="1594085"/>
                  <a:pt x="3551562" y="1590411"/>
                  <a:pt x="3548274" y="1588116"/>
                </a:cubicBezTo>
                <a:cubicBezTo>
                  <a:pt x="3550491" y="1585208"/>
                  <a:pt x="3551944" y="1581534"/>
                  <a:pt x="3552173" y="1577096"/>
                </a:cubicBezTo>
                <a:cubicBezTo>
                  <a:pt x="3545751" y="1443942"/>
                  <a:pt x="3528701" y="1310636"/>
                  <a:pt x="3498577" y="1180696"/>
                </a:cubicBezTo>
                <a:cubicBezTo>
                  <a:pt x="3465395" y="1050374"/>
                  <a:pt x="3435194" y="918521"/>
                  <a:pt x="3381980" y="794550"/>
                </a:cubicBezTo>
                <a:cubicBezTo>
                  <a:pt x="3338399" y="703562"/>
                  <a:pt x="3297112" y="609512"/>
                  <a:pt x="3242063" y="524263"/>
                </a:cubicBezTo>
                <a:cubicBezTo>
                  <a:pt x="3197106" y="459294"/>
                  <a:pt x="3149091" y="395701"/>
                  <a:pt x="3093201" y="339761"/>
                </a:cubicBezTo>
                <a:cubicBezTo>
                  <a:pt x="3023701" y="276552"/>
                  <a:pt x="2943574" y="225509"/>
                  <a:pt x="2862759" y="178217"/>
                </a:cubicBezTo>
                <a:cubicBezTo>
                  <a:pt x="2772769" y="124955"/>
                  <a:pt x="2672992" y="93274"/>
                  <a:pt x="2572298" y="67255"/>
                </a:cubicBezTo>
                <a:cubicBezTo>
                  <a:pt x="2490260" y="45063"/>
                  <a:pt x="2407533" y="24095"/>
                  <a:pt x="2322742" y="15984"/>
                </a:cubicBezTo>
                <a:cubicBezTo>
                  <a:pt x="2217843" y="5270"/>
                  <a:pt x="2112255" y="-4066"/>
                  <a:pt x="2006744" y="1826"/>
                </a:cubicBezTo>
                <a:cubicBezTo>
                  <a:pt x="1884107" y="7030"/>
                  <a:pt x="1763534" y="32437"/>
                  <a:pt x="1643190" y="55011"/>
                </a:cubicBezTo>
                <a:cubicBezTo>
                  <a:pt x="1429492" y="94498"/>
                  <a:pt x="1222064" y="170335"/>
                  <a:pt x="1033673" y="278694"/>
                </a:cubicBezTo>
                <a:cubicBezTo>
                  <a:pt x="959892" y="324686"/>
                  <a:pt x="890545" y="378407"/>
                  <a:pt x="825939" y="436566"/>
                </a:cubicBezTo>
                <a:cubicBezTo>
                  <a:pt x="775860" y="484853"/>
                  <a:pt x="730062" y="537732"/>
                  <a:pt x="685793" y="591376"/>
                </a:cubicBezTo>
                <a:cubicBezTo>
                  <a:pt x="555510" y="763940"/>
                  <a:pt x="442353" y="949667"/>
                  <a:pt x="345558" y="1142969"/>
                </a:cubicBezTo>
                <a:cubicBezTo>
                  <a:pt x="339901" y="1155596"/>
                  <a:pt x="334778" y="1168375"/>
                  <a:pt x="329885" y="1181308"/>
                </a:cubicBezTo>
                <a:cubicBezTo>
                  <a:pt x="306183" y="1230590"/>
                  <a:pt x="294561" y="1284464"/>
                  <a:pt x="277053" y="1335889"/>
                </a:cubicBezTo>
                <a:cubicBezTo>
                  <a:pt x="259162" y="1391217"/>
                  <a:pt x="231790" y="1449835"/>
                  <a:pt x="238365" y="1508912"/>
                </a:cubicBezTo>
                <a:cubicBezTo>
                  <a:pt x="229573" y="1524676"/>
                  <a:pt x="222921" y="1541741"/>
                  <a:pt x="219098" y="1559954"/>
                </a:cubicBezTo>
                <a:cubicBezTo>
                  <a:pt x="137442" y="1543348"/>
                  <a:pt x="45999" y="1593472"/>
                  <a:pt x="14193" y="1670227"/>
                </a:cubicBezTo>
                <a:cubicBezTo>
                  <a:pt x="-14402" y="1737722"/>
                  <a:pt x="507" y="1825190"/>
                  <a:pt x="56244" y="1874396"/>
                </a:cubicBezTo>
                <a:cubicBezTo>
                  <a:pt x="104183" y="1919852"/>
                  <a:pt x="174447" y="1920694"/>
                  <a:pt x="235842" y="1932938"/>
                </a:cubicBezTo>
                <a:cubicBezTo>
                  <a:pt x="344106" y="1949926"/>
                  <a:pt x="453669" y="1952528"/>
                  <a:pt x="562238" y="1965997"/>
                </a:cubicBezTo>
                <a:cubicBezTo>
                  <a:pt x="657351" y="1971659"/>
                  <a:pt x="753152" y="1981914"/>
                  <a:pt x="843983" y="2012218"/>
                </a:cubicBezTo>
                <a:cubicBezTo>
                  <a:pt x="902167" y="2024997"/>
                  <a:pt x="961192" y="2033339"/>
                  <a:pt x="1018305" y="2051093"/>
                </a:cubicBezTo>
                <a:cubicBezTo>
                  <a:pt x="1079471" y="2066627"/>
                  <a:pt x="1143236" y="2066704"/>
                  <a:pt x="1204708" y="2081396"/>
                </a:cubicBezTo>
                <a:cubicBezTo>
                  <a:pt x="1261898" y="2087519"/>
                  <a:pt x="1319623" y="2087289"/>
                  <a:pt x="1376507" y="2097390"/>
                </a:cubicBezTo>
                <a:cubicBezTo>
                  <a:pt x="1422458" y="2099227"/>
                  <a:pt x="1490276" y="2106191"/>
                  <a:pt x="1516271" y="2059357"/>
                </a:cubicBezTo>
                <a:cubicBezTo>
                  <a:pt x="1548995" y="1980230"/>
                  <a:pt x="1530722" y="1846617"/>
                  <a:pt x="1427581" y="1836899"/>
                </a:cubicBezTo>
                <a:cubicBezTo>
                  <a:pt x="1443178" y="1755935"/>
                  <a:pt x="1403191" y="1677344"/>
                  <a:pt x="1355252" y="1614670"/>
                </a:cubicBezTo>
                <a:cubicBezTo>
                  <a:pt x="1312513" y="1554292"/>
                  <a:pt x="1243166" y="1503326"/>
                  <a:pt x="1166250" y="1507994"/>
                </a:cubicBezTo>
                <a:cubicBezTo>
                  <a:pt x="1159063" y="1508453"/>
                  <a:pt x="1151953" y="1509448"/>
                  <a:pt x="1144842" y="1510519"/>
                </a:cubicBezTo>
                <a:cubicBezTo>
                  <a:pt x="1158375" y="1483353"/>
                  <a:pt x="1175654" y="1458176"/>
                  <a:pt x="1191481" y="1432693"/>
                </a:cubicBezTo>
                <a:cubicBezTo>
                  <a:pt x="1192016" y="1431086"/>
                  <a:pt x="1192016" y="1429402"/>
                  <a:pt x="1191863" y="1427796"/>
                </a:cubicBezTo>
                <a:cubicBezTo>
                  <a:pt x="1270079" y="1323492"/>
                  <a:pt x="1352194" y="1219800"/>
                  <a:pt x="1459540" y="1143811"/>
                </a:cubicBezTo>
                <a:cubicBezTo>
                  <a:pt x="1502203" y="1110752"/>
                  <a:pt x="1546854" y="1080295"/>
                  <a:pt x="1595022" y="1055883"/>
                </a:cubicBezTo>
                <a:cubicBezTo>
                  <a:pt x="1652977" y="1024585"/>
                  <a:pt x="1709020" y="991832"/>
                  <a:pt x="1773626" y="975379"/>
                </a:cubicBezTo>
                <a:cubicBezTo>
                  <a:pt x="1878372" y="950432"/>
                  <a:pt x="1989082" y="948366"/>
                  <a:pt x="2094823" y="968033"/>
                </a:cubicBezTo>
                <a:cubicBezTo>
                  <a:pt x="2182672" y="989842"/>
                  <a:pt x="2269604" y="1022748"/>
                  <a:pt x="2345679" y="1072413"/>
                </a:cubicBezTo>
                <a:cubicBezTo>
                  <a:pt x="2438192" y="1135010"/>
                  <a:pt x="2524818" y="1215132"/>
                  <a:pt x="2589577" y="1307115"/>
                </a:cubicBezTo>
                <a:cubicBezTo>
                  <a:pt x="2649979" y="1398716"/>
                  <a:pt x="2698452" y="1497663"/>
                  <a:pt x="2741957" y="1598676"/>
                </a:cubicBezTo>
                <a:cubicBezTo>
                  <a:pt x="2743639" y="1602349"/>
                  <a:pt x="2745932" y="1604951"/>
                  <a:pt x="2748532" y="1606788"/>
                </a:cubicBezTo>
                <a:cubicBezTo>
                  <a:pt x="2749220" y="1616736"/>
                  <a:pt x="2753654" y="1626072"/>
                  <a:pt x="2755872" y="1636556"/>
                </a:cubicBezTo>
                <a:cubicBezTo>
                  <a:pt x="2737904" y="1637627"/>
                  <a:pt x="2719249" y="1640459"/>
                  <a:pt x="2699370" y="1644974"/>
                </a:cubicBezTo>
                <a:cubicBezTo>
                  <a:pt x="2580479" y="1663187"/>
                  <a:pt x="2474356" y="1772541"/>
                  <a:pt x="2477873" y="1895976"/>
                </a:cubicBezTo>
                <a:cubicBezTo>
                  <a:pt x="2413267" y="1922530"/>
                  <a:pt x="2339104" y="1935846"/>
                  <a:pt x="2290094" y="1990255"/>
                </a:cubicBezTo>
                <a:cubicBezTo>
                  <a:pt x="2247584" y="2044588"/>
                  <a:pt x="2219142" y="2124786"/>
                  <a:pt x="2219983" y="2199475"/>
                </a:cubicBezTo>
                <a:cubicBezTo>
                  <a:pt x="2231528" y="2200087"/>
                  <a:pt x="2242997" y="2200546"/>
                  <a:pt x="2254542" y="2200929"/>
                </a:cubicBezTo>
                <a:cubicBezTo>
                  <a:pt x="2256224" y="2202536"/>
                  <a:pt x="2258059" y="2203913"/>
                  <a:pt x="2259894" y="2205291"/>
                </a:cubicBezTo>
                <a:cubicBezTo>
                  <a:pt x="2259435" y="2205750"/>
                  <a:pt x="2259206" y="2206286"/>
                  <a:pt x="2259206" y="2206974"/>
                </a:cubicBezTo>
                <a:cubicBezTo>
                  <a:pt x="2259206" y="2208275"/>
                  <a:pt x="2260276" y="2209347"/>
                  <a:pt x="2261576" y="2209347"/>
                </a:cubicBezTo>
                <a:cubicBezTo>
                  <a:pt x="2262570" y="2209347"/>
                  <a:pt x="2263258" y="2208658"/>
                  <a:pt x="2263564" y="2207816"/>
                </a:cubicBezTo>
                <a:cubicBezTo>
                  <a:pt x="2281378" y="2218912"/>
                  <a:pt x="2303933" y="2220366"/>
                  <a:pt x="2324500" y="2222892"/>
                </a:cubicBezTo>
                <a:cubicBezTo>
                  <a:pt x="2356842" y="2226871"/>
                  <a:pt x="2389259" y="2229090"/>
                  <a:pt x="2421830" y="2229396"/>
                </a:cubicBezTo>
                <a:cubicBezTo>
                  <a:pt x="2579332" y="2230468"/>
                  <a:pt x="2736299" y="2248145"/>
                  <a:pt x="2892883" y="2265133"/>
                </a:cubicBezTo>
                <a:cubicBezTo>
                  <a:pt x="2942274" y="2269266"/>
                  <a:pt x="2991360" y="2276689"/>
                  <a:pt x="3040369" y="2283653"/>
                </a:cubicBezTo>
                <a:cubicBezTo>
                  <a:pt x="3120267" y="2294825"/>
                  <a:pt x="3201082" y="2299493"/>
                  <a:pt x="3280521" y="2313880"/>
                </a:cubicBezTo>
                <a:cubicBezTo>
                  <a:pt x="3415774" y="2326660"/>
                  <a:pt x="3550874" y="2346173"/>
                  <a:pt x="3686815" y="2350306"/>
                </a:cubicBezTo>
                <a:cubicBezTo>
                  <a:pt x="3722749" y="2354821"/>
                  <a:pt x="3751880" y="2331787"/>
                  <a:pt x="3768853" y="2301942"/>
                </a:cubicBezTo>
                <a:cubicBezTo>
                  <a:pt x="3791638" y="2270567"/>
                  <a:pt x="3806011" y="2233835"/>
                  <a:pt x="3811287" y="2195572"/>
                </a:cubicBezTo>
                <a:cubicBezTo>
                  <a:pt x="3811134" y="2195036"/>
                  <a:pt x="3811211" y="2194654"/>
                  <a:pt x="3811287" y="2194271"/>
                </a:cubicBezTo>
                <a:cubicBezTo>
                  <a:pt x="3844240" y="2088437"/>
                  <a:pt x="3807617" y="2006938"/>
                  <a:pt x="3672899" y="199125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5" name="Google Shape;1035;p26"/>
          <p:cNvSpPr/>
          <p:nvPr/>
        </p:nvSpPr>
        <p:spPr>
          <a:xfrm>
            <a:off x="7377874" y="3900166"/>
            <a:ext cx="1911319" cy="1175436"/>
          </a:xfrm>
          <a:custGeom>
            <a:avLst/>
            <a:gdLst/>
            <a:ahLst/>
            <a:cxnLst/>
            <a:rect l="l" t="t" r="r" b="b"/>
            <a:pathLst>
              <a:path w="3822638" h="2350872" extrusionOk="0">
                <a:moveTo>
                  <a:pt x="3811287" y="2194271"/>
                </a:moveTo>
                <a:cubicBezTo>
                  <a:pt x="3844240" y="2088437"/>
                  <a:pt x="3807617" y="2006938"/>
                  <a:pt x="3672899" y="1991250"/>
                </a:cubicBezTo>
                <a:cubicBezTo>
                  <a:pt x="3690485" y="1942044"/>
                  <a:pt x="3711893" y="1890390"/>
                  <a:pt x="3700424" y="1837281"/>
                </a:cubicBezTo>
                <a:cubicBezTo>
                  <a:pt x="3694155" y="1806365"/>
                  <a:pt x="3677640" y="1778816"/>
                  <a:pt x="3662119" y="1751879"/>
                </a:cubicBezTo>
                <a:cubicBezTo>
                  <a:pt x="3645987" y="1723948"/>
                  <a:pt x="3628707" y="1696246"/>
                  <a:pt x="3607223" y="1672064"/>
                </a:cubicBezTo>
                <a:cubicBezTo>
                  <a:pt x="3591702" y="1654539"/>
                  <a:pt x="3573199" y="1641989"/>
                  <a:pt x="3552862" y="1633036"/>
                </a:cubicBezTo>
                <a:cubicBezTo>
                  <a:pt x="3553244" y="1632041"/>
                  <a:pt x="3553626" y="1631046"/>
                  <a:pt x="3553703" y="1629898"/>
                </a:cubicBezTo>
                <a:cubicBezTo>
                  <a:pt x="3554085" y="1619338"/>
                  <a:pt x="3553703" y="1608701"/>
                  <a:pt x="3553626" y="1598140"/>
                </a:cubicBezTo>
                <a:cubicBezTo>
                  <a:pt x="3553550" y="1594085"/>
                  <a:pt x="3551562" y="1590411"/>
                  <a:pt x="3548274" y="1588116"/>
                </a:cubicBezTo>
                <a:cubicBezTo>
                  <a:pt x="3550491" y="1585208"/>
                  <a:pt x="3551944" y="1581534"/>
                  <a:pt x="3552173" y="1577096"/>
                </a:cubicBezTo>
                <a:cubicBezTo>
                  <a:pt x="3545751" y="1443942"/>
                  <a:pt x="3528701" y="1310636"/>
                  <a:pt x="3498577" y="1180696"/>
                </a:cubicBezTo>
                <a:cubicBezTo>
                  <a:pt x="3465395" y="1050374"/>
                  <a:pt x="3435194" y="918521"/>
                  <a:pt x="3381980" y="794550"/>
                </a:cubicBezTo>
                <a:cubicBezTo>
                  <a:pt x="3338399" y="703562"/>
                  <a:pt x="3297112" y="609512"/>
                  <a:pt x="3242063" y="524263"/>
                </a:cubicBezTo>
                <a:cubicBezTo>
                  <a:pt x="3197106" y="459294"/>
                  <a:pt x="3149091" y="395701"/>
                  <a:pt x="3093201" y="339761"/>
                </a:cubicBezTo>
                <a:cubicBezTo>
                  <a:pt x="3023701" y="276552"/>
                  <a:pt x="2943574" y="225509"/>
                  <a:pt x="2862759" y="178217"/>
                </a:cubicBezTo>
                <a:cubicBezTo>
                  <a:pt x="2772769" y="124955"/>
                  <a:pt x="2672992" y="93274"/>
                  <a:pt x="2572298" y="67255"/>
                </a:cubicBezTo>
                <a:cubicBezTo>
                  <a:pt x="2490260" y="45063"/>
                  <a:pt x="2407533" y="24095"/>
                  <a:pt x="2322742" y="15984"/>
                </a:cubicBezTo>
                <a:cubicBezTo>
                  <a:pt x="2217843" y="5270"/>
                  <a:pt x="2112255" y="-4066"/>
                  <a:pt x="2006744" y="1826"/>
                </a:cubicBezTo>
                <a:cubicBezTo>
                  <a:pt x="1884107" y="7030"/>
                  <a:pt x="1763534" y="32437"/>
                  <a:pt x="1643190" y="55011"/>
                </a:cubicBezTo>
                <a:cubicBezTo>
                  <a:pt x="1429492" y="94498"/>
                  <a:pt x="1222064" y="170335"/>
                  <a:pt x="1033673" y="278694"/>
                </a:cubicBezTo>
                <a:cubicBezTo>
                  <a:pt x="959892" y="324686"/>
                  <a:pt x="890545" y="378407"/>
                  <a:pt x="825939" y="436566"/>
                </a:cubicBezTo>
                <a:cubicBezTo>
                  <a:pt x="775860" y="484853"/>
                  <a:pt x="730062" y="537732"/>
                  <a:pt x="685793" y="591376"/>
                </a:cubicBezTo>
                <a:cubicBezTo>
                  <a:pt x="555510" y="763940"/>
                  <a:pt x="442353" y="949667"/>
                  <a:pt x="345558" y="1142969"/>
                </a:cubicBezTo>
                <a:cubicBezTo>
                  <a:pt x="339901" y="1155596"/>
                  <a:pt x="334778" y="1168375"/>
                  <a:pt x="329885" y="1181308"/>
                </a:cubicBezTo>
                <a:cubicBezTo>
                  <a:pt x="306183" y="1230590"/>
                  <a:pt x="294561" y="1284464"/>
                  <a:pt x="277053" y="1335889"/>
                </a:cubicBezTo>
                <a:cubicBezTo>
                  <a:pt x="259162" y="1391217"/>
                  <a:pt x="231790" y="1449835"/>
                  <a:pt x="238365" y="1508912"/>
                </a:cubicBezTo>
                <a:cubicBezTo>
                  <a:pt x="229573" y="1524676"/>
                  <a:pt x="222921" y="1541741"/>
                  <a:pt x="219098" y="1559954"/>
                </a:cubicBezTo>
                <a:cubicBezTo>
                  <a:pt x="137442" y="1543348"/>
                  <a:pt x="45999" y="1593472"/>
                  <a:pt x="14193" y="1670227"/>
                </a:cubicBezTo>
                <a:cubicBezTo>
                  <a:pt x="-14402" y="1737722"/>
                  <a:pt x="507" y="1825190"/>
                  <a:pt x="56244" y="1874396"/>
                </a:cubicBezTo>
                <a:cubicBezTo>
                  <a:pt x="104183" y="1919852"/>
                  <a:pt x="174447" y="1920694"/>
                  <a:pt x="235842" y="1932938"/>
                </a:cubicBezTo>
                <a:cubicBezTo>
                  <a:pt x="344106" y="1949926"/>
                  <a:pt x="453669" y="1952528"/>
                  <a:pt x="562238" y="1965997"/>
                </a:cubicBezTo>
                <a:cubicBezTo>
                  <a:pt x="657351" y="1971659"/>
                  <a:pt x="753152" y="1981914"/>
                  <a:pt x="843983" y="2012218"/>
                </a:cubicBezTo>
                <a:cubicBezTo>
                  <a:pt x="902167" y="2024997"/>
                  <a:pt x="961192" y="2033339"/>
                  <a:pt x="1018305" y="2051093"/>
                </a:cubicBezTo>
                <a:cubicBezTo>
                  <a:pt x="1079471" y="2066627"/>
                  <a:pt x="1143236" y="2066704"/>
                  <a:pt x="1204708" y="2081396"/>
                </a:cubicBezTo>
                <a:cubicBezTo>
                  <a:pt x="1261898" y="2087519"/>
                  <a:pt x="1319623" y="2087289"/>
                  <a:pt x="1376507" y="2097390"/>
                </a:cubicBezTo>
                <a:cubicBezTo>
                  <a:pt x="1422458" y="2099227"/>
                  <a:pt x="1490276" y="2106191"/>
                  <a:pt x="1516271" y="2059357"/>
                </a:cubicBezTo>
                <a:cubicBezTo>
                  <a:pt x="1548995" y="1980230"/>
                  <a:pt x="1530722" y="1846617"/>
                  <a:pt x="1427581" y="1836899"/>
                </a:cubicBezTo>
                <a:cubicBezTo>
                  <a:pt x="1443178" y="1755935"/>
                  <a:pt x="1403191" y="1677344"/>
                  <a:pt x="1355252" y="1614670"/>
                </a:cubicBezTo>
                <a:cubicBezTo>
                  <a:pt x="1312513" y="1554292"/>
                  <a:pt x="1243166" y="1503326"/>
                  <a:pt x="1166250" y="1507994"/>
                </a:cubicBezTo>
                <a:cubicBezTo>
                  <a:pt x="1159063" y="1508453"/>
                  <a:pt x="1151953" y="1509448"/>
                  <a:pt x="1144842" y="1510519"/>
                </a:cubicBezTo>
                <a:cubicBezTo>
                  <a:pt x="1158375" y="1483353"/>
                  <a:pt x="1175654" y="1458176"/>
                  <a:pt x="1191481" y="1432693"/>
                </a:cubicBezTo>
                <a:cubicBezTo>
                  <a:pt x="1192016" y="1431086"/>
                  <a:pt x="1192016" y="1429402"/>
                  <a:pt x="1191863" y="1427796"/>
                </a:cubicBezTo>
                <a:cubicBezTo>
                  <a:pt x="1270079" y="1323492"/>
                  <a:pt x="1352194" y="1219800"/>
                  <a:pt x="1459540" y="1143811"/>
                </a:cubicBezTo>
                <a:cubicBezTo>
                  <a:pt x="1502203" y="1110752"/>
                  <a:pt x="1546854" y="1080295"/>
                  <a:pt x="1595022" y="1055883"/>
                </a:cubicBezTo>
                <a:cubicBezTo>
                  <a:pt x="1652977" y="1024585"/>
                  <a:pt x="1709020" y="991832"/>
                  <a:pt x="1773626" y="975379"/>
                </a:cubicBezTo>
                <a:cubicBezTo>
                  <a:pt x="1878372" y="950432"/>
                  <a:pt x="1989082" y="948366"/>
                  <a:pt x="2094823" y="968033"/>
                </a:cubicBezTo>
                <a:cubicBezTo>
                  <a:pt x="2182672" y="989842"/>
                  <a:pt x="2269604" y="1022748"/>
                  <a:pt x="2345679" y="1072413"/>
                </a:cubicBezTo>
                <a:cubicBezTo>
                  <a:pt x="2438192" y="1135010"/>
                  <a:pt x="2524818" y="1215132"/>
                  <a:pt x="2589577" y="1307115"/>
                </a:cubicBezTo>
                <a:cubicBezTo>
                  <a:pt x="2649979" y="1398716"/>
                  <a:pt x="2698452" y="1497663"/>
                  <a:pt x="2741957" y="1598676"/>
                </a:cubicBezTo>
                <a:cubicBezTo>
                  <a:pt x="2743639" y="1602349"/>
                  <a:pt x="2745932" y="1604951"/>
                  <a:pt x="2748532" y="1606788"/>
                </a:cubicBezTo>
                <a:cubicBezTo>
                  <a:pt x="2749220" y="1616736"/>
                  <a:pt x="2753654" y="1626072"/>
                  <a:pt x="2755872" y="1636556"/>
                </a:cubicBezTo>
                <a:cubicBezTo>
                  <a:pt x="2737904" y="1637627"/>
                  <a:pt x="2719249" y="1640459"/>
                  <a:pt x="2699370" y="1644974"/>
                </a:cubicBezTo>
                <a:cubicBezTo>
                  <a:pt x="2580479" y="1663187"/>
                  <a:pt x="2474356" y="1772541"/>
                  <a:pt x="2477873" y="1895976"/>
                </a:cubicBezTo>
                <a:cubicBezTo>
                  <a:pt x="2413267" y="1922530"/>
                  <a:pt x="2339104" y="1935846"/>
                  <a:pt x="2290094" y="1990255"/>
                </a:cubicBezTo>
                <a:cubicBezTo>
                  <a:pt x="2247584" y="2044588"/>
                  <a:pt x="2219142" y="2124786"/>
                  <a:pt x="2219983" y="2199475"/>
                </a:cubicBezTo>
                <a:cubicBezTo>
                  <a:pt x="2231528" y="2200087"/>
                  <a:pt x="2242997" y="2200546"/>
                  <a:pt x="2254542" y="2200929"/>
                </a:cubicBezTo>
                <a:cubicBezTo>
                  <a:pt x="2256224" y="2202536"/>
                  <a:pt x="2258059" y="2203913"/>
                  <a:pt x="2259894" y="2205291"/>
                </a:cubicBezTo>
                <a:cubicBezTo>
                  <a:pt x="2259435" y="2205750"/>
                  <a:pt x="2259206" y="2206286"/>
                  <a:pt x="2259206" y="2206974"/>
                </a:cubicBezTo>
                <a:cubicBezTo>
                  <a:pt x="2259206" y="2208275"/>
                  <a:pt x="2260276" y="2209347"/>
                  <a:pt x="2261576" y="2209347"/>
                </a:cubicBezTo>
                <a:cubicBezTo>
                  <a:pt x="2262570" y="2209347"/>
                  <a:pt x="2263258" y="2208658"/>
                  <a:pt x="2263564" y="2207816"/>
                </a:cubicBezTo>
                <a:cubicBezTo>
                  <a:pt x="2281378" y="2218912"/>
                  <a:pt x="2303933" y="2220366"/>
                  <a:pt x="2324500" y="2222892"/>
                </a:cubicBezTo>
                <a:cubicBezTo>
                  <a:pt x="2356842" y="2226871"/>
                  <a:pt x="2389259" y="2229090"/>
                  <a:pt x="2421830" y="2229396"/>
                </a:cubicBezTo>
                <a:cubicBezTo>
                  <a:pt x="2579332" y="2230468"/>
                  <a:pt x="2736299" y="2248145"/>
                  <a:pt x="2892883" y="2265133"/>
                </a:cubicBezTo>
                <a:cubicBezTo>
                  <a:pt x="2942274" y="2269266"/>
                  <a:pt x="2991360" y="2276689"/>
                  <a:pt x="3040369" y="2283653"/>
                </a:cubicBezTo>
                <a:cubicBezTo>
                  <a:pt x="3120267" y="2294825"/>
                  <a:pt x="3201082" y="2299493"/>
                  <a:pt x="3280521" y="2313880"/>
                </a:cubicBezTo>
                <a:cubicBezTo>
                  <a:pt x="3415774" y="2326660"/>
                  <a:pt x="3550874" y="2346173"/>
                  <a:pt x="3686815" y="2350306"/>
                </a:cubicBezTo>
                <a:cubicBezTo>
                  <a:pt x="3722749" y="2354821"/>
                  <a:pt x="3751880" y="2331787"/>
                  <a:pt x="3768853" y="2301942"/>
                </a:cubicBezTo>
                <a:cubicBezTo>
                  <a:pt x="3791638" y="2270567"/>
                  <a:pt x="3806011" y="2233835"/>
                  <a:pt x="3811287" y="2195572"/>
                </a:cubicBezTo>
                <a:cubicBezTo>
                  <a:pt x="3811134" y="2195036"/>
                  <a:pt x="3811211" y="2194654"/>
                  <a:pt x="3811287" y="2194271"/>
                </a:cubicBezTo>
                <a:close/>
                <a:moveTo>
                  <a:pt x="308935" y="1353337"/>
                </a:moveTo>
                <a:cubicBezTo>
                  <a:pt x="309853" y="1347980"/>
                  <a:pt x="312529" y="1339409"/>
                  <a:pt x="315970" y="1329231"/>
                </a:cubicBezTo>
                <a:cubicBezTo>
                  <a:pt x="316275" y="1329078"/>
                  <a:pt x="316505" y="1329002"/>
                  <a:pt x="316811" y="1328772"/>
                </a:cubicBezTo>
                <a:cubicBezTo>
                  <a:pt x="318722" y="1327242"/>
                  <a:pt x="319869" y="1325022"/>
                  <a:pt x="320022" y="1322650"/>
                </a:cubicBezTo>
                <a:cubicBezTo>
                  <a:pt x="321398" y="1320737"/>
                  <a:pt x="321398" y="1318212"/>
                  <a:pt x="320480" y="1316145"/>
                </a:cubicBezTo>
                <a:cubicBezTo>
                  <a:pt x="329197" y="1290739"/>
                  <a:pt x="339518" y="1259976"/>
                  <a:pt x="339595" y="1240768"/>
                </a:cubicBezTo>
                <a:cubicBezTo>
                  <a:pt x="372242" y="1144117"/>
                  <a:pt x="429279" y="1055654"/>
                  <a:pt x="479206" y="967267"/>
                </a:cubicBezTo>
                <a:cubicBezTo>
                  <a:pt x="533414" y="869621"/>
                  <a:pt x="595879" y="777255"/>
                  <a:pt x="660791" y="686497"/>
                </a:cubicBezTo>
                <a:cubicBezTo>
                  <a:pt x="740460" y="572780"/>
                  <a:pt x="834349" y="467329"/>
                  <a:pt x="946359" y="384682"/>
                </a:cubicBezTo>
                <a:cubicBezTo>
                  <a:pt x="1053782" y="298132"/>
                  <a:pt x="1179859" y="239820"/>
                  <a:pt x="1307543" y="189696"/>
                </a:cubicBezTo>
                <a:cubicBezTo>
                  <a:pt x="1467492" y="123348"/>
                  <a:pt x="1635850" y="92662"/>
                  <a:pt x="1806656" y="62894"/>
                </a:cubicBezTo>
                <a:cubicBezTo>
                  <a:pt x="1972415" y="30600"/>
                  <a:pt x="2141921" y="32972"/>
                  <a:pt x="2309056" y="52333"/>
                </a:cubicBezTo>
                <a:cubicBezTo>
                  <a:pt x="2396217" y="60062"/>
                  <a:pt x="2481161" y="81413"/>
                  <a:pt x="2565340" y="104294"/>
                </a:cubicBezTo>
                <a:cubicBezTo>
                  <a:pt x="2641874" y="125261"/>
                  <a:pt x="2719249" y="146000"/>
                  <a:pt x="2790201" y="182349"/>
                </a:cubicBezTo>
                <a:cubicBezTo>
                  <a:pt x="2873081" y="223596"/>
                  <a:pt x="2950532" y="274945"/>
                  <a:pt x="3024466" y="330425"/>
                </a:cubicBezTo>
                <a:cubicBezTo>
                  <a:pt x="3074775" y="368305"/>
                  <a:pt x="3115068" y="417205"/>
                  <a:pt x="3153449" y="466717"/>
                </a:cubicBezTo>
                <a:cubicBezTo>
                  <a:pt x="3221496" y="548292"/>
                  <a:pt x="3267906" y="643643"/>
                  <a:pt x="3313857" y="738687"/>
                </a:cubicBezTo>
                <a:cubicBezTo>
                  <a:pt x="3365695" y="839088"/>
                  <a:pt x="3400330" y="948366"/>
                  <a:pt x="3428236" y="1057720"/>
                </a:cubicBezTo>
                <a:cubicBezTo>
                  <a:pt x="3476022" y="1227835"/>
                  <a:pt x="3506834" y="1402848"/>
                  <a:pt x="3514633" y="1579468"/>
                </a:cubicBezTo>
                <a:cubicBezTo>
                  <a:pt x="3515321" y="1583448"/>
                  <a:pt x="3516774" y="1586585"/>
                  <a:pt x="3518762" y="1589034"/>
                </a:cubicBezTo>
                <a:cubicBezTo>
                  <a:pt x="3518762" y="1595385"/>
                  <a:pt x="3519297" y="1601890"/>
                  <a:pt x="3518838" y="1608089"/>
                </a:cubicBezTo>
                <a:cubicBezTo>
                  <a:pt x="3518303" y="1613063"/>
                  <a:pt x="3518915" y="1618113"/>
                  <a:pt x="3521208" y="1622169"/>
                </a:cubicBezTo>
                <a:cubicBezTo>
                  <a:pt x="3460272" y="1606711"/>
                  <a:pt x="3389014" y="1615052"/>
                  <a:pt x="3330754" y="1622016"/>
                </a:cubicBezTo>
                <a:cubicBezTo>
                  <a:pt x="3328460" y="1620409"/>
                  <a:pt x="3326013" y="1619261"/>
                  <a:pt x="3323261" y="1618802"/>
                </a:cubicBezTo>
                <a:cubicBezTo>
                  <a:pt x="3303993" y="1593931"/>
                  <a:pt x="3279910" y="1575642"/>
                  <a:pt x="3252920" y="1562786"/>
                </a:cubicBezTo>
                <a:cubicBezTo>
                  <a:pt x="3258196" y="1558883"/>
                  <a:pt x="3261560" y="1552531"/>
                  <a:pt x="3260413" y="1545415"/>
                </a:cubicBezTo>
                <a:cubicBezTo>
                  <a:pt x="3257966" y="1527890"/>
                  <a:pt x="3257125" y="1510137"/>
                  <a:pt x="3254373" y="1492612"/>
                </a:cubicBezTo>
                <a:cubicBezTo>
                  <a:pt x="3242828" y="1425729"/>
                  <a:pt x="3229983" y="1358693"/>
                  <a:pt x="3217520" y="1291810"/>
                </a:cubicBezTo>
                <a:cubicBezTo>
                  <a:pt x="3194660" y="1186359"/>
                  <a:pt x="3166294" y="1081749"/>
                  <a:pt x="3128830" y="980506"/>
                </a:cubicBezTo>
                <a:cubicBezTo>
                  <a:pt x="3095189" y="892349"/>
                  <a:pt x="3044880" y="811615"/>
                  <a:pt x="2987078" y="737462"/>
                </a:cubicBezTo>
                <a:cubicBezTo>
                  <a:pt x="2948850" y="680375"/>
                  <a:pt x="2901064" y="630786"/>
                  <a:pt x="2851673" y="583494"/>
                </a:cubicBezTo>
                <a:cubicBezTo>
                  <a:pt x="2823613" y="555333"/>
                  <a:pt x="2797235" y="525182"/>
                  <a:pt x="2766346" y="500005"/>
                </a:cubicBezTo>
                <a:cubicBezTo>
                  <a:pt x="2735152" y="474828"/>
                  <a:pt x="2701587" y="452866"/>
                  <a:pt x="2668634" y="430214"/>
                </a:cubicBezTo>
                <a:cubicBezTo>
                  <a:pt x="2556777" y="351393"/>
                  <a:pt x="2427335" y="297749"/>
                  <a:pt x="2291700" y="278159"/>
                </a:cubicBezTo>
                <a:cubicBezTo>
                  <a:pt x="2151936" y="256961"/>
                  <a:pt x="2009573" y="269358"/>
                  <a:pt x="1869733" y="283898"/>
                </a:cubicBezTo>
                <a:cubicBezTo>
                  <a:pt x="1787312" y="298744"/>
                  <a:pt x="1705809" y="319941"/>
                  <a:pt x="1624611" y="340450"/>
                </a:cubicBezTo>
                <a:cubicBezTo>
                  <a:pt x="1544178" y="367463"/>
                  <a:pt x="1464051" y="395778"/>
                  <a:pt x="1385147" y="427077"/>
                </a:cubicBezTo>
                <a:cubicBezTo>
                  <a:pt x="1283994" y="473604"/>
                  <a:pt x="1188346" y="532222"/>
                  <a:pt x="1098050" y="597268"/>
                </a:cubicBezTo>
                <a:cubicBezTo>
                  <a:pt x="1051717" y="628414"/>
                  <a:pt x="1006455" y="661703"/>
                  <a:pt x="967997" y="702567"/>
                </a:cubicBezTo>
                <a:cubicBezTo>
                  <a:pt x="887258" y="781924"/>
                  <a:pt x="819975" y="873295"/>
                  <a:pt x="763397" y="971170"/>
                </a:cubicBezTo>
                <a:cubicBezTo>
                  <a:pt x="732585" y="1019228"/>
                  <a:pt x="698026" y="1065449"/>
                  <a:pt x="674783" y="1117945"/>
                </a:cubicBezTo>
                <a:cubicBezTo>
                  <a:pt x="647641" y="1185900"/>
                  <a:pt x="621110" y="1254390"/>
                  <a:pt x="596644" y="1323415"/>
                </a:cubicBezTo>
                <a:cubicBezTo>
                  <a:pt x="557268" y="1334971"/>
                  <a:pt x="520493" y="1357698"/>
                  <a:pt x="500767" y="1393436"/>
                </a:cubicBezTo>
                <a:cubicBezTo>
                  <a:pt x="486698" y="1383947"/>
                  <a:pt x="467278" y="1388538"/>
                  <a:pt x="451069" y="1388309"/>
                </a:cubicBezTo>
                <a:cubicBezTo>
                  <a:pt x="392044" y="1389227"/>
                  <a:pt x="330191" y="1412491"/>
                  <a:pt x="284622" y="1452284"/>
                </a:cubicBezTo>
                <a:cubicBezTo>
                  <a:pt x="285845" y="1446162"/>
                  <a:pt x="287069" y="1440039"/>
                  <a:pt x="288368" y="1433918"/>
                </a:cubicBezTo>
                <a:cubicBezTo>
                  <a:pt x="294256" y="1406828"/>
                  <a:pt x="301366" y="1380044"/>
                  <a:pt x="308935" y="1353337"/>
                </a:cubicBezTo>
                <a:close/>
                <a:moveTo>
                  <a:pt x="3027906" y="1556434"/>
                </a:moveTo>
                <a:cubicBezTo>
                  <a:pt x="3017814" y="1517713"/>
                  <a:pt x="3009939" y="1478455"/>
                  <a:pt x="2999006" y="1439963"/>
                </a:cubicBezTo>
                <a:cubicBezTo>
                  <a:pt x="2971940" y="1333440"/>
                  <a:pt x="2943880" y="1227070"/>
                  <a:pt x="2904811" y="1124144"/>
                </a:cubicBezTo>
                <a:cubicBezTo>
                  <a:pt x="2865435" y="1018233"/>
                  <a:pt x="2816502" y="912705"/>
                  <a:pt x="2737369" y="830364"/>
                </a:cubicBezTo>
                <a:cubicBezTo>
                  <a:pt x="2691953" y="781158"/>
                  <a:pt x="2638051" y="741136"/>
                  <a:pt x="2582390" y="704251"/>
                </a:cubicBezTo>
                <a:cubicBezTo>
                  <a:pt x="2545844" y="679686"/>
                  <a:pt x="2508380" y="656346"/>
                  <a:pt x="2467705" y="639051"/>
                </a:cubicBezTo>
                <a:cubicBezTo>
                  <a:pt x="2385284" y="604538"/>
                  <a:pt x="2300569" y="574387"/>
                  <a:pt x="2212796" y="557169"/>
                </a:cubicBezTo>
                <a:cubicBezTo>
                  <a:pt x="2123877" y="536125"/>
                  <a:pt x="2031669" y="526330"/>
                  <a:pt x="1941603" y="546762"/>
                </a:cubicBezTo>
                <a:cubicBezTo>
                  <a:pt x="1874014" y="560001"/>
                  <a:pt x="1805967" y="571479"/>
                  <a:pt x="1741590" y="596733"/>
                </a:cubicBezTo>
                <a:cubicBezTo>
                  <a:pt x="1675608" y="616706"/>
                  <a:pt x="1611766" y="642189"/>
                  <a:pt x="1549989" y="672875"/>
                </a:cubicBezTo>
                <a:cubicBezTo>
                  <a:pt x="1506102" y="691700"/>
                  <a:pt x="1465427" y="716571"/>
                  <a:pt x="1424981" y="741671"/>
                </a:cubicBezTo>
                <a:cubicBezTo>
                  <a:pt x="1366109" y="774883"/>
                  <a:pt x="1312207" y="815212"/>
                  <a:pt x="1260216" y="858143"/>
                </a:cubicBezTo>
                <a:cubicBezTo>
                  <a:pt x="1223899" y="884238"/>
                  <a:pt x="1186893" y="909644"/>
                  <a:pt x="1155240" y="941555"/>
                </a:cubicBezTo>
                <a:cubicBezTo>
                  <a:pt x="1091093" y="1004994"/>
                  <a:pt x="1031227" y="1072872"/>
                  <a:pt x="978089" y="1145800"/>
                </a:cubicBezTo>
                <a:cubicBezTo>
                  <a:pt x="931450" y="1216204"/>
                  <a:pt x="889322" y="1290433"/>
                  <a:pt x="855299" y="1367876"/>
                </a:cubicBezTo>
                <a:cubicBezTo>
                  <a:pt x="830756" y="1375376"/>
                  <a:pt x="807742" y="1387773"/>
                  <a:pt x="788857" y="1404532"/>
                </a:cubicBezTo>
                <a:cubicBezTo>
                  <a:pt x="762785" y="1362520"/>
                  <a:pt x="721346" y="1325634"/>
                  <a:pt x="672184" y="1316681"/>
                </a:cubicBezTo>
                <a:cubicBezTo>
                  <a:pt x="661862" y="1308569"/>
                  <a:pt x="641295" y="1311401"/>
                  <a:pt x="623328" y="1316451"/>
                </a:cubicBezTo>
                <a:cubicBezTo>
                  <a:pt x="626309" y="1310406"/>
                  <a:pt x="629291" y="1304437"/>
                  <a:pt x="632655" y="1298927"/>
                </a:cubicBezTo>
                <a:cubicBezTo>
                  <a:pt x="661633" y="1240692"/>
                  <a:pt x="682123" y="1178553"/>
                  <a:pt x="710336" y="1119935"/>
                </a:cubicBezTo>
                <a:cubicBezTo>
                  <a:pt x="735872" y="1069581"/>
                  <a:pt x="769208" y="1027799"/>
                  <a:pt x="800020" y="979282"/>
                </a:cubicBezTo>
                <a:cubicBezTo>
                  <a:pt x="857057" y="882095"/>
                  <a:pt x="927015" y="792943"/>
                  <a:pt x="1008289" y="714811"/>
                </a:cubicBezTo>
                <a:cubicBezTo>
                  <a:pt x="1060663" y="663157"/>
                  <a:pt x="1124505" y="625659"/>
                  <a:pt x="1183912" y="582882"/>
                </a:cubicBezTo>
                <a:cubicBezTo>
                  <a:pt x="1278871" y="522044"/>
                  <a:pt x="1377119" y="464344"/>
                  <a:pt x="1484924" y="429372"/>
                </a:cubicBezTo>
                <a:cubicBezTo>
                  <a:pt x="1562910" y="401058"/>
                  <a:pt x="1639979" y="370831"/>
                  <a:pt x="1722017" y="355219"/>
                </a:cubicBezTo>
                <a:cubicBezTo>
                  <a:pt x="1792129" y="338843"/>
                  <a:pt x="1861552" y="318487"/>
                  <a:pt x="1933957" y="315273"/>
                </a:cubicBezTo>
                <a:cubicBezTo>
                  <a:pt x="2118372" y="297060"/>
                  <a:pt x="2311808" y="294535"/>
                  <a:pt x="2484296" y="371366"/>
                </a:cubicBezTo>
                <a:cubicBezTo>
                  <a:pt x="2544315" y="393865"/>
                  <a:pt x="2598752" y="428531"/>
                  <a:pt x="2651890" y="464344"/>
                </a:cubicBezTo>
                <a:cubicBezTo>
                  <a:pt x="2685608" y="487914"/>
                  <a:pt x="2720855" y="510565"/>
                  <a:pt x="2752202" y="537426"/>
                </a:cubicBezTo>
                <a:cubicBezTo>
                  <a:pt x="2777815" y="560307"/>
                  <a:pt x="2800676" y="585866"/>
                  <a:pt x="2824989" y="610125"/>
                </a:cubicBezTo>
                <a:cubicBezTo>
                  <a:pt x="2871628" y="655045"/>
                  <a:pt x="2916585" y="700577"/>
                  <a:pt x="2953284" y="754910"/>
                </a:cubicBezTo>
                <a:cubicBezTo>
                  <a:pt x="2995718" y="810161"/>
                  <a:pt x="3035017" y="867632"/>
                  <a:pt x="3065829" y="930306"/>
                </a:cubicBezTo>
                <a:cubicBezTo>
                  <a:pt x="3130818" y="1071954"/>
                  <a:pt x="3166753" y="1223933"/>
                  <a:pt x="3195119" y="1377059"/>
                </a:cubicBezTo>
                <a:cubicBezTo>
                  <a:pt x="3201847" y="1421444"/>
                  <a:pt x="3212704" y="1461390"/>
                  <a:pt x="3218285" y="1506922"/>
                </a:cubicBezTo>
                <a:cubicBezTo>
                  <a:pt x="3221573" y="1520314"/>
                  <a:pt x="3219126" y="1537533"/>
                  <a:pt x="3223484" y="1551077"/>
                </a:cubicBezTo>
                <a:cubicBezTo>
                  <a:pt x="3161401" y="1531870"/>
                  <a:pt x="3089531" y="1536614"/>
                  <a:pt x="3027906" y="1556434"/>
                </a:cubicBezTo>
                <a:close/>
                <a:moveTo>
                  <a:pt x="1368021" y="1705046"/>
                </a:moveTo>
                <a:cubicBezTo>
                  <a:pt x="1385682" y="1738794"/>
                  <a:pt x="1394704" y="1776980"/>
                  <a:pt x="1392563" y="1815089"/>
                </a:cubicBezTo>
                <a:cubicBezTo>
                  <a:pt x="1392487" y="1828481"/>
                  <a:pt x="1384077" y="1840802"/>
                  <a:pt x="1386982" y="1854193"/>
                </a:cubicBezTo>
                <a:cubicBezTo>
                  <a:pt x="1389734" y="1868427"/>
                  <a:pt x="1405102" y="1872789"/>
                  <a:pt x="1417718" y="1873554"/>
                </a:cubicBezTo>
                <a:cubicBezTo>
                  <a:pt x="1489435" y="1876309"/>
                  <a:pt x="1499221" y="1962859"/>
                  <a:pt x="1489435" y="2018646"/>
                </a:cubicBezTo>
                <a:cubicBezTo>
                  <a:pt x="1485688" y="2062724"/>
                  <a:pt x="1447077" y="2059128"/>
                  <a:pt x="1413054" y="2061041"/>
                </a:cubicBezTo>
                <a:cubicBezTo>
                  <a:pt x="1379642" y="2062112"/>
                  <a:pt x="1346995" y="2054001"/>
                  <a:pt x="1313889" y="2051169"/>
                </a:cubicBezTo>
                <a:cubicBezTo>
                  <a:pt x="1279254" y="2047649"/>
                  <a:pt x="1244160" y="2048797"/>
                  <a:pt x="1209678" y="2043823"/>
                </a:cubicBezTo>
                <a:cubicBezTo>
                  <a:pt x="1140866" y="2027982"/>
                  <a:pt x="1069379" y="2028518"/>
                  <a:pt x="1001714" y="2007397"/>
                </a:cubicBezTo>
                <a:cubicBezTo>
                  <a:pt x="951635" y="1992092"/>
                  <a:pt x="899414" y="1986735"/>
                  <a:pt x="848723" y="1974338"/>
                </a:cubicBezTo>
                <a:cubicBezTo>
                  <a:pt x="764467" y="1946177"/>
                  <a:pt x="675548" y="1935387"/>
                  <a:pt x="587163" y="1929953"/>
                </a:cubicBezTo>
                <a:cubicBezTo>
                  <a:pt x="473395" y="1917403"/>
                  <a:pt x="358862" y="1912659"/>
                  <a:pt x="245476" y="1896129"/>
                </a:cubicBezTo>
                <a:cubicBezTo>
                  <a:pt x="195549" y="1885875"/>
                  <a:pt x="140424" y="1885416"/>
                  <a:pt x="96155" y="1858020"/>
                </a:cubicBezTo>
                <a:cubicBezTo>
                  <a:pt x="46764" y="1825497"/>
                  <a:pt x="27802" y="1759991"/>
                  <a:pt x="42329" y="1703898"/>
                </a:cubicBezTo>
                <a:cubicBezTo>
                  <a:pt x="57621" y="1641836"/>
                  <a:pt x="119092" y="1598523"/>
                  <a:pt x="181328" y="1594391"/>
                </a:cubicBezTo>
                <a:cubicBezTo>
                  <a:pt x="198684" y="1591636"/>
                  <a:pt x="215505" y="1601431"/>
                  <a:pt x="232402" y="1597375"/>
                </a:cubicBezTo>
                <a:cubicBezTo>
                  <a:pt x="259162" y="1588651"/>
                  <a:pt x="254727" y="1555822"/>
                  <a:pt x="266272" y="1535466"/>
                </a:cubicBezTo>
                <a:cubicBezTo>
                  <a:pt x="308018" y="1457181"/>
                  <a:pt x="400761" y="1417235"/>
                  <a:pt x="487081" y="1426418"/>
                </a:cubicBezTo>
                <a:cubicBezTo>
                  <a:pt x="486010" y="1434377"/>
                  <a:pt x="498626" y="1436902"/>
                  <a:pt x="500614" y="1429173"/>
                </a:cubicBezTo>
                <a:cubicBezTo>
                  <a:pt x="500690" y="1428943"/>
                  <a:pt x="500843" y="1428714"/>
                  <a:pt x="500996" y="1428484"/>
                </a:cubicBezTo>
                <a:cubicBezTo>
                  <a:pt x="519422" y="1426648"/>
                  <a:pt x="533490" y="1405833"/>
                  <a:pt x="548017" y="1395655"/>
                </a:cubicBezTo>
                <a:cubicBezTo>
                  <a:pt x="580741" y="1369789"/>
                  <a:pt x="620575" y="1348439"/>
                  <a:pt x="662932" y="1346985"/>
                </a:cubicBezTo>
                <a:cubicBezTo>
                  <a:pt x="710336" y="1356474"/>
                  <a:pt x="745353" y="1397415"/>
                  <a:pt x="767449" y="1438892"/>
                </a:cubicBezTo>
                <a:cubicBezTo>
                  <a:pt x="793827" y="1463380"/>
                  <a:pt x="818752" y="1421827"/>
                  <a:pt x="842454" y="1412491"/>
                </a:cubicBezTo>
                <a:cubicBezTo>
                  <a:pt x="871202" y="1400170"/>
                  <a:pt x="903849" y="1394277"/>
                  <a:pt x="934967" y="1398639"/>
                </a:cubicBezTo>
                <a:cubicBezTo>
                  <a:pt x="998197" y="1414633"/>
                  <a:pt x="1058675" y="1469196"/>
                  <a:pt x="1078019" y="1531946"/>
                </a:cubicBezTo>
                <a:cubicBezTo>
                  <a:pt x="1086887" y="1554062"/>
                  <a:pt x="1114259" y="1552684"/>
                  <a:pt x="1133985" y="1550006"/>
                </a:cubicBezTo>
                <a:cubicBezTo>
                  <a:pt x="1242631" y="1522304"/>
                  <a:pt x="1323140" y="1618190"/>
                  <a:pt x="1368021" y="1705046"/>
                </a:cubicBezTo>
                <a:close/>
                <a:moveTo>
                  <a:pt x="2603493" y="1261506"/>
                </a:moveTo>
                <a:cubicBezTo>
                  <a:pt x="2496223" y="1125674"/>
                  <a:pt x="2356536" y="1010504"/>
                  <a:pt x="2190241" y="956936"/>
                </a:cubicBezTo>
                <a:cubicBezTo>
                  <a:pt x="2059652" y="907960"/>
                  <a:pt x="1914384" y="907884"/>
                  <a:pt x="1778978" y="935433"/>
                </a:cubicBezTo>
                <a:cubicBezTo>
                  <a:pt x="1710702" y="950432"/>
                  <a:pt x="1648695" y="983873"/>
                  <a:pt x="1588141" y="1017697"/>
                </a:cubicBezTo>
                <a:cubicBezTo>
                  <a:pt x="1526440" y="1048614"/>
                  <a:pt x="1470091" y="1088483"/>
                  <a:pt x="1416189" y="1131490"/>
                </a:cubicBezTo>
                <a:cubicBezTo>
                  <a:pt x="1374520" y="1163325"/>
                  <a:pt x="1335450" y="1198603"/>
                  <a:pt x="1301503" y="1238625"/>
                </a:cubicBezTo>
                <a:cubicBezTo>
                  <a:pt x="1292022" y="1248650"/>
                  <a:pt x="1187276" y="1370402"/>
                  <a:pt x="1159981" y="1428255"/>
                </a:cubicBezTo>
                <a:cubicBezTo>
                  <a:pt x="1145760" y="1445855"/>
                  <a:pt x="1132150" y="1464068"/>
                  <a:pt x="1119535" y="1482817"/>
                </a:cubicBezTo>
                <a:cubicBezTo>
                  <a:pt x="1114641" y="1490470"/>
                  <a:pt x="1105237" y="1499882"/>
                  <a:pt x="1111966" y="1509448"/>
                </a:cubicBezTo>
                <a:cubicBezTo>
                  <a:pt x="1111583" y="1510213"/>
                  <a:pt x="1111201" y="1510978"/>
                  <a:pt x="1110819" y="1511744"/>
                </a:cubicBezTo>
                <a:cubicBezTo>
                  <a:pt x="1087499" y="1445090"/>
                  <a:pt x="1028168" y="1392517"/>
                  <a:pt x="963256" y="1367494"/>
                </a:cubicBezTo>
                <a:cubicBezTo>
                  <a:pt x="939019" y="1359765"/>
                  <a:pt x="912871" y="1357928"/>
                  <a:pt x="887258" y="1361219"/>
                </a:cubicBezTo>
                <a:cubicBezTo>
                  <a:pt x="903773" y="1335047"/>
                  <a:pt x="919981" y="1303366"/>
                  <a:pt x="926251" y="1295254"/>
                </a:cubicBezTo>
                <a:cubicBezTo>
                  <a:pt x="949570" y="1258752"/>
                  <a:pt x="969602" y="1220259"/>
                  <a:pt x="993916" y="1184369"/>
                </a:cubicBezTo>
                <a:cubicBezTo>
                  <a:pt x="1039102" y="1121083"/>
                  <a:pt x="1089181" y="1063077"/>
                  <a:pt x="1143542" y="1006525"/>
                </a:cubicBezTo>
                <a:cubicBezTo>
                  <a:pt x="1197445" y="944539"/>
                  <a:pt x="1267479" y="901915"/>
                  <a:pt x="1330480" y="850413"/>
                </a:cubicBezTo>
                <a:cubicBezTo>
                  <a:pt x="1415195" y="786132"/>
                  <a:pt x="1508243" y="732106"/>
                  <a:pt x="1605420" y="688946"/>
                </a:cubicBezTo>
                <a:cubicBezTo>
                  <a:pt x="1642273" y="670962"/>
                  <a:pt x="1680348" y="656116"/>
                  <a:pt x="1719494" y="644178"/>
                </a:cubicBezTo>
                <a:cubicBezTo>
                  <a:pt x="1763534" y="630021"/>
                  <a:pt x="1806579" y="612114"/>
                  <a:pt x="1852148" y="603008"/>
                </a:cubicBezTo>
                <a:cubicBezTo>
                  <a:pt x="1918207" y="590993"/>
                  <a:pt x="1984571" y="572245"/>
                  <a:pt x="2052466" y="573546"/>
                </a:cubicBezTo>
                <a:cubicBezTo>
                  <a:pt x="2086413" y="572092"/>
                  <a:pt x="2120054" y="576683"/>
                  <a:pt x="2153160" y="584106"/>
                </a:cubicBezTo>
                <a:cubicBezTo>
                  <a:pt x="2219830" y="596121"/>
                  <a:pt x="2284972" y="610890"/>
                  <a:pt x="2349578" y="633847"/>
                </a:cubicBezTo>
                <a:cubicBezTo>
                  <a:pt x="2408068" y="655504"/>
                  <a:pt x="2467705" y="676013"/>
                  <a:pt x="2520766" y="709378"/>
                </a:cubicBezTo>
                <a:cubicBezTo>
                  <a:pt x="2582390" y="748712"/>
                  <a:pt x="2645009" y="789806"/>
                  <a:pt x="2697306" y="843450"/>
                </a:cubicBezTo>
                <a:cubicBezTo>
                  <a:pt x="2768105" y="912705"/>
                  <a:pt x="2816426" y="1001704"/>
                  <a:pt x="2852208" y="1093381"/>
                </a:cubicBezTo>
                <a:cubicBezTo>
                  <a:pt x="2890131" y="1188961"/>
                  <a:pt x="2923007" y="1287372"/>
                  <a:pt x="2946174" y="1387773"/>
                </a:cubicBezTo>
                <a:cubicBezTo>
                  <a:pt x="2956037" y="1429862"/>
                  <a:pt x="2969417" y="1471032"/>
                  <a:pt x="2978668" y="1513274"/>
                </a:cubicBezTo>
                <a:cubicBezTo>
                  <a:pt x="2983332" y="1532252"/>
                  <a:pt x="2987308" y="1551537"/>
                  <a:pt x="2992660" y="1570362"/>
                </a:cubicBezTo>
                <a:cubicBezTo>
                  <a:pt x="2948850" y="1591559"/>
                  <a:pt x="2919567" y="1634184"/>
                  <a:pt x="2902134" y="1678645"/>
                </a:cubicBezTo>
                <a:cubicBezTo>
                  <a:pt x="2861918" y="1651631"/>
                  <a:pt x="2824377" y="1638699"/>
                  <a:pt x="2784008" y="1636480"/>
                </a:cubicBezTo>
                <a:cubicBezTo>
                  <a:pt x="2785690" y="1629363"/>
                  <a:pt x="2783779" y="1621634"/>
                  <a:pt x="2783167" y="1614440"/>
                </a:cubicBezTo>
                <a:cubicBezTo>
                  <a:pt x="2781944" y="1607783"/>
                  <a:pt x="2781408" y="1599901"/>
                  <a:pt x="2777968" y="1594008"/>
                </a:cubicBezTo>
                <a:cubicBezTo>
                  <a:pt x="2778427" y="1590947"/>
                  <a:pt x="2778121" y="1587580"/>
                  <a:pt x="2776821" y="1584060"/>
                </a:cubicBezTo>
                <a:cubicBezTo>
                  <a:pt x="2727888" y="1472180"/>
                  <a:pt x="2674368" y="1360989"/>
                  <a:pt x="2603493" y="1261506"/>
                </a:cubicBezTo>
                <a:close/>
                <a:moveTo>
                  <a:pt x="3672976" y="2312196"/>
                </a:moveTo>
                <a:cubicBezTo>
                  <a:pt x="3625572" y="2310819"/>
                  <a:pt x="3578093" y="2305156"/>
                  <a:pt x="3530613" y="2302248"/>
                </a:cubicBezTo>
                <a:cubicBezTo>
                  <a:pt x="3449721" y="2293371"/>
                  <a:pt x="3368906" y="2284647"/>
                  <a:pt x="3287937" y="2276689"/>
                </a:cubicBezTo>
                <a:cubicBezTo>
                  <a:pt x="3240305" y="2268118"/>
                  <a:pt x="3192213" y="2262685"/>
                  <a:pt x="3144045" y="2257863"/>
                </a:cubicBezTo>
                <a:cubicBezTo>
                  <a:pt x="2948009" y="2234447"/>
                  <a:pt x="2752125" y="2206821"/>
                  <a:pt x="2554713" y="2197409"/>
                </a:cubicBezTo>
                <a:cubicBezTo>
                  <a:pt x="2490565" y="2192128"/>
                  <a:pt x="2426188" y="2195113"/>
                  <a:pt x="2362041" y="2191822"/>
                </a:cubicBezTo>
                <a:cubicBezTo>
                  <a:pt x="2327711" y="2187690"/>
                  <a:pt x="2288412" y="2192282"/>
                  <a:pt x="2258977" y="2171467"/>
                </a:cubicBezTo>
                <a:cubicBezTo>
                  <a:pt x="2264711" y="2109558"/>
                  <a:pt x="2290171" y="2044358"/>
                  <a:pt x="2327100" y="2006479"/>
                </a:cubicBezTo>
                <a:cubicBezTo>
                  <a:pt x="2353783" y="1982985"/>
                  <a:pt x="2386584" y="1968292"/>
                  <a:pt x="2419766" y="1956508"/>
                </a:cubicBezTo>
                <a:cubicBezTo>
                  <a:pt x="2448896" y="1944493"/>
                  <a:pt x="2484907" y="1941968"/>
                  <a:pt x="2508074" y="1919087"/>
                </a:cubicBezTo>
                <a:cubicBezTo>
                  <a:pt x="2517478" y="1908756"/>
                  <a:pt x="2514879" y="1894369"/>
                  <a:pt x="2515796" y="1881589"/>
                </a:cubicBezTo>
                <a:cubicBezTo>
                  <a:pt x="2517172" y="1829093"/>
                  <a:pt x="2543168" y="1784096"/>
                  <a:pt x="2580173" y="1747364"/>
                </a:cubicBezTo>
                <a:cubicBezTo>
                  <a:pt x="2619854" y="1703592"/>
                  <a:pt x="2677197" y="1683925"/>
                  <a:pt x="2734540" y="1677267"/>
                </a:cubicBezTo>
                <a:cubicBezTo>
                  <a:pt x="2786837" y="1666554"/>
                  <a:pt x="2833476" y="1678798"/>
                  <a:pt x="2877745" y="1708107"/>
                </a:cubicBezTo>
                <a:cubicBezTo>
                  <a:pt x="2898694" y="1723489"/>
                  <a:pt x="2926983" y="1725784"/>
                  <a:pt x="2935240" y="1695863"/>
                </a:cubicBezTo>
                <a:cubicBezTo>
                  <a:pt x="2957719" y="1630204"/>
                  <a:pt x="3003899" y="1594391"/>
                  <a:pt x="3071181" y="1581458"/>
                </a:cubicBezTo>
                <a:cubicBezTo>
                  <a:pt x="3150850" y="1564775"/>
                  <a:pt x="3240687" y="1572581"/>
                  <a:pt x="3302235" y="1631199"/>
                </a:cubicBezTo>
                <a:cubicBezTo>
                  <a:pt x="3300018" y="1637780"/>
                  <a:pt x="3301470" y="1645433"/>
                  <a:pt x="3306670" y="1650560"/>
                </a:cubicBezTo>
                <a:cubicBezTo>
                  <a:pt x="3320508" y="1664258"/>
                  <a:pt x="3340769" y="1660355"/>
                  <a:pt x="3360419" y="1656453"/>
                </a:cubicBezTo>
                <a:cubicBezTo>
                  <a:pt x="3370358" y="1654463"/>
                  <a:pt x="3380145" y="1652473"/>
                  <a:pt x="3388861" y="1652779"/>
                </a:cubicBezTo>
                <a:cubicBezTo>
                  <a:pt x="3445592" y="1652167"/>
                  <a:pt x="3506299" y="1646428"/>
                  <a:pt x="3556838" y="1677344"/>
                </a:cubicBezTo>
                <a:cubicBezTo>
                  <a:pt x="3588032" y="1700378"/>
                  <a:pt x="3605541" y="1732059"/>
                  <a:pt x="3626108" y="1765271"/>
                </a:cubicBezTo>
                <a:cubicBezTo>
                  <a:pt x="3643005" y="1794733"/>
                  <a:pt x="3662654" y="1824884"/>
                  <a:pt x="3665483" y="1859627"/>
                </a:cubicBezTo>
                <a:cubicBezTo>
                  <a:pt x="3667624" y="1888936"/>
                  <a:pt x="3658449" y="1918781"/>
                  <a:pt x="3648739" y="1946559"/>
                </a:cubicBezTo>
                <a:cubicBezTo>
                  <a:pt x="3639946" y="1971583"/>
                  <a:pt x="3615021" y="2018646"/>
                  <a:pt x="3655849" y="2027293"/>
                </a:cubicBezTo>
                <a:cubicBezTo>
                  <a:pt x="3703559" y="2030660"/>
                  <a:pt x="3758531" y="2046271"/>
                  <a:pt x="3778410" y="2089202"/>
                </a:cubicBezTo>
                <a:cubicBezTo>
                  <a:pt x="3779098" y="2102900"/>
                  <a:pt x="3780092" y="2116828"/>
                  <a:pt x="3780398" y="2130908"/>
                </a:cubicBezTo>
                <a:cubicBezTo>
                  <a:pt x="3773364" y="2142846"/>
                  <a:pt x="3778028" y="2163891"/>
                  <a:pt x="3774970" y="2178660"/>
                </a:cubicBezTo>
                <a:cubicBezTo>
                  <a:pt x="3774817" y="2180267"/>
                  <a:pt x="3774587" y="2181874"/>
                  <a:pt x="3774358" y="2183481"/>
                </a:cubicBezTo>
                <a:cubicBezTo>
                  <a:pt x="3768089" y="2204219"/>
                  <a:pt x="3759755" y="2224269"/>
                  <a:pt x="3749510" y="2243324"/>
                </a:cubicBezTo>
                <a:cubicBezTo>
                  <a:pt x="3749663" y="2243324"/>
                  <a:pt x="3749892" y="2243400"/>
                  <a:pt x="3750045" y="2243400"/>
                </a:cubicBezTo>
                <a:cubicBezTo>
                  <a:pt x="3739341" y="2261078"/>
                  <a:pt x="3727643" y="2278219"/>
                  <a:pt x="3713804" y="2293601"/>
                </a:cubicBezTo>
                <a:cubicBezTo>
                  <a:pt x="3708834" y="2301024"/>
                  <a:pt x="3700424" y="2306304"/>
                  <a:pt x="3694155" y="2312809"/>
                </a:cubicBezTo>
                <a:cubicBezTo>
                  <a:pt x="3688191" y="2313191"/>
                  <a:pt x="3681310" y="2312962"/>
                  <a:pt x="3672976" y="2312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6" name="Google Shape;1036;p26"/>
          <p:cNvSpPr/>
          <p:nvPr/>
        </p:nvSpPr>
        <p:spPr>
          <a:xfrm>
            <a:off x="7396697" y="4573658"/>
            <a:ext cx="727525" cy="357153"/>
          </a:xfrm>
          <a:custGeom>
            <a:avLst/>
            <a:gdLst/>
            <a:ahLst/>
            <a:cxnLst/>
            <a:rect l="l" t="t" r="r" b="b"/>
            <a:pathLst>
              <a:path w="1455049" h="714305" extrusionOk="0">
                <a:moveTo>
                  <a:pt x="1380147" y="526646"/>
                </a:moveTo>
                <a:cubicBezTo>
                  <a:pt x="1451863" y="529401"/>
                  <a:pt x="1461650" y="615951"/>
                  <a:pt x="1451863" y="671737"/>
                </a:cubicBezTo>
                <a:cubicBezTo>
                  <a:pt x="1448117" y="715816"/>
                  <a:pt x="1409506" y="712219"/>
                  <a:pt x="1375483" y="714209"/>
                </a:cubicBezTo>
                <a:cubicBezTo>
                  <a:pt x="1342071" y="715280"/>
                  <a:pt x="1309424" y="707169"/>
                  <a:pt x="1276318" y="704337"/>
                </a:cubicBezTo>
                <a:cubicBezTo>
                  <a:pt x="1241683" y="700817"/>
                  <a:pt x="1206589" y="701965"/>
                  <a:pt x="1172106" y="696991"/>
                </a:cubicBezTo>
                <a:cubicBezTo>
                  <a:pt x="1103295" y="681150"/>
                  <a:pt x="1031807" y="681686"/>
                  <a:pt x="964143" y="660565"/>
                </a:cubicBezTo>
                <a:cubicBezTo>
                  <a:pt x="914063" y="645260"/>
                  <a:pt x="861843" y="639903"/>
                  <a:pt x="811152" y="627506"/>
                </a:cubicBezTo>
                <a:cubicBezTo>
                  <a:pt x="726896" y="599421"/>
                  <a:pt x="637976" y="588555"/>
                  <a:pt x="549592" y="583121"/>
                </a:cubicBezTo>
                <a:cubicBezTo>
                  <a:pt x="435824" y="570571"/>
                  <a:pt x="321291" y="565750"/>
                  <a:pt x="207905" y="549297"/>
                </a:cubicBezTo>
                <a:cubicBezTo>
                  <a:pt x="157978" y="539043"/>
                  <a:pt x="102852" y="538584"/>
                  <a:pt x="58584" y="511188"/>
                </a:cubicBezTo>
                <a:cubicBezTo>
                  <a:pt x="9192" y="478741"/>
                  <a:pt x="-9769" y="413159"/>
                  <a:pt x="4758" y="357066"/>
                </a:cubicBezTo>
                <a:cubicBezTo>
                  <a:pt x="20049" y="295004"/>
                  <a:pt x="81521" y="251691"/>
                  <a:pt x="143681" y="247559"/>
                </a:cubicBezTo>
                <a:cubicBezTo>
                  <a:pt x="161036" y="244804"/>
                  <a:pt x="177857" y="254599"/>
                  <a:pt x="194754" y="250543"/>
                </a:cubicBezTo>
                <a:cubicBezTo>
                  <a:pt x="221514" y="241819"/>
                  <a:pt x="217080" y="208990"/>
                  <a:pt x="228625" y="188558"/>
                </a:cubicBezTo>
                <a:cubicBezTo>
                  <a:pt x="270370" y="110273"/>
                  <a:pt x="363036" y="70327"/>
                  <a:pt x="449433" y="79510"/>
                </a:cubicBezTo>
                <a:cubicBezTo>
                  <a:pt x="448363" y="87468"/>
                  <a:pt x="460978" y="89917"/>
                  <a:pt x="462966" y="82265"/>
                </a:cubicBezTo>
                <a:cubicBezTo>
                  <a:pt x="463042" y="82035"/>
                  <a:pt x="463119" y="81805"/>
                  <a:pt x="463272" y="81576"/>
                </a:cubicBezTo>
                <a:cubicBezTo>
                  <a:pt x="481774" y="79739"/>
                  <a:pt x="495766" y="58848"/>
                  <a:pt x="510369" y="48670"/>
                </a:cubicBezTo>
                <a:cubicBezTo>
                  <a:pt x="543093" y="22728"/>
                  <a:pt x="583080" y="1377"/>
                  <a:pt x="625514" y="0"/>
                </a:cubicBezTo>
                <a:cubicBezTo>
                  <a:pt x="672841" y="9489"/>
                  <a:pt x="707705" y="50507"/>
                  <a:pt x="729802" y="91907"/>
                </a:cubicBezTo>
                <a:cubicBezTo>
                  <a:pt x="756179" y="116395"/>
                  <a:pt x="781028" y="74842"/>
                  <a:pt x="804806" y="65505"/>
                </a:cubicBezTo>
                <a:cubicBezTo>
                  <a:pt x="833554" y="53108"/>
                  <a:pt x="866201" y="47216"/>
                  <a:pt x="897319" y="51654"/>
                </a:cubicBezTo>
                <a:cubicBezTo>
                  <a:pt x="960626" y="67648"/>
                  <a:pt x="1021027" y="122211"/>
                  <a:pt x="1040371" y="184961"/>
                </a:cubicBezTo>
                <a:cubicBezTo>
                  <a:pt x="1049240" y="207077"/>
                  <a:pt x="1076611" y="205699"/>
                  <a:pt x="1096337" y="203021"/>
                </a:cubicBezTo>
                <a:cubicBezTo>
                  <a:pt x="1205060" y="175242"/>
                  <a:pt x="1285645" y="271128"/>
                  <a:pt x="1330449" y="357984"/>
                </a:cubicBezTo>
                <a:cubicBezTo>
                  <a:pt x="1348111" y="391732"/>
                  <a:pt x="1357133" y="429918"/>
                  <a:pt x="1354992" y="468028"/>
                </a:cubicBezTo>
                <a:cubicBezTo>
                  <a:pt x="1354916" y="481419"/>
                  <a:pt x="1346505" y="493740"/>
                  <a:pt x="1349411" y="507208"/>
                </a:cubicBezTo>
                <a:cubicBezTo>
                  <a:pt x="1352163" y="521519"/>
                  <a:pt x="1367531" y="525881"/>
                  <a:pt x="1380147" y="5266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7" name="Google Shape;1037;p26"/>
          <p:cNvSpPr/>
          <p:nvPr/>
        </p:nvSpPr>
        <p:spPr>
          <a:xfrm>
            <a:off x="8507323" y="4687046"/>
            <a:ext cx="760825" cy="369602"/>
          </a:xfrm>
          <a:custGeom>
            <a:avLst/>
            <a:gdLst/>
            <a:ahLst/>
            <a:cxnLst/>
            <a:rect l="l" t="t" r="r" b="b"/>
            <a:pathLst>
              <a:path w="1521651" h="739204" extrusionOk="0">
                <a:moveTo>
                  <a:pt x="1519663" y="515439"/>
                </a:moveTo>
                <a:cubicBezTo>
                  <a:pt x="1520352" y="529061"/>
                  <a:pt x="1521346" y="543065"/>
                  <a:pt x="1521651" y="557069"/>
                </a:cubicBezTo>
                <a:cubicBezTo>
                  <a:pt x="1514464" y="569007"/>
                  <a:pt x="1519358" y="590128"/>
                  <a:pt x="1516223" y="604974"/>
                </a:cubicBezTo>
                <a:cubicBezTo>
                  <a:pt x="1516070" y="606504"/>
                  <a:pt x="1515917" y="608034"/>
                  <a:pt x="1515764" y="609488"/>
                </a:cubicBezTo>
                <a:cubicBezTo>
                  <a:pt x="1509495" y="630303"/>
                  <a:pt x="1501084" y="650429"/>
                  <a:pt x="1490763" y="669561"/>
                </a:cubicBezTo>
                <a:cubicBezTo>
                  <a:pt x="1490915" y="669561"/>
                  <a:pt x="1491145" y="669561"/>
                  <a:pt x="1491374" y="669637"/>
                </a:cubicBezTo>
                <a:cubicBezTo>
                  <a:pt x="1480747" y="687315"/>
                  <a:pt x="1468972" y="704456"/>
                  <a:pt x="1455057" y="719761"/>
                </a:cubicBezTo>
                <a:cubicBezTo>
                  <a:pt x="1450011" y="727184"/>
                  <a:pt x="1441524" y="732464"/>
                  <a:pt x="1435255" y="738969"/>
                </a:cubicBezTo>
                <a:cubicBezTo>
                  <a:pt x="1429214" y="739428"/>
                  <a:pt x="1422257" y="739199"/>
                  <a:pt x="1414076" y="738433"/>
                </a:cubicBezTo>
                <a:cubicBezTo>
                  <a:pt x="1366673" y="737056"/>
                  <a:pt x="1319193" y="731393"/>
                  <a:pt x="1271713" y="728485"/>
                </a:cubicBezTo>
                <a:cubicBezTo>
                  <a:pt x="1190821" y="719608"/>
                  <a:pt x="1110006" y="710884"/>
                  <a:pt x="1029037" y="702926"/>
                </a:cubicBezTo>
                <a:cubicBezTo>
                  <a:pt x="981405" y="694355"/>
                  <a:pt x="933313" y="688922"/>
                  <a:pt x="885145" y="684100"/>
                </a:cubicBezTo>
                <a:cubicBezTo>
                  <a:pt x="689109" y="660684"/>
                  <a:pt x="493225" y="633058"/>
                  <a:pt x="295813" y="623646"/>
                </a:cubicBezTo>
                <a:cubicBezTo>
                  <a:pt x="231665" y="618365"/>
                  <a:pt x="167288" y="621350"/>
                  <a:pt x="103141" y="618059"/>
                </a:cubicBezTo>
                <a:cubicBezTo>
                  <a:pt x="68735" y="613927"/>
                  <a:pt x="29436" y="618595"/>
                  <a:pt x="0" y="597780"/>
                </a:cubicBezTo>
                <a:cubicBezTo>
                  <a:pt x="5734" y="535871"/>
                  <a:pt x="31271" y="470595"/>
                  <a:pt x="68200" y="432716"/>
                </a:cubicBezTo>
                <a:cubicBezTo>
                  <a:pt x="94883" y="409222"/>
                  <a:pt x="127684" y="394529"/>
                  <a:pt x="160866" y="382745"/>
                </a:cubicBezTo>
                <a:cubicBezTo>
                  <a:pt x="189996" y="370730"/>
                  <a:pt x="226007" y="368205"/>
                  <a:pt x="249174" y="345324"/>
                </a:cubicBezTo>
                <a:cubicBezTo>
                  <a:pt x="258578" y="334993"/>
                  <a:pt x="255979" y="320606"/>
                  <a:pt x="256896" y="307827"/>
                </a:cubicBezTo>
                <a:cubicBezTo>
                  <a:pt x="258272" y="255330"/>
                  <a:pt x="284268" y="210334"/>
                  <a:pt x="321273" y="173601"/>
                </a:cubicBezTo>
                <a:cubicBezTo>
                  <a:pt x="360954" y="129829"/>
                  <a:pt x="418297" y="110162"/>
                  <a:pt x="475640" y="103504"/>
                </a:cubicBezTo>
                <a:cubicBezTo>
                  <a:pt x="527937" y="92791"/>
                  <a:pt x="574576" y="105035"/>
                  <a:pt x="618845" y="134344"/>
                </a:cubicBezTo>
                <a:cubicBezTo>
                  <a:pt x="639794" y="149726"/>
                  <a:pt x="668083" y="152021"/>
                  <a:pt x="676340" y="122100"/>
                </a:cubicBezTo>
                <a:cubicBezTo>
                  <a:pt x="698819" y="56442"/>
                  <a:pt x="744999" y="20628"/>
                  <a:pt x="812281" y="7695"/>
                </a:cubicBezTo>
                <a:cubicBezTo>
                  <a:pt x="891950" y="-8987"/>
                  <a:pt x="981787" y="-1182"/>
                  <a:pt x="1043335" y="57436"/>
                </a:cubicBezTo>
                <a:cubicBezTo>
                  <a:pt x="1041118" y="64018"/>
                  <a:pt x="1042570" y="71670"/>
                  <a:pt x="1047770" y="76797"/>
                </a:cubicBezTo>
                <a:cubicBezTo>
                  <a:pt x="1061608" y="90495"/>
                  <a:pt x="1081869" y="86592"/>
                  <a:pt x="1101519" y="82690"/>
                </a:cubicBezTo>
                <a:cubicBezTo>
                  <a:pt x="1111458" y="80700"/>
                  <a:pt x="1121245" y="78710"/>
                  <a:pt x="1129961" y="79016"/>
                </a:cubicBezTo>
                <a:cubicBezTo>
                  <a:pt x="1186692" y="78404"/>
                  <a:pt x="1247399" y="72665"/>
                  <a:pt x="1297938" y="103581"/>
                </a:cubicBezTo>
                <a:cubicBezTo>
                  <a:pt x="1329132" y="126615"/>
                  <a:pt x="1346641" y="158296"/>
                  <a:pt x="1367208" y="191508"/>
                </a:cubicBezTo>
                <a:cubicBezTo>
                  <a:pt x="1384105" y="220971"/>
                  <a:pt x="1403754" y="251121"/>
                  <a:pt x="1406583" y="285864"/>
                </a:cubicBezTo>
                <a:cubicBezTo>
                  <a:pt x="1408724" y="315173"/>
                  <a:pt x="1399549" y="345018"/>
                  <a:pt x="1389839" y="372796"/>
                </a:cubicBezTo>
                <a:cubicBezTo>
                  <a:pt x="1381047" y="397820"/>
                  <a:pt x="1356121" y="444883"/>
                  <a:pt x="1396949" y="453530"/>
                </a:cubicBezTo>
                <a:cubicBezTo>
                  <a:pt x="1444812" y="456897"/>
                  <a:pt x="1499708" y="472509"/>
                  <a:pt x="1519663" y="5154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8" name="Google Shape;1038;p26"/>
          <p:cNvSpPr/>
          <p:nvPr/>
        </p:nvSpPr>
        <p:spPr>
          <a:xfrm>
            <a:off x="7520185" y="3919302"/>
            <a:ext cx="1618254" cy="791948"/>
          </a:xfrm>
          <a:custGeom>
            <a:avLst/>
            <a:gdLst/>
            <a:ahLst/>
            <a:cxnLst/>
            <a:rect l="l" t="t" r="r" b="b"/>
            <a:pathLst>
              <a:path w="3236509" h="1583896" extrusionOk="0">
                <a:moveTo>
                  <a:pt x="3234216" y="1550990"/>
                </a:moveTo>
                <a:cubicBezTo>
                  <a:pt x="3234216" y="1557342"/>
                  <a:pt x="3234751" y="1563770"/>
                  <a:pt x="3234293" y="1569892"/>
                </a:cubicBezTo>
                <a:cubicBezTo>
                  <a:pt x="3233757" y="1574790"/>
                  <a:pt x="3234293" y="1579840"/>
                  <a:pt x="3236510" y="1583896"/>
                </a:cubicBezTo>
                <a:cubicBezTo>
                  <a:pt x="3175573" y="1568438"/>
                  <a:pt x="3104392" y="1576856"/>
                  <a:pt x="3046131" y="1583820"/>
                </a:cubicBezTo>
                <a:cubicBezTo>
                  <a:pt x="3043838" y="1582213"/>
                  <a:pt x="3041391" y="1581065"/>
                  <a:pt x="3038639" y="1580606"/>
                </a:cubicBezTo>
                <a:cubicBezTo>
                  <a:pt x="3019448" y="1555735"/>
                  <a:pt x="2995364" y="1537445"/>
                  <a:pt x="2968374" y="1524589"/>
                </a:cubicBezTo>
                <a:cubicBezTo>
                  <a:pt x="2973574" y="1520610"/>
                  <a:pt x="2976938" y="1514258"/>
                  <a:pt x="2975714" y="1507218"/>
                </a:cubicBezTo>
                <a:cubicBezTo>
                  <a:pt x="2973268" y="1489694"/>
                  <a:pt x="2972427" y="1471940"/>
                  <a:pt x="2969674" y="1454416"/>
                </a:cubicBezTo>
                <a:cubicBezTo>
                  <a:pt x="2958129" y="1387533"/>
                  <a:pt x="2945284" y="1320573"/>
                  <a:pt x="2932822" y="1253614"/>
                </a:cubicBezTo>
                <a:cubicBezTo>
                  <a:pt x="2909961" y="1148239"/>
                  <a:pt x="2881596" y="1043552"/>
                  <a:pt x="2844131" y="942310"/>
                </a:cubicBezTo>
                <a:cubicBezTo>
                  <a:pt x="2810490" y="854153"/>
                  <a:pt x="2760182" y="773495"/>
                  <a:pt x="2702380" y="699266"/>
                </a:cubicBezTo>
                <a:cubicBezTo>
                  <a:pt x="2664075" y="642255"/>
                  <a:pt x="2616366" y="592666"/>
                  <a:pt x="2566974" y="545297"/>
                </a:cubicBezTo>
                <a:cubicBezTo>
                  <a:pt x="2538914" y="517136"/>
                  <a:pt x="2512537" y="486985"/>
                  <a:pt x="2481648" y="461808"/>
                </a:cubicBezTo>
                <a:cubicBezTo>
                  <a:pt x="2450453" y="436708"/>
                  <a:pt x="2416889" y="414669"/>
                  <a:pt x="2383936" y="392017"/>
                </a:cubicBezTo>
                <a:cubicBezTo>
                  <a:pt x="2272002" y="313197"/>
                  <a:pt x="2142560" y="259629"/>
                  <a:pt x="2007002" y="239962"/>
                </a:cubicBezTo>
                <a:cubicBezTo>
                  <a:pt x="1867238" y="218765"/>
                  <a:pt x="1724875" y="231085"/>
                  <a:pt x="1585034" y="245625"/>
                </a:cubicBezTo>
                <a:cubicBezTo>
                  <a:pt x="1502613" y="260471"/>
                  <a:pt x="1421034" y="281668"/>
                  <a:pt x="1339912" y="302177"/>
                </a:cubicBezTo>
                <a:cubicBezTo>
                  <a:pt x="1259479" y="329267"/>
                  <a:pt x="1179352" y="357505"/>
                  <a:pt x="1100448" y="388803"/>
                </a:cubicBezTo>
                <a:cubicBezTo>
                  <a:pt x="999296" y="435331"/>
                  <a:pt x="903648" y="493949"/>
                  <a:pt x="813352" y="558995"/>
                </a:cubicBezTo>
                <a:cubicBezTo>
                  <a:pt x="766942" y="590218"/>
                  <a:pt x="721756" y="623429"/>
                  <a:pt x="683298" y="664294"/>
                </a:cubicBezTo>
                <a:cubicBezTo>
                  <a:pt x="602559" y="743650"/>
                  <a:pt x="535200" y="835021"/>
                  <a:pt x="478699" y="932974"/>
                </a:cubicBezTo>
                <a:cubicBezTo>
                  <a:pt x="447886" y="981031"/>
                  <a:pt x="413328" y="1027253"/>
                  <a:pt x="390085" y="1079672"/>
                </a:cubicBezTo>
                <a:cubicBezTo>
                  <a:pt x="362942" y="1147627"/>
                  <a:pt x="336412" y="1216116"/>
                  <a:pt x="311945" y="1285066"/>
                </a:cubicBezTo>
                <a:cubicBezTo>
                  <a:pt x="272570" y="1296544"/>
                  <a:pt x="235794" y="1319425"/>
                  <a:pt x="216144" y="1355163"/>
                </a:cubicBezTo>
                <a:cubicBezTo>
                  <a:pt x="202076" y="1345674"/>
                  <a:pt x="182656" y="1350265"/>
                  <a:pt x="166447" y="1350035"/>
                </a:cubicBezTo>
                <a:cubicBezTo>
                  <a:pt x="107422" y="1350954"/>
                  <a:pt x="45568" y="1374141"/>
                  <a:pt x="0" y="1413934"/>
                </a:cubicBezTo>
                <a:cubicBezTo>
                  <a:pt x="1223" y="1407812"/>
                  <a:pt x="2447" y="1401690"/>
                  <a:pt x="3823" y="1395568"/>
                </a:cubicBezTo>
                <a:cubicBezTo>
                  <a:pt x="9557" y="1368554"/>
                  <a:pt x="16668" y="1341771"/>
                  <a:pt x="24237" y="1315140"/>
                </a:cubicBezTo>
                <a:cubicBezTo>
                  <a:pt x="25154" y="1309783"/>
                  <a:pt x="27830" y="1301289"/>
                  <a:pt x="31195" y="1291188"/>
                </a:cubicBezTo>
                <a:cubicBezTo>
                  <a:pt x="31500" y="1291035"/>
                  <a:pt x="31806" y="1290805"/>
                  <a:pt x="32112" y="1290575"/>
                </a:cubicBezTo>
                <a:cubicBezTo>
                  <a:pt x="34100" y="1289122"/>
                  <a:pt x="35170" y="1286826"/>
                  <a:pt x="35323" y="1284453"/>
                </a:cubicBezTo>
                <a:cubicBezTo>
                  <a:pt x="36699" y="1282540"/>
                  <a:pt x="36776" y="1280015"/>
                  <a:pt x="35782" y="1277949"/>
                </a:cubicBezTo>
                <a:cubicBezTo>
                  <a:pt x="44498" y="1252466"/>
                  <a:pt x="54896" y="1221550"/>
                  <a:pt x="54896" y="1202342"/>
                </a:cubicBezTo>
                <a:cubicBezTo>
                  <a:pt x="87544" y="1105844"/>
                  <a:pt x="144657" y="1017381"/>
                  <a:pt x="194507" y="929147"/>
                </a:cubicBezTo>
                <a:cubicBezTo>
                  <a:pt x="248715" y="831501"/>
                  <a:pt x="311181" y="739135"/>
                  <a:pt x="376093" y="648377"/>
                </a:cubicBezTo>
                <a:cubicBezTo>
                  <a:pt x="455761" y="534737"/>
                  <a:pt x="549727" y="429209"/>
                  <a:pt x="661661" y="346562"/>
                </a:cubicBezTo>
                <a:cubicBezTo>
                  <a:pt x="769083" y="260088"/>
                  <a:pt x="895161" y="201776"/>
                  <a:pt x="1022844" y="151576"/>
                </a:cubicBezTo>
                <a:cubicBezTo>
                  <a:pt x="1182793" y="85228"/>
                  <a:pt x="1351152" y="54618"/>
                  <a:pt x="1521957" y="24773"/>
                </a:cubicBezTo>
                <a:cubicBezTo>
                  <a:pt x="1687640" y="-7520"/>
                  <a:pt x="1857222" y="-5148"/>
                  <a:pt x="2024357" y="14213"/>
                </a:cubicBezTo>
                <a:cubicBezTo>
                  <a:pt x="2111519" y="21942"/>
                  <a:pt x="2196463" y="43369"/>
                  <a:pt x="2280642" y="66250"/>
                </a:cubicBezTo>
                <a:cubicBezTo>
                  <a:pt x="2357176" y="87218"/>
                  <a:pt x="2434550" y="107956"/>
                  <a:pt x="2505503" y="144306"/>
                </a:cubicBezTo>
                <a:cubicBezTo>
                  <a:pt x="2588382" y="185553"/>
                  <a:pt x="2665833" y="236901"/>
                  <a:pt x="2739767" y="292382"/>
                </a:cubicBezTo>
                <a:cubicBezTo>
                  <a:pt x="2790076" y="330262"/>
                  <a:pt x="2830369" y="379161"/>
                  <a:pt x="2868827" y="428673"/>
                </a:cubicBezTo>
                <a:cubicBezTo>
                  <a:pt x="2936874" y="510249"/>
                  <a:pt x="2983284" y="605599"/>
                  <a:pt x="3029234" y="700643"/>
                </a:cubicBezTo>
                <a:cubicBezTo>
                  <a:pt x="3081072" y="801044"/>
                  <a:pt x="3115708" y="910322"/>
                  <a:pt x="3143614" y="1019676"/>
                </a:cubicBezTo>
                <a:cubicBezTo>
                  <a:pt x="3191477" y="1189868"/>
                  <a:pt x="3222212" y="1364805"/>
                  <a:pt x="3230011" y="1541425"/>
                </a:cubicBezTo>
                <a:cubicBezTo>
                  <a:pt x="3230776" y="1545328"/>
                  <a:pt x="3232228" y="1548542"/>
                  <a:pt x="3234216" y="15509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9" name="Google Shape;1039;p26"/>
          <p:cNvSpPr/>
          <p:nvPr/>
        </p:nvSpPr>
        <p:spPr>
          <a:xfrm>
            <a:off x="7689575" y="4052514"/>
            <a:ext cx="1299963" cy="625907"/>
          </a:xfrm>
          <a:custGeom>
            <a:avLst/>
            <a:gdLst/>
            <a:ahLst/>
            <a:cxnLst/>
            <a:rect l="l" t="t" r="r" b="b"/>
            <a:pathLst>
              <a:path w="2599926" h="1251813" extrusionOk="0">
                <a:moveTo>
                  <a:pt x="2594728" y="1202455"/>
                </a:moveTo>
                <a:cubicBezTo>
                  <a:pt x="2598016" y="1215847"/>
                  <a:pt x="2595569" y="1233065"/>
                  <a:pt x="2599927" y="1246533"/>
                </a:cubicBezTo>
                <a:cubicBezTo>
                  <a:pt x="2537920" y="1227096"/>
                  <a:pt x="2466051" y="1231917"/>
                  <a:pt x="2404426" y="1251814"/>
                </a:cubicBezTo>
                <a:cubicBezTo>
                  <a:pt x="2394334" y="1213168"/>
                  <a:pt x="2386535" y="1173758"/>
                  <a:pt x="2375525" y="1135266"/>
                </a:cubicBezTo>
                <a:cubicBezTo>
                  <a:pt x="2348460" y="1028743"/>
                  <a:pt x="2320400" y="922373"/>
                  <a:pt x="2281330" y="819447"/>
                </a:cubicBezTo>
                <a:cubicBezTo>
                  <a:pt x="2241955" y="713536"/>
                  <a:pt x="2193022" y="608008"/>
                  <a:pt x="2113889" y="525667"/>
                </a:cubicBezTo>
                <a:cubicBezTo>
                  <a:pt x="2068397" y="476461"/>
                  <a:pt x="2014571" y="436438"/>
                  <a:pt x="1958910" y="399553"/>
                </a:cubicBezTo>
                <a:cubicBezTo>
                  <a:pt x="1922363" y="374989"/>
                  <a:pt x="1884899" y="351649"/>
                  <a:pt x="1844224" y="334354"/>
                </a:cubicBezTo>
                <a:cubicBezTo>
                  <a:pt x="1761880" y="299841"/>
                  <a:pt x="1677165" y="269690"/>
                  <a:pt x="1589392" y="252472"/>
                </a:cubicBezTo>
                <a:cubicBezTo>
                  <a:pt x="1500473" y="231428"/>
                  <a:pt x="1408265" y="221632"/>
                  <a:pt x="1318199" y="242065"/>
                </a:cubicBezTo>
                <a:cubicBezTo>
                  <a:pt x="1250611" y="255304"/>
                  <a:pt x="1182564" y="266782"/>
                  <a:pt x="1118187" y="292036"/>
                </a:cubicBezTo>
                <a:cubicBezTo>
                  <a:pt x="1052128" y="312009"/>
                  <a:pt x="988362" y="337491"/>
                  <a:pt x="926585" y="368178"/>
                </a:cubicBezTo>
                <a:cubicBezTo>
                  <a:pt x="882698" y="387003"/>
                  <a:pt x="842023" y="411874"/>
                  <a:pt x="801577" y="436974"/>
                </a:cubicBezTo>
                <a:cubicBezTo>
                  <a:pt x="742705" y="470186"/>
                  <a:pt x="688803" y="510515"/>
                  <a:pt x="636812" y="553445"/>
                </a:cubicBezTo>
                <a:cubicBezTo>
                  <a:pt x="600495" y="579540"/>
                  <a:pt x="563490" y="604947"/>
                  <a:pt x="531836" y="636858"/>
                </a:cubicBezTo>
                <a:cubicBezTo>
                  <a:pt x="467689" y="700374"/>
                  <a:pt x="407823" y="768175"/>
                  <a:pt x="354685" y="841103"/>
                </a:cubicBezTo>
                <a:cubicBezTo>
                  <a:pt x="308046" y="911506"/>
                  <a:pt x="265842" y="985736"/>
                  <a:pt x="231818" y="1063103"/>
                </a:cubicBezTo>
                <a:cubicBezTo>
                  <a:pt x="207275" y="1070602"/>
                  <a:pt x="184338" y="1082999"/>
                  <a:pt x="165453" y="1099835"/>
                </a:cubicBezTo>
                <a:cubicBezTo>
                  <a:pt x="139382" y="1057822"/>
                  <a:pt x="97942" y="1020861"/>
                  <a:pt x="48933" y="1011984"/>
                </a:cubicBezTo>
                <a:lnTo>
                  <a:pt x="48933" y="1011984"/>
                </a:lnTo>
                <a:cubicBezTo>
                  <a:pt x="38611" y="1003796"/>
                  <a:pt x="17891" y="1006780"/>
                  <a:pt x="0" y="1011831"/>
                </a:cubicBezTo>
                <a:cubicBezTo>
                  <a:pt x="2982" y="1005785"/>
                  <a:pt x="5964" y="999816"/>
                  <a:pt x="9328" y="994307"/>
                </a:cubicBezTo>
                <a:cubicBezTo>
                  <a:pt x="38305" y="935994"/>
                  <a:pt x="58796" y="873933"/>
                  <a:pt x="87008" y="815314"/>
                </a:cubicBezTo>
                <a:cubicBezTo>
                  <a:pt x="112545" y="764961"/>
                  <a:pt x="145957" y="723178"/>
                  <a:pt x="176693" y="674661"/>
                </a:cubicBezTo>
                <a:cubicBezTo>
                  <a:pt x="233730" y="577474"/>
                  <a:pt x="303688" y="488322"/>
                  <a:pt x="384962" y="410190"/>
                </a:cubicBezTo>
                <a:cubicBezTo>
                  <a:pt x="437335" y="358536"/>
                  <a:pt x="501177" y="321039"/>
                  <a:pt x="560584" y="278261"/>
                </a:cubicBezTo>
                <a:cubicBezTo>
                  <a:pt x="655544" y="217347"/>
                  <a:pt x="753792" y="159647"/>
                  <a:pt x="861596" y="124752"/>
                </a:cubicBezTo>
                <a:cubicBezTo>
                  <a:pt x="939583" y="96514"/>
                  <a:pt x="1016651" y="66286"/>
                  <a:pt x="1098690" y="50599"/>
                </a:cubicBezTo>
                <a:cubicBezTo>
                  <a:pt x="1168801" y="34222"/>
                  <a:pt x="1238224" y="13867"/>
                  <a:pt x="1310629" y="10653"/>
                </a:cubicBezTo>
                <a:cubicBezTo>
                  <a:pt x="1494968" y="-7560"/>
                  <a:pt x="1688405" y="-10162"/>
                  <a:pt x="1860968" y="66746"/>
                </a:cubicBezTo>
                <a:cubicBezTo>
                  <a:pt x="1920987" y="89244"/>
                  <a:pt x="1975425" y="123910"/>
                  <a:pt x="2028563" y="159724"/>
                </a:cubicBezTo>
                <a:cubicBezTo>
                  <a:pt x="2062280" y="183293"/>
                  <a:pt x="2097527" y="205945"/>
                  <a:pt x="2128874" y="232805"/>
                </a:cubicBezTo>
                <a:cubicBezTo>
                  <a:pt x="2154488" y="255686"/>
                  <a:pt x="2177348" y="281246"/>
                  <a:pt x="2201662" y="305504"/>
                </a:cubicBezTo>
                <a:cubicBezTo>
                  <a:pt x="2248301" y="350424"/>
                  <a:pt x="2293257" y="396033"/>
                  <a:pt x="2329957" y="450366"/>
                </a:cubicBezTo>
                <a:cubicBezTo>
                  <a:pt x="2372391" y="505541"/>
                  <a:pt x="2411690" y="563088"/>
                  <a:pt x="2442502" y="625762"/>
                </a:cubicBezTo>
                <a:cubicBezTo>
                  <a:pt x="2507490" y="767410"/>
                  <a:pt x="2543425" y="919389"/>
                  <a:pt x="2571791" y="1072515"/>
                </a:cubicBezTo>
                <a:cubicBezTo>
                  <a:pt x="2578290" y="1116976"/>
                  <a:pt x="2589223" y="1156999"/>
                  <a:pt x="2594728" y="12024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0" name="Google Shape;1040;p26"/>
          <p:cNvSpPr/>
          <p:nvPr/>
        </p:nvSpPr>
        <p:spPr>
          <a:xfrm>
            <a:off x="7821502" y="4186766"/>
            <a:ext cx="1052586" cy="552645"/>
          </a:xfrm>
          <a:custGeom>
            <a:avLst/>
            <a:gdLst/>
            <a:ahLst/>
            <a:cxnLst/>
            <a:rect l="l" t="t" r="r" b="b"/>
            <a:pathLst>
              <a:path w="2105172" h="1105290" extrusionOk="0">
                <a:moveTo>
                  <a:pt x="2091257" y="939920"/>
                </a:moveTo>
                <a:cubicBezTo>
                  <a:pt x="2095845" y="958898"/>
                  <a:pt x="2099821" y="978106"/>
                  <a:pt x="2105173" y="996931"/>
                </a:cubicBezTo>
                <a:cubicBezTo>
                  <a:pt x="2061439" y="1018129"/>
                  <a:pt x="2032080" y="1060830"/>
                  <a:pt x="2014647" y="1105291"/>
                </a:cubicBezTo>
                <a:cubicBezTo>
                  <a:pt x="1974431" y="1078201"/>
                  <a:pt x="1936967" y="1065268"/>
                  <a:pt x="1896521" y="1063049"/>
                </a:cubicBezTo>
                <a:cubicBezTo>
                  <a:pt x="1898126" y="1055932"/>
                  <a:pt x="1896292" y="1048280"/>
                  <a:pt x="1895680" y="1041086"/>
                </a:cubicBezTo>
                <a:cubicBezTo>
                  <a:pt x="1894457" y="1034429"/>
                  <a:pt x="1893921" y="1026546"/>
                  <a:pt x="1890557" y="1020654"/>
                </a:cubicBezTo>
                <a:cubicBezTo>
                  <a:pt x="1891016" y="1017593"/>
                  <a:pt x="1890634" y="1014226"/>
                  <a:pt x="1889334" y="1010706"/>
                </a:cubicBezTo>
                <a:cubicBezTo>
                  <a:pt x="1840554" y="898979"/>
                  <a:pt x="1787111" y="787788"/>
                  <a:pt x="1716235" y="688306"/>
                </a:cubicBezTo>
                <a:cubicBezTo>
                  <a:pt x="1608965" y="552473"/>
                  <a:pt x="1469278" y="437303"/>
                  <a:pt x="1302984" y="383736"/>
                </a:cubicBezTo>
                <a:cubicBezTo>
                  <a:pt x="1172395" y="334759"/>
                  <a:pt x="1027126" y="334759"/>
                  <a:pt x="891720" y="362232"/>
                </a:cubicBezTo>
                <a:cubicBezTo>
                  <a:pt x="823368" y="377231"/>
                  <a:pt x="761437" y="410672"/>
                  <a:pt x="700883" y="444496"/>
                </a:cubicBezTo>
                <a:cubicBezTo>
                  <a:pt x="639182" y="475413"/>
                  <a:pt x="582833" y="515282"/>
                  <a:pt x="528931" y="558289"/>
                </a:cubicBezTo>
                <a:cubicBezTo>
                  <a:pt x="487262" y="590124"/>
                  <a:pt x="448192" y="625402"/>
                  <a:pt x="414245" y="665424"/>
                </a:cubicBezTo>
                <a:cubicBezTo>
                  <a:pt x="404764" y="675449"/>
                  <a:pt x="300171" y="796971"/>
                  <a:pt x="272723" y="854977"/>
                </a:cubicBezTo>
                <a:cubicBezTo>
                  <a:pt x="258425" y="872654"/>
                  <a:pt x="244892" y="890867"/>
                  <a:pt x="232201" y="909616"/>
                </a:cubicBezTo>
                <a:cubicBezTo>
                  <a:pt x="227307" y="917269"/>
                  <a:pt x="217903" y="926681"/>
                  <a:pt x="224631" y="936247"/>
                </a:cubicBezTo>
                <a:cubicBezTo>
                  <a:pt x="224325" y="937012"/>
                  <a:pt x="223943" y="937777"/>
                  <a:pt x="223561" y="938543"/>
                </a:cubicBezTo>
                <a:cubicBezTo>
                  <a:pt x="200241" y="871889"/>
                  <a:pt x="140834" y="819316"/>
                  <a:pt x="75922" y="794293"/>
                </a:cubicBezTo>
                <a:cubicBezTo>
                  <a:pt x="51685" y="786564"/>
                  <a:pt x="25537" y="784651"/>
                  <a:pt x="0" y="787941"/>
                </a:cubicBezTo>
                <a:cubicBezTo>
                  <a:pt x="16515" y="761846"/>
                  <a:pt x="32647" y="730088"/>
                  <a:pt x="38993" y="722053"/>
                </a:cubicBezTo>
                <a:cubicBezTo>
                  <a:pt x="62236" y="685551"/>
                  <a:pt x="82344" y="647058"/>
                  <a:pt x="106658" y="611168"/>
                </a:cubicBezTo>
                <a:cubicBezTo>
                  <a:pt x="151844" y="547882"/>
                  <a:pt x="201923" y="489876"/>
                  <a:pt x="256285" y="433324"/>
                </a:cubicBezTo>
                <a:cubicBezTo>
                  <a:pt x="310187" y="371338"/>
                  <a:pt x="380222" y="328714"/>
                  <a:pt x="443222" y="277136"/>
                </a:cubicBezTo>
                <a:cubicBezTo>
                  <a:pt x="527937" y="212778"/>
                  <a:pt x="620985" y="158828"/>
                  <a:pt x="718163" y="115668"/>
                </a:cubicBezTo>
                <a:cubicBezTo>
                  <a:pt x="754938" y="97685"/>
                  <a:pt x="793091" y="82839"/>
                  <a:pt x="832237" y="70901"/>
                </a:cubicBezTo>
                <a:cubicBezTo>
                  <a:pt x="876276" y="56744"/>
                  <a:pt x="919321" y="38837"/>
                  <a:pt x="964890" y="29730"/>
                </a:cubicBezTo>
                <a:cubicBezTo>
                  <a:pt x="1030949" y="17716"/>
                  <a:pt x="1097314" y="-1033"/>
                  <a:pt x="1165208" y="268"/>
                </a:cubicBezTo>
                <a:cubicBezTo>
                  <a:pt x="1199155" y="-1186"/>
                  <a:pt x="1232796" y="3406"/>
                  <a:pt x="1265902" y="10829"/>
                </a:cubicBezTo>
                <a:cubicBezTo>
                  <a:pt x="1332496" y="22843"/>
                  <a:pt x="1397714" y="37612"/>
                  <a:pt x="1462320" y="60570"/>
                </a:cubicBezTo>
                <a:cubicBezTo>
                  <a:pt x="1520810" y="82227"/>
                  <a:pt x="1580447" y="102735"/>
                  <a:pt x="1633508" y="136100"/>
                </a:cubicBezTo>
                <a:cubicBezTo>
                  <a:pt x="1695133" y="175434"/>
                  <a:pt x="1757751" y="216528"/>
                  <a:pt x="1810048" y="270172"/>
                </a:cubicBezTo>
                <a:cubicBezTo>
                  <a:pt x="1880847" y="339427"/>
                  <a:pt x="1929168" y="428503"/>
                  <a:pt x="1964950" y="520103"/>
                </a:cubicBezTo>
                <a:cubicBezTo>
                  <a:pt x="2002796" y="615683"/>
                  <a:pt x="2035673" y="714094"/>
                  <a:pt x="2058916" y="814495"/>
                </a:cubicBezTo>
                <a:cubicBezTo>
                  <a:pt x="2068550" y="856508"/>
                  <a:pt x="2082006" y="897678"/>
                  <a:pt x="2091257" y="9399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óng 15">
            <a:extLst>
              <a:ext uri="{FF2B5EF4-FFF2-40B4-BE49-F238E27FC236}">
                <a16:creationId xmlns:a16="http://schemas.microsoft.com/office/drawing/2014/main" id="{E40882F8-9ED0-9502-D1F1-F00D17BE2442}"/>
              </a:ext>
            </a:extLst>
          </p:cNvPr>
          <p:cNvSpPr/>
          <p:nvPr/>
        </p:nvSpPr>
        <p:spPr>
          <a:xfrm>
            <a:off x="0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4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FC7E58D1-F7AD-90DB-C3B3-FFF46372E72A}"/>
              </a:ext>
            </a:extLst>
          </p:cNvPr>
          <p:cNvSpPr txBox="1"/>
          <p:nvPr/>
        </p:nvSpPr>
        <p:spPr>
          <a:xfrm>
            <a:off x="2289677" y="218920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31338E09-86BC-0A46-B4C4-954CE6C9386D}"/>
              </a:ext>
            </a:extLst>
          </p:cNvPr>
          <p:cNvSpPr txBox="1"/>
          <p:nvPr/>
        </p:nvSpPr>
        <p:spPr>
          <a:xfrm>
            <a:off x="89242" y="1366594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a)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03CDB62-F0B7-792E-8892-2D40ACFF5CFD}"/>
              </a:ext>
            </a:extLst>
          </p:cNvPr>
          <p:cNvSpPr txBox="1"/>
          <p:nvPr/>
        </p:nvSpPr>
        <p:spPr>
          <a:xfrm>
            <a:off x="4643690" y="1278341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39C1E06-F1AC-5AA8-4158-0D9E8B263986}"/>
                  </a:ext>
                </a:extLst>
              </p:cNvPr>
              <p:cNvSpPr txBox="1"/>
              <p:nvPr/>
            </p:nvSpPr>
            <p:spPr>
              <a:xfrm>
                <a:off x="420351" y="1201676"/>
                <a:ext cx="3415550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−1,8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39C1E06-F1AC-5AA8-4158-0D9E8B263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51" y="1201676"/>
                <a:ext cx="3415550" cy="6915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DAC3F7A-BBFC-6C7C-EC1B-CD1102ED7147}"/>
                  </a:ext>
                </a:extLst>
              </p:cNvPr>
              <p:cNvSpPr txBox="1"/>
              <p:nvPr/>
            </p:nvSpPr>
            <p:spPr>
              <a:xfrm>
                <a:off x="154857" y="2058130"/>
                <a:ext cx="2617839" cy="697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+1,8−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DAC3F7A-BBFC-6C7C-EC1B-CD1102ED7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57" y="2058130"/>
                <a:ext cx="2617839" cy="6971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15B88304-0ACA-B667-5AF1-E98C66AD9AE9}"/>
                  </a:ext>
                </a:extLst>
              </p:cNvPr>
              <p:cNvSpPr txBox="1"/>
              <p:nvPr/>
            </p:nvSpPr>
            <p:spPr>
              <a:xfrm>
                <a:off x="154857" y="2928318"/>
                <a:ext cx="3088870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+(1,8−0,8)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15B88304-0ACA-B667-5AF1-E98C66AD9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57" y="2928318"/>
                <a:ext cx="3088870" cy="7838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6A562B1B-F4FA-4659-11C5-7304A619DC16}"/>
                  </a:ext>
                </a:extLst>
              </p:cNvPr>
              <p:cNvSpPr txBox="1"/>
              <p:nvPr/>
            </p:nvSpPr>
            <p:spPr>
              <a:xfrm>
                <a:off x="154462" y="3852459"/>
                <a:ext cx="179232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=−1+1=0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6A562B1B-F4FA-4659-11C5-7304A619D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62" y="3852459"/>
                <a:ext cx="1792325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A36DC93B-2AB6-A2ED-5E80-8E1B00C9322A}"/>
                  </a:ext>
                </a:extLst>
              </p:cNvPr>
              <p:cNvSpPr txBox="1"/>
              <p:nvPr/>
            </p:nvSpPr>
            <p:spPr>
              <a:xfrm>
                <a:off x="5055982" y="1132628"/>
                <a:ext cx="3700885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−1,23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−0,77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A36DC93B-2AB6-A2ED-5E80-8E1B00C93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982" y="1132628"/>
                <a:ext cx="3700885" cy="6915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444B13B-9F4D-5132-B5D0-29EF85CA1FB4}"/>
                  </a:ext>
                </a:extLst>
              </p:cNvPr>
              <p:cNvSpPr txBox="1"/>
              <p:nvPr/>
            </p:nvSpPr>
            <p:spPr>
              <a:xfrm>
                <a:off x="4771104" y="2071980"/>
                <a:ext cx="2843921" cy="669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−1,23+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−0,77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444B13B-9F4D-5132-B5D0-29EF85CA1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104" y="2071980"/>
                <a:ext cx="2843921" cy="6694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C137DE-D5B7-8770-E616-A81D9839F938}"/>
                  </a:ext>
                </a:extLst>
              </p:cNvPr>
              <p:cNvSpPr txBox="1"/>
              <p:nvPr/>
            </p:nvSpPr>
            <p:spPr>
              <a:xfrm>
                <a:off x="4771104" y="2924897"/>
                <a:ext cx="3353118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−(1,23+0,77)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C137DE-D5B7-8770-E616-A81D9839F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104" y="2924897"/>
                <a:ext cx="3353118" cy="7838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D04133F-3135-47C7-53B5-4879A44B3575}"/>
                  </a:ext>
                </a:extLst>
              </p:cNvPr>
              <p:cNvSpPr txBox="1"/>
              <p:nvPr/>
            </p:nvSpPr>
            <p:spPr>
              <a:xfrm>
                <a:off x="4643690" y="3890493"/>
                <a:ext cx="203685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=−1−2=−3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D04133F-3135-47C7-53B5-4879A44B3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690" y="3890493"/>
                <a:ext cx="2036851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/>
      <p:bldP spid="23" grpId="0"/>
      <p:bldP spid="5" grpId="0"/>
      <p:bldP spid="26" grpId="0"/>
      <p:bldP spid="27" grpId="0"/>
      <p:bldP spid="28" grpId="0"/>
      <p:bldP spid="32" grpId="0"/>
      <p:bldP spid="33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28"/>
          <p:cNvSpPr/>
          <p:nvPr/>
        </p:nvSpPr>
        <p:spPr>
          <a:xfrm>
            <a:off x="1874003" y="1144196"/>
            <a:ext cx="5393465" cy="2853769"/>
          </a:xfrm>
          <a:custGeom>
            <a:avLst/>
            <a:gdLst/>
            <a:ahLst/>
            <a:cxnLst/>
            <a:rect l="l" t="t" r="r" b="b"/>
            <a:pathLst>
              <a:path w="7288466" h="3856444" extrusionOk="0">
                <a:moveTo>
                  <a:pt x="7164005" y="3856444"/>
                </a:moveTo>
                <a:lnTo>
                  <a:pt x="124460" y="3856444"/>
                </a:lnTo>
                <a:cubicBezTo>
                  <a:pt x="55880" y="3856444"/>
                  <a:pt x="0" y="3800564"/>
                  <a:pt x="0" y="373198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7164006" y="0"/>
                </a:lnTo>
                <a:cubicBezTo>
                  <a:pt x="7232586" y="0"/>
                  <a:pt x="7288466" y="55880"/>
                  <a:pt x="7288466" y="124460"/>
                </a:cubicBezTo>
                <a:lnTo>
                  <a:pt x="7288466" y="3731984"/>
                </a:lnTo>
                <a:cubicBezTo>
                  <a:pt x="7288466" y="3800564"/>
                  <a:pt x="7232586" y="3856444"/>
                  <a:pt x="7164006" y="385644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28"/>
          <p:cNvSpPr/>
          <p:nvPr/>
        </p:nvSpPr>
        <p:spPr>
          <a:xfrm>
            <a:off x="6678826" y="552902"/>
            <a:ext cx="1236588" cy="1183073"/>
          </a:xfrm>
          <a:custGeom>
            <a:avLst/>
            <a:gdLst/>
            <a:ahLst/>
            <a:cxnLst/>
            <a:rect l="l" t="t" r="r" b="b"/>
            <a:pathLst>
              <a:path w="2473176" h="2366145" extrusionOk="0">
                <a:moveTo>
                  <a:pt x="2465389" y="1335835"/>
                </a:moveTo>
                <a:cubicBezTo>
                  <a:pt x="2456782" y="1287985"/>
                  <a:pt x="2440805" y="1242016"/>
                  <a:pt x="2426114" y="1195849"/>
                </a:cubicBezTo>
                <a:cubicBezTo>
                  <a:pt x="2410138" y="1145822"/>
                  <a:pt x="2398860" y="1094559"/>
                  <a:pt x="2387434" y="1043344"/>
                </a:cubicBezTo>
                <a:cubicBezTo>
                  <a:pt x="2370369" y="971842"/>
                  <a:pt x="2355480" y="899548"/>
                  <a:pt x="2355926" y="825671"/>
                </a:cubicBezTo>
                <a:cubicBezTo>
                  <a:pt x="2351771" y="656837"/>
                  <a:pt x="2346725" y="528529"/>
                  <a:pt x="2234789" y="391958"/>
                </a:cubicBezTo>
                <a:cubicBezTo>
                  <a:pt x="2197543" y="339803"/>
                  <a:pt x="2152779" y="296358"/>
                  <a:pt x="2102721" y="256623"/>
                </a:cubicBezTo>
                <a:cubicBezTo>
                  <a:pt x="2033225" y="200362"/>
                  <a:pt x="1955171" y="154591"/>
                  <a:pt x="1869896" y="126980"/>
                </a:cubicBezTo>
                <a:cubicBezTo>
                  <a:pt x="1810985" y="106840"/>
                  <a:pt x="1748760" y="101150"/>
                  <a:pt x="1687573" y="91995"/>
                </a:cubicBezTo>
                <a:cubicBezTo>
                  <a:pt x="1595522" y="74825"/>
                  <a:pt x="1502233" y="64483"/>
                  <a:pt x="1410627" y="45235"/>
                </a:cubicBezTo>
                <a:cubicBezTo>
                  <a:pt x="1359976" y="38208"/>
                  <a:pt x="1311947" y="20295"/>
                  <a:pt x="1262335" y="8568"/>
                </a:cubicBezTo>
                <a:cubicBezTo>
                  <a:pt x="1224347" y="1937"/>
                  <a:pt x="1184331" y="-4693"/>
                  <a:pt x="1146293" y="4560"/>
                </a:cubicBezTo>
                <a:cubicBezTo>
                  <a:pt x="1119880" y="6638"/>
                  <a:pt x="1092625" y="4461"/>
                  <a:pt x="1066014" y="8222"/>
                </a:cubicBezTo>
                <a:cubicBezTo>
                  <a:pt x="966740" y="15793"/>
                  <a:pt x="868555" y="36575"/>
                  <a:pt x="778086" y="79130"/>
                </a:cubicBezTo>
                <a:cubicBezTo>
                  <a:pt x="700527" y="112976"/>
                  <a:pt x="633603" y="170574"/>
                  <a:pt x="586266" y="240542"/>
                </a:cubicBezTo>
                <a:cubicBezTo>
                  <a:pt x="535071" y="314716"/>
                  <a:pt x="533884" y="408930"/>
                  <a:pt x="540117" y="495623"/>
                </a:cubicBezTo>
                <a:cubicBezTo>
                  <a:pt x="545953" y="571084"/>
                  <a:pt x="520133" y="639667"/>
                  <a:pt x="470472" y="696077"/>
                </a:cubicBezTo>
                <a:cubicBezTo>
                  <a:pt x="410275" y="769063"/>
                  <a:pt x="330589" y="821713"/>
                  <a:pt x="259065" y="882526"/>
                </a:cubicBezTo>
                <a:cubicBezTo>
                  <a:pt x="199659" y="932998"/>
                  <a:pt x="144655" y="989953"/>
                  <a:pt x="102067" y="1055517"/>
                </a:cubicBezTo>
                <a:cubicBezTo>
                  <a:pt x="72043" y="1099705"/>
                  <a:pt x="50773" y="1148841"/>
                  <a:pt x="32719" y="1198917"/>
                </a:cubicBezTo>
                <a:cubicBezTo>
                  <a:pt x="18820" y="1236573"/>
                  <a:pt x="8185" y="1275516"/>
                  <a:pt x="3634" y="1315448"/>
                </a:cubicBezTo>
                <a:cubicBezTo>
                  <a:pt x="-1708" y="1399568"/>
                  <a:pt x="-4082" y="1486212"/>
                  <a:pt x="17831" y="1568254"/>
                </a:cubicBezTo>
                <a:cubicBezTo>
                  <a:pt x="34154" y="1625554"/>
                  <a:pt x="59429" y="1679836"/>
                  <a:pt x="86882" y="1732535"/>
                </a:cubicBezTo>
                <a:cubicBezTo>
                  <a:pt x="120369" y="1804136"/>
                  <a:pt x="167458" y="1868068"/>
                  <a:pt x="224489" y="1922696"/>
                </a:cubicBezTo>
                <a:cubicBezTo>
                  <a:pt x="257284" y="1955305"/>
                  <a:pt x="290969" y="1987172"/>
                  <a:pt x="327868" y="2015080"/>
                </a:cubicBezTo>
                <a:cubicBezTo>
                  <a:pt x="365708" y="2042394"/>
                  <a:pt x="406713" y="2064859"/>
                  <a:pt x="447966" y="2086532"/>
                </a:cubicBezTo>
                <a:cubicBezTo>
                  <a:pt x="517512" y="2124040"/>
                  <a:pt x="593785" y="2146753"/>
                  <a:pt x="671344" y="2160558"/>
                </a:cubicBezTo>
                <a:cubicBezTo>
                  <a:pt x="742868" y="2173077"/>
                  <a:pt x="814640" y="2185200"/>
                  <a:pt x="886955" y="2191880"/>
                </a:cubicBezTo>
                <a:cubicBezTo>
                  <a:pt x="975001" y="2198956"/>
                  <a:pt x="1063640" y="2198709"/>
                  <a:pt x="1151289" y="2210535"/>
                </a:cubicBezTo>
                <a:cubicBezTo>
                  <a:pt x="1219994" y="2219888"/>
                  <a:pt x="1289886" y="2230229"/>
                  <a:pt x="1354189" y="2258434"/>
                </a:cubicBezTo>
                <a:cubicBezTo>
                  <a:pt x="1492341" y="2321970"/>
                  <a:pt x="1558869" y="2364079"/>
                  <a:pt x="1719527" y="2365861"/>
                </a:cubicBezTo>
                <a:cubicBezTo>
                  <a:pt x="1798273" y="2368533"/>
                  <a:pt x="1876178" y="2352005"/>
                  <a:pt x="1952105" y="2332757"/>
                </a:cubicBezTo>
                <a:cubicBezTo>
                  <a:pt x="2063645" y="2303315"/>
                  <a:pt x="2155400" y="2250666"/>
                  <a:pt x="2230090" y="2161795"/>
                </a:cubicBezTo>
                <a:cubicBezTo>
                  <a:pt x="2251459" y="2137796"/>
                  <a:pt x="2267930" y="2109987"/>
                  <a:pt x="2284995" y="2082920"/>
                </a:cubicBezTo>
                <a:cubicBezTo>
                  <a:pt x="2318680" y="2027995"/>
                  <a:pt x="2353898" y="1973564"/>
                  <a:pt x="2382092" y="1915571"/>
                </a:cubicBezTo>
                <a:cubicBezTo>
                  <a:pt x="2398415" y="1880488"/>
                  <a:pt x="2406923" y="1842634"/>
                  <a:pt x="2417804" y="1805670"/>
                </a:cubicBezTo>
                <a:cubicBezTo>
                  <a:pt x="2432545" y="1755594"/>
                  <a:pt x="2450995" y="1706408"/>
                  <a:pt x="2460343" y="1654897"/>
                </a:cubicBezTo>
                <a:cubicBezTo>
                  <a:pt x="2469247" y="1604623"/>
                  <a:pt x="2471077" y="1553508"/>
                  <a:pt x="2472214" y="1502591"/>
                </a:cubicBezTo>
                <a:cubicBezTo>
                  <a:pt x="2473204" y="1447022"/>
                  <a:pt x="2475578" y="1390810"/>
                  <a:pt x="2465389" y="13358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8" name="Google Shape;1098;p28"/>
          <p:cNvGrpSpPr/>
          <p:nvPr/>
        </p:nvGrpSpPr>
        <p:grpSpPr>
          <a:xfrm>
            <a:off x="6678826" y="552902"/>
            <a:ext cx="1236588" cy="1183073"/>
            <a:chOff x="13357652" y="1105805"/>
            <a:chExt cx="2473176" cy="2366145"/>
          </a:xfrm>
        </p:grpSpPr>
        <p:sp>
          <p:nvSpPr>
            <p:cNvPr id="1099" name="Google Shape;1099;p28"/>
            <p:cNvSpPr/>
            <p:nvPr/>
          </p:nvSpPr>
          <p:spPr>
            <a:xfrm>
              <a:off x="13357652" y="1105805"/>
              <a:ext cx="2473176" cy="2366145"/>
            </a:xfrm>
            <a:custGeom>
              <a:avLst/>
              <a:gdLst/>
              <a:ahLst/>
              <a:cxnLst/>
              <a:rect l="l" t="t" r="r" b="b"/>
              <a:pathLst>
                <a:path w="2473176" h="2366145" extrusionOk="0">
                  <a:moveTo>
                    <a:pt x="2465389" y="1335835"/>
                  </a:moveTo>
                  <a:cubicBezTo>
                    <a:pt x="2456782" y="1287985"/>
                    <a:pt x="2440805" y="1242016"/>
                    <a:pt x="2426114" y="1195849"/>
                  </a:cubicBezTo>
                  <a:cubicBezTo>
                    <a:pt x="2410138" y="1145822"/>
                    <a:pt x="2398860" y="1094559"/>
                    <a:pt x="2387434" y="1043344"/>
                  </a:cubicBezTo>
                  <a:cubicBezTo>
                    <a:pt x="2370369" y="971842"/>
                    <a:pt x="2355480" y="899548"/>
                    <a:pt x="2355926" y="825671"/>
                  </a:cubicBezTo>
                  <a:cubicBezTo>
                    <a:pt x="2351771" y="656837"/>
                    <a:pt x="2346725" y="528529"/>
                    <a:pt x="2234789" y="391958"/>
                  </a:cubicBezTo>
                  <a:cubicBezTo>
                    <a:pt x="2197543" y="339803"/>
                    <a:pt x="2152779" y="296358"/>
                    <a:pt x="2102721" y="256623"/>
                  </a:cubicBezTo>
                  <a:cubicBezTo>
                    <a:pt x="2033225" y="200362"/>
                    <a:pt x="1955171" y="154591"/>
                    <a:pt x="1869896" y="126980"/>
                  </a:cubicBezTo>
                  <a:cubicBezTo>
                    <a:pt x="1810985" y="106840"/>
                    <a:pt x="1748760" y="101150"/>
                    <a:pt x="1687573" y="91995"/>
                  </a:cubicBezTo>
                  <a:cubicBezTo>
                    <a:pt x="1595522" y="74825"/>
                    <a:pt x="1502233" y="64483"/>
                    <a:pt x="1410627" y="45235"/>
                  </a:cubicBezTo>
                  <a:cubicBezTo>
                    <a:pt x="1359976" y="38208"/>
                    <a:pt x="1311947" y="20295"/>
                    <a:pt x="1262335" y="8568"/>
                  </a:cubicBezTo>
                  <a:cubicBezTo>
                    <a:pt x="1224347" y="1937"/>
                    <a:pt x="1184331" y="-4693"/>
                    <a:pt x="1146293" y="4560"/>
                  </a:cubicBezTo>
                  <a:cubicBezTo>
                    <a:pt x="1119880" y="6638"/>
                    <a:pt x="1092625" y="4461"/>
                    <a:pt x="1066014" y="8222"/>
                  </a:cubicBezTo>
                  <a:cubicBezTo>
                    <a:pt x="966740" y="15793"/>
                    <a:pt x="868555" y="36575"/>
                    <a:pt x="778086" y="79130"/>
                  </a:cubicBezTo>
                  <a:cubicBezTo>
                    <a:pt x="700527" y="112976"/>
                    <a:pt x="633603" y="170574"/>
                    <a:pt x="586266" y="240542"/>
                  </a:cubicBezTo>
                  <a:cubicBezTo>
                    <a:pt x="535071" y="314716"/>
                    <a:pt x="533884" y="408930"/>
                    <a:pt x="540117" y="495623"/>
                  </a:cubicBezTo>
                  <a:cubicBezTo>
                    <a:pt x="545953" y="571084"/>
                    <a:pt x="520133" y="639667"/>
                    <a:pt x="470472" y="696077"/>
                  </a:cubicBezTo>
                  <a:cubicBezTo>
                    <a:pt x="410275" y="769063"/>
                    <a:pt x="330589" y="821713"/>
                    <a:pt x="259065" y="882526"/>
                  </a:cubicBezTo>
                  <a:cubicBezTo>
                    <a:pt x="199659" y="932998"/>
                    <a:pt x="144655" y="989953"/>
                    <a:pt x="102067" y="1055517"/>
                  </a:cubicBezTo>
                  <a:cubicBezTo>
                    <a:pt x="72043" y="1099705"/>
                    <a:pt x="50773" y="1148841"/>
                    <a:pt x="32719" y="1198917"/>
                  </a:cubicBezTo>
                  <a:cubicBezTo>
                    <a:pt x="18820" y="1236573"/>
                    <a:pt x="8185" y="1275516"/>
                    <a:pt x="3634" y="1315448"/>
                  </a:cubicBezTo>
                  <a:cubicBezTo>
                    <a:pt x="-1708" y="1399568"/>
                    <a:pt x="-4082" y="1486212"/>
                    <a:pt x="17831" y="1568254"/>
                  </a:cubicBezTo>
                  <a:cubicBezTo>
                    <a:pt x="34154" y="1625554"/>
                    <a:pt x="59429" y="1679836"/>
                    <a:pt x="86882" y="1732535"/>
                  </a:cubicBezTo>
                  <a:cubicBezTo>
                    <a:pt x="120369" y="1804136"/>
                    <a:pt x="167458" y="1868068"/>
                    <a:pt x="224489" y="1922696"/>
                  </a:cubicBezTo>
                  <a:cubicBezTo>
                    <a:pt x="257284" y="1955305"/>
                    <a:pt x="290969" y="1987172"/>
                    <a:pt x="327868" y="2015080"/>
                  </a:cubicBezTo>
                  <a:cubicBezTo>
                    <a:pt x="365708" y="2042394"/>
                    <a:pt x="406713" y="2064859"/>
                    <a:pt x="447966" y="2086532"/>
                  </a:cubicBezTo>
                  <a:cubicBezTo>
                    <a:pt x="517512" y="2124040"/>
                    <a:pt x="593785" y="2146753"/>
                    <a:pt x="671344" y="2160558"/>
                  </a:cubicBezTo>
                  <a:cubicBezTo>
                    <a:pt x="742868" y="2173077"/>
                    <a:pt x="814640" y="2185200"/>
                    <a:pt x="886955" y="2191880"/>
                  </a:cubicBezTo>
                  <a:cubicBezTo>
                    <a:pt x="975001" y="2198956"/>
                    <a:pt x="1063640" y="2198709"/>
                    <a:pt x="1151289" y="2210535"/>
                  </a:cubicBezTo>
                  <a:cubicBezTo>
                    <a:pt x="1219994" y="2219888"/>
                    <a:pt x="1289886" y="2230229"/>
                    <a:pt x="1354189" y="2258434"/>
                  </a:cubicBezTo>
                  <a:cubicBezTo>
                    <a:pt x="1492341" y="2321970"/>
                    <a:pt x="1558869" y="2364079"/>
                    <a:pt x="1719527" y="2365861"/>
                  </a:cubicBezTo>
                  <a:cubicBezTo>
                    <a:pt x="1798273" y="2368533"/>
                    <a:pt x="1876178" y="2352005"/>
                    <a:pt x="1952105" y="2332757"/>
                  </a:cubicBezTo>
                  <a:cubicBezTo>
                    <a:pt x="2063645" y="2303315"/>
                    <a:pt x="2155400" y="2250666"/>
                    <a:pt x="2230090" y="2161795"/>
                  </a:cubicBezTo>
                  <a:cubicBezTo>
                    <a:pt x="2251459" y="2137796"/>
                    <a:pt x="2267930" y="2109987"/>
                    <a:pt x="2284995" y="2082920"/>
                  </a:cubicBezTo>
                  <a:cubicBezTo>
                    <a:pt x="2318680" y="2027995"/>
                    <a:pt x="2353898" y="1973564"/>
                    <a:pt x="2382092" y="1915571"/>
                  </a:cubicBezTo>
                  <a:cubicBezTo>
                    <a:pt x="2398415" y="1880488"/>
                    <a:pt x="2406923" y="1842634"/>
                    <a:pt x="2417804" y="1805670"/>
                  </a:cubicBezTo>
                  <a:cubicBezTo>
                    <a:pt x="2432545" y="1755594"/>
                    <a:pt x="2450995" y="1706408"/>
                    <a:pt x="2460343" y="1654897"/>
                  </a:cubicBezTo>
                  <a:cubicBezTo>
                    <a:pt x="2469247" y="1604623"/>
                    <a:pt x="2471077" y="1553508"/>
                    <a:pt x="2472214" y="1502591"/>
                  </a:cubicBezTo>
                  <a:cubicBezTo>
                    <a:pt x="2473204" y="1447022"/>
                    <a:pt x="2475578" y="1390810"/>
                    <a:pt x="2465389" y="1335835"/>
                  </a:cubicBezTo>
                  <a:close/>
                  <a:moveTo>
                    <a:pt x="2445455" y="1527826"/>
                  </a:moveTo>
                  <a:cubicBezTo>
                    <a:pt x="2443921" y="1572608"/>
                    <a:pt x="2441448" y="1617588"/>
                    <a:pt x="2432396" y="1661627"/>
                  </a:cubicBezTo>
                  <a:cubicBezTo>
                    <a:pt x="2421020" y="1716701"/>
                    <a:pt x="2399948" y="1769103"/>
                    <a:pt x="2385554" y="1823385"/>
                  </a:cubicBezTo>
                  <a:cubicBezTo>
                    <a:pt x="2370369" y="1894788"/>
                    <a:pt x="2331540" y="1956542"/>
                    <a:pt x="2294442" y="2018247"/>
                  </a:cubicBezTo>
                  <a:cubicBezTo>
                    <a:pt x="2265753" y="2063028"/>
                    <a:pt x="2240675" y="2110828"/>
                    <a:pt x="2205210" y="2150761"/>
                  </a:cubicBezTo>
                  <a:cubicBezTo>
                    <a:pt x="2133982" y="2233149"/>
                    <a:pt x="2048163" y="2280602"/>
                    <a:pt x="1943449" y="2308065"/>
                  </a:cubicBezTo>
                  <a:cubicBezTo>
                    <a:pt x="1871875" y="2326126"/>
                    <a:pt x="1798570" y="2341763"/>
                    <a:pt x="1724374" y="2339882"/>
                  </a:cubicBezTo>
                  <a:cubicBezTo>
                    <a:pt x="1651465" y="2339140"/>
                    <a:pt x="1577863" y="2328798"/>
                    <a:pt x="1509999" y="2301286"/>
                  </a:cubicBezTo>
                  <a:cubicBezTo>
                    <a:pt x="1450247" y="2277188"/>
                    <a:pt x="1394403" y="2244035"/>
                    <a:pt x="1333661" y="2222164"/>
                  </a:cubicBezTo>
                  <a:cubicBezTo>
                    <a:pt x="1248188" y="2193513"/>
                    <a:pt x="1157719" y="2183518"/>
                    <a:pt x="1068240" y="2176145"/>
                  </a:cubicBezTo>
                  <a:cubicBezTo>
                    <a:pt x="1004976" y="2171395"/>
                    <a:pt x="941365" y="2170949"/>
                    <a:pt x="878200" y="2164764"/>
                  </a:cubicBezTo>
                  <a:cubicBezTo>
                    <a:pt x="820872" y="2159222"/>
                    <a:pt x="764088" y="2149672"/>
                    <a:pt x="707304" y="2140369"/>
                  </a:cubicBezTo>
                  <a:cubicBezTo>
                    <a:pt x="652894" y="2131314"/>
                    <a:pt x="598731" y="2119884"/>
                    <a:pt x="546547" y="2101674"/>
                  </a:cubicBezTo>
                  <a:cubicBezTo>
                    <a:pt x="488427" y="2080545"/>
                    <a:pt x="433721" y="2050707"/>
                    <a:pt x="380794" y="2018840"/>
                  </a:cubicBezTo>
                  <a:cubicBezTo>
                    <a:pt x="342015" y="1995683"/>
                    <a:pt x="307489" y="1966142"/>
                    <a:pt x="274745" y="1935166"/>
                  </a:cubicBezTo>
                  <a:cubicBezTo>
                    <a:pt x="237103" y="1899142"/>
                    <a:pt x="200153" y="1862229"/>
                    <a:pt x="168892" y="1820416"/>
                  </a:cubicBezTo>
                  <a:cubicBezTo>
                    <a:pt x="151827" y="1798248"/>
                    <a:pt x="137928" y="1773902"/>
                    <a:pt x="125018" y="1749161"/>
                  </a:cubicBezTo>
                  <a:cubicBezTo>
                    <a:pt x="96131" y="1694483"/>
                    <a:pt x="68086" y="1639013"/>
                    <a:pt x="48696" y="1580129"/>
                  </a:cubicBezTo>
                  <a:cubicBezTo>
                    <a:pt x="25893" y="1511992"/>
                    <a:pt x="25596" y="1439154"/>
                    <a:pt x="26932" y="1367998"/>
                  </a:cubicBezTo>
                  <a:cubicBezTo>
                    <a:pt x="25893" y="1287688"/>
                    <a:pt x="52999" y="1210892"/>
                    <a:pt x="85249" y="1138449"/>
                  </a:cubicBezTo>
                  <a:cubicBezTo>
                    <a:pt x="125562" y="1052746"/>
                    <a:pt x="188480" y="979611"/>
                    <a:pt x="258916" y="917115"/>
                  </a:cubicBezTo>
                  <a:cubicBezTo>
                    <a:pt x="323763" y="860111"/>
                    <a:pt x="395831" y="811569"/>
                    <a:pt x="456771" y="750013"/>
                  </a:cubicBezTo>
                  <a:cubicBezTo>
                    <a:pt x="516523" y="690535"/>
                    <a:pt x="565195" y="616459"/>
                    <a:pt x="566283" y="529519"/>
                  </a:cubicBezTo>
                  <a:cubicBezTo>
                    <a:pt x="564205" y="419371"/>
                    <a:pt x="549070" y="322089"/>
                    <a:pt x="625046" y="229260"/>
                  </a:cubicBezTo>
                  <a:cubicBezTo>
                    <a:pt x="675202" y="165625"/>
                    <a:pt x="741978" y="116440"/>
                    <a:pt x="817756" y="87690"/>
                  </a:cubicBezTo>
                  <a:cubicBezTo>
                    <a:pt x="870187" y="64186"/>
                    <a:pt x="925587" y="49639"/>
                    <a:pt x="981926" y="39742"/>
                  </a:cubicBezTo>
                  <a:cubicBezTo>
                    <a:pt x="981926" y="39940"/>
                    <a:pt x="981926" y="40187"/>
                    <a:pt x="981926" y="40385"/>
                  </a:cubicBezTo>
                  <a:cubicBezTo>
                    <a:pt x="981926" y="42464"/>
                    <a:pt x="985190" y="42464"/>
                    <a:pt x="985190" y="40385"/>
                  </a:cubicBezTo>
                  <a:cubicBezTo>
                    <a:pt x="985190" y="40385"/>
                    <a:pt x="985190" y="40385"/>
                    <a:pt x="985190" y="40336"/>
                  </a:cubicBezTo>
                  <a:cubicBezTo>
                    <a:pt x="1015412" y="38208"/>
                    <a:pt x="1046129" y="42612"/>
                    <a:pt x="1076500" y="40138"/>
                  </a:cubicBezTo>
                  <a:cubicBezTo>
                    <a:pt x="1121017" y="38010"/>
                    <a:pt x="1165436" y="31281"/>
                    <a:pt x="1210052" y="33309"/>
                  </a:cubicBezTo>
                  <a:cubicBezTo>
                    <a:pt x="1220142" y="32913"/>
                    <a:pt x="1234239" y="38554"/>
                    <a:pt x="1244330" y="34398"/>
                  </a:cubicBezTo>
                  <a:cubicBezTo>
                    <a:pt x="1245270" y="33854"/>
                    <a:pt x="1246012" y="33111"/>
                    <a:pt x="1246655" y="32320"/>
                  </a:cubicBezTo>
                  <a:cubicBezTo>
                    <a:pt x="1278262" y="38505"/>
                    <a:pt x="1309276" y="48401"/>
                    <a:pt x="1340487" y="56764"/>
                  </a:cubicBezTo>
                  <a:cubicBezTo>
                    <a:pt x="1400338" y="72598"/>
                    <a:pt x="1461723" y="81654"/>
                    <a:pt x="1522810" y="91600"/>
                  </a:cubicBezTo>
                  <a:cubicBezTo>
                    <a:pt x="1581573" y="99022"/>
                    <a:pt x="1639594" y="111096"/>
                    <a:pt x="1698060" y="120151"/>
                  </a:cubicBezTo>
                  <a:cubicBezTo>
                    <a:pt x="1735058" y="124802"/>
                    <a:pt x="1772107" y="129107"/>
                    <a:pt x="1808561" y="137420"/>
                  </a:cubicBezTo>
                  <a:cubicBezTo>
                    <a:pt x="1909764" y="159143"/>
                    <a:pt x="2003102" y="210060"/>
                    <a:pt x="2083381" y="274635"/>
                  </a:cubicBezTo>
                  <a:cubicBezTo>
                    <a:pt x="2130668" y="311945"/>
                    <a:pt x="2174790" y="353312"/>
                    <a:pt x="2209958" y="402498"/>
                  </a:cubicBezTo>
                  <a:cubicBezTo>
                    <a:pt x="2257493" y="461629"/>
                    <a:pt x="2295778" y="528628"/>
                    <a:pt x="2311013" y="603644"/>
                  </a:cubicBezTo>
                  <a:cubicBezTo>
                    <a:pt x="2335744" y="718987"/>
                    <a:pt x="2320757" y="838586"/>
                    <a:pt x="2341433" y="954523"/>
                  </a:cubicBezTo>
                  <a:cubicBezTo>
                    <a:pt x="2356915" y="1028598"/>
                    <a:pt x="2372644" y="1102773"/>
                    <a:pt x="2392578" y="1175809"/>
                  </a:cubicBezTo>
                  <a:cubicBezTo>
                    <a:pt x="2405439" y="1219947"/>
                    <a:pt x="2421415" y="1263096"/>
                    <a:pt x="2432545" y="1307729"/>
                  </a:cubicBezTo>
                  <a:cubicBezTo>
                    <a:pt x="2451539" y="1379132"/>
                    <a:pt x="2447037" y="1454691"/>
                    <a:pt x="2445455" y="15278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28"/>
            <p:cNvSpPr/>
            <p:nvPr/>
          </p:nvSpPr>
          <p:spPr>
            <a:xfrm>
              <a:off x="14328981" y="1932885"/>
              <a:ext cx="1033445" cy="1088170"/>
            </a:xfrm>
            <a:custGeom>
              <a:avLst/>
              <a:gdLst/>
              <a:ahLst/>
              <a:cxnLst/>
              <a:rect l="l" t="t" r="r" b="b"/>
              <a:pathLst>
                <a:path w="1033445" h="1088170" extrusionOk="0">
                  <a:moveTo>
                    <a:pt x="908854" y="173957"/>
                  </a:moveTo>
                  <a:cubicBezTo>
                    <a:pt x="879868" y="138924"/>
                    <a:pt x="847766" y="107255"/>
                    <a:pt x="811856" y="79397"/>
                  </a:cubicBezTo>
                  <a:cubicBezTo>
                    <a:pt x="797363" y="68214"/>
                    <a:pt x="779655" y="62127"/>
                    <a:pt x="764420" y="51983"/>
                  </a:cubicBezTo>
                  <a:cubicBezTo>
                    <a:pt x="749631" y="44660"/>
                    <a:pt x="736424" y="34615"/>
                    <a:pt x="722030" y="26549"/>
                  </a:cubicBezTo>
                  <a:cubicBezTo>
                    <a:pt x="697348" y="15119"/>
                    <a:pt x="670983" y="4926"/>
                    <a:pt x="643680" y="2798"/>
                  </a:cubicBezTo>
                  <a:cubicBezTo>
                    <a:pt x="607373" y="1709"/>
                    <a:pt x="570919" y="-2150"/>
                    <a:pt x="534662" y="1610"/>
                  </a:cubicBezTo>
                  <a:cubicBezTo>
                    <a:pt x="511513" y="4431"/>
                    <a:pt x="488908" y="11111"/>
                    <a:pt x="466550" y="17544"/>
                  </a:cubicBezTo>
                  <a:cubicBezTo>
                    <a:pt x="457400" y="20710"/>
                    <a:pt x="432866" y="24471"/>
                    <a:pt x="424160" y="33279"/>
                  </a:cubicBezTo>
                  <a:cubicBezTo>
                    <a:pt x="407392" y="39118"/>
                    <a:pt x="391316" y="46689"/>
                    <a:pt x="375686" y="55101"/>
                  </a:cubicBezTo>
                  <a:cubicBezTo>
                    <a:pt x="373361" y="56536"/>
                    <a:pt x="369453" y="57971"/>
                    <a:pt x="367722" y="60296"/>
                  </a:cubicBezTo>
                  <a:cubicBezTo>
                    <a:pt x="241343" y="115865"/>
                    <a:pt x="124163" y="200826"/>
                    <a:pt x="55310" y="322058"/>
                  </a:cubicBezTo>
                  <a:cubicBezTo>
                    <a:pt x="11040" y="404644"/>
                    <a:pt x="-3403" y="500789"/>
                    <a:pt x="653" y="593667"/>
                  </a:cubicBezTo>
                  <a:cubicBezTo>
                    <a:pt x="11634" y="687585"/>
                    <a:pt x="53579" y="783531"/>
                    <a:pt x="106901" y="861120"/>
                  </a:cubicBezTo>
                  <a:cubicBezTo>
                    <a:pt x="159085" y="928762"/>
                    <a:pt x="228630" y="982599"/>
                    <a:pt x="302084" y="1025451"/>
                  </a:cubicBezTo>
                  <a:cubicBezTo>
                    <a:pt x="342496" y="1048312"/>
                    <a:pt x="388348" y="1058060"/>
                    <a:pt x="433212" y="1067956"/>
                  </a:cubicBezTo>
                  <a:cubicBezTo>
                    <a:pt x="482131" y="1079238"/>
                    <a:pt x="531694" y="1089135"/>
                    <a:pt x="582097" y="1088095"/>
                  </a:cubicBezTo>
                  <a:cubicBezTo>
                    <a:pt x="664009" y="1083098"/>
                    <a:pt x="753687" y="1058901"/>
                    <a:pt x="821353" y="1011447"/>
                  </a:cubicBezTo>
                  <a:cubicBezTo>
                    <a:pt x="881748" y="967952"/>
                    <a:pt x="932448" y="910404"/>
                    <a:pt x="967369" y="844593"/>
                  </a:cubicBezTo>
                  <a:cubicBezTo>
                    <a:pt x="990073" y="804512"/>
                    <a:pt x="1009463" y="762006"/>
                    <a:pt x="1018614" y="716631"/>
                  </a:cubicBezTo>
                  <a:cubicBezTo>
                    <a:pt x="1033749" y="640824"/>
                    <a:pt x="1035382" y="560118"/>
                    <a:pt x="1031919" y="482728"/>
                  </a:cubicBezTo>
                  <a:cubicBezTo>
                    <a:pt x="1019751" y="371442"/>
                    <a:pt x="979043" y="261640"/>
                    <a:pt x="908854" y="173957"/>
                  </a:cubicBezTo>
                  <a:close/>
                  <a:moveTo>
                    <a:pt x="993437" y="709654"/>
                  </a:moveTo>
                  <a:cubicBezTo>
                    <a:pt x="967913" y="818367"/>
                    <a:pt x="898763" y="922478"/>
                    <a:pt x="808542" y="988339"/>
                  </a:cubicBezTo>
                  <a:cubicBezTo>
                    <a:pt x="746514" y="1033615"/>
                    <a:pt x="650060" y="1060286"/>
                    <a:pt x="573689" y="1061919"/>
                  </a:cubicBezTo>
                  <a:cubicBezTo>
                    <a:pt x="521900" y="1062216"/>
                    <a:pt x="469617" y="1049351"/>
                    <a:pt x="418966" y="1038168"/>
                  </a:cubicBezTo>
                  <a:cubicBezTo>
                    <a:pt x="378060" y="1029261"/>
                    <a:pt x="337104" y="1017781"/>
                    <a:pt x="301391" y="995267"/>
                  </a:cubicBezTo>
                  <a:cubicBezTo>
                    <a:pt x="159283" y="906940"/>
                    <a:pt x="89440" y="822474"/>
                    <a:pt x="39482" y="662200"/>
                  </a:cubicBezTo>
                  <a:cubicBezTo>
                    <a:pt x="20141" y="605147"/>
                    <a:pt x="21922" y="545125"/>
                    <a:pt x="28897" y="485895"/>
                  </a:cubicBezTo>
                  <a:cubicBezTo>
                    <a:pt x="38146" y="394649"/>
                    <a:pt x="77025" y="311123"/>
                    <a:pt x="138261" y="243035"/>
                  </a:cubicBezTo>
                  <a:cubicBezTo>
                    <a:pt x="208796" y="164803"/>
                    <a:pt x="300056" y="107255"/>
                    <a:pt x="396263" y="65245"/>
                  </a:cubicBezTo>
                  <a:cubicBezTo>
                    <a:pt x="410755" y="60544"/>
                    <a:pt x="425347" y="55991"/>
                    <a:pt x="439741" y="51192"/>
                  </a:cubicBezTo>
                  <a:cubicBezTo>
                    <a:pt x="442561" y="50004"/>
                    <a:pt x="445528" y="48965"/>
                    <a:pt x="448447" y="47827"/>
                  </a:cubicBezTo>
                  <a:cubicBezTo>
                    <a:pt x="449485" y="47728"/>
                    <a:pt x="450475" y="47530"/>
                    <a:pt x="451563" y="47431"/>
                  </a:cubicBezTo>
                  <a:cubicBezTo>
                    <a:pt x="476690" y="43324"/>
                    <a:pt x="500631" y="33972"/>
                    <a:pt x="525660" y="29271"/>
                  </a:cubicBezTo>
                  <a:cubicBezTo>
                    <a:pt x="565181" y="23036"/>
                    <a:pt x="607077" y="27539"/>
                    <a:pt x="647241" y="29469"/>
                  </a:cubicBezTo>
                  <a:cubicBezTo>
                    <a:pt x="668115" y="32091"/>
                    <a:pt x="688395" y="40207"/>
                    <a:pt x="707636" y="48520"/>
                  </a:cubicBezTo>
                  <a:cubicBezTo>
                    <a:pt x="724998" y="58565"/>
                    <a:pt x="741519" y="69995"/>
                    <a:pt x="759326" y="79347"/>
                  </a:cubicBezTo>
                  <a:cubicBezTo>
                    <a:pt x="772137" y="88106"/>
                    <a:pt x="787767" y="92312"/>
                    <a:pt x="799243" y="103049"/>
                  </a:cubicBezTo>
                  <a:cubicBezTo>
                    <a:pt x="824617" y="123535"/>
                    <a:pt x="849547" y="144318"/>
                    <a:pt x="870272" y="170048"/>
                  </a:cubicBezTo>
                  <a:cubicBezTo>
                    <a:pt x="911970" y="212702"/>
                    <a:pt x="939967" y="266094"/>
                    <a:pt x="964599" y="319980"/>
                  </a:cubicBezTo>
                  <a:cubicBezTo>
                    <a:pt x="986166" y="375450"/>
                    <a:pt x="1001450" y="434037"/>
                    <a:pt x="1006644" y="493564"/>
                  </a:cubicBezTo>
                  <a:cubicBezTo>
                    <a:pt x="1008028" y="565858"/>
                    <a:pt x="1007633" y="638548"/>
                    <a:pt x="993437" y="70965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28"/>
            <p:cNvSpPr/>
            <p:nvPr/>
          </p:nvSpPr>
          <p:spPr>
            <a:xfrm>
              <a:off x="14490425" y="2098460"/>
              <a:ext cx="332770" cy="446732"/>
            </a:xfrm>
            <a:custGeom>
              <a:avLst/>
              <a:gdLst/>
              <a:ahLst/>
              <a:cxnLst/>
              <a:rect l="l" t="t" r="r" b="b"/>
              <a:pathLst>
                <a:path w="332770" h="446732" extrusionOk="0">
                  <a:moveTo>
                    <a:pt x="283641" y="12885"/>
                  </a:moveTo>
                  <a:cubicBezTo>
                    <a:pt x="209099" y="37676"/>
                    <a:pt x="150089" y="91711"/>
                    <a:pt x="94542" y="145251"/>
                  </a:cubicBezTo>
                  <a:cubicBezTo>
                    <a:pt x="79653" y="159798"/>
                    <a:pt x="68128" y="177167"/>
                    <a:pt x="58730" y="195673"/>
                  </a:cubicBezTo>
                  <a:cubicBezTo>
                    <a:pt x="17181" y="267769"/>
                    <a:pt x="-5771" y="352087"/>
                    <a:pt x="1253" y="435564"/>
                  </a:cubicBezTo>
                  <a:cubicBezTo>
                    <a:pt x="2094" y="446747"/>
                    <a:pt x="18170" y="450804"/>
                    <a:pt x="24501" y="441799"/>
                  </a:cubicBezTo>
                  <a:cubicBezTo>
                    <a:pt x="26876" y="438731"/>
                    <a:pt x="27420" y="435069"/>
                    <a:pt x="27073" y="431308"/>
                  </a:cubicBezTo>
                  <a:cubicBezTo>
                    <a:pt x="25985" y="413643"/>
                    <a:pt x="25738" y="395928"/>
                    <a:pt x="26727" y="378263"/>
                  </a:cubicBezTo>
                  <a:cubicBezTo>
                    <a:pt x="29596" y="342784"/>
                    <a:pt x="38895" y="307998"/>
                    <a:pt x="49728" y="274202"/>
                  </a:cubicBezTo>
                  <a:cubicBezTo>
                    <a:pt x="61302" y="242533"/>
                    <a:pt x="77675" y="212745"/>
                    <a:pt x="94838" y="183649"/>
                  </a:cubicBezTo>
                  <a:cubicBezTo>
                    <a:pt x="112200" y="159897"/>
                    <a:pt x="134756" y="140599"/>
                    <a:pt x="156322" y="120757"/>
                  </a:cubicBezTo>
                  <a:cubicBezTo>
                    <a:pt x="186099" y="95026"/>
                    <a:pt x="216667" y="67068"/>
                    <a:pt x="252528" y="49156"/>
                  </a:cubicBezTo>
                  <a:cubicBezTo>
                    <a:pt x="273996" y="38715"/>
                    <a:pt x="296106" y="29610"/>
                    <a:pt x="317721" y="19516"/>
                  </a:cubicBezTo>
                  <a:cubicBezTo>
                    <a:pt x="323558" y="16448"/>
                    <a:pt x="335479" y="14271"/>
                    <a:pt x="332214" y="5265"/>
                  </a:cubicBezTo>
                  <a:cubicBezTo>
                    <a:pt x="324745" y="-9036"/>
                    <a:pt x="295710" y="10015"/>
                    <a:pt x="283641" y="1288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2" name="Google Shape;1102;p28"/>
          <p:cNvSpPr/>
          <p:nvPr/>
        </p:nvSpPr>
        <p:spPr>
          <a:xfrm>
            <a:off x="7176509" y="979484"/>
            <a:ext cx="491568" cy="517945"/>
          </a:xfrm>
          <a:custGeom>
            <a:avLst/>
            <a:gdLst/>
            <a:ahLst/>
            <a:cxnLst/>
            <a:rect l="l" t="t" r="r" b="b"/>
            <a:pathLst>
              <a:path w="983136" h="1035889" extrusionOk="0">
                <a:moveTo>
                  <a:pt x="455129" y="159007"/>
                </a:moveTo>
                <a:cubicBezTo>
                  <a:pt x="460966" y="155939"/>
                  <a:pt x="472886" y="153811"/>
                  <a:pt x="469622" y="144756"/>
                </a:cubicBezTo>
                <a:cubicBezTo>
                  <a:pt x="462153" y="130455"/>
                  <a:pt x="433118" y="149555"/>
                  <a:pt x="421048" y="152425"/>
                </a:cubicBezTo>
                <a:cubicBezTo>
                  <a:pt x="346507" y="177216"/>
                  <a:pt x="287497" y="231251"/>
                  <a:pt x="231949" y="284840"/>
                </a:cubicBezTo>
                <a:cubicBezTo>
                  <a:pt x="217110" y="299388"/>
                  <a:pt x="205535" y="316707"/>
                  <a:pt x="196137" y="335263"/>
                </a:cubicBezTo>
                <a:cubicBezTo>
                  <a:pt x="154588" y="407359"/>
                  <a:pt x="131686" y="491677"/>
                  <a:pt x="138661" y="575104"/>
                </a:cubicBezTo>
                <a:cubicBezTo>
                  <a:pt x="139502" y="586287"/>
                  <a:pt x="155577" y="590345"/>
                  <a:pt x="161909" y="581339"/>
                </a:cubicBezTo>
                <a:cubicBezTo>
                  <a:pt x="164332" y="578271"/>
                  <a:pt x="164827" y="574609"/>
                  <a:pt x="164481" y="570898"/>
                </a:cubicBezTo>
                <a:cubicBezTo>
                  <a:pt x="163392" y="553233"/>
                  <a:pt x="163145" y="535469"/>
                  <a:pt x="164134" y="517853"/>
                </a:cubicBezTo>
                <a:cubicBezTo>
                  <a:pt x="167003" y="482325"/>
                  <a:pt x="176302" y="447588"/>
                  <a:pt x="187135" y="413742"/>
                </a:cubicBezTo>
                <a:cubicBezTo>
                  <a:pt x="198709" y="382073"/>
                  <a:pt x="215082" y="352285"/>
                  <a:pt x="232246" y="323239"/>
                </a:cubicBezTo>
                <a:cubicBezTo>
                  <a:pt x="249657" y="299487"/>
                  <a:pt x="272212" y="280139"/>
                  <a:pt x="293729" y="260347"/>
                </a:cubicBezTo>
                <a:cubicBezTo>
                  <a:pt x="323457" y="234616"/>
                  <a:pt x="354075" y="206658"/>
                  <a:pt x="389936" y="188746"/>
                </a:cubicBezTo>
                <a:cubicBezTo>
                  <a:pt x="411354" y="178206"/>
                  <a:pt x="433464" y="169101"/>
                  <a:pt x="455129" y="159007"/>
                </a:cubicBezTo>
                <a:close/>
                <a:moveTo>
                  <a:pt x="982609" y="467480"/>
                </a:moveTo>
                <a:cubicBezTo>
                  <a:pt x="983994" y="539774"/>
                  <a:pt x="983598" y="612414"/>
                  <a:pt x="969402" y="683520"/>
                </a:cubicBezTo>
                <a:cubicBezTo>
                  <a:pt x="943879" y="792233"/>
                  <a:pt x="874729" y="896393"/>
                  <a:pt x="784507" y="962255"/>
                </a:cubicBezTo>
                <a:cubicBezTo>
                  <a:pt x="722480" y="1007531"/>
                  <a:pt x="626026" y="1034202"/>
                  <a:pt x="549654" y="1035884"/>
                </a:cubicBezTo>
                <a:cubicBezTo>
                  <a:pt x="497915" y="1036181"/>
                  <a:pt x="445582" y="1023316"/>
                  <a:pt x="394932" y="1012083"/>
                </a:cubicBezTo>
                <a:cubicBezTo>
                  <a:pt x="354025" y="1003226"/>
                  <a:pt x="313069" y="991697"/>
                  <a:pt x="277357" y="969182"/>
                </a:cubicBezTo>
                <a:cubicBezTo>
                  <a:pt x="135248" y="880856"/>
                  <a:pt x="65405" y="796389"/>
                  <a:pt x="15447" y="636116"/>
                </a:cubicBezTo>
                <a:cubicBezTo>
                  <a:pt x="-3893" y="579112"/>
                  <a:pt x="-2113" y="519041"/>
                  <a:pt x="4862" y="459810"/>
                </a:cubicBezTo>
                <a:cubicBezTo>
                  <a:pt x="14111" y="368565"/>
                  <a:pt x="53039" y="285038"/>
                  <a:pt x="114226" y="216950"/>
                </a:cubicBezTo>
                <a:cubicBezTo>
                  <a:pt x="184761" y="138719"/>
                  <a:pt x="275922" y="81220"/>
                  <a:pt x="372079" y="39210"/>
                </a:cubicBezTo>
                <a:cubicBezTo>
                  <a:pt x="386622" y="34509"/>
                  <a:pt x="401263" y="29907"/>
                  <a:pt x="415706" y="25107"/>
                </a:cubicBezTo>
                <a:cubicBezTo>
                  <a:pt x="418625" y="23870"/>
                  <a:pt x="421790" y="22782"/>
                  <a:pt x="424808" y="21594"/>
                </a:cubicBezTo>
                <a:cubicBezTo>
                  <a:pt x="425698" y="21495"/>
                  <a:pt x="426588" y="21396"/>
                  <a:pt x="427479" y="21347"/>
                </a:cubicBezTo>
                <a:cubicBezTo>
                  <a:pt x="452606" y="17239"/>
                  <a:pt x="476547" y="7937"/>
                  <a:pt x="501575" y="3187"/>
                </a:cubicBezTo>
                <a:cubicBezTo>
                  <a:pt x="541097" y="-3048"/>
                  <a:pt x="582992" y="1455"/>
                  <a:pt x="623157" y="3384"/>
                </a:cubicBezTo>
                <a:cubicBezTo>
                  <a:pt x="644030" y="6007"/>
                  <a:pt x="664310" y="14172"/>
                  <a:pt x="683552" y="22435"/>
                </a:cubicBezTo>
                <a:cubicBezTo>
                  <a:pt x="700963" y="32480"/>
                  <a:pt x="717484" y="43911"/>
                  <a:pt x="735241" y="53263"/>
                </a:cubicBezTo>
                <a:cubicBezTo>
                  <a:pt x="748102" y="62021"/>
                  <a:pt x="763683" y="66277"/>
                  <a:pt x="775158" y="76965"/>
                </a:cubicBezTo>
                <a:cubicBezTo>
                  <a:pt x="800533" y="97450"/>
                  <a:pt x="825463" y="118233"/>
                  <a:pt x="846188" y="143964"/>
                </a:cubicBezTo>
                <a:cubicBezTo>
                  <a:pt x="887886" y="186618"/>
                  <a:pt x="915882" y="240009"/>
                  <a:pt x="940515" y="293896"/>
                </a:cubicBezTo>
                <a:cubicBezTo>
                  <a:pt x="962180" y="349365"/>
                  <a:pt x="977464" y="407953"/>
                  <a:pt x="982609" y="46748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3" name="Google Shape;1103;p28"/>
          <p:cNvSpPr/>
          <p:nvPr/>
        </p:nvSpPr>
        <p:spPr>
          <a:xfrm>
            <a:off x="6692047" y="569112"/>
            <a:ext cx="1210330" cy="1153834"/>
          </a:xfrm>
          <a:custGeom>
            <a:avLst/>
            <a:gdLst/>
            <a:ahLst/>
            <a:cxnLst/>
            <a:rect l="l" t="t" r="r" b="b"/>
            <a:pathLst>
              <a:path w="2420660" h="2307667" extrusionOk="0">
                <a:moveTo>
                  <a:pt x="1963553" y="1511193"/>
                </a:moveTo>
                <a:cubicBezTo>
                  <a:pt x="1978689" y="1435386"/>
                  <a:pt x="1980321" y="1354680"/>
                  <a:pt x="1976859" y="1277240"/>
                </a:cubicBezTo>
                <a:cubicBezTo>
                  <a:pt x="1964592" y="1166053"/>
                  <a:pt x="1923933" y="1056252"/>
                  <a:pt x="1853744" y="968618"/>
                </a:cubicBezTo>
                <a:cubicBezTo>
                  <a:pt x="1824758" y="933634"/>
                  <a:pt x="1792656" y="901916"/>
                  <a:pt x="1756746" y="874057"/>
                </a:cubicBezTo>
                <a:cubicBezTo>
                  <a:pt x="1742253" y="862924"/>
                  <a:pt x="1724545" y="856788"/>
                  <a:pt x="1709310" y="846644"/>
                </a:cubicBezTo>
                <a:cubicBezTo>
                  <a:pt x="1694520" y="839321"/>
                  <a:pt x="1681264" y="829276"/>
                  <a:pt x="1666920" y="821210"/>
                </a:cubicBezTo>
                <a:cubicBezTo>
                  <a:pt x="1642237" y="809780"/>
                  <a:pt x="1615873" y="799586"/>
                  <a:pt x="1588569" y="797458"/>
                </a:cubicBezTo>
                <a:cubicBezTo>
                  <a:pt x="1552263" y="796370"/>
                  <a:pt x="1515808" y="792510"/>
                  <a:pt x="1479552" y="796271"/>
                </a:cubicBezTo>
                <a:cubicBezTo>
                  <a:pt x="1456403" y="799091"/>
                  <a:pt x="1433798" y="805771"/>
                  <a:pt x="1411440" y="812204"/>
                </a:cubicBezTo>
                <a:cubicBezTo>
                  <a:pt x="1402339" y="815371"/>
                  <a:pt x="1377904" y="819082"/>
                  <a:pt x="1369050" y="827841"/>
                </a:cubicBezTo>
                <a:cubicBezTo>
                  <a:pt x="1352282" y="833630"/>
                  <a:pt x="1336206" y="841300"/>
                  <a:pt x="1320576" y="849761"/>
                </a:cubicBezTo>
                <a:cubicBezTo>
                  <a:pt x="1318251" y="851196"/>
                  <a:pt x="1314244" y="852631"/>
                  <a:pt x="1312563" y="854957"/>
                </a:cubicBezTo>
                <a:cubicBezTo>
                  <a:pt x="1186183" y="910575"/>
                  <a:pt x="1069053" y="995537"/>
                  <a:pt x="1000200" y="1116669"/>
                </a:cubicBezTo>
                <a:cubicBezTo>
                  <a:pt x="955930" y="1199256"/>
                  <a:pt x="941486" y="1295400"/>
                  <a:pt x="945543" y="1388278"/>
                </a:cubicBezTo>
                <a:cubicBezTo>
                  <a:pt x="956523" y="1482245"/>
                  <a:pt x="998469" y="1578142"/>
                  <a:pt x="1051790" y="1655731"/>
                </a:cubicBezTo>
                <a:cubicBezTo>
                  <a:pt x="1103974" y="1723373"/>
                  <a:pt x="1173570" y="1777210"/>
                  <a:pt x="1246974" y="1820062"/>
                </a:cubicBezTo>
                <a:cubicBezTo>
                  <a:pt x="1287336" y="1842923"/>
                  <a:pt x="1333189" y="1852671"/>
                  <a:pt x="1378102" y="1862567"/>
                </a:cubicBezTo>
                <a:cubicBezTo>
                  <a:pt x="1427021" y="1873899"/>
                  <a:pt x="1476584" y="1883795"/>
                  <a:pt x="1526987" y="1882707"/>
                </a:cubicBezTo>
                <a:cubicBezTo>
                  <a:pt x="1608899" y="1877758"/>
                  <a:pt x="1698576" y="1853512"/>
                  <a:pt x="1766243" y="1806058"/>
                </a:cubicBezTo>
                <a:cubicBezTo>
                  <a:pt x="1826638" y="1762563"/>
                  <a:pt x="1877338" y="1705015"/>
                  <a:pt x="1912259" y="1639204"/>
                </a:cubicBezTo>
                <a:cubicBezTo>
                  <a:pt x="1935012" y="1599073"/>
                  <a:pt x="1954402" y="1556568"/>
                  <a:pt x="1963553" y="1511193"/>
                </a:cubicBezTo>
                <a:close/>
                <a:moveTo>
                  <a:pt x="2406203" y="1275508"/>
                </a:moveTo>
                <a:cubicBezTo>
                  <a:pt x="2425098" y="1346713"/>
                  <a:pt x="2420646" y="1422322"/>
                  <a:pt x="2419014" y="1495408"/>
                </a:cubicBezTo>
                <a:cubicBezTo>
                  <a:pt x="2417480" y="1540189"/>
                  <a:pt x="2415007" y="1585169"/>
                  <a:pt x="2405955" y="1629208"/>
                </a:cubicBezTo>
                <a:cubicBezTo>
                  <a:pt x="2394529" y="1684282"/>
                  <a:pt x="2373458" y="1736734"/>
                  <a:pt x="2359064" y="1791016"/>
                </a:cubicBezTo>
                <a:cubicBezTo>
                  <a:pt x="2343879" y="1862419"/>
                  <a:pt x="2305099" y="1924123"/>
                  <a:pt x="2267952" y="1985878"/>
                </a:cubicBezTo>
                <a:cubicBezTo>
                  <a:pt x="2239263" y="2030610"/>
                  <a:pt x="2214234" y="2078459"/>
                  <a:pt x="2178720" y="2118391"/>
                </a:cubicBezTo>
                <a:cubicBezTo>
                  <a:pt x="2107492" y="2200780"/>
                  <a:pt x="2021673" y="2248233"/>
                  <a:pt x="1916958" y="2275696"/>
                </a:cubicBezTo>
                <a:cubicBezTo>
                  <a:pt x="1845384" y="2293807"/>
                  <a:pt x="1772079" y="2309393"/>
                  <a:pt x="1697884" y="2307513"/>
                </a:cubicBezTo>
                <a:cubicBezTo>
                  <a:pt x="1624974" y="2306721"/>
                  <a:pt x="1551373" y="2296429"/>
                  <a:pt x="1483509" y="2268917"/>
                </a:cubicBezTo>
                <a:cubicBezTo>
                  <a:pt x="1423757" y="2244819"/>
                  <a:pt x="1367912" y="2211616"/>
                  <a:pt x="1307171" y="2189795"/>
                </a:cubicBezTo>
                <a:cubicBezTo>
                  <a:pt x="1221698" y="2161144"/>
                  <a:pt x="1131229" y="2151149"/>
                  <a:pt x="1041749" y="2143776"/>
                </a:cubicBezTo>
                <a:cubicBezTo>
                  <a:pt x="978485" y="2139026"/>
                  <a:pt x="914925" y="2138580"/>
                  <a:pt x="851710" y="2132395"/>
                </a:cubicBezTo>
                <a:cubicBezTo>
                  <a:pt x="794431" y="2126853"/>
                  <a:pt x="737598" y="2117303"/>
                  <a:pt x="680813" y="2108000"/>
                </a:cubicBezTo>
                <a:cubicBezTo>
                  <a:pt x="626403" y="2098945"/>
                  <a:pt x="572241" y="2087465"/>
                  <a:pt x="520057" y="2069305"/>
                </a:cubicBezTo>
                <a:cubicBezTo>
                  <a:pt x="461937" y="2048176"/>
                  <a:pt x="407230" y="2018338"/>
                  <a:pt x="354304" y="1986471"/>
                </a:cubicBezTo>
                <a:cubicBezTo>
                  <a:pt x="315525" y="1963313"/>
                  <a:pt x="280999" y="1933772"/>
                  <a:pt x="248254" y="1902797"/>
                </a:cubicBezTo>
                <a:cubicBezTo>
                  <a:pt x="210612" y="1866773"/>
                  <a:pt x="173663" y="1829810"/>
                  <a:pt x="142402" y="1788047"/>
                </a:cubicBezTo>
                <a:cubicBezTo>
                  <a:pt x="125337" y="1765879"/>
                  <a:pt x="111438" y="1741533"/>
                  <a:pt x="98528" y="1716792"/>
                </a:cubicBezTo>
                <a:cubicBezTo>
                  <a:pt x="69691" y="1662114"/>
                  <a:pt x="41595" y="1606644"/>
                  <a:pt x="22205" y="1547760"/>
                </a:cubicBezTo>
                <a:cubicBezTo>
                  <a:pt x="-597" y="1479672"/>
                  <a:pt x="-894" y="1406834"/>
                  <a:pt x="441" y="1335679"/>
                </a:cubicBezTo>
                <a:cubicBezTo>
                  <a:pt x="-597" y="1255369"/>
                  <a:pt x="26459" y="1178572"/>
                  <a:pt x="58759" y="1106130"/>
                </a:cubicBezTo>
                <a:cubicBezTo>
                  <a:pt x="99072" y="1020426"/>
                  <a:pt x="161990" y="947291"/>
                  <a:pt x="232426" y="884795"/>
                </a:cubicBezTo>
                <a:cubicBezTo>
                  <a:pt x="297273" y="827791"/>
                  <a:pt x="369341" y="779249"/>
                  <a:pt x="430231" y="717693"/>
                </a:cubicBezTo>
                <a:cubicBezTo>
                  <a:pt x="489983" y="658166"/>
                  <a:pt x="538704" y="584140"/>
                  <a:pt x="539743" y="497199"/>
                </a:cubicBezTo>
                <a:cubicBezTo>
                  <a:pt x="537666" y="387051"/>
                  <a:pt x="522579" y="289769"/>
                  <a:pt x="598506" y="196940"/>
                </a:cubicBezTo>
                <a:cubicBezTo>
                  <a:pt x="648761" y="133207"/>
                  <a:pt x="715537" y="84021"/>
                  <a:pt x="791315" y="55272"/>
                </a:cubicBezTo>
                <a:cubicBezTo>
                  <a:pt x="843746" y="31718"/>
                  <a:pt x="899146" y="17170"/>
                  <a:pt x="955485" y="7274"/>
                </a:cubicBezTo>
                <a:cubicBezTo>
                  <a:pt x="955485" y="7521"/>
                  <a:pt x="955485" y="7719"/>
                  <a:pt x="955485" y="7967"/>
                </a:cubicBezTo>
                <a:cubicBezTo>
                  <a:pt x="955485" y="10045"/>
                  <a:pt x="958749" y="10045"/>
                  <a:pt x="958749" y="7967"/>
                </a:cubicBezTo>
                <a:lnTo>
                  <a:pt x="958749" y="7967"/>
                </a:lnTo>
                <a:cubicBezTo>
                  <a:pt x="988972" y="5839"/>
                  <a:pt x="1019688" y="10243"/>
                  <a:pt x="1050059" y="7769"/>
                </a:cubicBezTo>
                <a:cubicBezTo>
                  <a:pt x="1094527" y="5641"/>
                  <a:pt x="1138995" y="-1089"/>
                  <a:pt x="1183611" y="940"/>
                </a:cubicBezTo>
                <a:cubicBezTo>
                  <a:pt x="1193701" y="544"/>
                  <a:pt x="1207799" y="6185"/>
                  <a:pt x="1217889" y="2029"/>
                </a:cubicBezTo>
                <a:cubicBezTo>
                  <a:pt x="1218829" y="1484"/>
                  <a:pt x="1219620" y="792"/>
                  <a:pt x="1220313" y="0"/>
                </a:cubicBezTo>
                <a:cubicBezTo>
                  <a:pt x="1251920" y="6185"/>
                  <a:pt x="1282884" y="16082"/>
                  <a:pt x="1314046" y="24444"/>
                </a:cubicBezTo>
                <a:cubicBezTo>
                  <a:pt x="1373897" y="40279"/>
                  <a:pt x="1435282" y="49334"/>
                  <a:pt x="1496369" y="59280"/>
                </a:cubicBezTo>
                <a:cubicBezTo>
                  <a:pt x="1555132" y="66653"/>
                  <a:pt x="1613153" y="78776"/>
                  <a:pt x="1671619" y="87881"/>
                </a:cubicBezTo>
                <a:cubicBezTo>
                  <a:pt x="1708667" y="92532"/>
                  <a:pt x="1745666" y="96788"/>
                  <a:pt x="1782120" y="105101"/>
                </a:cubicBezTo>
                <a:cubicBezTo>
                  <a:pt x="1883323" y="126823"/>
                  <a:pt x="1976661" y="177741"/>
                  <a:pt x="2056940" y="242315"/>
                </a:cubicBezTo>
                <a:cubicBezTo>
                  <a:pt x="2104277" y="279576"/>
                  <a:pt x="2148349" y="320992"/>
                  <a:pt x="2183518" y="370178"/>
                </a:cubicBezTo>
                <a:cubicBezTo>
                  <a:pt x="2231102" y="429260"/>
                  <a:pt x="2269337" y="496309"/>
                  <a:pt x="2284621" y="571274"/>
                </a:cubicBezTo>
                <a:cubicBezTo>
                  <a:pt x="2309303" y="686618"/>
                  <a:pt x="2294366" y="806217"/>
                  <a:pt x="2315041" y="922154"/>
                </a:cubicBezTo>
                <a:cubicBezTo>
                  <a:pt x="2330523" y="996229"/>
                  <a:pt x="2346253" y="1070354"/>
                  <a:pt x="2366187" y="1143439"/>
                </a:cubicBezTo>
                <a:cubicBezTo>
                  <a:pt x="2379097" y="1187677"/>
                  <a:pt x="2395073" y="1230825"/>
                  <a:pt x="2406203" y="12755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4" name="Google Shape;1104;p28"/>
          <p:cNvGrpSpPr/>
          <p:nvPr/>
        </p:nvGrpSpPr>
        <p:grpSpPr>
          <a:xfrm rot="-412150">
            <a:off x="612888" y="3091669"/>
            <a:ext cx="1940052" cy="1402773"/>
            <a:chOff x="1225089" y="6181030"/>
            <a:chExt cx="3880190" cy="2805541"/>
          </a:xfrm>
        </p:grpSpPr>
        <p:sp>
          <p:nvSpPr>
            <p:cNvPr id="1105" name="Google Shape;1105;p28"/>
            <p:cNvSpPr/>
            <p:nvPr/>
          </p:nvSpPr>
          <p:spPr>
            <a:xfrm>
              <a:off x="1546658" y="6181030"/>
              <a:ext cx="1388456" cy="2119401"/>
            </a:xfrm>
            <a:custGeom>
              <a:avLst/>
              <a:gdLst/>
              <a:ahLst/>
              <a:cxnLst/>
              <a:rect l="l" t="t" r="r" b="b"/>
              <a:pathLst>
                <a:path w="1388456" h="2119401" extrusionOk="0">
                  <a:moveTo>
                    <a:pt x="1281736" y="1722076"/>
                  </a:moveTo>
                  <a:cubicBezTo>
                    <a:pt x="1297800" y="1682964"/>
                    <a:pt x="1309829" y="1642456"/>
                    <a:pt x="1319451" y="1601326"/>
                  </a:cubicBezTo>
                  <a:cubicBezTo>
                    <a:pt x="1322944" y="1595196"/>
                    <a:pt x="1324573" y="1588289"/>
                    <a:pt x="1323952" y="1581693"/>
                  </a:cubicBezTo>
                  <a:cubicBezTo>
                    <a:pt x="1335282" y="1529621"/>
                    <a:pt x="1343353" y="1476696"/>
                    <a:pt x="1351501" y="1424237"/>
                  </a:cubicBezTo>
                  <a:cubicBezTo>
                    <a:pt x="1378197" y="1263134"/>
                    <a:pt x="1393872" y="1100634"/>
                    <a:pt x="1386733" y="937203"/>
                  </a:cubicBezTo>
                  <a:cubicBezTo>
                    <a:pt x="1378585" y="798915"/>
                    <a:pt x="1355149" y="658454"/>
                    <a:pt x="1297956" y="531496"/>
                  </a:cubicBezTo>
                  <a:cubicBezTo>
                    <a:pt x="1265673" y="439459"/>
                    <a:pt x="1205375" y="363020"/>
                    <a:pt x="1130955" y="300938"/>
                  </a:cubicBezTo>
                  <a:cubicBezTo>
                    <a:pt x="1092076" y="271372"/>
                    <a:pt x="1045048" y="255696"/>
                    <a:pt x="1000504" y="236994"/>
                  </a:cubicBezTo>
                  <a:cubicBezTo>
                    <a:pt x="953011" y="213868"/>
                    <a:pt x="712133" y="144026"/>
                    <a:pt x="650051" y="177938"/>
                  </a:cubicBezTo>
                  <a:cubicBezTo>
                    <a:pt x="597358" y="174756"/>
                    <a:pt x="544511" y="166453"/>
                    <a:pt x="501752" y="133006"/>
                  </a:cubicBezTo>
                  <a:cubicBezTo>
                    <a:pt x="470478" y="113140"/>
                    <a:pt x="446421" y="84504"/>
                    <a:pt x="429581" y="51756"/>
                  </a:cubicBezTo>
                  <a:cubicBezTo>
                    <a:pt x="418795" y="29251"/>
                    <a:pt x="414294" y="-9938"/>
                    <a:pt x="379761" y="2323"/>
                  </a:cubicBezTo>
                  <a:cubicBezTo>
                    <a:pt x="349340" y="16136"/>
                    <a:pt x="369051" y="50902"/>
                    <a:pt x="378829" y="72553"/>
                  </a:cubicBezTo>
                  <a:cubicBezTo>
                    <a:pt x="413440" y="143482"/>
                    <a:pt x="479635" y="195011"/>
                    <a:pt x="554832" y="215653"/>
                  </a:cubicBezTo>
                  <a:cubicBezTo>
                    <a:pt x="507650" y="234665"/>
                    <a:pt x="463339" y="260352"/>
                    <a:pt x="423451" y="291781"/>
                  </a:cubicBezTo>
                  <a:cubicBezTo>
                    <a:pt x="422132" y="292091"/>
                    <a:pt x="420890" y="292324"/>
                    <a:pt x="419571" y="292712"/>
                  </a:cubicBezTo>
                  <a:cubicBezTo>
                    <a:pt x="377355" y="292324"/>
                    <a:pt x="332268" y="282702"/>
                    <a:pt x="299054" y="255153"/>
                  </a:cubicBezTo>
                  <a:cubicBezTo>
                    <a:pt x="260796" y="216972"/>
                    <a:pt x="225952" y="168703"/>
                    <a:pt x="220442" y="113605"/>
                  </a:cubicBezTo>
                  <a:cubicBezTo>
                    <a:pt x="219278" y="104681"/>
                    <a:pt x="210897" y="97852"/>
                    <a:pt x="201973" y="97852"/>
                  </a:cubicBezTo>
                  <a:cubicBezTo>
                    <a:pt x="168060" y="100180"/>
                    <a:pt x="186763" y="159624"/>
                    <a:pt x="193204" y="180033"/>
                  </a:cubicBezTo>
                  <a:cubicBezTo>
                    <a:pt x="223314" y="258955"/>
                    <a:pt x="280196" y="327789"/>
                    <a:pt x="367655" y="342145"/>
                  </a:cubicBezTo>
                  <a:cubicBezTo>
                    <a:pt x="355859" y="354484"/>
                    <a:pt x="344529" y="367289"/>
                    <a:pt x="333897" y="380791"/>
                  </a:cubicBezTo>
                  <a:cubicBezTo>
                    <a:pt x="323343" y="393130"/>
                    <a:pt x="312945" y="405702"/>
                    <a:pt x="302779" y="418506"/>
                  </a:cubicBezTo>
                  <a:cubicBezTo>
                    <a:pt x="301770" y="418817"/>
                    <a:pt x="300761" y="419049"/>
                    <a:pt x="299830" y="419515"/>
                  </a:cubicBezTo>
                  <a:cubicBezTo>
                    <a:pt x="266461" y="434182"/>
                    <a:pt x="229367" y="435191"/>
                    <a:pt x="192660" y="429914"/>
                  </a:cubicBezTo>
                  <a:cubicBezTo>
                    <a:pt x="132130" y="421378"/>
                    <a:pt x="84405" y="383352"/>
                    <a:pt x="51967" y="332911"/>
                  </a:cubicBezTo>
                  <a:cubicBezTo>
                    <a:pt x="39240" y="320960"/>
                    <a:pt x="28841" y="265319"/>
                    <a:pt x="8121" y="278123"/>
                  </a:cubicBezTo>
                  <a:cubicBezTo>
                    <a:pt x="-10426" y="297368"/>
                    <a:pt x="7500" y="328410"/>
                    <a:pt x="15494" y="349285"/>
                  </a:cubicBezTo>
                  <a:cubicBezTo>
                    <a:pt x="46767" y="415092"/>
                    <a:pt x="104814" y="464447"/>
                    <a:pt x="176674" y="479114"/>
                  </a:cubicBezTo>
                  <a:cubicBezTo>
                    <a:pt x="190488" y="483460"/>
                    <a:pt x="222693" y="486952"/>
                    <a:pt x="254743" y="485477"/>
                  </a:cubicBezTo>
                  <a:cubicBezTo>
                    <a:pt x="233324" y="519002"/>
                    <a:pt x="215010" y="554389"/>
                    <a:pt x="202050" y="592336"/>
                  </a:cubicBezTo>
                  <a:cubicBezTo>
                    <a:pt x="147341" y="729926"/>
                    <a:pt x="139813" y="879001"/>
                    <a:pt x="124758" y="1024583"/>
                  </a:cubicBezTo>
                  <a:cubicBezTo>
                    <a:pt x="109005" y="1209122"/>
                    <a:pt x="98373" y="1400335"/>
                    <a:pt x="150367" y="1580218"/>
                  </a:cubicBezTo>
                  <a:cubicBezTo>
                    <a:pt x="211828" y="1845930"/>
                    <a:pt x="417475" y="2098682"/>
                    <a:pt x="704683" y="2117617"/>
                  </a:cubicBezTo>
                  <a:cubicBezTo>
                    <a:pt x="718341" y="2118781"/>
                    <a:pt x="731922" y="2119402"/>
                    <a:pt x="745347" y="2119402"/>
                  </a:cubicBezTo>
                  <a:cubicBezTo>
                    <a:pt x="984518" y="2119247"/>
                    <a:pt x="1188458" y="1934087"/>
                    <a:pt x="1281736" y="172207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28"/>
            <p:cNvSpPr/>
            <p:nvPr/>
          </p:nvSpPr>
          <p:spPr>
            <a:xfrm>
              <a:off x="3450273" y="6196688"/>
              <a:ext cx="1375909" cy="2037005"/>
            </a:xfrm>
            <a:custGeom>
              <a:avLst/>
              <a:gdLst/>
              <a:ahLst/>
              <a:cxnLst/>
              <a:rect l="l" t="t" r="r" b="b"/>
              <a:pathLst>
                <a:path w="1375909" h="2037005" extrusionOk="0">
                  <a:moveTo>
                    <a:pt x="1001802" y="1754764"/>
                  </a:moveTo>
                  <a:cubicBezTo>
                    <a:pt x="1045182" y="1670953"/>
                    <a:pt x="1079095" y="1582641"/>
                    <a:pt x="1103850" y="1491846"/>
                  </a:cubicBezTo>
                  <a:cubicBezTo>
                    <a:pt x="1104160" y="1491381"/>
                    <a:pt x="1104548" y="1490915"/>
                    <a:pt x="1104858" y="1490449"/>
                  </a:cubicBezTo>
                  <a:cubicBezTo>
                    <a:pt x="1115335" y="1477722"/>
                    <a:pt x="1123794" y="1458555"/>
                    <a:pt x="1115878" y="1444586"/>
                  </a:cubicBezTo>
                  <a:cubicBezTo>
                    <a:pt x="1142729" y="1330510"/>
                    <a:pt x="1155300" y="1212942"/>
                    <a:pt x="1153283" y="1095607"/>
                  </a:cubicBezTo>
                  <a:cubicBezTo>
                    <a:pt x="1159956" y="928761"/>
                    <a:pt x="1160888" y="759277"/>
                    <a:pt x="1114714" y="597320"/>
                  </a:cubicBezTo>
                  <a:cubicBezTo>
                    <a:pt x="1104858" y="552233"/>
                    <a:pt x="1093296" y="511802"/>
                    <a:pt x="1076766" y="474941"/>
                  </a:cubicBezTo>
                  <a:cubicBezTo>
                    <a:pt x="1116189" y="490539"/>
                    <a:pt x="1160810" y="495971"/>
                    <a:pt x="1201784" y="498532"/>
                  </a:cubicBezTo>
                  <a:cubicBezTo>
                    <a:pt x="1264022" y="496592"/>
                    <a:pt x="1328277" y="471449"/>
                    <a:pt x="1370260" y="424499"/>
                  </a:cubicBezTo>
                  <a:cubicBezTo>
                    <a:pt x="1379494" y="412781"/>
                    <a:pt x="1377089" y="395165"/>
                    <a:pt x="1365371" y="386163"/>
                  </a:cubicBezTo>
                  <a:cubicBezTo>
                    <a:pt x="1345582" y="371108"/>
                    <a:pt x="1328432" y="388103"/>
                    <a:pt x="1315705" y="402925"/>
                  </a:cubicBezTo>
                  <a:cubicBezTo>
                    <a:pt x="1263401" y="448866"/>
                    <a:pt x="1189989" y="455695"/>
                    <a:pt x="1124492" y="439709"/>
                  </a:cubicBezTo>
                  <a:cubicBezTo>
                    <a:pt x="1086389" y="432958"/>
                    <a:pt x="1053098" y="415730"/>
                    <a:pt x="1025161" y="389422"/>
                  </a:cubicBezTo>
                  <a:cubicBezTo>
                    <a:pt x="1024152" y="389190"/>
                    <a:pt x="1023221" y="389034"/>
                    <a:pt x="1022289" y="388879"/>
                  </a:cubicBezTo>
                  <a:cubicBezTo>
                    <a:pt x="1009097" y="373747"/>
                    <a:pt x="993964" y="359235"/>
                    <a:pt x="976659" y="345344"/>
                  </a:cubicBezTo>
                  <a:cubicBezTo>
                    <a:pt x="1040293" y="344025"/>
                    <a:pt x="1102530" y="318494"/>
                    <a:pt x="1150256" y="275890"/>
                  </a:cubicBezTo>
                  <a:cubicBezTo>
                    <a:pt x="1177883" y="252299"/>
                    <a:pt x="1204966" y="228009"/>
                    <a:pt x="1228635" y="200382"/>
                  </a:cubicBezTo>
                  <a:cubicBezTo>
                    <a:pt x="1238025" y="189440"/>
                    <a:pt x="1234766" y="171747"/>
                    <a:pt x="1223824" y="163211"/>
                  </a:cubicBezTo>
                  <a:cubicBezTo>
                    <a:pt x="1195731" y="143267"/>
                    <a:pt x="1178348" y="180982"/>
                    <a:pt x="1161741" y="197899"/>
                  </a:cubicBezTo>
                  <a:cubicBezTo>
                    <a:pt x="1142030" y="219007"/>
                    <a:pt x="1115413" y="243762"/>
                    <a:pt x="1090580" y="262076"/>
                  </a:cubicBezTo>
                  <a:cubicBezTo>
                    <a:pt x="1043397" y="297618"/>
                    <a:pt x="988067" y="305689"/>
                    <a:pt x="931417" y="304215"/>
                  </a:cubicBezTo>
                  <a:cubicBezTo>
                    <a:pt x="922648" y="298860"/>
                    <a:pt x="912714" y="293661"/>
                    <a:pt x="902083" y="288772"/>
                  </a:cubicBezTo>
                  <a:cubicBezTo>
                    <a:pt x="874844" y="267819"/>
                    <a:pt x="842794" y="252143"/>
                    <a:pt x="810124" y="241589"/>
                  </a:cubicBezTo>
                  <a:cubicBezTo>
                    <a:pt x="857306" y="206979"/>
                    <a:pt x="892538" y="157235"/>
                    <a:pt x="921561" y="94455"/>
                  </a:cubicBezTo>
                  <a:cubicBezTo>
                    <a:pt x="931184" y="67139"/>
                    <a:pt x="965950" y="17085"/>
                    <a:pt x="925053" y="1021"/>
                  </a:cubicBezTo>
                  <a:cubicBezTo>
                    <a:pt x="893003" y="-6351"/>
                    <a:pt x="890210" y="27872"/>
                    <a:pt x="882992" y="49911"/>
                  </a:cubicBezTo>
                  <a:cubicBezTo>
                    <a:pt x="860488" y="103767"/>
                    <a:pt x="833249" y="159020"/>
                    <a:pt x="789714" y="198830"/>
                  </a:cubicBezTo>
                  <a:cubicBezTo>
                    <a:pt x="758983" y="222577"/>
                    <a:pt x="721346" y="239960"/>
                    <a:pt x="683554" y="251988"/>
                  </a:cubicBezTo>
                  <a:cubicBezTo>
                    <a:pt x="641105" y="257498"/>
                    <a:pt x="598967" y="268440"/>
                    <a:pt x="557604" y="278295"/>
                  </a:cubicBezTo>
                  <a:cubicBezTo>
                    <a:pt x="436932" y="312906"/>
                    <a:pt x="322080" y="383292"/>
                    <a:pt x="242072" y="480450"/>
                  </a:cubicBezTo>
                  <a:cubicBezTo>
                    <a:pt x="144525" y="603606"/>
                    <a:pt x="92532" y="754466"/>
                    <a:pt x="59240" y="906334"/>
                  </a:cubicBezTo>
                  <a:cubicBezTo>
                    <a:pt x="29906" y="1035465"/>
                    <a:pt x="-1523" y="1165993"/>
                    <a:pt x="184" y="1299236"/>
                  </a:cubicBezTo>
                  <a:cubicBezTo>
                    <a:pt x="-1368" y="1365354"/>
                    <a:pt x="7013" y="1432558"/>
                    <a:pt x="20128" y="1497977"/>
                  </a:cubicBezTo>
                  <a:cubicBezTo>
                    <a:pt x="34485" y="1573639"/>
                    <a:pt x="50161" y="1650311"/>
                    <a:pt x="83452" y="1720308"/>
                  </a:cubicBezTo>
                  <a:cubicBezTo>
                    <a:pt x="176731" y="1900036"/>
                    <a:pt x="324020" y="2034211"/>
                    <a:pt x="535255" y="2036772"/>
                  </a:cubicBezTo>
                  <a:cubicBezTo>
                    <a:pt x="539756" y="2036927"/>
                    <a:pt x="544179" y="2037005"/>
                    <a:pt x="548680" y="2037005"/>
                  </a:cubicBezTo>
                  <a:cubicBezTo>
                    <a:pt x="736168" y="2037238"/>
                    <a:pt x="918302" y="1922541"/>
                    <a:pt x="1001802" y="175476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28"/>
            <p:cNvSpPr/>
            <p:nvPr/>
          </p:nvSpPr>
          <p:spPr>
            <a:xfrm>
              <a:off x="4071449" y="8418158"/>
              <a:ext cx="1033830" cy="501232"/>
            </a:xfrm>
            <a:custGeom>
              <a:avLst/>
              <a:gdLst/>
              <a:ahLst/>
              <a:cxnLst/>
              <a:rect l="l" t="t" r="r" b="b"/>
              <a:pathLst>
                <a:path w="1033830" h="501232" extrusionOk="0">
                  <a:moveTo>
                    <a:pt x="828782" y="24054"/>
                  </a:moveTo>
                  <a:cubicBezTo>
                    <a:pt x="752499" y="9775"/>
                    <a:pt x="674120" y="-469"/>
                    <a:pt x="596440" y="4032"/>
                  </a:cubicBezTo>
                  <a:cubicBezTo>
                    <a:pt x="500911" y="-6755"/>
                    <a:pt x="405305" y="5351"/>
                    <a:pt x="311793" y="25528"/>
                  </a:cubicBezTo>
                  <a:cubicBezTo>
                    <a:pt x="219058" y="44463"/>
                    <a:pt x="113363" y="74340"/>
                    <a:pt x="55627" y="154659"/>
                  </a:cubicBezTo>
                  <a:cubicBezTo>
                    <a:pt x="29242" y="193771"/>
                    <a:pt x="-2963" y="234590"/>
                    <a:pt x="218" y="284333"/>
                  </a:cubicBezTo>
                  <a:cubicBezTo>
                    <a:pt x="4176" y="350062"/>
                    <a:pt x="64551" y="400194"/>
                    <a:pt x="119028" y="429062"/>
                  </a:cubicBezTo>
                  <a:cubicBezTo>
                    <a:pt x="226353" y="475934"/>
                    <a:pt x="345240" y="495335"/>
                    <a:pt x="461567" y="501233"/>
                  </a:cubicBezTo>
                  <a:cubicBezTo>
                    <a:pt x="466766" y="501233"/>
                    <a:pt x="471965" y="501233"/>
                    <a:pt x="477164" y="501233"/>
                  </a:cubicBezTo>
                  <a:cubicBezTo>
                    <a:pt x="566873" y="501233"/>
                    <a:pt x="657203" y="498439"/>
                    <a:pt x="744040" y="473296"/>
                  </a:cubicBezTo>
                  <a:cubicBezTo>
                    <a:pt x="834991" y="455059"/>
                    <a:pt x="922061" y="415481"/>
                    <a:pt x="980496" y="341061"/>
                  </a:cubicBezTo>
                  <a:cubicBezTo>
                    <a:pt x="1103573" y="177086"/>
                    <a:pt x="997180" y="69373"/>
                    <a:pt x="828782" y="2405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28"/>
            <p:cNvSpPr/>
            <p:nvPr/>
          </p:nvSpPr>
          <p:spPr>
            <a:xfrm>
              <a:off x="1225089" y="8387025"/>
              <a:ext cx="998088" cy="515758"/>
            </a:xfrm>
            <a:custGeom>
              <a:avLst/>
              <a:gdLst/>
              <a:ahLst/>
              <a:cxnLst/>
              <a:rect l="l" t="t" r="r" b="b"/>
              <a:pathLst>
                <a:path w="998088" h="515758" extrusionOk="0">
                  <a:moveTo>
                    <a:pt x="874306" y="73734"/>
                  </a:moveTo>
                  <a:cubicBezTo>
                    <a:pt x="720808" y="10022"/>
                    <a:pt x="554040" y="-1153"/>
                    <a:pt x="389677" y="89"/>
                  </a:cubicBezTo>
                  <a:cubicBezTo>
                    <a:pt x="290346" y="3658"/>
                    <a:pt x="186668" y="26086"/>
                    <a:pt x="101771" y="79631"/>
                  </a:cubicBezTo>
                  <a:cubicBezTo>
                    <a:pt x="34179" y="125495"/>
                    <a:pt x="-10675" y="210625"/>
                    <a:pt x="2207" y="292884"/>
                  </a:cubicBezTo>
                  <a:cubicBezTo>
                    <a:pt x="17029" y="380652"/>
                    <a:pt x="99909" y="434974"/>
                    <a:pt x="176037" y="467800"/>
                  </a:cubicBezTo>
                  <a:cubicBezTo>
                    <a:pt x="261089" y="506757"/>
                    <a:pt x="355765" y="511180"/>
                    <a:pt x="448810" y="514827"/>
                  </a:cubicBezTo>
                  <a:cubicBezTo>
                    <a:pt x="460451" y="515448"/>
                    <a:pt x="472091" y="515759"/>
                    <a:pt x="483809" y="515759"/>
                  </a:cubicBezTo>
                  <a:cubicBezTo>
                    <a:pt x="527810" y="515759"/>
                    <a:pt x="571655" y="511646"/>
                    <a:pt x="615346" y="505981"/>
                  </a:cubicBezTo>
                  <a:cubicBezTo>
                    <a:pt x="615811" y="506446"/>
                    <a:pt x="616355" y="506912"/>
                    <a:pt x="616975" y="507300"/>
                  </a:cubicBezTo>
                  <a:cubicBezTo>
                    <a:pt x="623649" y="510714"/>
                    <a:pt x="631720" y="509783"/>
                    <a:pt x="639092" y="510326"/>
                  </a:cubicBezTo>
                  <a:cubicBezTo>
                    <a:pt x="639635" y="510326"/>
                    <a:pt x="640101" y="510326"/>
                    <a:pt x="640644" y="510326"/>
                  </a:cubicBezTo>
                  <a:cubicBezTo>
                    <a:pt x="699622" y="510326"/>
                    <a:pt x="756893" y="491391"/>
                    <a:pt x="811060" y="469275"/>
                  </a:cubicBezTo>
                  <a:cubicBezTo>
                    <a:pt x="822312" y="463377"/>
                    <a:pt x="833176" y="456625"/>
                    <a:pt x="843498" y="449253"/>
                  </a:cubicBezTo>
                  <a:cubicBezTo>
                    <a:pt x="910546" y="414177"/>
                    <a:pt x="967972" y="360553"/>
                    <a:pt x="988382" y="287607"/>
                  </a:cubicBezTo>
                  <a:cubicBezTo>
                    <a:pt x="1015543" y="176324"/>
                    <a:pt x="988227" y="106870"/>
                    <a:pt x="874306" y="7373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28"/>
            <p:cNvSpPr/>
            <p:nvPr/>
          </p:nvSpPr>
          <p:spPr>
            <a:xfrm>
              <a:off x="2672148" y="8571357"/>
              <a:ext cx="1041066" cy="415214"/>
            </a:xfrm>
            <a:custGeom>
              <a:avLst/>
              <a:gdLst/>
              <a:ahLst/>
              <a:cxnLst/>
              <a:rect l="l" t="t" r="r" b="b"/>
              <a:pathLst>
                <a:path w="1041066" h="415214" extrusionOk="0">
                  <a:moveTo>
                    <a:pt x="1024621" y="2081"/>
                  </a:moveTo>
                  <a:cubicBezTo>
                    <a:pt x="1011118" y="-3584"/>
                    <a:pt x="993192" y="2624"/>
                    <a:pt x="987993" y="16981"/>
                  </a:cubicBezTo>
                  <a:cubicBezTo>
                    <a:pt x="970066" y="61137"/>
                    <a:pt x="954623" y="107077"/>
                    <a:pt x="928704" y="147275"/>
                  </a:cubicBezTo>
                  <a:cubicBezTo>
                    <a:pt x="832710" y="281761"/>
                    <a:pt x="669511" y="376126"/>
                    <a:pt x="501191" y="357889"/>
                  </a:cubicBezTo>
                  <a:cubicBezTo>
                    <a:pt x="374699" y="346714"/>
                    <a:pt x="241998" y="295807"/>
                    <a:pt x="154850" y="201054"/>
                  </a:cubicBezTo>
                  <a:cubicBezTo>
                    <a:pt x="124352" y="165900"/>
                    <a:pt x="94242" y="130047"/>
                    <a:pt x="67702" y="91712"/>
                  </a:cubicBezTo>
                  <a:cubicBezTo>
                    <a:pt x="52259" y="69285"/>
                    <a:pt x="39688" y="40416"/>
                    <a:pt x="22382" y="18300"/>
                  </a:cubicBezTo>
                  <a:cubicBezTo>
                    <a:pt x="19822" y="15196"/>
                    <a:pt x="16717" y="12635"/>
                    <a:pt x="12682" y="11781"/>
                  </a:cubicBezTo>
                  <a:cubicBezTo>
                    <a:pt x="-23791" y="13721"/>
                    <a:pt x="28746" y="115070"/>
                    <a:pt x="41240" y="132143"/>
                  </a:cubicBezTo>
                  <a:cubicBezTo>
                    <a:pt x="87879" y="199812"/>
                    <a:pt x="136381" y="270897"/>
                    <a:pt x="207775" y="314509"/>
                  </a:cubicBezTo>
                  <a:cubicBezTo>
                    <a:pt x="309978" y="378609"/>
                    <a:pt x="428012" y="416867"/>
                    <a:pt x="549305" y="415160"/>
                  </a:cubicBezTo>
                  <a:cubicBezTo>
                    <a:pt x="721738" y="415082"/>
                    <a:pt x="883462" y="311250"/>
                    <a:pt x="979456" y="171720"/>
                  </a:cubicBezTo>
                  <a:cubicBezTo>
                    <a:pt x="997382" y="143706"/>
                    <a:pt x="1009178" y="112587"/>
                    <a:pt x="1022215" y="82089"/>
                  </a:cubicBezTo>
                  <a:cubicBezTo>
                    <a:pt x="1030596" y="57412"/>
                    <a:pt x="1058689" y="18610"/>
                    <a:pt x="1024621" y="208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28"/>
            <p:cNvSpPr/>
            <p:nvPr/>
          </p:nvSpPr>
          <p:spPr>
            <a:xfrm>
              <a:off x="3047432" y="8056791"/>
              <a:ext cx="276785" cy="274825"/>
            </a:xfrm>
            <a:custGeom>
              <a:avLst/>
              <a:gdLst/>
              <a:ahLst/>
              <a:cxnLst/>
              <a:rect l="l" t="t" r="r" b="b"/>
              <a:pathLst>
                <a:path w="276785" h="274825" extrusionOk="0">
                  <a:moveTo>
                    <a:pt x="127925" y="274682"/>
                  </a:moveTo>
                  <a:cubicBezTo>
                    <a:pt x="173943" y="276622"/>
                    <a:pt x="224540" y="258851"/>
                    <a:pt x="251158" y="219739"/>
                  </a:cubicBezTo>
                  <a:cubicBezTo>
                    <a:pt x="296400" y="153234"/>
                    <a:pt x="282276" y="46375"/>
                    <a:pt x="204518" y="11143"/>
                  </a:cubicBezTo>
                  <a:cubicBezTo>
                    <a:pt x="185661" y="1909"/>
                    <a:pt x="156250" y="-9266"/>
                    <a:pt x="142281" y="12928"/>
                  </a:cubicBezTo>
                  <a:cubicBezTo>
                    <a:pt x="-29376" y="14868"/>
                    <a:pt x="-59331" y="262343"/>
                    <a:pt x="127925" y="27468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1" name="Google Shape;1111;p28"/>
          <p:cNvGrpSpPr/>
          <p:nvPr/>
        </p:nvGrpSpPr>
        <p:grpSpPr>
          <a:xfrm rot="-412150">
            <a:off x="612888" y="3091669"/>
            <a:ext cx="1940052" cy="1402773"/>
            <a:chOff x="1225089" y="6181030"/>
            <a:chExt cx="3880190" cy="2805541"/>
          </a:xfrm>
        </p:grpSpPr>
        <p:sp>
          <p:nvSpPr>
            <p:cNvPr id="1112" name="Google Shape;1112;p28"/>
            <p:cNvSpPr/>
            <p:nvPr/>
          </p:nvSpPr>
          <p:spPr>
            <a:xfrm>
              <a:off x="2487527" y="6852243"/>
              <a:ext cx="391708" cy="914127"/>
            </a:xfrm>
            <a:custGeom>
              <a:avLst/>
              <a:gdLst/>
              <a:ahLst/>
              <a:cxnLst/>
              <a:rect l="l" t="t" r="r" b="b"/>
              <a:pathLst>
                <a:path w="391708" h="914127" extrusionOk="0">
                  <a:moveTo>
                    <a:pt x="270094" y="913507"/>
                  </a:moveTo>
                  <a:cubicBezTo>
                    <a:pt x="113724" y="912886"/>
                    <a:pt x="40312" y="755973"/>
                    <a:pt x="12065" y="623040"/>
                  </a:cubicBezTo>
                  <a:cubicBezTo>
                    <a:pt x="-10285" y="501436"/>
                    <a:pt x="347" y="375720"/>
                    <a:pt x="28129" y="255901"/>
                  </a:cubicBezTo>
                  <a:cubicBezTo>
                    <a:pt x="49935" y="174807"/>
                    <a:pt x="100066" y="102558"/>
                    <a:pt x="158501" y="42572"/>
                  </a:cubicBezTo>
                  <a:cubicBezTo>
                    <a:pt x="210805" y="-13380"/>
                    <a:pt x="293918" y="-10276"/>
                    <a:pt x="353594" y="29224"/>
                  </a:cubicBezTo>
                  <a:cubicBezTo>
                    <a:pt x="367020" y="78269"/>
                    <a:pt x="378582" y="127624"/>
                    <a:pt x="382540" y="178531"/>
                  </a:cubicBezTo>
                  <a:cubicBezTo>
                    <a:pt x="406752" y="391939"/>
                    <a:pt x="379203" y="605036"/>
                    <a:pt x="344204" y="816503"/>
                  </a:cubicBezTo>
                  <a:cubicBezTo>
                    <a:pt x="338927" y="844906"/>
                    <a:pt x="333650" y="873619"/>
                    <a:pt x="327597" y="902176"/>
                  </a:cubicBezTo>
                  <a:cubicBezTo>
                    <a:pt x="314250" y="910946"/>
                    <a:pt x="298884" y="914127"/>
                    <a:pt x="283209" y="914127"/>
                  </a:cubicBezTo>
                  <a:cubicBezTo>
                    <a:pt x="278863" y="914127"/>
                    <a:pt x="274517" y="913894"/>
                    <a:pt x="270094" y="91350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28"/>
            <p:cNvSpPr/>
            <p:nvPr/>
          </p:nvSpPr>
          <p:spPr>
            <a:xfrm>
              <a:off x="4137419" y="6843132"/>
              <a:ext cx="413471" cy="859137"/>
            </a:xfrm>
            <a:custGeom>
              <a:avLst/>
              <a:gdLst/>
              <a:ahLst/>
              <a:cxnLst/>
              <a:rect l="l" t="t" r="r" b="b"/>
              <a:pathLst>
                <a:path w="413471" h="859137" extrusionOk="0">
                  <a:moveTo>
                    <a:pt x="65164" y="710762"/>
                  </a:moveTo>
                  <a:cubicBezTo>
                    <a:pt x="38624" y="658070"/>
                    <a:pt x="8747" y="597539"/>
                    <a:pt x="598" y="537630"/>
                  </a:cubicBezTo>
                  <a:cubicBezTo>
                    <a:pt x="-1730" y="438609"/>
                    <a:pt x="1607" y="338502"/>
                    <a:pt x="31174" y="243128"/>
                  </a:cubicBezTo>
                  <a:cubicBezTo>
                    <a:pt x="56860" y="148065"/>
                    <a:pt x="95661" y="25608"/>
                    <a:pt x="204771" y="2560"/>
                  </a:cubicBezTo>
                  <a:cubicBezTo>
                    <a:pt x="277097" y="-8227"/>
                    <a:pt x="363934" y="14278"/>
                    <a:pt x="398002" y="85362"/>
                  </a:cubicBezTo>
                  <a:cubicBezTo>
                    <a:pt x="398700" y="86526"/>
                    <a:pt x="399398" y="87845"/>
                    <a:pt x="400019" y="89164"/>
                  </a:cubicBezTo>
                  <a:cubicBezTo>
                    <a:pt x="418334" y="212630"/>
                    <a:pt x="413910" y="338191"/>
                    <a:pt x="409952" y="462821"/>
                  </a:cubicBezTo>
                  <a:cubicBezTo>
                    <a:pt x="410340" y="558505"/>
                    <a:pt x="402503" y="654112"/>
                    <a:pt x="383645" y="747933"/>
                  </a:cubicBezTo>
                  <a:cubicBezTo>
                    <a:pt x="377980" y="772533"/>
                    <a:pt x="371772" y="797133"/>
                    <a:pt x="365098" y="821578"/>
                  </a:cubicBezTo>
                  <a:cubicBezTo>
                    <a:pt x="346163" y="839117"/>
                    <a:pt x="321718" y="851455"/>
                    <a:pt x="296653" y="857664"/>
                  </a:cubicBezTo>
                  <a:cubicBezTo>
                    <a:pt x="288660" y="858595"/>
                    <a:pt x="280666" y="859138"/>
                    <a:pt x="272751" y="859138"/>
                  </a:cubicBezTo>
                  <a:cubicBezTo>
                    <a:pt x="181180" y="858983"/>
                    <a:pt x="100706" y="795426"/>
                    <a:pt x="65164" y="7107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28"/>
            <p:cNvSpPr/>
            <p:nvPr/>
          </p:nvSpPr>
          <p:spPr>
            <a:xfrm>
              <a:off x="1279817" y="8435693"/>
              <a:ext cx="886820" cy="411371"/>
            </a:xfrm>
            <a:custGeom>
              <a:avLst/>
              <a:gdLst/>
              <a:ahLst/>
              <a:cxnLst/>
              <a:rect l="l" t="t" r="r" b="b"/>
              <a:pathLst>
                <a:path w="886820" h="411371" extrusionOk="0">
                  <a:moveTo>
                    <a:pt x="406189" y="410674"/>
                  </a:moveTo>
                  <a:cubicBezTo>
                    <a:pt x="332156" y="407259"/>
                    <a:pt x="255407" y="407104"/>
                    <a:pt x="182616" y="382892"/>
                  </a:cubicBezTo>
                  <a:cubicBezTo>
                    <a:pt x="78240" y="349600"/>
                    <a:pt x="-48175" y="268816"/>
                    <a:pt x="18641" y="144341"/>
                  </a:cubicBezTo>
                  <a:cubicBezTo>
                    <a:pt x="53640" y="71395"/>
                    <a:pt x="134269" y="40897"/>
                    <a:pt x="208147" y="21806"/>
                  </a:cubicBezTo>
                  <a:cubicBezTo>
                    <a:pt x="280085" y="388"/>
                    <a:pt x="354971" y="0"/>
                    <a:pt x="429392" y="0"/>
                  </a:cubicBezTo>
                  <a:cubicBezTo>
                    <a:pt x="449181" y="14279"/>
                    <a:pt x="477506" y="7062"/>
                    <a:pt x="500709" y="11408"/>
                  </a:cubicBezTo>
                  <a:cubicBezTo>
                    <a:pt x="555730" y="15909"/>
                    <a:pt x="610439" y="24212"/>
                    <a:pt x="664916" y="33447"/>
                  </a:cubicBezTo>
                  <a:cubicBezTo>
                    <a:pt x="708840" y="42449"/>
                    <a:pt x="749814" y="61461"/>
                    <a:pt x="792495" y="74731"/>
                  </a:cubicBezTo>
                  <a:cubicBezTo>
                    <a:pt x="817251" y="82880"/>
                    <a:pt x="840764" y="91649"/>
                    <a:pt x="863347" y="106626"/>
                  </a:cubicBezTo>
                  <a:cubicBezTo>
                    <a:pt x="889421" y="124940"/>
                    <a:pt x="887791" y="160094"/>
                    <a:pt x="885851" y="188497"/>
                  </a:cubicBezTo>
                  <a:cubicBezTo>
                    <a:pt x="883368" y="236688"/>
                    <a:pt x="858535" y="280534"/>
                    <a:pt x="822140" y="311497"/>
                  </a:cubicBezTo>
                  <a:cubicBezTo>
                    <a:pt x="787141" y="338425"/>
                    <a:pt x="747796" y="360387"/>
                    <a:pt x="706589" y="376218"/>
                  </a:cubicBezTo>
                  <a:cubicBezTo>
                    <a:pt x="662356" y="389876"/>
                    <a:pt x="615561" y="392515"/>
                    <a:pt x="570086" y="399576"/>
                  </a:cubicBezTo>
                  <a:cubicBezTo>
                    <a:pt x="524688" y="405474"/>
                    <a:pt x="479213" y="411372"/>
                    <a:pt x="433350" y="411372"/>
                  </a:cubicBezTo>
                  <a:cubicBezTo>
                    <a:pt x="424348" y="411372"/>
                    <a:pt x="415269" y="411139"/>
                    <a:pt x="406189" y="4106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5" name="Google Shape;1115;p28"/>
            <p:cNvGrpSpPr/>
            <p:nvPr/>
          </p:nvGrpSpPr>
          <p:grpSpPr>
            <a:xfrm>
              <a:off x="1225089" y="6181030"/>
              <a:ext cx="3880190" cy="2805541"/>
              <a:chOff x="1225089" y="6181030"/>
              <a:chExt cx="3880190" cy="2805541"/>
            </a:xfrm>
          </p:grpSpPr>
          <p:sp>
            <p:nvSpPr>
              <p:cNvPr id="1116" name="Google Shape;1116;p28"/>
              <p:cNvSpPr/>
              <p:nvPr/>
            </p:nvSpPr>
            <p:spPr>
              <a:xfrm>
                <a:off x="1546658" y="6181030"/>
                <a:ext cx="1388456" cy="2119401"/>
              </a:xfrm>
              <a:custGeom>
                <a:avLst/>
                <a:gdLst/>
                <a:ahLst/>
                <a:cxnLst/>
                <a:rect l="l" t="t" r="r" b="b"/>
                <a:pathLst>
                  <a:path w="1388456" h="2119401" extrusionOk="0">
                    <a:moveTo>
                      <a:pt x="1281736" y="1722076"/>
                    </a:moveTo>
                    <a:cubicBezTo>
                      <a:pt x="1297800" y="1682964"/>
                      <a:pt x="1309829" y="1642456"/>
                      <a:pt x="1319451" y="1601326"/>
                    </a:cubicBezTo>
                    <a:cubicBezTo>
                      <a:pt x="1322944" y="1595196"/>
                      <a:pt x="1324573" y="1588289"/>
                      <a:pt x="1323952" y="1581693"/>
                    </a:cubicBezTo>
                    <a:cubicBezTo>
                      <a:pt x="1335282" y="1529621"/>
                      <a:pt x="1343353" y="1476696"/>
                      <a:pt x="1351501" y="1424237"/>
                    </a:cubicBezTo>
                    <a:cubicBezTo>
                      <a:pt x="1378197" y="1263134"/>
                      <a:pt x="1393872" y="1100634"/>
                      <a:pt x="1386733" y="937203"/>
                    </a:cubicBezTo>
                    <a:cubicBezTo>
                      <a:pt x="1378585" y="798915"/>
                      <a:pt x="1355149" y="658454"/>
                      <a:pt x="1297956" y="531496"/>
                    </a:cubicBezTo>
                    <a:cubicBezTo>
                      <a:pt x="1265673" y="439459"/>
                      <a:pt x="1205375" y="363020"/>
                      <a:pt x="1130955" y="300938"/>
                    </a:cubicBezTo>
                    <a:cubicBezTo>
                      <a:pt x="1092076" y="271372"/>
                      <a:pt x="1045048" y="255696"/>
                      <a:pt x="1000504" y="236994"/>
                    </a:cubicBezTo>
                    <a:cubicBezTo>
                      <a:pt x="953011" y="213868"/>
                      <a:pt x="712133" y="144026"/>
                      <a:pt x="650051" y="177938"/>
                    </a:cubicBezTo>
                    <a:cubicBezTo>
                      <a:pt x="597358" y="174756"/>
                      <a:pt x="544511" y="166453"/>
                      <a:pt x="501752" y="133006"/>
                    </a:cubicBezTo>
                    <a:cubicBezTo>
                      <a:pt x="470478" y="113140"/>
                      <a:pt x="446421" y="84504"/>
                      <a:pt x="429581" y="51756"/>
                    </a:cubicBezTo>
                    <a:cubicBezTo>
                      <a:pt x="418795" y="29251"/>
                      <a:pt x="414294" y="-9938"/>
                      <a:pt x="379761" y="2323"/>
                    </a:cubicBezTo>
                    <a:cubicBezTo>
                      <a:pt x="349340" y="16136"/>
                      <a:pt x="369051" y="50902"/>
                      <a:pt x="378829" y="72553"/>
                    </a:cubicBezTo>
                    <a:cubicBezTo>
                      <a:pt x="413440" y="143482"/>
                      <a:pt x="479635" y="195011"/>
                      <a:pt x="554832" y="215653"/>
                    </a:cubicBezTo>
                    <a:cubicBezTo>
                      <a:pt x="507650" y="234665"/>
                      <a:pt x="463339" y="260352"/>
                      <a:pt x="423451" y="291781"/>
                    </a:cubicBezTo>
                    <a:cubicBezTo>
                      <a:pt x="422132" y="292091"/>
                      <a:pt x="420890" y="292324"/>
                      <a:pt x="419571" y="292712"/>
                    </a:cubicBezTo>
                    <a:cubicBezTo>
                      <a:pt x="377355" y="292324"/>
                      <a:pt x="332268" y="282702"/>
                      <a:pt x="299054" y="255153"/>
                    </a:cubicBezTo>
                    <a:cubicBezTo>
                      <a:pt x="260796" y="216972"/>
                      <a:pt x="225952" y="168703"/>
                      <a:pt x="220442" y="113605"/>
                    </a:cubicBezTo>
                    <a:cubicBezTo>
                      <a:pt x="219278" y="104681"/>
                      <a:pt x="210897" y="97852"/>
                      <a:pt x="201973" y="97852"/>
                    </a:cubicBezTo>
                    <a:cubicBezTo>
                      <a:pt x="168060" y="100180"/>
                      <a:pt x="186763" y="159624"/>
                      <a:pt x="193204" y="180033"/>
                    </a:cubicBezTo>
                    <a:cubicBezTo>
                      <a:pt x="223314" y="258955"/>
                      <a:pt x="280196" y="327789"/>
                      <a:pt x="367655" y="342145"/>
                    </a:cubicBezTo>
                    <a:cubicBezTo>
                      <a:pt x="355859" y="354484"/>
                      <a:pt x="344529" y="367289"/>
                      <a:pt x="333897" y="380791"/>
                    </a:cubicBezTo>
                    <a:cubicBezTo>
                      <a:pt x="323343" y="393130"/>
                      <a:pt x="312945" y="405702"/>
                      <a:pt x="302779" y="418506"/>
                    </a:cubicBezTo>
                    <a:cubicBezTo>
                      <a:pt x="301770" y="418817"/>
                      <a:pt x="300761" y="419049"/>
                      <a:pt x="299830" y="419515"/>
                    </a:cubicBezTo>
                    <a:cubicBezTo>
                      <a:pt x="266461" y="434182"/>
                      <a:pt x="229367" y="435191"/>
                      <a:pt x="192660" y="429914"/>
                    </a:cubicBezTo>
                    <a:cubicBezTo>
                      <a:pt x="132130" y="421378"/>
                      <a:pt x="84405" y="383352"/>
                      <a:pt x="51967" y="332911"/>
                    </a:cubicBezTo>
                    <a:cubicBezTo>
                      <a:pt x="39240" y="320960"/>
                      <a:pt x="28841" y="265319"/>
                      <a:pt x="8121" y="278123"/>
                    </a:cubicBezTo>
                    <a:cubicBezTo>
                      <a:pt x="-10426" y="297368"/>
                      <a:pt x="7500" y="328410"/>
                      <a:pt x="15494" y="349285"/>
                    </a:cubicBezTo>
                    <a:cubicBezTo>
                      <a:pt x="46767" y="415092"/>
                      <a:pt x="104814" y="464447"/>
                      <a:pt x="176674" y="479114"/>
                    </a:cubicBezTo>
                    <a:cubicBezTo>
                      <a:pt x="190488" y="483460"/>
                      <a:pt x="222693" y="486952"/>
                      <a:pt x="254743" y="485477"/>
                    </a:cubicBezTo>
                    <a:cubicBezTo>
                      <a:pt x="233324" y="519002"/>
                      <a:pt x="215010" y="554389"/>
                      <a:pt x="202050" y="592336"/>
                    </a:cubicBezTo>
                    <a:cubicBezTo>
                      <a:pt x="147341" y="729926"/>
                      <a:pt x="139813" y="879001"/>
                      <a:pt x="124758" y="1024583"/>
                    </a:cubicBezTo>
                    <a:cubicBezTo>
                      <a:pt x="109005" y="1209122"/>
                      <a:pt x="98373" y="1400335"/>
                      <a:pt x="150367" y="1580218"/>
                    </a:cubicBezTo>
                    <a:cubicBezTo>
                      <a:pt x="211828" y="1845930"/>
                      <a:pt x="417475" y="2098682"/>
                      <a:pt x="704683" y="2117617"/>
                    </a:cubicBezTo>
                    <a:cubicBezTo>
                      <a:pt x="718341" y="2118781"/>
                      <a:pt x="731922" y="2119402"/>
                      <a:pt x="745347" y="2119402"/>
                    </a:cubicBezTo>
                    <a:cubicBezTo>
                      <a:pt x="984518" y="2119247"/>
                      <a:pt x="1188458" y="1934087"/>
                      <a:pt x="1281736" y="1722076"/>
                    </a:cubicBezTo>
                    <a:close/>
                    <a:moveTo>
                      <a:pt x="1285151" y="1487716"/>
                    </a:moveTo>
                    <a:cubicBezTo>
                      <a:pt x="1279874" y="1516041"/>
                      <a:pt x="1274597" y="1544754"/>
                      <a:pt x="1268466" y="1573312"/>
                    </a:cubicBezTo>
                    <a:cubicBezTo>
                      <a:pt x="1251471" y="1584564"/>
                      <a:pt x="1231062" y="1586737"/>
                      <a:pt x="1211040" y="1584719"/>
                    </a:cubicBezTo>
                    <a:cubicBezTo>
                      <a:pt x="1054671" y="1584098"/>
                      <a:pt x="981181" y="1427264"/>
                      <a:pt x="953011" y="1294253"/>
                    </a:cubicBezTo>
                    <a:cubicBezTo>
                      <a:pt x="930662" y="1172649"/>
                      <a:pt x="941371" y="1046933"/>
                      <a:pt x="969075" y="927114"/>
                    </a:cubicBezTo>
                    <a:cubicBezTo>
                      <a:pt x="990882" y="846097"/>
                      <a:pt x="1041013" y="773849"/>
                      <a:pt x="1099370" y="713784"/>
                    </a:cubicBezTo>
                    <a:cubicBezTo>
                      <a:pt x="1151597" y="657833"/>
                      <a:pt x="1234787" y="661015"/>
                      <a:pt x="1294541" y="700437"/>
                    </a:cubicBezTo>
                    <a:cubicBezTo>
                      <a:pt x="1307966" y="749559"/>
                      <a:pt x="1319451" y="798837"/>
                      <a:pt x="1323487" y="849744"/>
                    </a:cubicBezTo>
                    <a:cubicBezTo>
                      <a:pt x="1347776" y="1063152"/>
                      <a:pt x="1320227" y="1276249"/>
                      <a:pt x="1285151" y="1487716"/>
                    </a:cubicBezTo>
                    <a:close/>
                    <a:moveTo>
                      <a:pt x="735414" y="2062985"/>
                    </a:moveTo>
                    <a:cubicBezTo>
                      <a:pt x="460855" y="2059027"/>
                      <a:pt x="265995" y="1822804"/>
                      <a:pt x="205775" y="1571605"/>
                    </a:cubicBezTo>
                    <a:cubicBezTo>
                      <a:pt x="141132" y="1348574"/>
                      <a:pt x="172329" y="1112740"/>
                      <a:pt x="194290" y="885442"/>
                    </a:cubicBezTo>
                    <a:cubicBezTo>
                      <a:pt x="207327" y="755535"/>
                      <a:pt x="233169" y="620584"/>
                      <a:pt x="304486" y="508681"/>
                    </a:cubicBezTo>
                    <a:cubicBezTo>
                      <a:pt x="344296" y="449547"/>
                      <a:pt x="390237" y="391268"/>
                      <a:pt x="444714" y="344008"/>
                    </a:cubicBezTo>
                    <a:cubicBezTo>
                      <a:pt x="452629" y="341214"/>
                      <a:pt x="458915" y="336558"/>
                      <a:pt x="462252" y="329418"/>
                    </a:cubicBezTo>
                    <a:cubicBezTo>
                      <a:pt x="501209" y="298377"/>
                      <a:pt x="544356" y="273001"/>
                      <a:pt x="592625" y="256860"/>
                    </a:cubicBezTo>
                    <a:cubicBezTo>
                      <a:pt x="636703" y="237847"/>
                      <a:pt x="681713" y="230009"/>
                      <a:pt x="726955" y="230009"/>
                    </a:cubicBezTo>
                    <a:cubicBezTo>
                      <a:pt x="777164" y="230009"/>
                      <a:pt x="827761" y="239632"/>
                      <a:pt x="877737" y="254144"/>
                    </a:cubicBezTo>
                    <a:cubicBezTo>
                      <a:pt x="941061" y="270363"/>
                      <a:pt x="1001048" y="297213"/>
                      <a:pt x="1060957" y="323055"/>
                    </a:cubicBezTo>
                    <a:cubicBezTo>
                      <a:pt x="1103095" y="343775"/>
                      <a:pt x="1134291" y="380326"/>
                      <a:pt x="1166574" y="413540"/>
                    </a:cubicBezTo>
                    <a:cubicBezTo>
                      <a:pt x="1212282" y="462740"/>
                      <a:pt x="1234554" y="526607"/>
                      <a:pt x="1261172" y="586904"/>
                    </a:cubicBezTo>
                    <a:cubicBezTo>
                      <a:pt x="1270795" y="607081"/>
                      <a:pt x="1277468" y="628266"/>
                      <a:pt x="1282901" y="649762"/>
                    </a:cubicBezTo>
                    <a:cubicBezTo>
                      <a:pt x="1249299" y="631526"/>
                      <a:pt x="1209876" y="623222"/>
                      <a:pt x="1171696" y="624541"/>
                    </a:cubicBezTo>
                    <a:cubicBezTo>
                      <a:pt x="1055447" y="641536"/>
                      <a:pt x="971248" y="778660"/>
                      <a:pt x="927713" y="878225"/>
                    </a:cubicBezTo>
                    <a:cubicBezTo>
                      <a:pt x="886273" y="1015814"/>
                      <a:pt x="873546" y="1164811"/>
                      <a:pt x="899233" y="1306591"/>
                    </a:cubicBezTo>
                    <a:cubicBezTo>
                      <a:pt x="932369" y="1465910"/>
                      <a:pt x="1022621" y="1635627"/>
                      <a:pt x="1205375" y="1639973"/>
                    </a:cubicBezTo>
                    <a:cubicBezTo>
                      <a:pt x="1211661" y="1640671"/>
                      <a:pt x="1218025" y="1641059"/>
                      <a:pt x="1224388" y="1641059"/>
                    </a:cubicBezTo>
                    <a:cubicBezTo>
                      <a:pt x="1233701" y="1641059"/>
                      <a:pt x="1242935" y="1640128"/>
                      <a:pt x="1252015" y="1638498"/>
                    </a:cubicBezTo>
                    <a:cubicBezTo>
                      <a:pt x="1243246" y="1668220"/>
                      <a:pt x="1232459" y="1697321"/>
                      <a:pt x="1218413" y="1725025"/>
                    </a:cubicBezTo>
                    <a:cubicBezTo>
                      <a:pt x="1128316" y="1907935"/>
                      <a:pt x="949054" y="2068029"/>
                      <a:pt x="735414" y="206298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3450273" y="6196688"/>
                <a:ext cx="1375909" cy="2037005"/>
              </a:xfrm>
              <a:custGeom>
                <a:avLst/>
                <a:gdLst/>
                <a:ahLst/>
                <a:cxnLst/>
                <a:rect l="l" t="t" r="r" b="b"/>
                <a:pathLst>
                  <a:path w="1375909" h="2037005" extrusionOk="0">
                    <a:moveTo>
                      <a:pt x="1001802" y="1754764"/>
                    </a:moveTo>
                    <a:cubicBezTo>
                      <a:pt x="1045182" y="1670953"/>
                      <a:pt x="1079095" y="1582641"/>
                      <a:pt x="1103850" y="1491846"/>
                    </a:cubicBezTo>
                    <a:cubicBezTo>
                      <a:pt x="1104160" y="1491381"/>
                      <a:pt x="1104548" y="1490915"/>
                      <a:pt x="1104858" y="1490449"/>
                    </a:cubicBezTo>
                    <a:cubicBezTo>
                      <a:pt x="1115335" y="1477722"/>
                      <a:pt x="1123794" y="1458555"/>
                      <a:pt x="1115878" y="1444586"/>
                    </a:cubicBezTo>
                    <a:cubicBezTo>
                      <a:pt x="1142729" y="1330510"/>
                      <a:pt x="1155300" y="1212942"/>
                      <a:pt x="1153283" y="1095607"/>
                    </a:cubicBezTo>
                    <a:cubicBezTo>
                      <a:pt x="1159956" y="928761"/>
                      <a:pt x="1160888" y="759277"/>
                      <a:pt x="1114714" y="597320"/>
                    </a:cubicBezTo>
                    <a:cubicBezTo>
                      <a:pt x="1104858" y="552233"/>
                      <a:pt x="1093296" y="511802"/>
                      <a:pt x="1076766" y="474941"/>
                    </a:cubicBezTo>
                    <a:cubicBezTo>
                      <a:pt x="1116189" y="490539"/>
                      <a:pt x="1160810" y="495971"/>
                      <a:pt x="1201784" y="498532"/>
                    </a:cubicBezTo>
                    <a:cubicBezTo>
                      <a:pt x="1264022" y="496592"/>
                      <a:pt x="1328277" y="471449"/>
                      <a:pt x="1370260" y="424499"/>
                    </a:cubicBezTo>
                    <a:cubicBezTo>
                      <a:pt x="1379494" y="412781"/>
                      <a:pt x="1377089" y="395165"/>
                      <a:pt x="1365371" y="386163"/>
                    </a:cubicBezTo>
                    <a:cubicBezTo>
                      <a:pt x="1345582" y="371108"/>
                      <a:pt x="1328432" y="388103"/>
                      <a:pt x="1315705" y="402925"/>
                    </a:cubicBezTo>
                    <a:cubicBezTo>
                      <a:pt x="1263401" y="448866"/>
                      <a:pt x="1189989" y="455695"/>
                      <a:pt x="1124492" y="439709"/>
                    </a:cubicBezTo>
                    <a:cubicBezTo>
                      <a:pt x="1086389" y="432958"/>
                      <a:pt x="1053098" y="415730"/>
                      <a:pt x="1025161" y="389422"/>
                    </a:cubicBezTo>
                    <a:cubicBezTo>
                      <a:pt x="1024152" y="389190"/>
                      <a:pt x="1023221" y="389034"/>
                      <a:pt x="1022289" y="388879"/>
                    </a:cubicBezTo>
                    <a:cubicBezTo>
                      <a:pt x="1009097" y="373747"/>
                      <a:pt x="993964" y="359235"/>
                      <a:pt x="976659" y="345344"/>
                    </a:cubicBezTo>
                    <a:cubicBezTo>
                      <a:pt x="1040293" y="344025"/>
                      <a:pt x="1102530" y="318494"/>
                      <a:pt x="1150256" y="275890"/>
                    </a:cubicBezTo>
                    <a:cubicBezTo>
                      <a:pt x="1177883" y="252299"/>
                      <a:pt x="1204966" y="228009"/>
                      <a:pt x="1228635" y="200382"/>
                    </a:cubicBezTo>
                    <a:cubicBezTo>
                      <a:pt x="1238025" y="189440"/>
                      <a:pt x="1234766" y="171747"/>
                      <a:pt x="1223824" y="163211"/>
                    </a:cubicBezTo>
                    <a:cubicBezTo>
                      <a:pt x="1195731" y="143267"/>
                      <a:pt x="1178348" y="180982"/>
                      <a:pt x="1161741" y="197899"/>
                    </a:cubicBezTo>
                    <a:cubicBezTo>
                      <a:pt x="1142030" y="219007"/>
                      <a:pt x="1115413" y="243762"/>
                      <a:pt x="1090580" y="262076"/>
                    </a:cubicBezTo>
                    <a:cubicBezTo>
                      <a:pt x="1043397" y="297618"/>
                      <a:pt x="988067" y="305689"/>
                      <a:pt x="931417" y="304215"/>
                    </a:cubicBezTo>
                    <a:cubicBezTo>
                      <a:pt x="922648" y="298860"/>
                      <a:pt x="912714" y="293661"/>
                      <a:pt x="902083" y="288772"/>
                    </a:cubicBezTo>
                    <a:cubicBezTo>
                      <a:pt x="874844" y="267819"/>
                      <a:pt x="842794" y="252143"/>
                      <a:pt x="810124" y="241589"/>
                    </a:cubicBezTo>
                    <a:cubicBezTo>
                      <a:pt x="857306" y="206979"/>
                      <a:pt x="892538" y="157235"/>
                      <a:pt x="921561" y="94455"/>
                    </a:cubicBezTo>
                    <a:cubicBezTo>
                      <a:pt x="931184" y="67139"/>
                      <a:pt x="965950" y="17085"/>
                      <a:pt x="925053" y="1021"/>
                    </a:cubicBezTo>
                    <a:cubicBezTo>
                      <a:pt x="893003" y="-6351"/>
                      <a:pt x="890210" y="27872"/>
                      <a:pt x="882992" y="49911"/>
                    </a:cubicBezTo>
                    <a:cubicBezTo>
                      <a:pt x="860488" y="103767"/>
                      <a:pt x="833249" y="159020"/>
                      <a:pt x="789714" y="198830"/>
                    </a:cubicBezTo>
                    <a:cubicBezTo>
                      <a:pt x="758983" y="222577"/>
                      <a:pt x="721346" y="239960"/>
                      <a:pt x="683554" y="251988"/>
                    </a:cubicBezTo>
                    <a:cubicBezTo>
                      <a:pt x="641105" y="257498"/>
                      <a:pt x="598967" y="268440"/>
                      <a:pt x="557604" y="278295"/>
                    </a:cubicBezTo>
                    <a:cubicBezTo>
                      <a:pt x="436932" y="312906"/>
                      <a:pt x="322080" y="383292"/>
                      <a:pt x="242072" y="480450"/>
                    </a:cubicBezTo>
                    <a:cubicBezTo>
                      <a:pt x="144525" y="603606"/>
                      <a:pt x="92532" y="754466"/>
                      <a:pt x="59240" y="906334"/>
                    </a:cubicBezTo>
                    <a:cubicBezTo>
                      <a:pt x="29906" y="1035465"/>
                      <a:pt x="-1523" y="1165993"/>
                      <a:pt x="184" y="1299236"/>
                    </a:cubicBezTo>
                    <a:cubicBezTo>
                      <a:pt x="-1368" y="1365354"/>
                      <a:pt x="7013" y="1432558"/>
                      <a:pt x="20128" y="1497977"/>
                    </a:cubicBezTo>
                    <a:cubicBezTo>
                      <a:pt x="34485" y="1573639"/>
                      <a:pt x="50161" y="1650311"/>
                      <a:pt x="83452" y="1720308"/>
                    </a:cubicBezTo>
                    <a:cubicBezTo>
                      <a:pt x="176731" y="1900036"/>
                      <a:pt x="324020" y="2034211"/>
                      <a:pt x="535255" y="2036772"/>
                    </a:cubicBezTo>
                    <a:cubicBezTo>
                      <a:pt x="539756" y="2036927"/>
                      <a:pt x="544179" y="2037005"/>
                      <a:pt x="548680" y="2037005"/>
                    </a:cubicBezTo>
                    <a:cubicBezTo>
                      <a:pt x="736168" y="2037238"/>
                      <a:pt x="918302" y="1922541"/>
                      <a:pt x="1001802" y="1754764"/>
                    </a:cubicBezTo>
                    <a:close/>
                    <a:moveTo>
                      <a:pt x="1085148" y="731805"/>
                    </a:moveTo>
                    <a:cubicBezTo>
                      <a:pt x="1085923" y="733047"/>
                      <a:pt x="1086544" y="734444"/>
                      <a:pt x="1087243" y="735841"/>
                    </a:cubicBezTo>
                    <a:cubicBezTo>
                      <a:pt x="1105479" y="859229"/>
                      <a:pt x="1101134" y="984713"/>
                      <a:pt x="1097176" y="1109265"/>
                    </a:cubicBezTo>
                    <a:cubicBezTo>
                      <a:pt x="1097564" y="1204871"/>
                      <a:pt x="1089726" y="1300556"/>
                      <a:pt x="1070869" y="1394377"/>
                    </a:cubicBezTo>
                    <a:cubicBezTo>
                      <a:pt x="1065204" y="1418900"/>
                      <a:pt x="1058996" y="1443500"/>
                      <a:pt x="1052399" y="1467945"/>
                    </a:cubicBezTo>
                    <a:cubicBezTo>
                      <a:pt x="1033464" y="1485483"/>
                      <a:pt x="1009019" y="1497899"/>
                      <a:pt x="983954" y="1504108"/>
                    </a:cubicBezTo>
                    <a:cubicBezTo>
                      <a:pt x="882605" y="1516369"/>
                      <a:pt x="791033" y="1449242"/>
                      <a:pt x="752387" y="1357206"/>
                    </a:cubicBezTo>
                    <a:cubicBezTo>
                      <a:pt x="725847" y="1304513"/>
                      <a:pt x="695970" y="1244061"/>
                      <a:pt x="687822" y="1184074"/>
                    </a:cubicBezTo>
                    <a:cubicBezTo>
                      <a:pt x="685494" y="1085053"/>
                      <a:pt x="688831" y="984945"/>
                      <a:pt x="718475" y="889572"/>
                    </a:cubicBezTo>
                    <a:cubicBezTo>
                      <a:pt x="744084" y="794508"/>
                      <a:pt x="782885" y="672051"/>
                      <a:pt x="891994" y="649003"/>
                    </a:cubicBezTo>
                    <a:cubicBezTo>
                      <a:pt x="964242" y="638217"/>
                      <a:pt x="1051080" y="660721"/>
                      <a:pt x="1085148" y="731805"/>
                    </a:cubicBezTo>
                    <a:close/>
                    <a:moveTo>
                      <a:pt x="572814" y="1981131"/>
                    </a:moveTo>
                    <a:cubicBezTo>
                      <a:pt x="369263" y="1991452"/>
                      <a:pt x="235398" y="1879627"/>
                      <a:pt x="139714" y="1709755"/>
                    </a:cubicBezTo>
                    <a:cubicBezTo>
                      <a:pt x="89815" y="1606232"/>
                      <a:pt x="72277" y="1490061"/>
                      <a:pt x="57300" y="1377149"/>
                    </a:cubicBezTo>
                    <a:cubicBezTo>
                      <a:pt x="45970" y="1238085"/>
                      <a:pt x="69328" y="1099875"/>
                      <a:pt x="101068" y="964924"/>
                    </a:cubicBezTo>
                    <a:cubicBezTo>
                      <a:pt x="128074" y="839673"/>
                      <a:pt x="158804" y="713336"/>
                      <a:pt x="222982" y="601200"/>
                    </a:cubicBezTo>
                    <a:cubicBezTo>
                      <a:pt x="299420" y="453755"/>
                      <a:pt x="446943" y="349147"/>
                      <a:pt x="607425" y="310578"/>
                    </a:cubicBezTo>
                    <a:cubicBezTo>
                      <a:pt x="654375" y="296222"/>
                      <a:pt x="702877" y="287142"/>
                      <a:pt x="751223" y="287142"/>
                    </a:cubicBezTo>
                    <a:cubicBezTo>
                      <a:pt x="755957" y="287142"/>
                      <a:pt x="760613" y="287297"/>
                      <a:pt x="765347" y="287453"/>
                    </a:cubicBezTo>
                    <a:cubicBezTo>
                      <a:pt x="799725" y="293273"/>
                      <a:pt x="831542" y="306000"/>
                      <a:pt x="862505" y="321365"/>
                    </a:cubicBezTo>
                    <a:cubicBezTo>
                      <a:pt x="862971" y="322296"/>
                      <a:pt x="863592" y="323227"/>
                      <a:pt x="864368" y="324159"/>
                    </a:cubicBezTo>
                    <a:cubicBezTo>
                      <a:pt x="867472" y="326176"/>
                      <a:pt x="870731" y="327806"/>
                      <a:pt x="874146" y="329358"/>
                    </a:cubicBezTo>
                    <a:cubicBezTo>
                      <a:pt x="877715" y="348371"/>
                      <a:pt x="905730" y="359157"/>
                      <a:pt x="920164" y="372117"/>
                    </a:cubicBezTo>
                    <a:cubicBezTo>
                      <a:pt x="944066" y="389888"/>
                      <a:pt x="965562" y="410841"/>
                      <a:pt x="986126" y="432337"/>
                    </a:cubicBezTo>
                    <a:cubicBezTo>
                      <a:pt x="1038508" y="493720"/>
                      <a:pt x="1052011" y="575902"/>
                      <a:pt x="1070481" y="653039"/>
                    </a:cubicBezTo>
                    <a:cubicBezTo>
                      <a:pt x="1065824" y="648227"/>
                      <a:pt x="1061013" y="643571"/>
                      <a:pt x="1055891" y="639303"/>
                    </a:cubicBezTo>
                    <a:cubicBezTo>
                      <a:pt x="1000483" y="600347"/>
                      <a:pt x="923656" y="585990"/>
                      <a:pt x="858393" y="605391"/>
                    </a:cubicBezTo>
                    <a:cubicBezTo>
                      <a:pt x="716069" y="650323"/>
                      <a:pt x="679053" y="818565"/>
                      <a:pt x="647856" y="946998"/>
                    </a:cubicBezTo>
                    <a:cubicBezTo>
                      <a:pt x="634354" y="1004812"/>
                      <a:pt x="633112" y="1064178"/>
                      <a:pt x="632414" y="1123233"/>
                    </a:cubicBezTo>
                    <a:cubicBezTo>
                      <a:pt x="631948" y="1161181"/>
                      <a:pt x="628999" y="1200138"/>
                      <a:pt x="641959" y="1236533"/>
                    </a:cubicBezTo>
                    <a:cubicBezTo>
                      <a:pt x="691081" y="1389411"/>
                      <a:pt x="770158" y="1555558"/>
                      <a:pt x="953456" y="1560990"/>
                    </a:cubicBezTo>
                    <a:cubicBezTo>
                      <a:pt x="956793" y="1561223"/>
                      <a:pt x="960207" y="1561301"/>
                      <a:pt x="963544" y="1561301"/>
                    </a:cubicBezTo>
                    <a:cubicBezTo>
                      <a:pt x="985273" y="1561301"/>
                      <a:pt x="1007390" y="1556800"/>
                      <a:pt x="1028110" y="1548729"/>
                    </a:cubicBezTo>
                    <a:cubicBezTo>
                      <a:pt x="1000250" y="1632773"/>
                      <a:pt x="964553" y="1714178"/>
                      <a:pt x="916827" y="1788521"/>
                    </a:cubicBezTo>
                    <a:cubicBezTo>
                      <a:pt x="837672" y="1898795"/>
                      <a:pt x="709007" y="1970888"/>
                      <a:pt x="572814" y="1981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4071449" y="8418158"/>
                <a:ext cx="1033830" cy="501232"/>
              </a:xfrm>
              <a:custGeom>
                <a:avLst/>
                <a:gdLst/>
                <a:ahLst/>
                <a:cxnLst/>
                <a:rect l="l" t="t" r="r" b="b"/>
                <a:pathLst>
                  <a:path w="1033830" h="501232" extrusionOk="0">
                    <a:moveTo>
                      <a:pt x="828782" y="24054"/>
                    </a:moveTo>
                    <a:cubicBezTo>
                      <a:pt x="752499" y="9775"/>
                      <a:pt x="674120" y="-469"/>
                      <a:pt x="596440" y="4032"/>
                    </a:cubicBezTo>
                    <a:cubicBezTo>
                      <a:pt x="500911" y="-6755"/>
                      <a:pt x="405305" y="5351"/>
                      <a:pt x="311793" y="25528"/>
                    </a:cubicBezTo>
                    <a:cubicBezTo>
                      <a:pt x="219058" y="44463"/>
                      <a:pt x="113363" y="74340"/>
                      <a:pt x="55627" y="154659"/>
                    </a:cubicBezTo>
                    <a:cubicBezTo>
                      <a:pt x="29242" y="193771"/>
                      <a:pt x="-2963" y="234590"/>
                      <a:pt x="218" y="284333"/>
                    </a:cubicBezTo>
                    <a:cubicBezTo>
                      <a:pt x="4176" y="350062"/>
                      <a:pt x="64551" y="400194"/>
                      <a:pt x="119028" y="429062"/>
                    </a:cubicBezTo>
                    <a:cubicBezTo>
                      <a:pt x="226353" y="475934"/>
                      <a:pt x="345240" y="495335"/>
                      <a:pt x="461567" y="501233"/>
                    </a:cubicBezTo>
                    <a:cubicBezTo>
                      <a:pt x="466766" y="501233"/>
                      <a:pt x="471965" y="501233"/>
                      <a:pt x="477164" y="501233"/>
                    </a:cubicBezTo>
                    <a:cubicBezTo>
                      <a:pt x="566873" y="501233"/>
                      <a:pt x="657203" y="498439"/>
                      <a:pt x="744040" y="473296"/>
                    </a:cubicBezTo>
                    <a:cubicBezTo>
                      <a:pt x="834991" y="455059"/>
                      <a:pt x="922061" y="415481"/>
                      <a:pt x="980496" y="341061"/>
                    </a:cubicBezTo>
                    <a:cubicBezTo>
                      <a:pt x="1103573" y="177086"/>
                      <a:pt x="997180" y="69373"/>
                      <a:pt x="828782" y="24054"/>
                    </a:cubicBezTo>
                    <a:close/>
                    <a:moveTo>
                      <a:pt x="869291" y="367523"/>
                    </a:moveTo>
                    <a:cubicBezTo>
                      <a:pt x="831654" y="392744"/>
                      <a:pt x="787187" y="404539"/>
                      <a:pt x="743807" y="415792"/>
                    </a:cubicBezTo>
                    <a:cubicBezTo>
                      <a:pt x="669309" y="437676"/>
                      <a:pt x="592637" y="444738"/>
                      <a:pt x="515267" y="444971"/>
                    </a:cubicBezTo>
                    <a:cubicBezTo>
                      <a:pt x="402511" y="448385"/>
                      <a:pt x="187629" y="422854"/>
                      <a:pt x="100636" y="350218"/>
                    </a:cubicBezTo>
                    <a:cubicBezTo>
                      <a:pt x="39097" y="298301"/>
                      <a:pt x="46702" y="261363"/>
                      <a:pt x="91014" y="200445"/>
                    </a:cubicBezTo>
                    <a:cubicBezTo>
                      <a:pt x="155113" y="84428"/>
                      <a:pt x="428120" y="48033"/>
                      <a:pt x="564468" y="48033"/>
                    </a:cubicBezTo>
                    <a:cubicBezTo>
                      <a:pt x="570210" y="48033"/>
                      <a:pt x="575720" y="48110"/>
                      <a:pt x="580919" y="48188"/>
                    </a:cubicBezTo>
                    <a:cubicBezTo>
                      <a:pt x="586041" y="54319"/>
                      <a:pt x="593801" y="58276"/>
                      <a:pt x="602260" y="58354"/>
                    </a:cubicBezTo>
                    <a:cubicBezTo>
                      <a:pt x="624222" y="58742"/>
                      <a:pt x="646183" y="58820"/>
                      <a:pt x="668067" y="59518"/>
                    </a:cubicBezTo>
                    <a:cubicBezTo>
                      <a:pt x="679940" y="62312"/>
                      <a:pt x="691348" y="66735"/>
                      <a:pt x="703066" y="69684"/>
                    </a:cubicBezTo>
                    <a:cubicBezTo>
                      <a:pt x="712301" y="72711"/>
                      <a:pt x="724407" y="74961"/>
                      <a:pt x="730693" y="65649"/>
                    </a:cubicBezTo>
                    <a:cubicBezTo>
                      <a:pt x="816599" y="74030"/>
                      <a:pt x="930675" y="98009"/>
                      <a:pt x="974365" y="180733"/>
                    </a:cubicBezTo>
                    <a:cubicBezTo>
                      <a:pt x="990351" y="258026"/>
                      <a:pt x="928191" y="326471"/>
                      <a:pt x="869291" y="36752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1225089" y="8387025"/>
                <a:ext cx="998088" cy="515758"/>
              </a:xfrm>
              <a:custGeom>
                <a:avLst/>
                <a:gdLst/>
                <a:ahLst/>
                <a:cxnLst/>
                <a:rect l="l" t="t" r="r" b="b"/>
                <a:pathLst>
                  <a:path w="998088" h="515758" extrusionOk="0">
                    <a:moveTo>
                      <a:pt x="874306" y="73734"/>
                    </a:moveTo>
                    <a:cubicBezTo>
                      <a:pt x="720808" y="10022"/>
                      <a:pt x="554040" y="-1153"/>
                      <a:pt x="389677" y="89"/>
                    </a:cubicBezTo>
                    <a:cubicBezTo>
                      <a:pt x="290346" y="3658"/>
                      <a:pt x="186668" y="26086"/>
                      <a:pt x="101771" y="79631"/>
                    </a:cubicBezTo>
                    <a:cubicBezTo>
                      <a:pt x="34179" y="125495"/>
                      <a:pt x="-10675" y="210625"/>
                      <a:pt x="2207" y="292884"/>
                    </a:cubicBezTo>
                    <a:cubicBezTo>
                      <a:pt x="17029" y="380652"/>
                      <a:pt x="99909" y="434974"/>
                      <a:pt x="176037" y="467800"/>
                    </a:cubicBezTo>
                    <a:cubicBezTo>
                      <a:pt x="261089" y="506757"/>
                      <a:pt x="355765" y="511180"/>
                      <a:pt x="448810" y="514827"/>
                    </a:cubicBezTo>
                    <a:cubicBezTo>
                      <a:pt x="460451" y="515448"/>
                      <a:pt x="472091" y="515759"/>
                      <a:pt x="483809" y="515759"/>
                    </a:cubicBezTo>
                    <a:cubicBezTo>
                      <a:pt x="527810" y="515759"/>
                      <a:pt x="571655" y="511646"/>
                      <a:pt x="615346" y="505981"/>
                    </a:cubicBezTo>
                    <a:cubicBezTo>
                      <a:pt x="615811" y="506446"/>
                      <a:pt x="616355" y="506912"/>
                      <a:pt x="616975" y="507300"/>
                    </a:cubicBezTo>
                    <a:cubicBezTo>
                      <a:pt x="623649" y="510714"/>
                      <a:pt x="631720" y="509783"/>
                      <a:pt x="639092" y="510326"/>
                    </a:cubicBezTo>
                    <a:cubicBezTo>
                      <a:pt x="639635" y="510326"/>
                      <a:pt x="640101" y="510326"/>
                      <a:pt x="640644" y="510326"/>
                    </a:cubicBezTo>
                    <a:cubicBezTo>
                      <a:pt x="699622" y="510326"/>
                      <a:pt x="756893" y="491391"/>
                      <a:pt x="811060" y="469275"/>
                    </a:cubicBezTo>
                    <a:cubicBezTo>
                      <a:pt x="822312" y="463377"/>
                      <a:pt x="833176" y="456625"/>
                      <a:pt x="843498" y="449253"/>
                    </a:cubicBezTo>
                    <a:cubicBezTo>
                      <a:pt x="910546" y="414177"/>
                      <a:pt x="967972" y="360553"/>
                      <a:pt x="988382" y="287607"/>
                    </a:cubicBezTo>
                    <a:cubicBezTo>
                      <a:pt x="1015543" y="176324"/>
                      <a:pt x="988227" y="106870"/>
                      <a:pt x="874306" y="73734"/>
                    </a:cubicBezTo>
                    <a:close/>
                    <a:moveTo>
                      <a:pt x="460916" y="459264"/>
                    </a:moveTo>
                    <a:cubicBezTo>
                      <a:pt x="386883" y="455927"/>
                      <a:pt x="310134" y="455694"/>
                      <a:pt x="237421" y="431560"/>
                    </a:cubicBezTo>
                    <a:cubicBezTo>
                      <a:pt x="132967" y="398268"/>
                      <a:pt x="6553" y="317406"/>
                      <a:pt x="73369" y="193009"/>
                    </a:cubicBezTo>
                    <a:cubicBezTo>
                      <a:pt x="108367" y="120063"/>
                      <a:pt x="188997" y="89565"/>
                      <a:pt x="262874" y="70397"/>
                    </a:cubicBezTo>
                    <a:cubicBezTo>
                      <a:pt x="334812" y="48978"/>
                      <a:pt x="409699" y="48668"/>
                      <a:pt x="484120" y="48590"/>
                    </a:cubicBezTo>
                    <a:cubicBezTo>
                      <a:pt x="503908" y="62869"/>
                      <a:pt x="532233" y="55652"/>
                      <a:pt x="555514" y="59998"/>
                    </a:cubicBezTo>
                    <a:cubicBezTo>
                      <a:pt x="610534" y="64499"/>
                      <a:pt x="665244" y="72803"/>
                      <a:pt x="719644" y="82115"/>
                    </a:cubicBezTo>
                    <a:cubicBezTo>
                      <a:pt x="763567" y="91117"/>
                      <a:pt x="804541" y="110129"/>
                      <a:pt x="847223" y="123322"/>
                    </a:cubicBezTo>
                    <a:cubicBezTo>
                      <a:pt x="871978" y="131470"/>
                      <a:pt x="895491" y="140239"/>
                      <a:pt x="918074" y="155217"/>
                    </a:cubicBezTo>
                    <a:cubicBezTo>
                      <a:pt x="944148" y="173531"/>
                      <a:pt x="942519" y="208762"/>
                      <a:pt x="940579" y="237165"/>
                    </a:cubicBezTo>
                    <a:cubicBezTo>
                      <a:pt x="938095" y="285278"/>
                      <a:pt x="913262" y="329202"/>
                      <a:pt x="876867" y="360165"/>
                    </a:cubicBezTo>
                    <a:cubicBezTo>
                      <a:pt x="841868" y="387093"/>
                      <a:pt x="802523" y="408977"/>
                      <a:pt x="761316" y="424808"/>
                    </a:cubicBezTo>
                    <a:cubicBezTo>
                      <a:pt x="717083" y="438544"/>
                      <a:pt x="670288" y="441105"/>
                      <a:pt x="624813" y="448167"/>
                    </a:cubicBezTo>
                    <a:cubicBezTo>
                      <a:pt x="570491" y="455306"/>
                      <a:pt x="515937" y="462368"/>
                      <a:pt x="460916" y="4592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672148" y="8571357"/>
                <a:ext cx="1041066" cy="415214"/>
              </a:xfrm>
              <a:custGeom>
                <a:avLst/>
                <a:gdLst/>
                <a:ahLst/>
                <a:cxnLst/>
                <a:rect l="l" t="t" r="r" b="b"/>
                <a:pathLst>
                  <a:path w="1041066" h="415214" extrusionOk="0">
                    <a:moveTo>
                      <a:pt x="1024621" y="2081"/>
                    </a:moveTo>
                    <a:cubicBezTo>
                      <a:pt x="1011118" y="-3584"/>
                      <a:pt x="993192" y="2624"/>
                      <a:pt x="987993" y="16981"/>
                    </a:cubicBezTo>
                    <a:cubicBezTo>
                      <a:pt x="970066" y="61137"/>
                      <a:pt x="954623" y="107077"/>
                      <a:pt x="928704" y="147275"/>
                    </a:cubicBezTo>
                    <a:cubicBezTo>
                      <a:pt x="832710" y="281761"/>
                      <a:pt x="669511" y="376126"/>
                      <a:pt x="501191" y="357889"/>
                    </a:cubicBezTo>
                    <a:cubicBezTo>
                      <a:pt x="374699" y="346714"/>
                      <a:pt x="241998" y="295807"/>
                      <a:pt x="154850" y="201054"/>
                    </a:cubicBezTo>
                    <a:cubicBezTo>
                      <a:pt x="124352" y="165900"/>
                      <a:pt x="94242" y="130047"/>
                      <a:pt x="67702" y="91712"/>
                    </a:cubicBezTo>
                    <a:cubicBezTo>
                      <a:pt x="52259" y="69285"/>
                      <a:pt x="39688" y="40416"/>
                      <a:pt x="22382" y="18300"/>
                    </a:cubicBezTo>
                    <a:cubicBezTo>
                      <a:pt x="19822" y="15196"/>
                      <a:pt x="16717" y="12635"/>
                      <a:pt x="12682" y="11781"/>
                    </a:cubicBezTo>
                    <a:cubicBezTo>
                      <a:pt x="-23791" y="13721"/>
                      <a:pt x="28746" y="115070"/>
                      <a:pt x="41240" y="132143"/>
                    </a:cubicBezTo>
                    <a:cubicBezTo>
                      <a:pt x="87879" y="199812"/>
                      <a:pt x="136381" y="270897"/>
                      <a:pt x="207775" y="314509"/>
                    </a:cubicBezTo>
                    <a:cubicBezTo>
                      <a:pt x="309978" y="378609"/>
                      <a:pt x="428012" y="416867"/>
                      <a:pt x="549305" y="415160"/>
                    </a:cubicBezTo>
                    <a:cubicBezTo>
                      <a:pt x="721738" y="415082"/>
                      <a:pt x="883462" y="311250"/>
                      <a:pt x="979456" y="171720"/>
                    </a:cubicBezTo>
                    <a:cubicBezTo>
                      <a:pt x="997382" y="143706"/>
                      <a:pt x="1009178" y="112587"/>
                      <a:pt x="1022215" y="82089"/>
                    </a:cubicBezTo>
                    <a:cubicBezTo>
                      <a:pt x="1030596" y="57412"/>
                      <a:pt x="1058689" y="18610"/>
                      <a:pt x="1024621" y="20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047432" y="8056791"/>
                <a:ext cx="276785" cy="274825"/>
              </a:xfrm>
              <a:custGeom>
                <a:avLst/>
                <a:gdLst/>
                <a:ahLst/>
                <a:cxnLst/>
                <a:rect l="l" t="t" r="r" b="b"/>
                <a:pathLst>
                  <a:path w="276785" h="274825" extrusionOk="0">
                    <a:moveTo>
                      <a:pt x="127925" y="274682"/>
                    </a:moveTo>
                    <a:cubicBezTo>
                      <a:pt x="173943" y="276622"/>
                      <a:pt x="224540" y="258851"/>
                      <a:pt x="251158" y="219739"/>
                    </a:cubicBezTo>
                    <a:cubicBezTo>
                      <a:pt x="296400" y="153234"/>
                      <a:pt x="282276" y="46375"/>
                      <a:pt x="204518" y="11143"/>
                    </a:cubicBezTo>
                    <a:cubicBezTo>
                      <a:pt x="185661" y="1909"/>
                      <a:pt x="156250" y="-9266"/>
                      <a:pt x="142281" y="12928"/>
                    </a:cubicBezTo>
                    <a:cubicBezTo>
                      <a:pt x="-29376" y="14868"/>
                      <a:pt x="-59331" y="262343"/>
                      <a:pt x="127925" y="274682"/>
                    </a:cubicBezTo>
                    <a:close/>
                    <a:moveTo>
                      <a:pt x="154154" y="52816"/>
                    </a:moveTo>
                    <a:cubicBezTo>
                      <a:pt x="251002" y="67250"/>
                      <a:pt x="239517" y="217101"/>
                      <a:pt x="142281" y="219351"/>
                    </a:cubicBezTo>
                    <a:cubicBezTo>
                      <a:pt x="3760" y="225249"/>
                      <a:pt x="37518" y="47306"/>
                      <a:pt x="154154" y="5281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2" name="Google Shape;1122;p28"/>
            <p:cNvSpPr/>
            <p:nvPr/>
          </p:nvSpPr>
          <p:spPr>
            <a:xfrm>
              <a:off x="4127576" y="8466269"/>
              <a:ext cx="920784" cy="397158"/>
            </a:xfrm>
            <a:custGeom>
              <a:avLst/>
              <a:gdLst/>
              <a:ahLst/>
              <a:cxnLst/>
              <a:rect l="l" t="t" r="r" b="b"/>
              <a:pathLst>
                <a:path w="920784" h="397158" extrusionOk="0">
                  <a:moveTo>
                    <a:pt x="918237" y="132778"/>
                  </a:moveTo>
                  <a:cubicBezTo>
                    <a:pt x="934223" y="209915"/>
                    <a:pt x="872064" y="278283"/>
                    <a:pt x="813163" y="319413"/>
                  </a:cubicBezTo>
                  <a:cubicBezTo>
                    <a:pt x="775526" y="344634"/>
                    <a:pt x="731060" y="356429"/>
                    <a:pt x="687680" y="367682"/>
                  </a:cubicBezTo>
                  <a:cubicBezTo>
                    <a:pt x="613181" y="389566"/>
                    <a:pt x="536510" y="396627"/>
                    <a:pt x="459140" y="396860"/>
                  </a:cubicBezTo>
                  <a:cubicBezTo>
                    <a:pt x="346383" y="400275"/>
                    <a:pt x="131501" y="374743"/>
                    <a:pt x="44509" y="302107"/>
                  </a:cubicBezTo>
                  <a:cubicBezTo>
                    <a:pt x="-17030" y="250191"/>
                    <a:pt x="-9425" y="213252"/>
                    <a:pt x="34886" y="152334"/>
                  </a:cubicBezTo>
                  <a:cubicBezTo>
                    <a:pt x="98986" y="36396"/>
                    <a:pt x="371992" y="0"/>
                    <a:pt x="508340" y="0"/>
                  </a:cubicBezTo>
                  <a:cubicBezTo>
                    <a:pt x="514083" y="0"/>
                    <a:pt x="519592" y="78"/>
                    <a:pt x="524792" y="155"/>
                  </a:cubicBezTo>
                  <a:cubicBezTo>
                    <a:pt x="529913" y="6286"/>
                    <a:pt x="537674" y="10244"/>
                    <a:pt x="546132" y="10321"/>
                  </a:cubicBezTo>
                  <a:cubicBezTo>
                    <a:pt x="568094" y="10709"/>
                    <a:pt x="590056" y="10787"/>
                    <a:pt x="611940" y="11485"/>
                  </a:cubicBezTo>
                  <a:cubicBezTo>
                    <a:pt x="623813" y="14279"/>
                    <a:pt x="635220" y="18702"/>
                    <a:pt x="646938" y="21651"/>
                  </a:cubicBezTo>
                  <a:cubicBezTo>
                    <a:pt x="656173" y="24678"/>
                    <a:pt x="668279" y="26928"/>
                    <a:pt x="674565" y="17616"/>
                  </a:cubicBezTo>
                  <a:cubicBezTo>
                    <a:pt x="760394" y="26075"/>
                    <a:pt x="874547" y="50054"/>
                    <a:pt x="918237" y="1327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28"/>
            <p:cNvSpPr/>
            <p:nvPr/>
          </p:nvSpPr>
          <p:spPr>
            <a:xfrm>
              <a:off x="1713889" y="6411117"/>
              <a:ext cx="1115825" cy="1833013"/>
            </a:xfrm>
            <a:custGeom>
              <a:avLst/>
              <a:gdLst/>
              <a:ahLst/>
              <a:cxnLst/>
              <a:rect l="l" t="t" r="r" b="b"/>
              <a:pathLst>
                <a:path w="1115825" h="1833013" extrusionOk="0">
                  <a:moveTo>
                    <a:pt x="1094019" y="356972"/>
                  </a:moveTo>
                  <a:cubicBezTo>
                    <a:pt x="1103642" y="377149"/>
                    <a:pt x="1110315" y="398335"/>
                    <a:pt x="1115825" y="419831"/>
                  </a:cubicBezTo>
                  <a:cubicBezTo>
                    <a:pt x="1082301" y="401594"/>
                    <a:pt x="1042723" y="393290"/>
                    <a:pt x="1004543" y="394610"/>
                  </a:cubicBezTo>
                  <a:cubicBezTo>
                    <a:pt x="888294" y="411605"/>
                    <a:pt x="804095" y="548729"/>
                    <a:pt x="760560" y="648293"/>
                  </a:cubicBezTo>
                  <a:cubicBezTo>
                    <a:pt x="719120" y="785882"/>
                    <a:pt x="706393" y="934879"/>
                    <a:pt x="732080" y="1076660"/>
                  </a:cubicBezTo>
                  <a:cubicBezTo>
                    <a:pt x="765216" y="1235978"/>
                    <a:pt x="855468" y="1405695"/>
                    <a:pt x="1038223" y="1410041"/>
                  </a:cubicBezTo>
                  <a:cubicBezTo>
                    <a:pt x="1044508" y="1410817"/>
                    <a:pt x="1050872" y="1411127"/>
                    <a:pt x="1057235" y="1411127"/>
                  </a:cubicBezTo>
                  <a:cubicBezTo>
                    <a:pt x="1066547" y="1411127"/>
                    <a:pt x="1075782" y="1410273"/>
                    <a:pt x="1084862" y="1408644"/>
                  </a:cubicBezTo>
                  <a:cubicBezTo>
                    <a:pt x="1076093" y="1438366"/>
                    <a:pt x="1065383" y="1467389"/>
                    <a:pt x="1051337" y="1495016"/>
                  </a:cubicBezTo>
                  <a:cubicBezTo>
                    <a:pt x="961163" y="1677848"/>
                    <a:pt x="781823" y="1837942"/>
                    <a:pt x="568261" y="1832898"/>
                  </a:cubicBezTo>
                  <a:cubicBezTo>
                    <a:pt x="293702" y="1828940"/>
                    <a:pt x="98842" y="1592717"/>
                    <a:pt x="38622" y="1341518"/>
                  </a:cubicBezTo>
                  <a:cubicBezTo>
                    <a:pt x="-26021" y="1118487"/>
                    <a:pt x="5176" y="882653"/>
                    <a:pt x="27137" y="655355"/>
                  </a:cubicBezTo>
                  <a:cubicBezTo>
                    <a:pt x="40174" y="525448"/>
                    <a:pt x="66016" y="390497"/>
                    <a:pt x="137333" y="278594"/>
                  </a:cubicBezTo>
                  <a:cubicBezTo>
                    <a:pt x="177143" y="219538"/>
                    <a:pt x="223006" y="161258"/>
                    <a:pt x="277406" y="113998"/>
                  </a:cubicBezTo>
                  <a:cubicBezTo>
                    <a:pt x="285399" y="111127"/>
                    <a:pt x="291762" y="106548"/>
                    <a:pt x="295099" y="99331"/>
                  </a:cubicBezTo>
                  <a:cubicBezTo>
                    <a:pt x="334056" y="68213"/>
                    <a:pt x="377203" y="42914"/>
                    <a:pt x="425472" y="26773"/>
                  </a:cubicBezTo>
                  <a:cubicBezTo>
                    <a:pt x="469550" y="7760"/>
                    <a:pt x="514560" y="0"/>
                    <a:pt x="559724" y="0"/>
                  </a:cubicBezTo>
                  <a:cubicBezTo>
                    <a:pt x="609933" y="0"/>
                    <a:pt x="660530" y="9623"/>
                    <a:pt x="710584" y="24134"/>
                  </a:cubicBezTo>
                  <a:cubicBezTo>
                    <a:pt x="773908" y="40353"/>
                    <a:pt x="833895" y="67204"/>
                    <a:pt x="893804" y="93046"/>
                  </a:cubicBezTo>
                  <a:cubicBezTo>
                    <a:pt x="935942" y="113766"/>
                    <a:pt x="967138" y="150316"/>
                    <a:pt x="999421" y="183530"/>
                  </a:cubicBezTo>
                  <a:cubicBezTo>
                    <a:pt x="1045051" y="232730"/>
                    <a:pt x="1067401" y="296675"/>
                    <a:pt x="1094019" y="3569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28"/>
            <p:cNvSpPr/>
            <p:nvPr/>
          </p:nvSpPr>
          <p:spPr>
            <a:xfrm>
              <a:off x="3504593" y="6483908"/>
              <a:ext cx="1016082" cy="1694647"/>
            </a:xfrm>
            <a:custGeom>
              <a:avLst/>
              <a:gdLst/>
              <a:ahLst/>
              <a:cxnLst/>
              <a:rect l="l" t="t" r="r" b="b"/>
              <a:pathLst>
                <a:path w="1016082" h="1694647" extrusionOk="0">
                  <a:moveTo>
                    <a:pt x="1016083" y="365741"/>
                  </a:moveTo>
                  <a:cubicBezTo>
                    <a:pt x="1011504" y="360930"/>
                    <a:pt x="1006616" y="356429"/>
                    <a:pt x="1001571" y="352161"/>
                  </a:cubicBezTo>
                  <a:cubicBezTo>
                    <a:pt x="946163" y="313204"/>
                    <a:pt x="869336" y="298848"/>
                    <a:pt x="804072" y="318249"/>
                  </a:cubicBezTo>
                  <a:cubicBezTo>
                    <a:pt x="661749" y="363181"/>
                    <a:pt x="624733" y="531423"/>
                    <a:pt x="593536" y="659856"/>
                  </a:cubicBezTo>
                  <a:cubicBezTo>
                    <a:pt x="580034" y="717670"/>
                    <a:pt x="578792" y="777036"/>
                    <a:pt x="578093" y="836091"/>
                  </a:cubicBezTo>
                  <a:cubicBezTo>
                    <a:pt x="577628" y="874039"/>
                    <a:pt x="574679" y="912996"/>
                    <a:pt x="587638" y="949391"/>
                  </a:cubicBezTo>
                  <a:cubicBezTo>
                    <a:pt x="636761" y="1102268"/>
                    <a:pt x="715838" y="1268416"/>
                    <a:pt x="899136" y="1273848"/>
                  </a:cubicBezTo>
                  <a:cubicBezTo>
                    <a:pt x="902473" y="1274081"/>
                    <a:pt x="905809" y="1274158"/>
                    <a:pt x="909224" y="1274158"/>
                  </a:cubicBezTo>
                  <a:cubicBezTo>
                    <a:pt x="930875" y="1274158"/>
                    <a:pt x="952992" y="1269735"/>
                    <a:pt x="973712" y="1261587"/>
                  </a:cubicBezTo>
                  <a:cubicBezTo>
                    <a:pt x="945852" y="1345708"/>
                    <a:pt x="910233" y="1427036"/>
                    <a:pt x="862430" y="1501379"/>
                  </a:cubicBezTo>
                  <a:cubicBezTo>
                    <a:pt x="783275" y="1611730"/>
                    <a:pt x="654687" y="1683823"/>
                    <a:pt x="518417" y="1693989"/>
                  </a:cubicBezTo>
                  <a:cubicBezTo>
                    <a:pt x="314865" y="1704310"/>
                    <a:pt x="181000" y="1592485"/>
                    <a:pt x="85316" y="1422612"/>
                  </a:cubicBezTo>
                  <a:cubicBezTo>
                    <a:pt x="35418" y="1319090"/>
                    <a:pt x="17880" y="1202919"/>
                    <a:pt x="2902" y="1090007"/>
                  </a:cubicBezTo>
                  <a:cubicBezTo>
                    <a:pt x="-8428" y="950943"/>
                    <a:pt x="14931" y="812733"/>
                    <a:pt x="46670" y="677782"/>
                  </a:cubicBezTo>
                  <a:cubicBezTo>
                    <a:pt x="73676" y="552531"/>
                    <a:pt x="104407" y="426194"/>
                    <a:pt x="168584" y="314058"/>
                  </a:cubicBezTo>
                  <a:cubicBezTo>
                    <a:pt x="245023" y="166613"/>
                    <a:pt x="392545" y="62005"/>
                    <a:pt x="553028" y="23436"/>
                  </a:cubicBezTo>
                  <a:cubicBezTo>
                    <a:pt x="599977" y="9002"/>
                    <a:pt x="648557" y="0"/>
                    <a:pt x="696903" y="0"/>
                  </a:cubicBezTo>
                  <a:cubicBezTo>
                    <a:pt x="701792" y="0"/>
                    <a:pt x="706604" y="78"/>
                    <a:pt x="711492" y="310"/>
                  </a:cubicBezTo>
                  <a:cubicBezTo>
                    <a:pt x="745715" y="6131"/>
                    <a:pt x="777377" y="18935"/>
                    <a:pt x="808263" y="34223"/>
                  </a:cubicBezTo>
                  <a:cubicBezTo>
                    <a:pt x="808729" y="35154"/>
                    <a:pt x="809349" y="36085"/>
                    <a:pt x="810125" y="37094"/>
                  </a:cubicBezTo>
                  <a:cubicBezTo>
                    <a:pt x="813152" y="39034"/>
                    <a:pt x="816334" y="40741"/>
                    <a:pt x="819670" y="42216"/>
                  </a:cubicBezTo>
                  <a:cubicBezTo>
                    <a:pt x="823240" y="61229"/>
                    <a:pt x="851410" y="72015"/>
                    <a:pt x="865844" y="85053"/>
                  </a:cubicBezTo>
                  <a:cubicBezTo>
                    <a:pt x="889746" y="102824"/>
                    <a:pt x="911242" y="123776"/>
                    <a:pt x="931806" y="145272"/>
                  </a:cubicBezTo>
                  <a:cubicBezTo>
                    <a:pt x="984111" y="206501"/>
                    <a:pt x="997691" y="288604"/>
                    <a:pt x="1016083" y="3657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28"/>
            <p:cNvSpPr/>
            <p:nvPr/>
          </p:nvSpPr>
          <p:spPr>
            <a:xfrm>
              <a:off x="3099208" y="8109485"/>
              <a:ext cx="169455" cy="166726"/>
            </a:xfrm>
            <a:custGeom>
              <a:avLst/>
              <a:gdLst/>
              <a:ahLst/>
              <a:cxnLst/>
              <a:rect l="l" t="t" r="r" b="b"/>
              <a:pathLst>
                <a:path w="169455" h="166726" extrusionOk="0">
                  <a:moveTo>
                    <a:pt x="102378" y="122"/>
                  </a:moveTo>
                  <a:cubicBezTo>
                    <a:pt x="199148" y="14556"/>
                    <a:pt x="187741" y="164407"/>
                    <a:pt x="90505" y="166580"/>
                  </a:cubicBezTo>
                  <a:cubicBezTo>
                    <a:pt x="-48016" y="172555"/>
                    <a:pt x="-14259" y="-5310"/>
                    <a:pt x="102378" y="1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6" name="Google Shape;1126;p28"/>
          <p:cNvSpPr/>
          <p:nvPr/>
        </p:nvSpPr>
        <p:spPr>
          <a:xfrm>
            <a:off x="-338954" y="-313855"/>
            <a:ext cx="1701175" cy="2548731"/>
          </a:xfrm>
          <a:custGeom>
            <a:avLst/>
            <a:gdLst/>
            <a:ahLst/>
            <a:cxnLst/>
            <a:rect l="l" t="t" r="r" b="b"/>
            <a:pathLst>
              <a:path w="3402349" h="5097462" extrusionOk="0">
                <a:moveTo>
                  <a:pt x="3264071" y="3096311"/>
                </a:moveTo>
                <a:cubicBezTo>
                  <a:pt x="3098586" y="3085505"/>
                  <a:pt x="2926177" y="3092335"/>
                  <a:pt x="2769246" y="3028720"/>
                </a:cubicBezTo>
                <a:cubicBezTo>
                  <a:pt x="2716088" y="2996912"/>
                  <a:pt x="2661809" y="2974280"/>
                  <a:pt x="2609159" y="2940025"/>
                </a:cubicBezTo>
                <a:cubicBezTo>
                  <a:pt x="2638590" y="2924223"/>
                  <a:pt x="2678510" y="2920247"/>
                  <a:pt x="2712422" y="2917597"/>
                </a:cubicBezTo>
                <a:cubicBezTo>
                  <a:pt x="2823831" y="2909645"/>
                  <a:pt x="2938397" y="2924122"/>
                  <a:pt x="3049094" y="2939108"/>
                </a:cubicBezTo>
                <a:cubicBezTo>
                  <a:pt x="3111214" y="2946652"/>
                  <a:pt x="3172825" y="2958376"/>
                  <a:pt x="3234131" y="2970508"/>
                </a:cubicBezTo>
                <a:cubicBezTo>
                  <a:pt x="3263664" y="2973056"/>
                  <a:pt x="3304093" y="2996097"/>
                  <a:pt x="3334033" y="2982945"/>
                </a:cubicBezTo>
                <a:cubicBezTo>
                  <a:pt x="3470189" y="2905363"/>
                  <a:pt x="3369982" y="2227818"/>
                  <a:pt x="3314888" y="2090393"/>
                </a:cubicBezTo>
                <a:cubicBezTo>
                  <a:pt x="3302769" y="2034118"/>
                  <a:pt x="3234539" y="2036361"/>
                  <a:pt x="3178121" y="2038501"/>
                </a:cubicBezTo>
                <a:cubicBezTo>
                  <a:pt x="3160707" y="2039215"/>
                  <a:pt x="3144311" y="2039827"/>
                  <a:pt x="3131174" y="2038807"/>
                </a:cubicBezTo>
                <a:cubicBezTo>
                  <a:pt x="3116204" y="2038807"/>
                  <a:pt x="3101234" y="2039011"/>
                  <a:pt x="3086366" y="2039113"/>
                </a:cubicBezTo>
                <a:cubicBezTo>
                  <a:pt x="3003471" y="2040031"/>
                  <a:pt x="2921594" y="2040948"/>
                  <a:pt x="2841042" y="2013014"/>
                </a:cubicBezTo>
                <a:cubicBezTo>
                  <a:pt x="2813749" y="1999863"/>
                  <a:pt x="2790429" y="1977537"/>
                  <a:pt x="2774033" y="1952152"/>
                </a:cubicBezTo>
                <a:cubicBezTo>
                  <a:pt x="2761303" y="1921261"/>
                  <a:pt x="2800816" y="1898221"/>
                  <a:pt x="2821285" y="1881094"/>
                </a:cubicBezTo>
                <a:cubicBezTo>
                  <a:pt x="2914975" y="1821761"/>
                  <a:pt x="3027708" y="1806978"/>
                  <a:pt x="3133720" y="1782205"/>
                </a:cubicBezTo>
                <a:cubicBezTo>
                  <a:pt x="3166919" y="1775476"/>
                  <a:pt x="3206839" y="1768034"/>
                  <a:pt x="3243195" y="1769257"/>
                </a:cubicBezTo>
                <a:cubicBezTo>
                  <a:pt x="3275477" y="1773437"/>
                  <a:pt x="3285559" y="1750091"/>
                  <a:pt x="3287494" y="1722463"/>
                </a:cubicBezTo>
                <a:cubicBezTo>
                  <a:pt x="3295437" y="1668023"/>
                  <a:pt x="3285559" y="1614297"/>
                  <a:pt x="3268450" y="1562609"/>
                </a:cubicBezTo>
                <a:cubicBezTo>
                  <a:pt x="3255008" y="1509902"/>
                  <a:pt x="3247777" y="1456074"/>
                  <a:pt x="3235251" y="1403265"/>
                </a:cubicBezTo>
                <a:cubicBezTo>
                  <a:pt x="3214171" y="1274301"/>
                  <a:pt x="3179852" y="1142992"/>
                  <a:pt x="3130156" y="1021573"/>
                </a:cubicBezTo>
                <a:cubicBezTo>
                  <a:pt x="3109381" y="971007"/>
                  <a:pt x="3083107" y="922989"/>
                  <a:pt x="3065184" y="871404"/>
                </a:cubicBezTo>
                <a:cubicBezTo>
                  <a:pt x="3051945" y="824814"/>
                  <a:pt x="2997565" y="848160"/>
                  <a:pt x="2968846" y="865796"/>
                </a:cubicBezTo>
                <a:cubicBezTo>
                  <a:pt x="2905810" y="901172"/>
                  <a:pt x="2843791" y="938383"/>
                  <a:pt x="2778717" y="970191"/>
                </a:cubicBezTo>
                <a:cubicBezTo>
                  <a:pt x="2642256" y="1045836"/>
                  <a:pt x="2506610" y="1126375"/>
                  <a:pt x="2355586" y="1169805"/>
                </a:cubicBezTo>
                <a:cubicBezTo>
                  <a:pt x="2347439" y="1125355"/>
                  <a:pt x="2386137" y="1086921"/>
                  <a:pt x="2412207" y="1054910"/>
                </a:cubicBezTo>
                <a:cubicBezTo>
                  <a:pt x="2482271" y="981915"/>
                  <a:pt x="2552945" y="907391"/>
                  <a:pt x="2637368" y="850708"/>
                </a:cubicBezTo>
                <a:cubicBezTo>
                  <a:pt x="2710385" y="801467"/>
                  <a:pt x="2791651" y="766296"/>
                  <a:pt x="2866297" y="719807"/>
                </a:cubicBezTo>
                <a:cubicBezTo>
                  <a:pt x="2881878" y="711957"/>
                  <a:pt x="2891349" y="693097"/>
                  <a:pt x="2881980" y="677091"/>
                </a:cubicBezTo>
                <a:cubicBezTo>
                  <a:pt x="2857743" y="642225"/>
                  <a:pt x="2809167" y="639371"/>
                  <a:pt x="2774440" y="618777"/>
                </a:cubicBezTo>
                <a:cubicBezTo>
                  <a:pt x="2716495" y="592577"/>
                  <a:pt x="2676371" y="543336"/>
                  <a:pt x="2635739" y="496542"/>
                </a:cubicBezTo>
                <a:cubicBezTo>
                  <a:pt x="2590218" y="447811"/>
                  <a:pt x="2545206" y="401832"/>
                  <a:pt x="2502027" y="350247"/>
                </a:cubicBezTo>
                <a:cubicBezTo>
                  <a:pt x="2457422" y="289486"/>
                  <a:pt x="2407421" y="233211"/>
                  <a:pt x="2356910" y="177343"/>
                </a:cubicBezTo>
                <a:cubicBezTo>
                  <a:pt x="2304871" y="113320"/>
                  <a:pt x="2233687" y="70502"/>
                  <a:pt x="2177575" y="10863"/>
                </a:cubicBezTo>
                <a:cubicBezTo>
                  <a:pt x="2168817" y="158"/>
                  <a:pt x="2152931" y="-3920"/>
                  <a:pt x="2141321" y="4542"/>
                </a:cubicBezTo>
                <a:cubicBezTo>
                  <a:pt x="2133582" y="10047"/>
                  <a:pt x="2131749" y="19732"/>
                  <a:pt x="2130017" y="28500"/>
                </a:cubicBezTo>
                <a:cubicBezTo>
                  <a:pt x="2126962" y="43282"/>
                  <a:pt x="2120852" y="58880"/>
                  <a:pt x="2114029" y="72643"/>
                </a:cubicBezTo>
                <a:cubicBezTo>
                  <a:pt x="2107511" y="71216"/>
                  <a:pt x="2100587" y="72541"/>
                  <a:pt x="2095087" y="76925"/>
                </a:cubicBezTo>
                <a:cubicBezTo>
                  <a:pt x="2075331" y="93644"/>
                  <a:pt x="2058426" y="113320"/>
                  <a:pt x="2041623" y="132996"/>
                </a:cubicBezTo>
                <a:cubicBezTo>
                  <a:pt x="2012905" y="168474"/>
                  <a:pt x="1984594" y="204665"/>
                  <a:pt x="1949766" y="234332"/>
                </a:cubicBezTo>
                <a:cubicBezTo>
                  <a:pt x="1872167" y="296418"/>
                  <a:pt x="1783772" y="344742"/>
                  <a:pt x="1696702" y="392249"/>
                </a:cubicBezTo>
                <a:cubicBezTo>
                  <a:pt x="1635905" y="420489"/>
                  <a:pt x="1570526" y="453928"/>
                  <a:pt x="1510952" y="487774"/>
                </a:cubicBezTo>
                <a:cubicBezTo>
                  <a:pt x="1416956" y="526820"/>
                  <a:pt x="1488548" y="579119"/>
                  <a:pt x="1539670" y="615515"/>
                </a:cubicBezTo>
                <a:cubicBezTo>
                  <a:pt x="1600874" y="661187"/>
                  <a:pt x="1654338" y="719807"/>
                  <a:pt x="1706784" y="776592"/>
                </a:cubicBezTo>
                <a:cubicBezTo>
                  <a:pt x="1744871" y="819003"/>
                  <a:pt x="1776847" y="866102"/>
                  <a:pt x="1804343" y="915853"/>
                </a:cubicBezTo>
                <a:cubicBezTo>
                  <a:pt x="1837644" y="971822"/>
                  <a:pt x="1867686" y="1026160"/>
                  <a:pt x="1881128" y="1091305"/>
                </a:cubicBezTo>
                <a:cubicBezTo>
                  <a:pt x="1893043" y="1146051"/>
                  <a:pt x="1901801" y="1263087"/>
                  <a:pt x="1816055" y="1248712"/>
                </a:cubicBezTo>
                <a:cubicBezTo>
                  <a:pt x="1759026" y="1241168"/>
                  <a:pt x="1721856" y="1196617"/>
                  <a:pt x="1682343" y="1159610"/>
                </a:cubicBezTo>
                <a:cubicBezTo>
                  <a:pt x="1624805" y="1109248"/>
                  <a:pt x="1580506" y="1046448"/>
                  <a:pt x="1530912" y="988644"/>
                </a:cubicBezTo>
                <a:cubicBezTo>
                  <a:pt x="1480503" y="928087"/>
                  <a:pt x="1432130" y="870690"/>
                  <a:pt x="1392108" y="801671"/>
                </a:cubicBezTo>
                <a:cubicBezTo>
                  <a:pt x="1368991" y="767213"/>
                  <a:pt x="1350355" y="730206"/>
                  <a:pt x="1329784" y="694320"/>
                </a:cubicBezTo>
                <a:cubicBezTo>
                  <a:pt x="1319702" y="678620"/>
                  <a:pt x="1313388" y="655784"/>
                  <a:pt x="1292308" y="652522"/>
                </a:cubicBezTo>
                <a:cubicBezTo>
                  <a:pt x="1250759" y="650585"/>
                  <a:pt x="1211450" y="680965"/>
                  <a:pt x="1172752" y="694626"/>
                </a:cubicBezTo>
                <a:cubicBezTo>
                  <a:pt x="1112159" y="724293"/>
                  <a:pt x="1055232" y="756305"/>
                  <a:pt x="994639" y="787297"/>
                </a:cubicBezTo>
                <a:cubicBezTo>
                  <a:pt x="932010" y="821959"/>
                  <a:pt x="875694" y="866306"/>
                  <a:pt x="816323" y="905964"/>
                </a:cubicBezTo>
                <a:cubicBezTo>
                  <a:pt x="734854" y="959181"/>
                  <a:pt x="663263" y="1025039"/>
                  <a:pt x="591570" y="1090489"/>
                </a:cubicBezTo>
                <a:cubicBezTo>
                  <a:pt x="548289" y="1128414"/>
                  <a:pt x="503379" y="1164707"/>
                  <a:pt x="464274" y="1207016"/>
                </a:cubicBezTo>
                <a:cubicBezTo>
                  <a:pt x="449406" y="1219861"/>
                  <a:pt x="437898" y="1240760"/>
                  <a:pt x="448489" y="1259723"/>
                </a:cubicBezTo>
                <a:cubicBezTo>
                  <a:pt x="456840" y="1275830"/>
                  <a:pt x="473439" y="1284904"/>
                  <a:pt x="489427" y="1291938"/>
                </a:cubicBezTo>
                <a:cubicBezTo>
                  <a:pt x="532199" y="1309371"/>
                  <a:pt x="574563" y="1319260"/>
                  <a:pt x="617436" y="1338120"/>
                </a:cubicBezTo>
                <a:cubicBezTo>
                  <a:pt x="754916" y="1401124"/>
                  <a:pt x="883739" y="1480541"/>
                  <a:pt x="1017349" y="1550987"/>
                </a:cubicBezTo>
                <a:cubicBezTo>
                  <a:pt x="1118371" y="1612462"/>
                  <a:pt x="1222652" y="1677301"/>
                  <a:pt x="1300863" y="1768442"/>
                </a:cubicBezTo>
                <a:cubicBezTo>
                  <a:pt x="1336200" y="1808813"/>
                  <a:pt x="1368380" y="1854486"/>
                  <a:pt x="1379073" y="1908110"/>
                </a:cubicBezTo>
                <a:cubicBezTo>
                  <a:pt x="1383452" y="1921363"/>
                  <a:pt x="1381008" y="1934515"/>
                  <a:pt x="1367667" y="1940937"/>
                </a:cubicBezTo>
                <a:cubicBezTo>
                  <a:pt x="1361252" y="1944811"/>
                  <a:pt x="1350355" y="1949093"/>
                  <a:pt x="1341699" y="1948380"/>
                </a:cubicBezTo>
                <a:cubicBezTo>
                  <a:pt x="1317258" y="1945525"/>
                  <a:pt x="1295465" y="1931966"/>
                  <a:pt x="1271839" y="1921058"/>
                </a:cubicBezTo>
                <a:cubicBezTo>
                  <a:pt x="1212570" y="1891493"/>
                  <a:pt x="1154319" y="1860093"/>
                  <a:pt x="1099328" y="1822984"/>
                </a:cubicBezTo>
                <a:cubicBezTo>
                  <a:pt x="1025903" y="1774661"/>
                  <a:pt x="949220" y="1731843"/>
                  <a:pt x="878138" y="1680053"/>
                </a:cubicBezTo>
                <a:cubicBezTo>
                  <a:pt x="824470" y="1642740"/>
                  <a:pt x="763674" y="1617865"/>
                  <a:pt x="709598" y="1581368"/>
                </a:cubicBezTo>
                <a:cubicBezTo>
                  <a:pt x="635767" y="1524685"/>
                  <a:pt x="556130" y="1475444"/>
                  <a:pt x="473439" y="1432830"/>
                </a:cubicBezTo>
                <a:cubicBezTo>
                  <a:pt x="417836" y="1421106"/>
                  <a:pt x="349707" y="1476260"/>
                  <a:pt x="312639" y="1513776"/>
                </a:cubicBezTo>
                <a:cubicBezTo>
                  <a:pt x="98069" y="1750805"/>
                  <a:pt x="27903" y="1975396"/>
                  <a:pt x="10998" y="2289497"/>
                </a:cubicBezTo>
                <a:cubicBezTo>
                  <a:pt x="5703" y="2373604"/>
                  <a:pt x="-611" y="2407552"/>
                  <a:pt x="91042" y="2432122"/>
                </a:cubicBezTo>
                <a:cubicBezTo>
                  <a:pt x="216810" y="2462502"/>
                  <a:pt x="346143" y="2471473"/>
                  <a:pt x="472930" y="2495839"/>
                </a:cubicBezTo>
                <a:cubicBezTo>
                  <a:pt x="542688" y="2504301"/>
                  <a:pt x="609289" y="2525302"/>
                  <a:pt x="675789" y="2547119"/>
                </a:cubicBezTo>
                <a:cubicBezTo>
                  <a:pt x="736993" y="2564348"/>
                  <a:pt x="800335" y="2571484"/>
                  <a:pt x="861539" y="2588611"/>
                </a:cubicBezTo>
                <a:cubicBezTo>
                  <a:pt x="938120" y="2613385"/>
                  <a:pt x="1013581" y="2634284"/>
                  <a:pt x="1087107" y="2669048"/>
                </a:cubicBezTo>
                <a:cubicBezTo>
                  <a:pt x="1094643" y="2673228"/>
                  <a:pt x="1102485" y="2677102"/>
                  <a:pt x="1109206" y="2682505"/>
                </a:cubicBezTo>
                <a:cubicBezTo>
                  <a:pt x="1114603" y="2690661"/>
                  <a:pt x="1115927" y="2700754"/>
                  <a:pt x="1118269" y="2710031"/>
                </a:cubicBezTo>
                <a:cubicBezTo>
                  <a:pt x="1121121" y="2724304"/>
                  <a:pt x="1121426" y="2736436"/>
                  <a:pt x="1113687" y="2750402"/>
                </a:cubicBezTo>
                <a:cubicBezTo>
                  <a:pt x="1097087" y="2788633"/>
                  <a:pt x="1050344" y="2794342"/>
                  <a:pt x="1013174" y="2797196"/>
                </a:cubicBezTo>
                <a:cubicBezTo>
                  <a:pt x="916938" y="2804129"/>
                  <a:pt x="820091" y="2799745"/>
                  <a:pt x="725689" y="2778948"/>
                </a:cubicBezTo>
                <a:cubicBezTo>
                  <a:pt x="665401" y="2767632"/>
                  <a:pt x="599309" y="2749893"/>
                  <a:pt x="537596" y="2736130"/>
                </a:cubicBezTo>
                <a:cubicBezTo>
                  <a:pt x="434028" y="2717575"/>
                  <a:pt x="330155" y="2701366"/>
                  <a:pt x="226383" y="2684340"/>
                </a:cubicBezTo>
                <a:cubicBezTo>
                  <a:pt x="193999" y="2677408"/>
                  <a:pt x="160291" y="2669966"/>
                  <a:pt x="127092" y="2665174"/>
                </a:cubicBezTo>
                <a:cubicBezTo>
                  <a:pt x="102142" y="2659057"/>
                  <a:pt x="77192" y="2664053"/>
                  <a:pt x="56316" y="2679243"/>
                </a:cubicBezTo>
                <a:cubicBezTo>
                  <a:pt x="-12526" y="2728892"/>
                  <a:pt x="2953" y="2910155"/>
                  <a:pt x="0" y="2988960"/>
                </a:cubicBezTo>
                <a:cubicBezTo>
                  <a:pt x="2342" y="3160844"/>
                  <a:pt x="57843" y="3327733"/>
                  <a:pt x="141960" y="3476576"/>
                </a:cubicBezTo>
                <a:cubicBezTo>
                  <a:pt x="153162" y="3497679"/>
                  <a:pt x="165383" y="3518171"/>
                  <a:pt x="177400" y="3538866"/>
                </a:cubicBezTo>
                <a:cubicBezTo>
                  <a:pt x="188092" y="3560173"/>
                  <a:pt x="202655" y="3580767"/>
                  <a:pt x="227198" y="3586578"/>
                </a:cubicBezTo>
                <a:cubicBezTo>
                  <a:pt x="284532" y="3600443"/>
                  <a:pt x="344106" y="3590554"/>
                  <a:pt x="401950" y="3584335"/>
                </a:cubicBezTo>
                <a:cubicBezTo>
                  <a:pt x="473133" y="3575364"/>
                  <a:pt x="544114" y="3563844"/>
                  <a:pt x="613872" y="3547022"/>
                </a:cubicBezTo>
                <a:cubicBezTo>
                  <a:pt x="685667" y="3527754"/>
                  <a:pt x="759498" y="3516336"/>
                  <a:pt x="829155" y="3489727"/>
                </a:cubicBezTo>
                <a:cubicBezTo>
                  <a:pt x="898506" y="3470663"/>
                  <a:pt x="972643" y="3464750"/>
                  <a:pt x="1044336" y="3458328"/>
                </a:cubicBezTo>
                <a:cubicBezTo>
                  <a:pt x="1039142" y="3480043"/>
                  <a:pt x="1008693" y="3488504"/>
                  <a:pt x="991381" y="3500738"/>
                </a:cubicBezTo>
                <a:cubicBezTo>
                  <a:pt x="918669" y="3534585"/>
                  <a:pt x="843921" y="3567106"/>
                  <a:pt x="763368" y="3577403"/>
                </a:cubicBezTo>
                <a:cubicBezTo>
                  <a:pt x="716421" y="3584335"/>
                  <a:pt x="670188" y="3596059"/>
                  <a:pt x="623648" y="3605234"/>
                </a:cubicBezTo>
                <a:cubicBezTo>
                  <a:pt x="542281" y="3619405"/>
                  <a:pt x="461422" y="3619609"/>
                  <a:pt x="379138" y="3629192"/>
                </a:cubicBezTo>
                <a:cubicBezTo>
                  <a:pt x="347671" y="3633576"/>
                  <a:pt x="317120" y="3642241"/>
                  <a:pt x="286365" y="3649989"/>
                </a:cubicBezTo>
                <a:cubicBezTo>
                  <a:pt x="249500" y="3658145"/>
                  <a:pt x="261109" y="3700861"/>
                  <a:pt x="273635" y="3725431"/>
                </a:cubicBezTo>
                <a:cubicBezTo>
                  <a:pt x="321295" y="3822587"/>
                  <a:pt x="379036" y="3914850"/>
                  <a:pt x="440546" y="4003850"/>
                </a:cubicBezTo>
                <a:cubicBezTo>
                  <a:pt x="460302" y="4033109"/>
                  <a:pt x="483012" y="4060533"/>
                  <a:pt x="509998" y="4083471"/>
                </a:cubicBezTo>
                <a:cubicBezTo>
                  <a:pt x="595949" y="4155140"/>
                  <a:pt x="718560" y="4191332"/>
                  <a:pt x="826711" y="4153203"/>
                </a:cubicBezTo>
                <a:cubicBezTo>
                  <a:pt x="873352" y="4138013"/>
                  <a:pt x="915410" y="4112730"/>
                  <a:pt x="958284" y="4089588"/>
                </a:cubicBezTo>
                <a:cubicBezTo>
                  <a:pt x="1062259" y="4045037"/>
                  <a:pt x="1160837" y="3989475"/>
                  <a:pt x="1256767" y="3929734"/>
                </a:cubicBezTo>
                <a:cubicBezTo>
                  <a:pt x="1258600" y="3926574"/>
                  <a:pt x="1260332" y="3923515"/>
                  <a:pt x="1262165" y="3920457"/>
                </a:cubicBezTo>
                <a:cubicBezTo>
                  <a:pt x="1286809" y="3913626"/>
                  <a:pt x="1310639" y="3903329"/>
                  <a:pt x="1334672" y="3895072"/>
                </a:cubicBezTo>
                <a:cubicBezTo>
                  <a:pt x="1337829" y="3893645"/>
                  <a:pt x="1341394" y="3892625"/>
                  <a:pt x="1345060" y="3891503"/>
                </a:cubicBezTo>
                <a:cubicBezTo>
                  <a:pt x="1310944" y="3976426"/>
                  <a:pt x="1277236" y="4061450"/>
                  <a:pt x="1236094" y="4143417"/>
                </a:cubicBezTo>
                <a:cubicBezTo>
                  <a:pt x="1175298" y="4260860"/>
                  <a:pt x="1112974" y="4377591"/>
                  <a:pt x="1046882" y="4492078"/>
                </a:cubicBezTo>
                <a:cubicBezTo>
                  <a:pt x="989038" y="4587195"/>
                  <a:pt x="925900" y="4675380"/>
                  <a:pt x="864594" y="4769580"/>
                </a:cubicBezTo>
                <a:cubicBezTo>
                  <a:pt x="818462" y="4837477"/>
                  <a:pt x="769886" y="4903539"/>
                  <a:pt x="720393" y="4968888"/>
                </a:cubicBezTo>
                <a:cubicBezTo>
                  <a:pt x="635970" y="5056868"/>
                  <a:pt x="766016" y="5084496"/>
                  <a:pt x="833737" y="5096424"/>
                </a:cubicBezTo>
                <a:cubicBezTo>
                  <a:pt x="867853" y="5103051"/>
                  <a:pt x="894228" y="5076544"/>
                  <a:pt x="919484" y="5057276"/>
                </a:cubicBezTo>
                <a:cubicBezTo>
                  <a:pt x="974068" y="5015682"/>
                  <a:pt x="1014294" y="4959406"/>
                  <a:pt x="1054520" y="4904457"/>
                </a:cubicBezTo>
                <a:cubicBezTo>
                  <a:pt x="1259924" y="4607075"/>
                  <a:pt x="1385489" y="4263919"/>
                  <a:pt x="1520321" y="3930855"/>
                </a:cubicBezTo>
                <a:cubicBezTo>
                  <a:pt x="1522154" y="3926268"/>
                  <a:pt x="1523783" y="3921578"/>
                  <a:pt x="1525616" y="3916990"/>
                </a:cubicBezTo>
                <a:cubicBezTo>
                  <a:pt x="1542928" y="3942274"/>
                  <a:pt x="1567369" y="3963275"/>
                  <a:pt x="1588551" y="3984582"/>
                </a:cubicBezTo>
                <a:cubicBezTo>
                  <a:pt x="1614723" y="4011394"/>
                  <a:pt x="1638248" y="4044018"/>
                  <a:pt x="1670937" y="4062776"/>
                </a:cubicBezTo>
                <a:cubicBezTo>
                  <a:pt x="1672261" y="4063183"/>
                  <a:pt x="1673585" y="4063285"/>
                  <a:pt x="1674909" y="4063489"/>
                </a:cubicBezTo>
                <a:cubicBezTo>
                  <a:pt x="1696396" y="4090200"/>
                  <a:pt x="1715644" y="4118643"/>
                  <a:pt x="1732956" y="4147392"/>
                </a:cubicBezTo>
                <a:cubicBezTo>
                  <a:pt x="1775829" y="4231296"/>
                  <a:pt x="1807500" y="4320500"/>
                  <a:pt x="1849152" y="4405116"/>
                </a:cubicBezTo>
                <a:cubicBezTo>
                  <a:pt x="1883369" y="4468630"/>
                  <a:pt x="1888155" y="4546518"/>
                  <a:pt x="1933269" y="4603609"/>
                </a:cubicBezTo>
                <a:cubicBezTo>
                  <a:pt x="1956793" y="4627974"/>
                  <a:pt x="1990195" y="4632766"/>
                  <a:pt x="2024005" y="4632562"/>
                </a:cubicBezTo>
                <a:cubicBezTo>
                  <a:pt x="2042234" y="4632562"/>
                  <a:pt x="2060361" y="4631135"/>
                  <a:pt x="2077062" y="4630727"/>
                </a:cubicBezTo>
                <a:cubicBezTo>
                  <a:pt x="2165762" y="4630217"/>
                  <a:pt x="2245704" y="4591069"/>
                  <a:pt x="2326359" y="4558955"/>
                </a:cubicBezTo>
                <a:cubicBezTo>
                  <a:pt x="2372287" y="4540095"/>
                  <a:pt x="2419336" y="4520318"/>
                  <a:pt x="2456506" y="4486573"/>
                </a:cubicBezTo>
                <a:cubicBezTo>
                  <a:pt x="2489501" y="4455377"/>
                  <a:pt x="2513738" y="4416433"/>
                  <a:pt x="2543067" y="4381974"/>
                </a:cubicBezTo>
                <a:cubicBezTo>
                  <a:pt x="2560990" y="4359648"/>
                  <a:pt x="2584820" y="4340991"/>
                  <a:pt x="2598364" y="4315708"/>
                </a:cubicBezTo>
                <a:cubicBezTo>
                  <a:pt x="2610585" y="4275745"/>
                  <a:pt x="2554371" y="4254336"/>
                  <a:pt x="2531661" y="4229970"/>
                </a:cubicBezTo>
                <a:cubicBezTo>
                  <a:pt x="2511803" y="4213149"/>
                  <a:pt x="2491130" y="4197551"/>
                  <a:pt x="2470865" y="4181239"/>
                </a:cubicBezTo>
                <a:cubicBezTo>
                  <a:pt x="2448359" y="4160544"/>
                  <a:pt x="2429927" y="4135770"/>
                  <a:pt x="2406504" y="4115993"/>
                </a:cubicBezTo>
                <a:cubicBezTo>
                  <a:pt x="2331654" y="4048707"/>
                  <a:pt x="2265460" y="3972042"/>
                  <a:pt x="2188879" y="3906694"/>
                </a:cubicBezTo>
                <a:cubicBezTo>
                  <a:pt x="2140710" y="3866934"/>
                  <a:pt x="2089486" y="3830437"/>
                  <a:pt x="2047326" y="3783949"/>
                </a:cubicBezTo>
                <a:cubicBezTo>
                  <a:pt x="2024514" y="3757850"/>
                  <a:pt x="2008220" y="3728999"/>
                  <a:pt x="1988057" y="3699842"/>
                </a:cubicBezTo>
                <a:cubicBezTo>
                  <a:pt x="2035513" y="3712483"/>
                  <a:pt x="2078284" y="3737359"/>
                  <a:pt x="2122889" y="3759379"/>
                </a:cubicBezTo>
                <a:cubicBezTo>
                  <a:pt x="2167188" y="3785274"/>
                  <a:pt x="2206089" y="3819427"/>
                  <a:pt x="2249472" y="3846544"/>
                </a:cubicBezTo>
                <a:cubicBezTo>
                  <a:pt x="2319434" y="3888955"/>
                  <a:pt x="2393673" y="3927899"/>
                  <a:pt x="2446933" y="3991820"/>
                </a:cubicBezTo>
                <a:cubicBezTo>
                  <a:pt x="2490825" y="4042590"/>
                  <a:pt x="2530338" y="4096622"/>
                  <a:pt x="2571887" y="4149227"/>
                </a:cubicBezTo>
                <a:cubicBezTo>
                  <a:pt x="2598976" y="4187662"/>
                  <a:pt x="2631461" y="4228441"/>
                  <a:pt x="2683398" y="4207644"/>
                </a:cubicBezTo>
                <a:cubicBezTo>
                  <a:pt x="2729530" y="4192249"/>
                  <a:pt x="2769246" y="4162277"/>
                  <a:pt x="2811101" y="4138115"/>
                </a:cubicBezTo>
                <a:cubicBezTo>
                  <a:pt x="2854484" y="4111405"/>
                  <a:pt x="2897663" y="4084185"/>
                  <a:pt x="2936972" y="4051664"/>
                </a:cubicBezTo>
                <a:cubicBezTo>
                  <a:pt x="3012636" y="3986825"/>
                  <a:pt x="3075266" y="3907713"/>
                  <a:pt x="3135961" y="3829112"/>
                </a:cubicBezTo>
                <a:cubicBezTo>
                  <a:pt x="3192684" y="3747655"/>
                  <a:pt x="3248694" y="3665180"/>
                  <a:pt x="3288105" y="3573733"/>
                </a:cubicBezTo>
                <a:cubicBezTo>
                  <a:pt x="3331487" y="3466382"/>
                  <a:pt x="3361121" y="3346797"/>
                  <a:pt x="3371102" y="3231392"/>
                </a:cubicBezTo>
                <a:cubicBezTo>
                  <a:pt x="3376193" y="3114560"/>
                  <a:pt x="3390451" y="3102632"/>
                  <a:pt x="3264071" y="30963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7" name="Google Shape;1127;p28"/>
          <p:cNvSpPr/>
          <p:nvPr/>
        </p:nvSpPr>
        <p:spPr>
          <a:xfrm>
            <a:off x="-338954" y="-313855"/>
            <a:ext cx="1701175" cy="2316284"/>
          </a:xfrm>
          <a:custGeom>
            <a:avLst/>
            <a:gdLst/>
            <a:ahLst/>
            <a:cxnLst/>
            <a:rect l="l" t="t" r="r" b="b"/>
            <a:pathLst>
              <a:path w="3402349" h="4632567" extrusionOk="0">
                <a:moveTo>
                  <a:pt x="1933269" y="4603609"/>
                </a:moveTo>
                <a:cubicBezTo>
                  <a:pt x="1888155" y="4546518"/>
                  <a:pt x="1883369" y="4468630"/>
                  <a:pt x="1849152" y="4405116"/>
                </a:cubicBezTo>
                <a:cubicBezTo>
                  <a:pt x="1807500" y="4320500"/>
                  <a:pt x="1775829" y="4231296"/>
                  <a:pt x="1732956" y="4147392"/>
                </a:cubicBezTo>
                <a:cubicBezTo>
                  <a:pt x="1698739" y="4090607"/>
                  <a:pt x="1656680" y="4034842"/>
                  <a:pt x="1605762" y="3991208"/>
                </a:cubicBezTo>
                <a:cubicBezTo>
                  <a:pt x="1608613" y="3978159"/>
                  <a:pt x="1611465" y="3965212"/>
                  <a:pt x="1614316" y="3952163"/>
                </a:cubicBezTo>
                <a:cubicBezTo>
                  <a:pt x="1615233" y="3947881"/>
                  <a:pt x="1616149" y="3943599"/>
                  <a:pt x="1617167" y="3939317"/>
                </a:cubicBezTo>
                <a:cubicBezTo>
                  <a:pt x="1632952" y="3951857"/>
                  <a:pt x="1646802" y="3964396"/>
                  <a:pt x="1655764" y="3971940"/>
                </a:cubicBezTo>
                <a:cubicBezTo>
                  <a:pt x="1715236" y="4032293"/>
                  <a:pt x="1767377" y="4101108"/>
                  <a:pt x="1801594" y="4178996"/>
                </a:cubicBezTo>
                <a:cubicBezTo>
                  <a:pt x="1832552" y="4259739"/>
                  <a:pt x="1871148" y="4337015"/>
                  <a:pt x="1905671" y="4416331"/>
                </a:cubicBezTo>
                <a:cubicBezTo>
                  <a:pt x="1927260" y="4463838"/>
                  <a:pt x="1935204" y="4517157"/>
                  <a:pt x="1961172" y="4562422"/>
                </a:cubicBezTo>
                <a:cubicBezTo>
                  <a:pt x="1976549" y="4588928"/>
                  <a:pt x="2020034" y="4586685"/>
                  <a:pt x="2054862" y="4584442"/>
                </a:cubicBezTo>
                <a:cubicBezTo>
                  <a:pt x="2064944" y="4583831"/>
                  <a:pt x="2074414" y="4583117"/>
                  <a:pt x="2082154" y="4583219"/>
                </a:cubicBezTo>
                <a:cubicBezTo>
                  <a:pt x="2150283" y="4581588"/>
                  <a:pt x="2212403" y="4554776"/>
                  <a:pt x="2274218" y="4528779"/>
                </a:cubicBezTo>
                <a:cubicBezTo>
                  <a:pt x="2317397" y="4511448"/>
                  <a:pt x="2361492" y="4495238"/>
                  <a:pt x="2401005" y="4470261"/>
                </a:cubicBezTo>
                <a:cubicBezTo>
                  <a:pt x="2460783" y="4426016"/>
                  <a:pt x="2495509" y="4356283"/>
                  <a:pt x="2548668" y="4305004"/>
                </a:cubicBezTo>
                <a:cubicBezTo>
                  <a:pt x="2502434" y="4264734"/>
                  <a:pt x="2447442" y="4229664"/>
                  <a:pt x="2407421" y="4183482"/>
                </a:cubicBezTo>
                <a:cubicBezTo>
                  <a:pt x="2340921" y="4117828"/>
                  <a:pt x="2272691" y="4054008"/>
                  <a:pt x="2207311" y="3987028"/>
                </a:cubicBezTo>
                <a:cubicBezTo>
                  <a:pt x="2143562" y="3923209"/>
                  <a:pt x="2063620" y="3876823"/>
                  <a:pt x="2005165" y="3807499"/>
                </a:cubicBezTo>
                <a:cubicBezTo>
                  <a:pt x="1981539" y="3778240"/>
                  <a:pt x="1962699" y="3745616"/>
                  <a:pt x="1941416" y="3714624"/>
                </a:cubicBezTo>
                <a:cubicBezTo>
                  <a:pt x="1925325" y="3694744"/>
                  <a:pt x="1918299" y="3667015"/>
                  <a:pt x="1948850" y="3656616"/>
                </a:cubicBezTo>
                <a:cubicBezTo>
                  <a:pt x="2004962" y="3638775"/>
                  <a:pt x="2057815" y="3677923"/>
                  <a:pt x="2107511" y="3698720"/>
                </a:cubicBezTo>
                <a:cubicBezTo>
                  <a:pt x="2163318" y="3722984"/>
                  <a:pt x="2209857" y="3762743"/>
                  <a:pt x="2259554" y="3796998"/>
                </a:cubicBezTo>
                <a:cubicBezTo>
                  <a:pt x="2296724" y="3821771"/>
                  <a:pt x="2336440" y="3842365"/>
                  <a:pt x="2373611" y="3867240"/>
                </a:cubicBezTo>
                <a:cubicBezTo>
                  <a:pt x="2430232" y="3902718"/>
                  <a:pt x="2476568" y="3950939"/>
                  <a:pt x="2517302" y="4003340"/>
                </a:cubicBezTo>
                <a:cubicBezTo>
                  <a:pt x="2557019" y="4051460"/>
                  <a:pt x="2593374" y="4102230"/>
                  <a:pt x="2632480" y="4150757"/>
                </a:cubicBezTo>
                <a:cubicBezTo>
                  <a:pt x="2646941" y="4172879"/>
                  <a:pt x="2668632" y="4164622"/>
                  <a:pt x="2688490" y="4155242"/>
                </a:cubicBezTo>
                <a:cubicBezTo>
                  <a:pt x="2717921" y="4139950"/>
                  <a:pt x="2746028" y="4122415"/>
                  <a:pt x="2774338" y="4105186"/>
                </a:cubicBezTo>
                <a:cubicBezTo>
                  <a:pt x="2825664" y="4073786"/>
                  <a:pt x="2877091" y="4041978"/>
                  <a:pt x="2922307" y="4002015"/>
                </a:cubicBezTo>
                <a:cubicBezTo>
                  <a:pt x="2984122" y="3945230"/>
                  <a:pt x="3036466" y="3878964"/>
                  <a:pt x="3088607" y="3813411"/>
                </a:cubicBezTo>
                <a:cubicBezTo>
                  <a:pt x="3155310" y="3720741"/>
                  <a:pt x="3217939" y="3627051"/>
                  <a:pt x="3259285" y="3520414"/>
                </a:cubicBezTo>
                <a:cubicBezTo>
                  <a:pt x="3296863" y="3400625"/>
                  <a:pt x="3330061" y="3277472"/>
                  <a:pt x="3326090" y="3150649"/>
                </a:cubicBezTo>
                <a:cubicBezTo>
                  <a:pt x="3239732" y="3136784"/>
                  <a:pt x="3152255" y="3140760"/>
                  <a:pt x="3065286" y="3133624"/>
                </a:cubicBezTo>
                <a:cubicBezTo>
                  <a:pt x="2965995" y="3128731"/>
                  <a:pt x="2866399" y="3113337"/>
                  <a:pt x="2771996" y="3081325"/>
                </a:cubicBezTo>
                <a:cubicBezTo>
                  <a:pt x="2733196" y="3067154"/>
                  <a:pt x="2699896" y="3041973"/>
                  <a:pt x="2662725" y="3024234"/>
                </a:cubicBezTo>
                <a:cubicBezTo>
                  <a:pt x="2626573" y="3004354"/>
                  <a:pt x="2582580" y="2988553"/>
                  <a:pt x="2557019" y="2955215"/>
                </a:cubicBezTo>
                <a:cubicBezTo>
                  <a:pt x="2537772" y="2887318"/>
                  <a:pt x="2660485" y="2874371"/>
                  <a:pt x="2706006" y="2871007"/>
                </a:cubicBezTo>
                <a:cubicBezTo>
                  <a:pt x="2808046" y="2863259"/>
                  <a:pt x="2909679" y="2872842"/>
                  <a:pt x="3010803" y="2886809"/>
                </a:cubicBezTo>
                <a:cubicBezTo>
                  <a:pt x="3112844" y="2898533"/>
                  <a:pt x="3214069" y="2916781"/>
                  <a:pt x="3313971" y="2940331"/>
                </a:cubicBezTo>
                <a:cubicBezTo>
                  <a:pt x="3318452" y="2937680"/>
                  <a:pt x="3324562" y="2929117"/>
                  <a:pt x="3325886" y="2925243"/>
                </a:cubicBezTo>
                <a:cubicBezTo>
                  <a:pt x="3371713" y="2789245"/>
                  <a:pt x="3354401" y="2642032"/>
                  <a:pt x="3343198" y="2502466"/>
                </a:cubicBezTo>
                <a:cubicBezTo>
                  <a:pt x="3326803" y="2365652"/>
                  <a:pt x="3313767" y="2223944"/>
                  <a:pt x="3266210" y="2093961"/>
                </a:cubicBezTo>
                <a:cubicBezTo>
                  <a:pt x="3244315" y="2084582"/>
                  <a:pt x="3219874" y="2085295"/>
                  <a:pt x="3195841" y="2085907"/>
                </a:cubicBezTo>
                <a:cubicBezTo>
                  <a:pt x="3186166" y="2086111"/>
                  <a:pt x="3176492" y="2086417"/>
                  <a:pt x="3167021" y="2086009"/>
                </a:cubicBezTo>
                <a:cubicBezTo>
                  <a:pt x="3139321" y="2085295"/>
                  <a:pt x="3111520" y="2085805"/>
                  <a:pt x="3083616" y="2086417"/>
                </a:cubicBezTo>
                <a:cubicBezTo>
                  <a:pt x="3025264" y="2087538"/>
                  <a:pt x="2966912" y="2088762"/>
                  <a:pt x="2909577" y="2078261"/>
                </a:cubicBezTo>
                <a:cubicBezTo>
                  <a:pt x="2874546" y="2070411"/>
                  <a:pt x="2837273" y="2066231"/>
                  <a:pt x="2805806" y="2047881"/>
                </a:cubicBezTo>
                <a:cubicBezTo>
                  <a:pt x="2723013" y="1993542"/>
                  <a:pt x="2685842" y="1923300"/>
                  <a:pt x="2779023" y="1854486"/>
                </a:cubicBezTo>
                <a:cubicBezTo>
                  <a:pt x="2864566" y="1791686"/>
                  <a:pt x="2972716" y="1771704"/>
                  <a:pt x="3074146" y="1748358"/>
                </a:cubicBezTo>
                <a:cubicBezTo>
                  <a:pt x="3128628" y="1736022"/>
                  <a:pt x="3183620" y="1721852"/>
                  <a:pt x="3239834" y="1722565"/>
                </a:cubicBezTo>
                <a:cubicBezTo>
                  <a:pt x="3250934" y="1663232"/>
                  <a:pt x="3231891" y="1606549"/>
                  <a:pt x="3216615" y="1549968"/>
                </a:cubicBezTo>
                <a:cubicBezTo>
                  <a:pt x="3210301" y="1522952"/>
                  <a:pt x="3206431" y="1495426"/>
                  <a:pt x="3201543" y="1471264"/>
                </a:cubicBezTo>
                <a:cubicBezTo>
                  <a:pt x="3177408" y="1348009"/>
                  <a:pt x="3153986" y="1224754"/>
                  <a:pt x="3112334" y="1105985"/>
                </a:cubicBezTo>
                <a:cubicBezTo>
                  <a:pt x="3087792" y="1031869"/>
                  <a:pt x="3048381" y="964074"/>
                  <a:pt x="3022005" y="890774"/>
                </a:cubicBezTo>
                <a:cubicBezTo>
                  <a:pt x="2967726" y="912692"/>
                  <a:pt x="2919354" y="946845"/>
                  <a:pt x="2867417" y="973657"/>
                </a:cubicBezTo>
                <a:cubicBezTo>
                  <a:pt x="2827090" y="994760"/>
                  <a:pt x="2790632" y="1011786"/>
                  <a:pt x="2751730" y="1033093"/>
                </a:cubicBezTo>
                <a:cubicBezTo>
                  <a:pt x="2662623" y="1082639"/>
                  <a:pt x="2573109" y="1131676"/>
                  <a:pt x="2477179" y="1166848"/>
                </a:cubicBezTo>
                <a:cubicBezTo>
                  <a:pt x="2435222" y="1181427"/>
                  <a:pt x="2393265" y="1203040"/>
                  <a:pt x="2348864" y="1207118"/>
                </a:cubicBezTo>
                <a:cubicBezTo>
                  <a:pt x="2288170" y="1190704"/>
                  <a:pt x="2322183" y="1106597"/>
                  <a:pt x="2348355" y="1072139"/>
                </a:cubicBezTo>
                <a:cubicBezTo>
                  <a:pt x="2412207" y="990479"/>
                  <a:pt x="2489094" y="918605"/>
                  <a:pt x="2567813" y="851422"/>
                </a:cubicBezTo>
                <a:cubicBezTo>
                  <a:pt x="2647552" y="787908"/>
                  <a:pt x="2740630" y="745396"/>
                  <a:pt x="2826682" y="691874"/>
                </a:cubicBezTo>
                <a:cubicBezTo>
                  <a:pt x="2681056" y="643041"/>
                  <a:pt x="2648774" y="576979"/>
                  <a:pt x="2549788" y="473705"/>
                </a:cubicBezTo>
                <a:cubicBezTo>
                  <a:pt x="2465875" y="386948"/>
                  <a:pt x="2396931" y="286427"/>
                  <a:pt x="2313934" y="199772"/>
                </a:cubicBezTo>
                <a:cubicBezTo>
                  <a:pt x="2267599" y="144414"/>
                  <a:pt x="2206802" y="108121"/>
                  <a:pt x="2157208" y="57249"/>
                </a:cubicBezTo>
                <a:cubicBezTo>
                  <a:pt x="2143562" y="93440"/>
                  <a:pt x="2118306" y="123209"/>
                  <a:pt x="2089690" y="148594"/>
                </a:cubicBezTo>
                <a:cubicBezTo>
                  <a:pt x="2060463" y="183052"/>
                  <a:pt x="2034087" y="219958"/>
                  <a:pt x="2000990" y="250950"/>
                </a:cubicBezTo>
                <a:cubicBezTo>
                  <a:pt x="1951090" y="300292"/>
                  <a:pt x="1889173" y="334547"/>
                  <a:pt x="1829802" y="371044"/>
                </a:cubicBezTo>
                <a:cubicBezTo>
                  <a:pt x="1729901" y="433946"/>
                  <a:pt x="1619917" y="477987"/>
                  <a:pt x="1517877" y="537423"/>
                </a:cubicBezTo>
                <a:cubicBezTo>
                  <a:pt x="1537531" y="556895"/>
                  <a:pt x="1561157" y="571677"/>
                  <a:pt x="1582747" y="588906"/>
                </a:cubicBezTo>
                <a:cubicBezTo>
                  <a:pt x="1641608" y="635700"/>
                  <a:pt x="1693036" y="691262"/>
                  <a:pt x="1743547" y="746823"/>
                </a:cubicBezTo>
                <a:cubicBezTo>
                  <a:pt x="1806482" y="817269"/>
                  <a:pt x="1853429" y="900561"/>
                  <a:pt x="1895487" y="984769"/>
                </a:cubicBezTo>
                <a:cubicBezTo>
                  <a:pt x="1927362" y="1060109"/>
                  <a:pt x="1951396" y="1148396"/>
                  <a:pt x="1924714" y="1228730"/>
                </a:cubicBezTo>
                <a:cubicBezTo>
                  <a:pt x="1891923" y="1320891"/>
                  <a:pt x="1784689" y="1307026"/>
                  <a:pt x="1719819" y="1257888"/>
                </a:cubicBezTo>
                <a:cubicBezTo>
                  <a:pt x="1645478" y="1194782"/>
                  <a:pt x="1578164" y="1124234"/>
                  <a:pt x="1518589" y="1046958"/>
                </a:cubicBezTo>
                <a:cubicBezTo>
                  <a:pt x="1424390" y="941340"/>
                  <a:pt x="1344652" y="825119"/>
                  <a:pt x="1278866" y="699928"/>
                </a:cubicBezTo>
                <a:cubicBezTo>
                  <a:pt x="1185176" y="736221"/>
                  <a:pt x="1098513" y="786481"/>
                  <a:pt x="1010424" y="832154"/>
                </a:cubicBezTo>
                <a:cubicBezTo>
                  <a:pt x="926001" y="883433"/>
                  <a:pt x="849318" y="940218"/>
                  <a:pt x="769275" y="997207"/>
                </a:cubicBezTo>
                <a:cubicBezTo>
                  <a:pt x="722939" y="1033093"/>
                  <a:pt x="680575" y="1073566"/>
                  <a:pt x="636989" y="1112612"/>
                </a:cubicBezTo>
                <a:cubicBezTo>
                  <a:pt x="589533" y="1155226"/>
                  <a:pt x="539124" y="1194884"/>
                  <a:pt x="495843" y="1241984"/>
                </a:cubicBezTo>
                <a:cubicBezTo>
                  <a:pt x="543808" y="1265941"/>
                  <a:pt x="597273" y="1274709"/>
                  <a:pt x="645339" y="1298463"/>
                </a:cubicBezTo>
                <a:cubicBezTo>
                  <a:pt x="753388" y="1349437"/>
                  <a:pt x="854410" y="1407139"/>
                  <a:pt x="957978" y="1465351"/>
                </a:cubicBezTo>
                <a:cubicBezTo>
                  <a:pt x="1111243" y="1546706"/>
                  <a:pt x="1267460" y="1639580"/>
                  <a:pt x="1372046" y="1781593"/>
                </a:cubicBezTo>
                <a:cubicBezTo>
                  <a:pt x="1401986" y="1824819"/>
                  <a:pt x="1455349" y="1918713"/>
                  <a:pt x="1411559" y="1965405"/>
                </a:cubicBezTo>
                <a:cubicBezTo>
                  <a:pt x="1368177" y="2012199"/>
                  <a:pt x="1309417" y="1995377"/>
                  <a:pt x="1260637" y="1967954"/>
                </a:cubicBezTo>
                <a:cubicBezTo>
                  <a:pt x="1164198" y="1923300"/>
                  <a:pt x="1076618" y="1863661"/>
                  <a:pt x="986900" y="1807488"/>
                </a:cubicBezTo>
                <a:cubicBezTo>
                  <a:pt x="920197" y="1770583"/>
                  <a:pt x="861641" y="1721240"/>
                  <a:pt x="795039" y="1684335"/>
                </a:cubicBezTo>
                <a:cubicBezTo>
                  <a:pt x="753083" y="1661703"/>
                  <a:pt x="710311" y="1640192"/>
                  <a:pt x="671511" y="1612054"/>
                </a:cubicBezTo>
                <a:cubicBezTo>
                  <a:pt x="605827" y="1559857"/>
                  <a:pt x="532301" y="1518976"/>
                  <a:pt x="459487" y="1477789"/>
                </a:cubicBezTo>
                <a:cubicBezTo>
                  <a:pt x="458367" y="1477585"/>
                  <a:pt x="457247" y="1477585"/>
                  <a:pt x="456127" y="1477381"/>
                </a:cubicBezTo>
                <a:lnTo>
                  <a:pt x="451544" y="1478095"/>
                </a:lnTo>
                <a:cubicBezTo>
                  <a:pt x="447471" y="1479114"/>
                  <a:pt x="443397" y="1480337"/>
                  <a:pt x="442379" y="1480847"/>
                </a:cubicBezTo>
                <a:cubicBezTo>
                  <a:pt x="367834" y="1509495"/>
                  <a:pt x="317120" y="1575353"/>
                  <a:pt x="271904" y="1638255"/>
                </a:cubicBezTo>
                <a:cubicBezTo>
                  <a:pt x="195730" y="1738979"/>
                  <a:pt x="136767" y="1852651"/>
                  <a:pt x="103568" y="1974478"/>
                </a:cubicBezTo>
                <a:cubicBezTo>
                  <a:pt x="71286" y="2099670"/>
                  <a:pt x="58963" y="2231998"/>
                  <a:pt x="56010" y="2360045"/>
                </a:cubicBezTo>
                <a:cubicBezTo>
                  <a:pt x="60797" y="2390731"/>
                  <a:pt x="242473" y="2411324"/>
                  <a:pt x="279033" y="2419378"/>
                </a:cubicBezTo>
                <a:cubicBezTo>
                  <a:pt x="330664" y="2424680"/>
                  <a:pt x="382193" y="2429981"/>
                  <a:pt x="432908" y="2440991"/>
                </a:cubicBezTo>
                <a:cubicBezTo>
                  <a:pt x="509286" y="2453225"/>
                  <a:pt x="585867" y="2465051"/>
                  <a:pt x="658680" y="2492373"/>
                </a:cubicBezTo>
                <a:cubicBezTo>
                  <a:pt x="735058" y="2518267"/>
                  <a:pt x="816527" y="2524079"/>
                  <a:pt x="893210" y="2548648"/>
                </a:cubicBezTo>
                <a:cubicBezTo>
                  <a:pt x="941175" y="2564144"/>
                  <a:pt x="989140" y="2579946"/>
                  <a:pt x="1036698" y="2596461"/>
                </a:cubicBezTo>
                <a:cubicBezTo>
                  <a:pt x="1075600" y="2613385"/>
                  <a:pt x="1123259" y="2624191"/>
                  <a:pt x="1150246" y="2658752"/>
                </a:cubicBezTo>
                <a:cubicBezTo>
                  <a:pt x="1172243" y="2699938"/>
                  <a:pt x="1174483" y="2753257"/>
                  <a:pt x="1143728" y="2790672"/>
                </a:cubicBezTo>
                <a:cubicBezTo>
                  <a:pt x="1090060" y="2860098"/>
                  <a:pt x="987002" y="2842461"/>
                  <a:pt x="909097" y="2847049"/>
                </a:cubicBezTo>
                <a:cubicBezTo>
                  <a:pt x="781801" y="2847355"/>
                  <a:pt x="657356" y="2812081"/>
                  <a:pt x="534439" y="2783433"/>
                </a:cubicBezTo>
                <a:cubicBezTo>
                  <a:pt x="416512" y="2760801"/>
                  <a:pt x="293188" y="2746121"/>
                  <a:pt x="176279" y="2721755"/>
                </a:cubicBezTo>
                <a:cubicBezTo>
                  <a:pt x="107845" y="2709216"/>
                  <a:pt x="71286" y="2689540"/>
                  <a:pt x="58149" y="2777317"/>
                </a:cubicBezTo>
                <a:cubicBezTo>
                  <a:pt x="33301" y="2942982"/>
                  <a:pt x="45623" y="3116293"/>
                  <a:pt x="99596" y="3274720"/>
                </a:cubicBezTo>
                <a:cubicBezTo>
                  <a:pt x="133508" y="3366269"/>
                  <a:pt x="180251" y="3451803"/>
                  <a:pt x="229947" y="3535400"/>
                </a:cubicBezTo>
                <a:cubicBezTo>
                  <a:pt x="249093" y="3547430"/>
                  <a:pt x="273635" y="3546614"/>
                  <a:pt x="296956" y="3545799"/>
                </a:cubicBezTo>
                <a:cubicBezTo>
                  <a:pt x="303779" y="3545595"/>
                  <a:pt x="310602" y="3545289"/>
                  <a:pt x="317120" y="3545391"/>
                </a:cubicBezTo>
                <a:cubicBezTo>
                  <a:pt x="355308" y="3542537"/>
                  <a:pt x="393395" y="3538051"/>
                  <a:pt x="431279" y="3532749"/>
                </a:cubicBezTo>
                <a:cubicBezTo>
                  <a:pt x="513461" y="3521841"/>
                  <a:pt x="588515" y="3505733"/>
                  <a:pt x="667133" y="3484936"/>
                </a:cubicBezTo>
                <a:cubicBezTo>
                  <a:pt x="721411" y="3473722"/>
                  <a:pt x="775283" y="3460061"/>
                  <a:pt x="826813" y="3440793"/>
                </a:cubicBezTo>
                <a:cubicBezTo>
                  <a:pt x="860011" y="3431006"/>
                  <a:pt x="894839" y="3428559"/>
                  <a:pt x="928853" y="3423461"/>
                </a:cubicBezTo>
                <a:cubicBezTo>
                  <a:pt x="968162" y="3416937"/>
                  <a:pt x="1007980" y="3413165"/>
                  <a:pt x="1047696" y="3410922"/>
                </a:cubicBezTo>
                <a:cubicBezTo>
                  <a:pt x="1055130" y="3410514"/>
                  <a:pt x="1063379" y="3411737"/>
                  <a:pt x="1069897" y="3415509"/>
                </a:cubicBezTo>
                <a:cubicBezTo>
                  <a:pt x="1141997" y="3483509"/>
                  <a:pt x="1025598" y="3539886"/>
                  <a:pt x="970504" y="3562314"/>
                </a:cubicBezTo>
                <a:cubicBezTo>
                  <a:pt x="893617" y="3597384"/>
                  <a:pt x="812046" y="3620730"/>
                  <a:pt x="728540" y="3631231"/>
                </a:cubicBezTo>
                <a:cubicBezTo>
                  <a:pt x="677418" y="3641018"/>
                  <a:pt x="627009" y="3655291"/>
                  <a:pt x="574970" y="3659369"/>
                </a:cubicBezTo>
                <a:cubicBezTo>
                  <a:pt x="486983" y="3671398"/>
                  <a:pt x="396654" y="3665689"/>
                  <a:pt x="311111" y="3692400"/>
                </a:cubicBezTo>
                <a:cubicBezTo>
                  <a:pt x="348078" y="3775793"/>
                  <a:pt x="398894" y="3854700"/>
                  <a:pt x="447776" y="3930957"/>
                </a:cubicBezTo>
                <a:cubicBezTo>
                  <a:pt x="475679" y="3971635"/>
                  <a:pt x="502055" y="4014351"/>
                  <a:pt x="539837" y="4046872"/>
                </a:cubicBezTo>
                <a:cubicBezTo>
                  <a:pt x="603586" y="4099375"/>
                  <a:pt x="690453" y="4132610"/>
                  <a:pt x="773450" y="4118337"/>
                </a:cubicBezTo>
                <a:cubicBezTo>
                  <a:pt x="836996" y="4107021"/>
                  <a:pt x="891479" y="4071034"/>
                  <a:pt x="947896" y="4042080"/>
                </a:cubicBezTo>
                <a:cubicBezTo>
                  <a:pt x="994028" y="4021589"/>
                  <a:pt x="1043827" y="3998039"/>
                  <a:pt x="1086904" y="3975203"/>
                </a:cubicBezTo>
                <a:cubicBezTo>
                  <a:pt x="1140979" y="3946249"/>
                  <a:pt x="1193527" y="3914238"/>
                  <a:pt x="1244751" y="3880595"/>
                </a:cubicBezTo>
                <a:cubicBezTo>
                  <a:pt x="1262266" y="3869687"/>
                  <a:pt x="1281310" y="3854089"/>
                  <a:pt x="1302696" y="3855312"/>
                </a:cubicBezTo>
                <a:cubicBezTo>
                  <a:pt x="1299437" y="3860206"/>
                  <a:pt x="1296280" y="3865099"/>
                  <a:pt x="1293123" y="3869993"/>
                </a:cubicBezTo>
                <a:cubicBezTo>
                  <a:pt x="1282634" y="3886406"/>
                  <a:pt x="1272552" y="3902922"/>
                  <a:pt x="1262572" y="3919743"/>
                </a:cubicBezTo>
                <a:cubicBezTo>
                  <a:pt x="1260637" y="3923005"/>
                  <a:pt x="1258702" y="3926370"/>
                  <a:pt x="1256767" y="3929734"/>
                </a:cubicBezTo>
                <a:cubicBezTo>
                  <a:pt x="1160837" y="3989475"/>
                  <a:pt x="1062259" y="4045037"/>
                  <a:pt x="958284" y="4089588"/>
                </a:cubicBezTo>
                <a:cubicBezTo>
                  <a:pt x="915410" y="4112730"/>
                  <a:pt x="873352" y="4138013"/>
                  <a:pt x="826711" y="4153203"/>
                </a:cubicBezTo>
                <a:cubicBezTo>
                  <a:pt x="718560" y="4191332"/>
                  <a:pt x="595949" y="4155140"/>
                  <a:pt x="509998" y="4083471"/>
                </a:cubicBezTo>
                <a:cubicBezTo>
                  <a:pt x="483012" y="4060533"/>
                  <a:pt x="460302" y="4033109"/>
                  <a:pt x="440546" y="4003850"/>
                </a:cubicBezTo>
                <a:cubicBezTo>
                  <a:pt x="379036" y="3914850"/>
                  <a:pt x="321295" y="3822587"/>
                  <a:pt x="273635" y="3725431"/>
                </a:cubicBezTo>
                <a:cubicBezTo>
                  <a:pt x="261109" y="3700861"/>
                  <a:pt x="249500" y="3658145"/>
                  <a:pt x="286365" y="3649989"/>
                </a:cubicBezTo>
                <a:cubicBezTo>
                  <a:pt x="317120" y="3642241"/>
                  <a:pt x="347671" y="3633576"/>
                  <a:pt x="379138" y="3629192"/>
                </a:cubicBezTo>
                <a:cubicBezTo>
                  <a:pt x="461422" y="3619609"/>
                  <a:pt x="542281" y="3619405"/>
                  <a:pt x="623648" y="3605234"/>
                </a:cubicBezTo>
                <a:cubicBezTo>
                  <a:pt x="670188" y="3596059"/>
                  <a:pt x="716421" y="3584335"/>
                  <a:pt x="763368" y="3577403"/>
                </a:cubicBezTo>
                <a:cubicBezTo>
                  <a:pt x="843921" y="3567106"/>
                  <a:pt x="918669" y="3534585"/>
                  <a:pt x="991381" y="3500738"/>
                </a:cubicBezTo>
                <a:cubicBezTo>
                  <a:pt x="1008693" y="3488504"/>
                  <a:pt x="1039142" y="3480043"/>
                  <a:pt x="1044336" y="3458328"/>
                </a:cubicBezTo>
                <a:cubicBezTo>
                  <a:pt x="972643" y="3464750"/>
                  <a:pt x="898506" y="3470663"/>
                  <a:pt x="829155" y="3489727"/>
                </a:cubicBezTo>
                <a:cubicBezTo>
                  <a:pt x="759498" y="3516336"/>
                  <a:pt x="685667" y="3527754"/>
                  <a:pt x="613872" y="3547022"/>
                </a:cubicBezTo>
                <a:cubicBezTo>
                  <a:pt x="544114" y="3563844"/>
                  <a:pt x="473133" y="3575364"/>
                  <a:pt x="401950" y="3584335"/>
                </a:cubicBezTo>
                <a:cubicBezTo>
                  <a:pt x="344106" y="3590554"/>
                  <a:pt x="284532" y="3600443"/>
                  <a:pt x="227198" y="3586578"/>
                </a:cubicBezTo>
                <a:cubicBezTo>
                  <a:pt x="202655" y="3580767"/>
                  <a:pt x="188092" y="3560173"/>
                  <a:pt x="177400" y="3538866"/>
                </a:cubicBezTo>
                <a:cubicBezTo>
                  <a:pt x="165383" y="3518171"/>
                  <a:pt x="153162" y="3497679"/>
                  <a:pt x="141960" y="3476576"/>
                </a:cubicBezTo>
                <a:cubicBezTo>
                  <a:pt x="57843" y="3327733"/>
                  <a:pt x="2342" y="3160844"/>
                  <a:pt x="0" y="2988960"/>
                </a:cubicBezTo>
                <a:cubicBezTo>
                  <a:pt x="2953" y="2910155"/>
                  <a:pt x="-12526" y="2728892"/>
                  <a:pt x="56316" y="2679243"/>
                </a:cubicBezTo>
                <a:cubicBezTo>
                  <a:pt x="77192" y="2664053"/>
                  <a:pt x="102142" y="2659057"/>
                  <a:pt x="127092" y="2665174"/>
                </a:cubicBezTo>
                <a:cubicBezTo>
                  <a:pt x="160291" y="2669966"/>
                  <a:pt x="193999" y="2677408"/>
                  <a:pt x="226383" y="2684340"/>
                </a:cubicBezTo>
                <a:cubicBezTo>
                  <a:pt x="330155" y="2701366"/>
                  <a:pt x="434028" y="2717575"/>
                  <a:pt x="537596" y="2736130"/>
                </a:cubicBezTo>
                <a:cubicBezTo>
                  <a:pt x="599309" y="2749893"/>
                  <a:pt x="665401" y="2767632"/>
                  <a:pt x="725689" y="2778948"/>
                </a:cubicBezTo>
                <a:cubicBezTo>
                  <a:pt x="820091" y="2799745"/>
                  <a:pt x="916938" y="2804129"/>
                  <a:pt x="1013174" y="2797196"/>
                </a:cubicBezTo>
                <a:cubicBezTo>
                  <a:pt x="1050344" y="2794342"/>
                  <a:pt x="1097087" y="2788633"/>
                  <a:pt x="1113687" y="2750402"/>
                </a:cubicBezTo>
                <a:cubicBezTo>
                  <a:pt x="1121426" y="2736436"/>
                  <a:pt x="1121121" y="2724304"/>
                  <a:pt x="1118269" y="2710031"/>
                </a:cubicBezTo>
                <a:cubicBezTo>
                  <a:pt x="1115927" y="2700754"/>
                  <a:pt x="1114603" y="2690661"/>
                  <a:pt x="1109206" y="2682505"/>
                </a:cubicBezTo>
                <a:cubicBezTo>
                  <a:pt x="1102485" y="2677102"/>
                  <a:pt x="1094643" y="2673228"/>
                  <a:pt x="1087107" y="2669048"/>
                </a:cubicBezTo>
                <a:cubicBezTo>
                  <a:pt x="1013581" y="2634284"/>
                  <a:pt x="938120" y="2613385"/>
                  <a:pt x="861539" y="2588611"/>
                </a:cubicBezTo>
                <a:cubicBezTo>
                  <a:pt x="800335" y="2571484"/>
                  <a:pt x="736993" y="2564348"/>
                  <a:pt x="675789" y="2547119"/>
                </a:cubicBezTo>
                <a:cubicBezTo>
                  <a:pt x="609289" y="2525302"/>
                  <a:pt x="542688" y="2504301"/>
                  <a:pt x="472930" y="2495839"/>
                </a:cubicBezTo>
                <a:cubicBezTo>
                  <a:pt x="346143" y="2471473"/>
                  <a:pt x="216810" y="2462502"/>
                  <a:pt x="91042" y="2432122"/>
                </a:cubicBezTo>
                <a:cubicBezTo>
                  <a:pt x="-611" y="2407552"/>
                  <a:pt x="5703" y="2373604"/>
                  <a:pt x="10998" y="2289497"/>
                </a:cubicBezTo>
                <a:cubicBezTo>
                  <a:pt x="27903" y="1975396"/>
                  <a:pt x="98069" y="1750805"/>
                  <a:pt x="312639" y="1513776"/>
                </a:cubicBezTo>
                <a:cubicBezTo>
                  <a:pt x="349707" y="1476260"/>
                  <a:pt x="417836" y="1421106"/>
                  <a:pt x="473439" y="1432830"/>
                </a:cubicBezTo>
                <a:cubicBezTo>
                  <a:pt x="556130" y="1475444"/>
                  <a:pt x="635767" y="1524685"/>
                  <a:pt x="709598" y="1581368"/>
                </a:cubicBezTo>
                <a:cubicBezTo>
                  <a:pt x="763674" y="1617865"/>
                  <a:pt x="824470" y="1642740"/>
                  <a:pt x="878138" y="1680053"/>
                </a:cubicBezTo>
                <a:cubicBezTo>
                  <a:pt x="949220" y="1731843"/>
                  <a:pt x="1025903" y="1774661"/>
                  <a:pt x="1099328" y="1822984"/>
                </a:cubicBezTo>
                <a:cubicBezTo>
                  <a:pt x="1154319" y="1860093"/>
                  <a:pt x="1212570" y="1891493"/>
                  <a:pt x="1271839" y="1921058"/>
                </a:cubicBezTo>
                <a:cubicBezTo>
                  <a:pt x="1295465" y="1931966"/>
                  <a:pt x="1317258" y="1945525"/>
                  <a:pt x="1341699" y="1948380"/>
                </a:cubicBezTo>
                <a:cubicBezTo>
                  <a:pt x="1350355" y="1949093"/>
                  <a:pt x="1361252" y="1944811"/>
                  <a:pt x="1367667" y="1940937"/>
                </a:cubicBezTo>
                <a:cubicBezTo>
                  <a:pt x="1381008" y="1934515"/>
                  <a:pt x="1383452" y="1921363"/>
                  <a:pt x="1379073" y="1908110"/>
                </a:cubicBezTo>
                <a:cubicBezTo>
                  <a:pt x="1368380" y="1854486"/>
                  <a:pt x="1336200" y="1808813"/>
                  <a:pt x="1300863" y="1768442"/>
                </a:cubicBezTo>
                <a:cubicBezTo>
                  <a:pt x="1222652" y="1677301"/>
                  <a:pt x="1118371" y="1612462"/>
                  <a:pt x="1017349" y="1550987"/>
                </a:cubicBezTo>
                <a:cubicBezTo>
                  <a:pt x="883739" y="1480541"/>
                  <a:pt x="754916" y="1401124"/>
                  <a:pt x="617436" y="1338120"/>
                </a:cubicBezTo>
                <a:cubicBezTo>
                  <a:pt x="574563" y="1319260"/>
                  <a:pt x="532199" y="1309371"/>
                  <a:pt x="489427" y="1291938"/>
                </a:cubicBezTo>
                <a:cubicBezTo>
                  <a:pt x="473439" y="1284904"/>
                  <a:pt x="456840" y="1275830"/>
                  <a:pt x="448489" y="1259723"/>
                </a:cubicBezTo>
                <a:cubicBezTo>
                  <a:pt x="437898" y="1240760"/>
                  <a:pt x="449406" y="1219861"/>
                  <a:pt x="464274" y="1207016"/>
                </a:cubicBezTo>
                <a:cubicBezTo>
                  <a:pt x="503379" y="1164707"/>
                  <a:pt x="548289" y="1128414"/>
                  <a:pt x="591570" y="1090489"/>
                </a:cubicBezTo>
                <a:cubicBezTo>
                  <a:pt x="663263" y="1025039"/>
                  <a:pt x="734854" y="959181"/>
                  <a:pt x="816323" y="905964"/>
                </a:cubicBezTo>
                <a:cubicBezTo>
                  <a:pt x="875694" y="866306"/>
                  <a:pt x="932010" y="821959"/>
                  <a:pt x="994639" y="787297"/>
                </a:cubicBezTo>
                <a:cubicBezTo>
                  <a:pt x="1055232" y="756305"/>
                  <a:pt x="1112159" y="724293"/>
                  <a:pt x="1172752" y="694626"/>
                </a:cubicBezTo>
                <a:cubicBezTo>
                  <a:pt x="1211450" y="680965"/>
                  <a:pt x="1250759" y="650585"/>
                  <a:pt x="1292308" y="652522"/>
                </a:cubicBezTo>
                <a:cubicBezTo>
                  <a:pt x="1313388" y="655784"/>
                  <a:pt x="1319702" y="678620"/>
                  <a:pt x="1329784" y="694320"/>
                </a:cubicBezTo>
                <a:cubicBezTo>
                  <a:pt x="1350355" y="730206"/>
                  <a:pt x="1368991" y="767213"/>
                  <a:pt x="1392108" y="801671"/>
                </a:cubicBezTo>
                <a:cubicBezTo>
                  <a:pt x="1432130" y="870690"/>
                  <a:pt x="1480503" y="928087"/>
                  <a:pt x="1530912" y="988644"/>
                </a:cubicBezTo>
                <a:cubicBezTo>
                  <a:pt x="1580506" y="1046448"/>
                  <a:pt x="1624805" y="1109248"/>
                  <a:pt x="1682343" y="1159610"/>
                </a:cubicBezTo>
                <a:cubicBezTo>
                  <a:pt x="1721856" y="1196617"/>
                  <a:pt x="1759026" y="1241168"/>
                  <a:pt x="1816055" y="1248712"/>
                </a:cubicBezTo>
                <a:cubicBezTo>
                  <a:pt x="1901801" y="1263087"/>
                  <a:pt x="1893043" y="1146051"/>
                  <a:pt x="1881128" y="1091305"/>
                </a:cubicBezTo>
                <a:cubicBezTo>
                  <a:pt x="1867686" y="1026160"/>
                  <a:pt x="1837644" y="971822"/>
                  <a:pt x="1804343" y="915853"/>
                </a:cubicBezTo>
                <a:cubicBezTo>
                  <a:pt x="1776847" y="866102"/>
                  <a:pt x="1744871" y="819003"/>
                  <a:pt x="1706784" y="776592"/>
                </a:cubicBezTo>
                <a:cubicBezTo>
                  <a:pt x="1654338" y="719807"/>
                  <a:pt x="1600874" y="661187"/>
                  <a:pt x="1539670" y="615515"/>
                </a:cubicBezTo>
                <a:cubicBezTo>
                  <a:pt x="1488548" y="579119"/>
                  <a:pt x="1416956" y="526820"/>
                  <a:pt x="1510952" y="487774"/>
                </a:cubicBezTo>
                <a:cubicBezTo>
                  <a:pt x="1570526" y="453928"/>
                  <a:pt x="1635905" y="420489"/>
                  <a:pt x="1696702" y="392249"/>
                </a:cubicBezTo>
                <a:cubicBezTo>
                  <a:pt x="1783772" y="344742"/>
                  <a:pt x="1872167" y="296418"/>
                  <a:pt x="1949766" y="234332"/>
                </a:cubicBezTo>
                <a:cubicBezTo>
                  <a:pt x="1984594" y="204665"/>
                  <a:pt x="2012905" y="168474"/>
                  <a:pt x="2041623" y="132996"/>
                </a:cubicBezTo>
                <a:cubicBezTo>
                  <a:pt x="2058426" y="113320"/>
                  <a:pt x="2075331" y="93644"/>
                  <a:pt x="2095087" y="76925"/>
                </a:cubicBezTo>
                <a:cubicBezTo>
                  <a:pt x="2100587" y="72541"/>
                  <a:pt x="2107511" y="71216"/>
                  <a:pt x="2114029" y="72643"/>
                </a:cubicBezTo>
                <a:cubicBezTo>
                  <a:pt x="2120852" y="58880"/>
                  <a:pt x="2126962" y="43282"/>
                  <a:pt x="2130017" y="28500"/>
                </a:cubicBezTo>
                <a:cubicBezTo>
                  <a:pt x="2131749" y="19732"/>
                  <a:pt x="2133582" y="10047"/>
                  <a:pt x="2141321" y="4542"/>
                </a:cubicBezTo>
                <a:cubicBezTo>
                  <a:pt x="2152931" y="-3920"/>
                  <a:pt x="2168817" y="158"/>
                  <a:pt x="2177575" y="10863"/>
                </a:cubicBezTo>
                <a:cubicBezTo>
                  <a:pt x="2233687" y="70502"/>
                  <a:pt x="2304871" y="113320"/>
                  <a:pt x="2356910" y="177343"/>
                </a:cubicBezTo>
                <a:cubicBezTo>
                  <a:pt x="2407421" y="233211"/>
                  <a:pt x="2457422" y="289486"/>
                  <a:pt x="2502027" y="350247"/>
                </a:cubicBezTo>
                <a:cubicBezTo>
                  <a:pt x="2545206" y="401832"/>
                  <a:pt x="2590218" y="447811"/>
                  <a:pt x="2635739" y="496542"/>
                </a:cubicBezTo>
                <a:cubicBezTo>
                  <a:pt x="2676371" y="543336"/>
                  <a:pt x="2716495" y="592577"/>
                  <a:pt x="2774440" y="618777"/>
                </a:cubicBezTo>
                <a:cubicBezTo>
                  <a:pt x="2809167" y="639371"/>
                  <a:pt x="2857743" y="642225"/>
                  <a:pt x="2881980" y="677091"/>
                </a:cubicBezTo>
                <a:cubicBezTo>
                  <a:pt x="2891349" y="693097"/>
                  <a:pt x="2881878" y="711957"/>
                  <a:pt x="2866297" y="719807"/>
                </a:cubicBezTo>
                <a:cubicBezTo>
                  <a:pt x="2791651" y="766296"/>
                  <a:pt x="2710385" y="801467"/>
                  <a:pt x="2637368" y="850708"/>
                </a:cubicBezTo>
                <a:cubicBezTo>
                  <a:pt x="2552945" y="907391"/>
                  <a:pt x="2482271" y="981915"/>
                  <a:pt x="2412207" y="1054910"/>
                </a:cubicBezTo>
                <a:cubicBezTo>
                  <a:pt x="2386137" y="1086921"/>
                  <a:pt x="2347439" y="1125355"/>
                  <a:pt x="2355586" y="1169805"/>
                </a:cubicBezTo>
                <a:cubicBezTo>
                  <a:pt x="2506610" y="1126375"/>
                  <a:pt x="2642256" y="1045836"/>
                  <a:pt x="2778717" y="970191"/>
                </a:cubicBezTo>
                <a:cubicBezTo>
                  <a:pt x="2843791" y="938383"/>
                  <a:pt x="2905810" y="901172"/>
                  <a:pt x="2968846" y="865796"/>
                </a:cubicBezTo>
                <a:cubicBezTo>
                  <a:pt x="2997565" y="848160"/>
                  <a:pt x="3051945" y="824814"/>
                  <a:pt x="3065184" y="871404"/>
                </a:cubicBezTo>
                <a:cubicBezTo>
                  <a:pt x="3083107" y="922989"/>
                  <a:pt x="3109381" y="971007"/>
                  <a:pt x="3130156" y="1021573"/>
                </a:cubicBezTo>
                <a:cubicBezTo>
                  <a:pt x="3179852" y="1142992"/>
                  <a:pt x="3214171" y="1274301"/>
                  <a:pt x="3235251" y="1403265"/>
                </a:cubicBezTo>
                <a:cubicBezTo>
                  <a:pt x="3247777" y="1456074"/>
                  <a:pt x="3255008" y="1509902"/>
                  <a:pt x="3268450" y="1562609"/>
                </a:cubicBezTo>
                <a:cubicBezTo>
                  <a:pt x="3285559" y="1614297"/>
                  <a:pt x="3295437" y="1668023"/>
                  <a:pt x="3287494" y="1722463"/>
                </a:cubicBezTo>
                <a:cubicBezTo>
                  <a:pt x="3285559" y="1750091"/>
                  <a:pt x="3275477" y="1773437"/>
                  <a:pt x="3243195" y="1769257"/>
                </a:cubicBezTo>
                <a:cubicBezTo>
                  <a:pt x="3206839" y="1768034"/>
                  <a:pt x="3166919" y="1775476"/>
                  <a:pt x="3133720" y="1782205"/>
                </a:cubicBezTo>
                <a:cubicBezTo>
                  <a:pt x="3027708" y="1806978"/>
                  <a:pt x="2914975" y="1821761"/>
                  <a:pt x="2821285" y="1881094"/>
                </a:cubicBezTo>
                <a:cubicBezTo>
                  <a:pt x="2800816" y="1898221"/>
                  <a:pt x="2761303" y="1921261"/>
                  <a:pt x="2774033" y="1952152"/>
                </a:cubicBezTo>
                <a:cubicBezTo>
                  <a:pt x="2790429" y="1977537"/>
                  <a:pt x="2813749" y="1999863"/>
                  <a:pt x="2841042" y="2013014"/>
                </a:cubicBezTo>
                <a:cubicBezTo>
                  <a:pt x="2921594" y="2040948"/>
                  <a:pt x="3003471" y="2040031"/>
                  <a:pt x="3086366" y="2039113"/>
                </a:cubicBezTo>
                <a:cubicBezTo>
                  <a:pt x="3101234" y="2039011"/>
                  <a:pt x="3116204" y="2038807"/>
                  <a:pt x="3131174" y="2038807"/>
                </a:cubicBezTo>
                <a:cubicBezTo>
                  <a:pt x="3144311" y="2039827"/>
                  <a:pt x="3160707" y="2039215"/>
                  <a:pt x="3178121" y="2038501"/>
                </a:cubicBezTo>
                <a:cubicBezTo>
                  <a:pt x="3234539" y="2036361"/>
                  <a:pt x="3302769" y="2034118"/>
                  <a:pt x="3314888" y="2090393"/>
                </a:cubicBezTo>
                <a:cubicBezTo>
                  <a:pt x="3369982" y="2227818"/>
                  <a:pt x="3470189" y="2905363"/>
                  <a:pt x="3334033" y="2982945"/>
                </a:cubicBezTo>
                <a:cubicBezTo>
                  <a:pt x="3304093" y="2996097"/>
                  <a:pt x="3263664" y="2973056"/>
                  <a:pt x="3234131" y="2970508"/>
                </a:cubicBezTo>
                <a:cubicBezTo>
                  <a:pt x="3172825" y="2958376"/>
                  <a:pt x="3111214" y="2946652"/>
                  <a:pt x="3049094" y="2939108"/>
                </a:cubicBezTo>
                <a:cubicBezTo>
                  <a:pt x="2938397" y="2924122"/>
                  <a:pt x="2823831" y="2909645"/>
                  <a:pt x="2712422" y="2917597"/>
                </a:cubicBezTo>
                <a:cubicBezTo>
                  <a:pt x="2678510" y="2920247"/>
                  <a:pt x="2638590" y="2924223"/>
                  <a:pt x="2609159" y="2940025"/>
                </a:cubicBezTo>
                <a:cubicBezTo>
                  <a:pt x="2661809" y="2974280"/>
                  <a:pt x="2716088" y="2996912"/>
                  <a:pt x="2769246" y="3028720"/>
                </a:cubicBezTo>
                <a:cubicBezTo>
                  <a:pt x="2926177" y="3092335"/>
                  <a:pt x="3098586" y="3085505"/>
                  <a:pt x="3264071" y="3096311"/>
                </a:cubicBezTo>
                <a:cubicBezTo>
                  <a:pt x="3390451" y="3102632"/>
                  <a:pt x="3376193" y="3114560"/>
                  <a:pt x="3371102" y="3231392"/>
                </a:cubicBezTo>
                <a:cubicBezTo>
                  <a:pt x="3361121" y="3346797"/>
                  <a:pt x="3331487" y="3466382"/>
                  <a:pt x="3288105" y="3573733"/>
                </a:cubicBezTo>
                <a:cubicBezTo>
                  <a:pt x="3248694" y="3665180"/>
                  <a:pt x="3192684" y="3747655"/>
                  <a:pt x="3135961" y="3829112"/>
                </a:cubicBezTo>
                <a:cubicBezTo>
                  <a:pt x="3075266" y="3907713"/>
                  <a:pt x="3012636" y="3986825"/>
                  <a:pt x="2936972" y="4051664"/>
                </a:cubicBezTo>
                <a:cubicBezTo>
                  <a:pt x="2897663" y="4084185"/>
                  <a:pt x="2854484" y="4111405"/>
                  <a:pt x="2811101" y="4138115"/>
                </a:cubicBezTo>
                <a:cubicBezTo>
                  <a:pt x="2769246" y="4162277"/>
                  <a:pt x="2729530" y="4192249"/>
                  <a:pt x="2683398" y="4207644"/>
                </a:cubicBezTo>
                <a:cubicBezTo>
                  <a:pt x="2631461" y="4228441"/>
                  <a:pt x="2598976" y="4187662"/>
                  <a:pt x="2571887" y="4149227"/>
                </a:cubicBezTo>
                <a:cubicBezTo>
                  <a:pt x="2530338" y="4096622"/>
                  <a:pt x="2490825" y="4042590"/>
                  <a:pt x="2446933" y="3991820"/>
                </a:cubicBezTo>
                <a:cubicBezTo>
                  <a:pt x="2393673" y="3927899"/>
                  <a:pt x="2319434" y="3888955"/>
                  <a:pt x="2249472" y="3846544"/>
                </a:cubicBezTo>
                <a:cubicBezTo>
                  <a:pt x="2206089" y="3819427"/>
                  <a:pt x="2167188" y="3785274"/>
                  <a:pt x="2122889" y="3759379"/>
                </a:cubicBezTo>
                <a:cubicBezTo>
                  <a:pt x="2078284" y="3737359"/>
                  <a:pt x="2035513" y="3712483"/>
                  <a:pt x="1988057" y="3699842"/>
                </a:cubicBezTo>
                <a:cubicBezTo>
                  <a:pt x="2008220" y="3728999"/>
                  <a:pt x="2024514" y="3757850"/>
                  <a:pt x="2047326" y="3783949"/>
                </a:cubicBezTo>
                <a:cubicBezTo>
                  <a:pt x="2089486" y="3830437"/>
                  <a:pt x="2140710" y="3866934"/>
                  <a:pt x="2188879" y="3906694"/>
                </a:cubicBezTo>
                <a:cubicBezTo>
                  <a:pt x="2265460" y="3972042"/>
                  <a:pt x="2331654" y="4048707"/>
                  <a:pt x="2406504" y="4115993"/>
                </a:cubicBezTo>
                <a:cubicBezTo>
                  <a:pt x="2429927" y="4135770"/>
                  <a:pt x="2448359" y="4160544"/>
                  <a:pt x="2470865" y="4181239"/>
                </a:cubicBezTo>
                <a:cubicBezTo>
                  <a:pt x="2491130" y="4197551"/>
                  <a:pt x="2511803" y="4213149"/>
                  <a:pt x="2531661" y="4229970"/>
                </a:cubicBezTo>
                <a:cubicBezTo>
                  <a:pt x="2554371" y="4254336"/>
                  <a:pt x="2610585" y="4275745"/>
                  <a:pt x="2598364" y="4315708"/>
                </a:cubicBezTo>
                <a:cubicBezTo>
                  <a:pt x="2584820" y="4340991"/>
                  <a:pt x="2560990" y="4359648"/>
                  <a:pt x="2543067" y="4381974"/>
                </a:cubicBezTo>
                <a:cubicBezTo>
                  <a:pt x="2513738" y="4416433"/>
                  <a:pt x="2489501" y="4455377"/>
                  <a:pt x="2456506" y="4486573"/>
                </a:cubicBezTo>
                <a:cubicBezTo>
                  <a:pt x="2419336" y="4520318"/>
                  <a:pt x="2372287" y="4540095"/>
                  <a:pt x="2326359" y="4558955"/>
                </a:cubicBezTo>
                <a:cubicBezTo>
                  <a:pt x="2245704" y="4591069"/>
                  <a:pt x="2165762" y="4630217"/>
                  <a:pt x="2077062" y="4630727"/>
                </a:cubicBezTo>
                <a:cubicBezTo>
                  <a:pt x="2060361" y="4631135"/>
                  <a:pt x="2042234" y="4632562"/>
                  <a:pt x="2024005" y="4632562"/>
                </a:cubicBezTo>
                <a:cubicBezTo>
                  <a:pt x="1990195" y="4632766"/>
                  <a:pt x="1956793" y="4627974"/>
                  <a:pt x="1933269" y="460360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8" name="Google Shape;1128;p28"/>
          <p:cNvSpPr/>
          <p:nvPr/>
        </p:nvSpPr>
        <p:spPr>
          <a:xfrm>
            <a:off x="451159" y="1658046"/>
            <a:ext cx="38" cy="203"/>
          </a:xfrm>
          <a:custGeom>
            <a:avLst/>
            <a:gdLst/>
            <a:ahLst/>
            <a:cxnLst/>
            <a:rect l="l" t="t" r="r" b="b"/>
            <a:pathLst>
              <a:path w="76" h="407" extrusionOk="0">
                <a:moveTo>
                  <a:pt x="76" y="0"/>
                </a:moveTo>
                <a:cubicBezTo>
                  <a:pt x="76" y="102"/>
                  <a:pt x="76" y="306"/>
                  <a:pt x="76" y="408"/>
                </a:cubicBezTo>
                <a:cubicBezTo>
                  <a:pt x="-25" y="306"/>
                  <a:pt x="-25" y="204"/>
                  <a:pt x="76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9" name="Google Shape;1129;p28"/>
          <p:cNvSpPr/>
          <p:nvPr/>
        </p:nvSpPr>
        <p:spPr>
          <a:xfrm>
            <a:off x="7450" y="-50394"/>
            <a:ext cx="778257" cy="2285271"/>
          </a:xfrm>
          <a:custGeom>
            <a:avLst/>
            <a:gdLst/>
            <a:ahLst/>
            <a:cxnLst/>
            <a:rect l="l" t="t" r="r" b="b"/>
            <a:pathLst>
              <a:path w="1556514" h="4570541" extrusionOk="0">
                <a:moveTo>
                  <a:pt x="140928" y="4569503"/>
                </a:moveTo>
                <a:cubicBezTo>
                  <a:pt x="73207" y="4557576"/>
                  <a:pt x="-56839" y="4529948"/>
                  <a:pt x="27584" y="4441967"/>
                </a:cubicBezTo>
                <a:cubicBezTo>
                  <a:pt x="77077" y="4376618"/>
                  <a:pt x="125653" y="4310556"/>
                  <a:pt x="171785" y="4242659"/>
                </a:cubicBezTo>
                <a:cubicBezTo>
                  <a:pt x="233091" y="4148459"/>
                  <a:pt x="296229" y="4060274"/>
                  <a:pt x="354073" y="3965157"/>
                </a:cubicBezTo>
                <a:cubicBezTo>
                  <a:pt x="420165" y="3850670"/>
                  <a:pt x="482489" y="3733940"/>
                  <a:pt x="543285" y="3616496"/>
                </a:cubicBezTo>
                <a:cubicBezTo>
                  <a:pt x="586362" y="3530758"/>
                  <a:pt x="621292" y="3441554"/>
                  <a:pt x="657037" y="3352655"/>
                </a:cubicBezTo>
                <a:cubicBezTo>
                  <a:pt x="756124" y="3128268"/>
                  <a:pt x="839019" y="2897459"/>
                  <a:pt x="927923" y="2668994"/>
                </a:cubicBezTo>
                <a:cubicBezTo>
                  <a:pt x="993302" y="2510057"/>
                  <a:pt x="1043406" y="2346227"/>
                  <a:pt x="1092796" y="2181989"/>
                </a:cubicBezTo>
                <a:cubicBezTo>
                  <a:pt x="1133735" y="2049967"/>
                  <a:pt x="1180580" y="1919678"/>
                  <a:pt x="1218056" y="1786636"/>
                </a:cubicBezTo>
                <a:cubicBezTo>
                  <a:pt x="1301562" y="1482322"/>
                  <a:pt x="1349832" y="1170871"/>
                  <a:pt x="1411342" y="861970"/>
                </a:cubicBezTo>
                <a:cubicBezTo>
                  <a:pt x="1445763" y="681216"/>
                  <a:pt x="1480081" y="497201"/>
                  <a:pt x="1493626" y="314001"/>
                </a:cubicBezTo>
                <a:cubicBezTo>
                  <a:pt x="1496579" y="242841"/>
                  <a:pt x="1506355" y="170254"/>
                  <a:pt x="1506050" y="99401"/>
                </a:cubicBezTo>
                <a:cubicBezTo>
                  <a:pt x="1505643" y="76564"/>
                  <a:pt x="1499634" y="54034"/>
                  <a:pt x="1501569" y="31198"/>
                </a:cubicBezTo>
                <a:cubicBezTo>
                  <a:pt x="1502384" y="22022"/>
                  <a:pt x="1511040" y="14580"/>
                  <a:pt x="1520103" y="14172"/>
                </a:cubicBezTo>
                <a:cubicBezTo>
                  <a:pt x="1520001" y="7138"/>
                  <a:pt x="1525093" y="-4790"/>
                  <a:pt x="1533240" y="2041"/>
                </a:cubicBezTo>
                <a:cubicBezTo>
                  <a:pt x="1537619" y="7546"/>
                  <a:pt x="1537110" y="15803"/>
                  <a:pt x="1537517" y="22634"/>
                </a:cubicBezTo>
                <a:cubicBezTo>
                  <a:pt x="1572855" y="140791"/>
                  <a:pt x="1549331" y="269857"/>
                  <a:pt x="1542609" y="390665"/>
                </a:cubicBezTo>
                <a:cubicBezTo>
                  <a:pt x="1534870" y="553170"/>
                  <a:pt x="1543628" y="716388"/>
                  <a:pt x="1525908" y="878281"/>
                </a:cubicBezTo>
                <a:cubicBezTo>
                  <a:pt x="1511549" y="1002250"/>
                  <a:pt x="1495357" y="1126218"/>
                  <a:pt x="1476721" y="1249677"/>
                </a:cubicBezTo>
                <a:cubicBezTo>
                  <a:pt x="1447697" y="1401273"/>
                  <a:pt x="1414295" y="1552564"/>
                  <a:pt x="1380689" y="1702835"/>
                </a:cubicBezTo>
                <a:cubicBezTo>
                  <a:pt x="1350138" y="1839547"/>
                  <a:pt x="1319689" y="1976259"/>
                  <a:pt x="1282417" y="2111237"/>
                </a:cubicBezTo>
                <a:cubicBezTo>
                  <a:pt x="1248607" y="2230313"/>
                  <a:pt x="1202475" y="2346125"/>
                  <a:pt x="1161129" y="2462447"/>
                </a:cubicBezTo>
                <a:cubicBezTo>
                  <a:pt x="1103286" y="2639123"/>
                  <a:pt x="1050534" y="2817837"/>
                  <a:pt x="976601" y="2988600"/>
                </a:cubicBezTo>
                <a:cubicBezTo>
                  <a:pt x="920081" y="3125516"/>
                  <a:pt x="881485" y="3266713"/>
                  <a:pt x="827512" y="3403935"/>
                </a:cubicBezTo>
                <a:cubicBezTo>
                  <a:pt x="692680" y="3736998"/>
                  <a:pt x="567115" y="4080154"/>
                  <a:pt x="361710" y="4377536"/>
                </a:cubicBezTo>
                <a:cubicBezTo>
                  <a:pt x="321485" y="4432486"/>
                  <a:pt x="281259" y="4488761"/>
                  <a:pt x="226675" y="4530355"/>
                </a:cubicBezTo>
                <a:cubicBezTo>
                  <a:pt x="201419" y="4549624"/>
                  <a:pt x="175044" y="4576130"/>
                  <a:pt x="140928" y="4569503"/>
                </a:cubicBezTo>
                <a:close/>
                <a:moveTo>
                  <a:pt x="152843" y="4523423"/>
                </a:moveTo>
                <a:cubicBezTo>
                  <a:pt x="153047" y="4523423"/>
                  <a:pt x="153251" y="4523423"/>
                  <a:pt x="153352" y="4523423"/>
                </a:cubicBezTo>
                <a:cubicBezTo>
                  <a:pt x="155287" y="4522913"/>
                  <a:pt x="157222" y="4522302"/>
                  <a:pt x="159055" y="4521588"/>
                </a:cubicBezTo>
                <a:cubicBezTo>
                  <a:pt x="158037" y="4521996"/>
                  <a:pt x="157120" y="4522302"/>
                  <a:pt x="156102" y="4522607"/>
                </a:cubicBezTo>
                <a:cubicBezTo>
                  <a:pt x="347148" y="4406795"/>
                  <a:pt x="534935" y="3983202"/>
                  <a:pt x="625773" y="3773393"/>
                </a:cubicBezTo>
                <a:cubicBezTo>
                  <a:pt x="681783" y="3650139"/>
                  <a:pt x="726999" y="3522092"/>
                  <a:pt x="779139" y="3397206"/>
                </a:cubicBezTo>
                <a:cubicBezTo>
                  <a:pt x="829447" y="3271505"/>
                  <a:pt x="866312" y="3140909"/>
                  <a:pt x="915091" y="3014698"/>
                </a:cubicBezTo>
                <a:cubicBezTo>
                  <a:pt x="983424" y="2851786"/>
                  <a:pt x="1042693" y="2685611"/>
                  <a:pt x="1093204" y="2516378"/>
                </a:cubicBezTo>
                <a:cubicBezTo>
                  <a:pt x="1127217" y="2407294"/>
                  <a:pt x="1171822" y="2301982"/>
                  <a:pt x="1206955" y="2193305"/>
                </a:cubicBezTo>
                <a:cubicBezTo>
                  <a:pt x="1244431" y="2082386"/>
                  <a:pt x="1270400" y="1968001"/>
                  <a:pt x="1298201" y="1854329"/>
                </a:cubicBezTo>
                <a:cubicBezTo>
                  <a:pt x="1354619" y="1585799"/>
                  <a:pt x="1427432" y="1319715"/>
                  <a:pt x="1456354" y="1046393"/>
                </a:cubicBezTo>
                <a:cubicBezTo>
                  <a:pt x="1475601" y="914167"/>
                  <a:pt x="1491385" y="781125"/>
                  <a:pt x="1489858" y="647778"/>
                </a:cubicBezTo>
                <a:cubicBezTo>
                  <a:pt x="1426821" y="1007245"/>
                  <a:pt x="1366330" y="1367732"/>
                  <a:pt x="1281907" y="1722918"/>
                </a:cubicBezTo>
                <a:cubicBezTo>
                  <a:pt x="1245551" y="1865645"/>
                  <a:pt x="1197485" y="2005008"/>
                  <a:pt x="1152167" y="2145084"/>
                </a:cubicBezTo>
                <a:cubicBezTo>
                  <a:pt x="1115710" y="2260387"/>
                  <a:pt x="1083427" y="2377117"/>
                  <a:pt x="1043711" y="2491401"/>
                </a:cubicBezTo>
                <a:cubicBezTo>
                  <a:pt x="1002976" y="2611291"/>
                  <a:pt x="953178" y="2727715"/>
                  <a:pt x="908981" y="2846281"/>
                </a:cubicBezTo>
                <a:cubicBezTo>
                  <a:pt x="843398" y="3029991"/>
                  <a:pt x="768548" y="3209928"/>
                  <a:pt x="692476" y="3389560"/>
                </a:cubicBezTo>
                <a:cubicBezTo>
                  <a:pt x="656630" y="3480090"/>
                  <a:pt x="620172" y="3570415"/>
                  <a:pt x="575262" y="3656867"/>
                </a:cubicBezTo>
                <a:cubicBezTo>
                  <a:pt x="530963" y="3743727"/>
                  <a:pt x="482896" y="3828547"/>
                  <a:pt x="437070" y="3914693"/>
                </a:cubicBezTo>
                <a:cubicBezTo>
                  <a:pt x="382892" y="4015927"/>
                  <a:pt x="316088" y="4109107"/>
                  <a:pt x="253254" y="4204836"/>
                </a:cubicBezTo>
                <a:cubicBezTo>
                  <a:pt x="189199" y="4303522"/>
                  <a:pt x="119645" y="4398333"/>
                  <a:pt x="48664" y="4492125"/>
                </a:cubicBezTo>
                <a:cubicBezTo>
                  <a:pt x="81252" y="4511495"/>
                  <a:pt x="116488" y="4517714"/>
                  <a:pt x="152843" y="4523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0" name="Google Shape;1130;p28"/>
          <p:cNvSpPr/>
          <p:nvPr/>
        </p:nvSpPr>
        <p:spPr>
          <a:xfrm>
            <a:off x="259999" y="1604664"/>
            <a:ext cx="92282" cy="45480"/>
          </a:xfrm>
          <a:custGeom>
            <a:avLst/>
            <a:gdLst/>
            <a:ahLst/>
            <a:cxnLst/>
            <a:rect l="l" t="t" r="r" b="b"/>
            <a:pathLst>
              <a:path w="184564" h="90960" extrusionOk="0">
                <a:moveTo>
                  <a:pt x="18839" y="90860"/>
                </a:moveTo>
                <a:cubicBezTo>
                  <a:pt x="10794" y="91778"/>
                  <a:pt x="-6620" y="86375"/>
                  <a:pt x="2647" y="76282"/>
                </a:cubicBezTo>
                <a:cubicBezTo>
                  <a:pt x="12831" y="68534"/>
                  <a:pt x="25051" y="64150"/>
                  <a:pt x="36559" y="58645"/>
                </a:cubicBezTo>
                <a:cubicBezTo>
                  <a:pt x="31161" y="27347"/>
                  <a:pt x="106317" y="11749"/>
                  <a:pt x="129434" y="4307"/>
                </a:cubicBezTo>
                <a:cubicBezTo>
                  <a:pt x="151532" y="-4461"/>
                  <a:pt x="190841" y="-1810"/>
                  <a:pt x="183713" y="30915"/>
                </a:cubicBezTo>
                <a:cubicBezTo>
                  <a:pt x="177399" y="50693"/>
                  <a:pt x="153060" y="50999"/>
                  <a:pt x="136766" y="58033"/>
                </a:cubicBezTo>
                <a:cubicBezTo>
                  <a:pt x="98272" y="71184"/>
                  <a:pt x="60185" y="89637"/>
                  <a:pt x="18839" y="9086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1" name="Google Shape;1131;p28"/>
          <p:cNvSpPr/>
          <p:nvPr/>
        </p:nvSpPr>
        <p:spPr>
          <a:xfrm>
            <a:off x="416165" y="1624066"/>
            <a:ext cx="94983" cy="93930"/>
          </a:xfrm>
          <a:custGeom>
            <a:avLst/>
            <a:gdLst/>
            <a:ahLst/>
            <a:cxnLst/>
            <a:rect l="l" t="t" r="r" b="b"/>
            <a:pathLst>
              <a:path w="189966" h="187860" extrusionOk="0">
                <a:moveTo>
                  <a:pt x="160698" y="186934"/>
                </a:moveTo>
                <a:cubicBezTo>
                  <a:pt x="128009" y="168176"/>
                  <a:pt x="104484" y="135552"/>
                  <a:pt x="78312" y="108740"/>
                </a:cubicBezTo>
                <a:cubicBezTo>
                  <a:pt x="49493" y="79787"/>
                  <a:pt x="14665" y="51445"/>
                  <a:pt x="0" y="12297"/>
                </a:cubicBezTo>
                <a:cubicBezTo>
                  <a:pt x="5601" y="-26443"/>
                  <a:pt x="61815" y="37886"/>
                  <a:pt x="74544" y="47265"/>
                </a:cubicBezTo>
                <a:cubicBezTo>
                  <a:pt x="112733" y="76524"/>
                  <a:pt x="142673" y="114347"/>
                  <a:pt x="180047" y="144625"/>
                </a:cubicBezTo>
                <a:cubicBezTo>
                  <a:pt x="200720" y="160122"/>
                  <a:pt x="186565" y="193866"/>
                  <a:pt x="160698" y="18693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2" name="Google Shape;1132;p28"/>
          <p:cNvSpPr/>
          <p:nvPr/>
        </p:nvSpPr>
        <p:spPr>
          <a:xfrm>
            <a:off x="31783" y="1214555"/>
            <a:ext cx="417492" cy="171915"/>
          </a:xfrm>
          <a:custGeom>
            <a:avLst/>
            <a:gdLst/>
            <a:ahLst/>
            <a:cxnLst/>
            <a:rect l="l" t="t" r="r" b="b"/>
            <a:pathLst>
              <a:path w="834984" h="343829" extrusionOk="0">
                <a:moveTo>
                  <a:pt x="816323" y="342172"/>
                </a:moveTo>
                <a:cubicBezTo>
                  <a:pt x="796770" y="327389"/>
                  <a:pt x="781495" y="306796"/>
                  <a:pt x="759600" y="294664"/>
                </a:cubicBezTo>
                <a:cubicBezTo>
                  <a:pt x="701655" y="259186"/>
                  <a:pt x="634442" y="243283"/>
                  <a:pt x="573951" y="213004"/>
                </a:cubicBezTo>
                <a:cubicBezTo>
                  <a:pt x="496046" y="174774"/>
                  <a:pt x="410809" y="155505"/>
                  <a:pt x="330663" y="122678"/>
                </a:cubicBezTo>
                <a:cubicBezTo>
                  <a:pt x="241352" y="94235"/>
                  <a:pt x="148579" y="78025"/>
                  <a:pt x="57741" y="54985"/>
                </a:cubicBezTo>
                <a:cubicBezTo>
                  <a:pt x="36661" y="48664"/>
                  <a:pt x="-2241" y="50907"/>
                  <a:pt x="101" y="20119"/>
                </a:cubicBezTo>
                <a:cubicBezTo>
                  <a:pt x="1731" y="8089"/>
                  <a:pt x="13747" y="-2004"/>
                  <a:pt x="26171" y="341"/>
                </a:cubicBezTo>
                <a:cubicBezTo>
                  <a:pt x="125157" y="22871"/>
                  <a:pt x="224549" y="45300"/>
                  <a:pt x="322516" y="72010"/>
                </a:cubicBezTo>
                <a:cubicBezTo>
                  <a:pt x="374249" y="89341"/>
                  <a:pt x="428936" y="112687"/>
                  <a:pt x="480160" y="128285"/>
                </a:cubicBezTo>
                <a:cubicBezTo>
                  <a:pt x="535864" y="146024"/>
                  <a:pt x="587394" y="173142"/>
                  <a:pt x="640349" y="197304"/>
                </a:cubicBezTo>
                <a:cubicBezTo>
                  <a:pt x="684851" y="216776"/>
                  <a:pt x="732206" y="233088"/>
                  <a:pt x="772431" y="259594"/>
                </a:cubicBezTo>
                <a:cubicBezTo>
                  <a:pt x="790660" y="271318"/>
                  <a:pt x="851558" y="319335"/>
                  <a:pt x="830682" y="341254"/>
                </a:cubicBezTo>
                <a:cubicBezTo>
                  <a:pt x="826303" y="344517"/>
                  <a:pt x="820905" y="344517"/>
                  <a:pt x="816323" y="3421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3" name="Google Shape;1133;p28"/>
          <p:cNvSpPr/>
          <p:nvPr/>
        </p:nvSpPr>
        <p:spPr>
          <a:xfrm>
            <a:off x="498579" y="1354700"/>
            <a:ext cx="484645" cy="56780"/>
          </a:xfrm>
          <a:custGeom>
            <a:avLst/>
            <a:gdLst/>
            <a:ahLst/>
            <a:cxnLst/>
            <a:rect l="l" t="t" r="r" b="b"/>
            <a:pathLst>
              <a:path w="969290" h="113559" extrusionOk="0">
                <a:moveTo>
                  <a:pt x="5137" y="112856"/>
                </a:moveTo>
                <a:cubicBezTo>
                  <a:pt x="-1177" y="111429"/>
                  <a:pt x="-1889" y="101744"/>
                  <a:pt x="4221" y="99399"/>
                </a:cubicBezTo>
                <a:cubicBezTo>
                  <a:pt x="6970" y="98380"/>
                  <a:pt x="9414" y="96443"/>
                  <a:pt x="12164" y="95321"/>
                </a:cubicBezTo>
                <a:cubicBezTo>
                  <a:pt x="40373" y="83699"/>
                  <a:pt x="68887" y="72893"/>
                  <a:pt x="97503" y="62494"/>
                </a:cubicBezTo>
                <a:cubicBezTo>
                  <a:pt x="215939" y="14273"/>
                  <a:pt x="344865" y="11214"/>
                  <a:pt x="470735" y="4792"/>
                </a:cubicBezTo>
                <a:cubicBezTo>
                  <a:pt x="629295" y="3262"/>
                  <a:pt x="787855" y="102"/>
                  <a:pt x="946414" y="0"/>
                </a:cubicBezTo>
                <a:cubicBezTo>
                  <a:pt x="976456" y="1020"/>
                  <a:pt x="977373" y="45367"/>
                  <a:pt x="946414" y="46590"/>
                </a:cubicBezTo>
                <a:cubicBezTo>
                  <a:pt x="714532" y="49547"/>
                  <a:pt x="481835" y="41901"/>
                  <a:pt x="250666" y="63208"/>
                </a:cubicBezTo>
                <a:cubicBezTo>
                  <a:pt x="208200" y="68713"/>
                  <a:pt x="171233" y="79112"/>
                  <a:pt x="130498" y="89306"/>
                </a:cubicBezTo>
                <a:cubicBezTo>
                  <a:pt x="89254" y="97564"/>
                  <a:pt x="47603" y="117546"/>
                  <a:pt x="5137" y="1128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4" name="Google Shape;1134;p28"/>
          <p:cNvSpPr/>
          <p:nvPr/>
        </p:nvSpPr>
        <p:spPr>
          <a:xfrm>
            <a:off x="638119" y="889511"/>
            <a:ext cx="482022" cy="122043"/>
          </a:xfrm>
          <a:custGeom>
            <a:avLst/>
            <a:gdLst/>
            <a:ahLst/>
            <a:cxnLst/>
            <a:rect l="l" t="t" r="r" b="b"/>
            <a:pathLst>
              <a:path w="964044" h="244086" extrusionOk="0">
                <a:moveTo>
                  <a:pt x="5907" y="243762"/>
                </a:moveTo>
                <a:cubicBezTo>
                  <a:pt x="4175" y="243150"/>
                  <a:pt x="2953" y="241825"/>
                  <a:pt x="2851" y="239990"/>
                </a:cubicBezTo>
                <a:cubicBezTo>
                  <a:pt x="1935" y="237441"/>
                  <a:pt x="102" y="235810"/>
                  <a:pt x="0" y="233159"/>
                </a:cubicBezTo>
                <a:cubicBezTo>
                  <a:pt x="102" y="229183"/>
                  <a:pt x="6008" y="229387"/>
                  <a:pt x="5907" y="233261"/>
                </a:cubicBezTo>
                <a:cubicBezTo>
                  <a:pt x="5907" y="233057"/>
                  <a:pt x="5907" y="233057"/>
                  <a:pt x="5907" y="232854"/>
                </a:cubicBezTo>
                <a:cubicBezTo>
                  <a:pt x="6008" y="233363"/>
                  <a:pt x="6416" y="233771"/>
                  <a:pt x="6518" y="234281"/>
                </a:cubicBezTo>
                <a:cubicBezTo>
                  <a:pt x="99596" y="163019"/>
                  <a:pt x="219764" y="140897"/>
                  <a:pt x="329951" y="107764"/>
                </a:cubicBezTo>
                <a:cubicBezTo>
                  <a:pt x="529347" y="50979"/>
                  <a:pt x="735261" y="18559"/>
                  <a:pt x="941481" y="5"/>
                </a:cubicBezTo>
                <a:cubicBezTo>
                  <a:pt x="967245" y="-505"/>
                  <a:pt x="973152" y="38643"/>
                  <a:pt x="947591" y="45066"/>
                </a:cubicBezTo>
                <a:cubicBezTo>
                  <a:pt x="710311" y="65863"/>
                  <a:pt x="474763" y="105317"/>
                  <a:pt x="245019" y="169238"/>
                </a:cubicBezTo>
                <a:cubicBezTo>
                  <a:pt x="185648" y="183919"/>
                  <a:pt x="126583" y="200740"/>
                  <a:pt x="69758" y="223576"/>
                </a:cubicBezTo>
                <a:cubicBezTo>
                  <a:pt x="48983" y="229897"/>
                  <a:pt x="28107" y="246617"/>
                  <a:pt x="5907" y="2437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5" name="Google Shape;1135;p28"/>
          <p:cNvSpPr/>
          <p:nvPr/>
        </p:nvSpPr>
        <p:spPr>
          <a:xfrm>
            <a:off x="126749" y="782292"/>
            <a:ext cx="453277" cy="213655"/>
          </a:xfrm>
          <a:custGeom>
            <a:avLst/>
            <a:gdLst/>
            <a:ahLst/>
            <a:cxnLst/>
            <a:rect l="l" t="t" r="r" b="b"/>
            <a:pathLst>
              <a:path w="906553" h="427310" extrusionOk="0">
                <a:moveTo>
                  <a:pt x="895748" y="427310"/>
                </a:moveTo>
                <a:cubicBezTo>
                  <a:pt x="878538" y="424354"/>
                  <a:pt x="866928" y="408348"/>
                  <a:pt x="852875" y="399071"/>
                </a:cubicBezTo>
                <a:cubicBezTo>
                  <a:pt x="816825" y="372768"/>
                  <a:pt x="782811" y="349320"/>
                  <a:pt x="743808" y="329848"/>
                </a:cubicBezTo>
                <a:cubicBezTo>
                  <a:pt x="661524" y="294676"/>
                  <a:pt x="590747" y="236158"/>
                  <a:pt x="504695" y="209244"/>
                </a:cubicBezTo>
                <a:cubicBezTo>
                  <a:pt x="458156" y="194665"/>
                  <a:pt x="409783" y="175805"/>
                  <a:pt x="364771" y="159595"/>
                </a:cubicBezTo>
                <a:cubicBezTo>
                  <a:pt x="253362" y="120753"/>
                  <a:pt x="134315" y="106583"/>
                  <a:pt x="28812" y="51531"/>
                </a:cubicBezTo>
                <a:cubicBezTo>
                  <a:pt x="18832" y="46943"/>
                  <a:pt x="6408" y="43987"/>
                  <a:pt x="1927" y="32670"/>
                </a:cubicBezTo>
                <a:cubicBezTo>
                  <a:pt x="-6423" y="14116"/>
                  <a:pt x="13944" y="-6376"/>
                  <a:pt x="32682" y="1882"/>
                </a:cubicBezTo>
                <a:cubicBezTo>
                  <a:pt x="67816" y="15543"/>
                  <a:pt x="100709" y="34404"/>
                  <a:pt x="136555" y="46433"/>
                </a:cubicBezTo>
                <a:cubicBezTo>
                  <a:pt x="193177" y="64784"/>
                  <a:pt x="251631" y="76202"/>
                  <a:pt x="308659" y="93125"/>
                </a:cubicBezTo>
                <a:cubicBezTo>
                  <a:pt x="395424" y="118918"/>
                  <a:pt x="480152" y="152153"/>
                  <a:pt x="565186" y="183145"/>
                </a:cubicBezTo>
                <a:cubicBezTo>
                  <a:pt x="620993" y="207103"/>
                  <a:pt x="669569" y="244416"/>
                  <a:pt x="723339" y="272451"/>
                </a:cubicBezTo>
                <a:cubicBezTo>
                  <a:pt x="772017" y="295899"/>
                  <a:pt x="818861" y="323629"/>
                  <a:pt x="860105" y="358801"/>
                </a:cubicBezTo>
                <a:cubicBezTo>
                  <a:pt x="873140" y="369302"/>
                  <a:pt x="929965" y="420582"/>
                  <a:pt x="895748" y="4273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6" name="Google Shape;1136;p28"/>
          <p:cNvSpPr/>
          <p:nvPr/>
        </p:nvSpPr>
        <p:spPr>
          <a:xfrm>
            <a:off x="730977" y="398266"/>
            <a:ext cx="414609" cy="216403"/>
          </a:xfrm>
          <a:custGeom>
            <a:avLst/>
            <a:gdLst/>
            <a:ahLst/>
            <a:cxnLst/>
            <a:rect l="l" t="t" r="r" b="b"/>
            <a:pathLst>
              <a:path w="829218" h="432806" extrusionOk="0">
                <a:moveTo>
                  <a:pt x="12253" y="432792"/>
                </a:moveTo>
                <a:cubicBezTo>
                  <a:pt x="1866" y="433301"/>
                  <a:pt x="-3022" y="420762"/>
                  <a:pt x="1968" y="412504"/>
                </a:cubicBezTo>
                <a:cubicBezTo>
                  <a:pt x="3903" y="409140"/>
                  <a:pt x="8893" y="412198"/>
                  <a:pt x="7060" y="415461"/>
                </a:cubicBezTo>
                <a:cubicBezTo>
                  <a:pt x="5838" y="417296"/>
                  <a:pt x="5430" y="419640"/>
                  <a:pt x="6041" y="421781"/>
                </a:cubicBezTo>
                <a:cubicBezTo>
                  <a:pt x="37203" y="404858"/>
                  <a:pt x="61237" y="377638"/>
                  <a:pt x="90464" y="357350"/>
                </a:cubicBezTo>
                <a:cubicBezTo>
                  <a:pt x="159509" y="306580"/>
                  <a:pt x="233443" y="262335"/>
                  <a:pt x="306256" y="217070"/>
                </a:cubicBezTo>
                <a:cubicBezTo>
                  <a:pt x="463186" y="131026"/>
                  <a:pt x="633356" y="72508"/>
                  <a:pt x="797516" y="1859"/>
                </a:cubicBezTo>
                <a:cubicBezTo>
                  <a:pt x="825012" y="-9152"/>
                  <a:pt x="843139" y="31831"/>
                  <a:pt x="815338" y="44167"/>
                </a:cubicBezTo>
                <a:cubicBezTo>
                  <a:pt x="662786" y="108802"/>
                  <a:pt x="505652" y="162834"/>
                  <a:pt x="356360" y="234911"/>
                </a:cubicBezTo>
                <a:cubicBezTo>
                  <a:pt x="268475" y="282011"/>
                  <a:pt x="182626" y="333495"/>
                  <a:pt x="98407" y="386915"/>
                </a:cubicBezTo>
                <a:cubicBezTo>
                  <a:pt x="70911" y="403431"/>
                  <a:pt x="44943" y="428918"/>
                  <a:pt x="12253" y="43279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7" name="Google Shape;1137;p28"/>
          <p:cNvSpPr/>
          <p:nvPr/>
        </p:nvSpPr>
        <p:spPr>
          <a:xfrm>
            <a:off x="345292" y="396303"/>
            <a:ext cx="339674" cy="213030"/>
          </a:xfrm>
          <a:custGeom>
            <a:avLst/>
            <a:gdLst/>
            <a:ahLst/>
            <a:cxnLst/>
            <a:rect l="l" t="t" r="r" b="b"/>
            <a:pathLst>
              <a:path w="679347" h="426060" extrusionOk="0">
                <a:moveTo>
                  <a:pt x="664475" y="426013"/>
                </a:moveTo>
                <a:cubicBezTo>
                  <a:pt x="638711" y="417959"/>
                  <a:pt x="620787" y="387578"/>
                  <a:pt x="597059" y="373305"/>
                </a:cubicBezTo>
                <a:cubicBezTo>
                  <a:pt x="494917" y="303064"/>
                  <a:pt x="389516" y="236492"/>
                  <a:pt x="279532" y="179095"/>
                </a:cubicBezTo>
                <a:cubicBezTo>
                  <a:pt x="194295" y="126898"/>
                  <a:pt x="105392" y="84386"/>
                  <a:pt x="14146" y="45340"/>
                </a:cubicBezTo>
                <a:cubicBezTo>
                  <a:pt x="-13859" y="33106"/>
                  <a:pt x="3657" y="-9712"/>
                  <a:pt x="32477" y="2012"/>
                </a:cubicBezTo>
                <a:cubicBezTo>
                  <a:pt x="112113" y="37082"/>
                  <a:pt x="191545" y="72764"/>
                  <a:pt x="266192" y="117824"/>
                </a:cubicBezTo>
                <a:cubicBezTo>
                  <a:pt x="340533" y="160846"/>
                  <a:pt x="417114" y="199689"/>
                  <a:pt x="487483" y="249337"/>
                </a:cubicBezTo>
                <a:cubicBezTo>
                  <a:pt x="551742" y="293786"/>
                  <a:pt x="627305" y="329366"/>
                  <a:pt x="674048" y="394001"/>
                </a:cubicBezTo>
                <a:cubicBezTo>
                  <a:pt x="682093" y="404705"/>
                  <a:pt x="682500" y="427236"/>
                  <a:pt x="664475" y="42601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8" name="Google Shape;1138;p28"/>
          <p:cNvSpPr/>
          <p:nvPr/>
        </p:nvSpPr>
        <p:spPr>
          <a:xfrm>
            <a:off x="-316027" y="-285179"/>
            <a:ext cx="1655037" cy="2264172"/>
          </a:xfrm>
          <a:custGeom>
            <a:avLst/>
            <a:gdLst/>
            <a:ahLst/>
            <a:cxnLst/>
            <a:rect l="l" t="t" r="r" b="b"/>
            <a:pathLst>
              <a:path w="3310074" h="4528344" extrusionOk="0">
                <a:moveTo>
                  <a:pt x="3019433" y="3076375"/>
                </a:moveTo>
                <a:cubicBezTo>
                  <a:pt x="2920142" y="3071482"/>
                  <a:pt x="2820546" y="3056088"/>
                  <a:pt x="2726143" y="3024076"/>
                </a:cubicBezTo>
                <a:cubicBezTo>
                  <a:pt x="2687343" y="3009905"/>
                  <a:pt x="2654043" y="2984724"/>
                  <a:pt x="2616872" y="2966985"/>
                </a:cubicBezTo>
                <a:cubicBezTo>
                  <a:pt x="2580720" y="2947106"/>
                  <a:pt x="2536727" y="2931303"/>
                  <a:pt x="2511166" y="2897967"/>
                </a:cubicBezTo>
                <a:cubicBezTo>
                  <a:pt x="2491918" y="2830069"/>
                  <a:pt x="2614632" y="2817122"/>
                  <a:pt x="2660153" y="2813758"/>
                </a:cubicBezTo>
                <a:cubicBezTo>
                  <a:pt x="2762193" y="2806010"/>
                  <a:pt x="2863826" y="2815593"/>
                  <a:pt x="2964950" y="2829560"/>
                </a:cubicBezTo>
                <a:cubicBezTo>
                  <a:pt x="3066991" y="2841284"/>
                  <a:pt x="3168216" y="2859532"/>
                  <a:pt x="3268118" y="2883082"/>
                </a:cubicBezTo>
                <a:cubicBezTo>
                  <a:pt x="3272599" y="2880432"/>
                  <a:pt x="3278709" y="2871868"/>
                  <a:pt x="3280033" y="2867994"/>
                </a:cubicBezTo>
                <a:cubicBezTo>
                  <a:pt x="3325859" y="2731996"/>
                  <a:pt x="3308547" y="2584783"/>
                  <a:pt x="3297345" y="2445217"/>
                </a:cubicBezTo>
                <a:cubicBezTo>
                  <a:pt x="3280949" y="2308403"/>
                  <a:pt x="3267914" y="2166695"/>
                  <a:pt x="3220357" y="2036712"/>
                </a:cubicBezTo>
                <a:cubicBezTo>
                  <a:pt x="3198462" y="2027333"/>
                  <a:pt x="3174021" y="2028046"/>
                  <a:pt x="3149988" y="2028658"/>
                </a:cubicBezTo>
                <a:cubicBezTo>
                  <a:pt x="3140313" y="2028862"/>
                  <a:pt x="3130639" y="2029168"/>
                  <a:pt x="3121168" y="2028760"/>
                </a:cubicBezTo>
                <a:cubicBezTo>
                  <a:pt x="3093468" y="2028046"/>
                  <a:pt x="3065667" y="2028556"/>
                  <a:pt x="3037763" y="2029168"/>
                </a:cubicBezTo>
                <a:cubicBezTo>
                  <a:pt x="2979411" y="2030289"/>
                  <a:pt x="2921058" y="2031513"/>
                  <a:pt x="2863724" y="2021012"/>
                </a:cubicBezTo>
                <a:cubicBezTo>
                  <a:pt x="2828692" y="2013162"/>
                  <a:pt x="2791420" y="2008982"/>
                  <a:pt x="2759953" y="1990632"/>
                </a:cubicBezTo>
                <a:cubicBezTo>
                  <a:pt x="2677160" y="1936294"/>
                  <a:pt x="2639989" y="1866052"/>
                  <a:pt x="2733170" y="1797237"/>
                </a:cubicBezTo>
                <a:cubicBezTo>
                  <a:pt x="2818713" y="1734437"/>
                  <a:pt x="2926863" y="1714455"/>
                  <a:pt x="3028293" y="1691109"/>
                </a:cubicBezTo>
                <a:cubicBezTo>
                  <a:pt x="3082775" y="1678773"/>
                  <a:pt x="3137767" y="1664603"/>
                  <a:pt x="3193981" y="1665316"/>
                </a:cubicBezTo>
                <a:cubicBezTo>
                  <a:pt x="3205081" y="1605983"/>
                  <a:pt x="3186038" y="1549300"/>
                  <a:pt x="3170762" y="1492719"/>
                </a:cubicBezTo>
                <a:cubicBezTo>
                  <a:pt x="3164448" y="1465703"/>
                  <a:pt x="3160578" y="1438177"/>
                  <a:pt x="3155690" y="1414015"/>
                </a:cubicBezTo>
                <a:cubicBezTo>
                  <a:pt x="3131555" y="1290760"/>
                  <a:pt x="3108132" y="1167506"/>
                  <a:pt x="3066481" y="1048736"/>
                </a:cubicBezTo>
                <a:cubicBezTo>
                  <a:pt x="3041939" y="974620"/>
                  <a:pt x="3002528" y="906825"/>
                  <a:pt x="2976152" y="833525"/>
                </a:cubicBezTo>
                <a:cubicBezTo>
                  <a:pt x="2921873" y="855444"/>
                  <a:pt x="2873501" y="889596"/>
                  <a:pt x="2821564" y="916408"/>
                </a:cubicBezTo>
                <a:cubicBezTo>
                  <a:pt x="2781237" y="937511"/>
                  <a:pt x="2744779" y="954537"/>
                  <a:pt x="2705877" y="975844"/>
                </a:cubicBezTo>
                <a:cubicBezTo>
                  <a:pt x="2616770" y="1025390"/>
                  <a:pt x="2527256" y="1074427"/>
                  <a:pt x="2431326" y="1109599"/>
                </a:cubicBezTo>
                <a:cubicBezTo>
                  <a:pt x="2389369" y="1124178"/>
                  <a:pt x="2347412" y="1145791"/>
                  <a:pt x="2303011" y="1149869"/>
                </a:cubicBezTo>
                <a:cubicBezTo>
                  <a:pt x="2242317" y="1133455"/>
                  <a:pt x="2276330" y="1049348"/>
                  <a:pt x="2302502" y="1014890"/>
                </a:cubicBezTo>
                <a:cubicBezTo>
                  <a:pt x="2366354" y="933230"/>
                  <a:pt x="2443241" y="861356"/>
                  <a:pt x="2521960" y="794173"/>
                </a:cubicBezTo>
                <a:cubicBezTo>
                  <a:pt x="2601699" y="730659"/>
                  <a:pt x="2694777" y="688147"/>
                  <a:pt x="2780829" y="634625"/>
                </a:cubicBezTo>
                <a:cubicBezTo>
                  <a:pt x="2635203" y="585792"/>
                  <a:pt x="2602921" y="519730"/>
                  <a:pt x="2503935" y="416457"/>
                </a:cubicBezTo>
                <a:cubicBezTo>
                  <a:pt x="2420022" y="329699"/>
                  <a:pt x="2351078" y="229179"/>
                  <a:pt x="2268081" y="142523"/>
                </a:cubicBezTo>
                <a:cubicBezTo>
                  <a:pt x="2221746" y="87165"/>
                  <a:pt x="2160949" y="50872"/>
                  <a:pt x="2111355" y="0"/>
                </a:cubicBezTo>
                <a:cubicBezTo>
                  <a:pt x="2097709" y="36191"/>
                  <a:pt x="2072453" y="65960"/>
                  <a:pt x="2043837" y="91345"/>
                </a:cubicBezTo>
                <a:cubicBezTo>
                  <a:pt x="2014610" y="125804"/>
                  <a:pt x="1988234" y="162709"/>
                  <a:pt x="1955137" y="193701"/>
                </a:cubicBezTo>
                <a:cubicBezTo>
                  <a:pt x="1905237" y="243043"/>
                  <a:pt x="1843320" y="277298"/>
                  <a:pt x="1783949" y="313795"/>
                </a:cubicBezTo>
                <a:cubicBezTo>
                  <a:pt x="1684048" y="376697"/>
                  <a:pt x="1574064" y="420738"/>
                  <a:pt x="1472024" y="480174"/>
                </a:cubicBezTo>
                <a:cubicBezTo>
                  <a:pt x="1491678" y="499646"/>
                  <a:pt x="1515304" y="514428"/>
                  <a:pt x="1536893" y="531658"/>
                </a:cubicBezTo>
                <a:cubicBezTo>
                  <a:pt x="1595755" y="578452"/>
                  <a:pt x="1647183" y="634013"/>
                  <a:pt x="1697694" y="689575"/>
                </a:cubicBezTo>
                <a:cubicBezTo>
                  <a:pt x="1760629" y="760020"/>
                  <a:pt x="1807576" y="843312"/>
                  <a:pt x="1849634" y="927521"/>
                </a:cubicBezTo>
                <a:cubicBezTo>
                  <a:pt x="1881509" y="1002860"/>
                  <a:pt x="1905542" y="1091147"/>
                  <a:pt x="1878861" y="1171482"/>
                </a:cubicBezTo>
                <a:cubicBezTo>
                  <a:pt x="1846070" y="1263642"/>
                  <a:pt x="1738836" y="1249777"/>
                  <a:pt x="1673966" y="1200639"/>
                </a:cubicBezTo>
                <a:cubicBezTo>
                  <a:pt x="1599625" y="1137533"/>
                  <a:pt x="1532311" y="1066985"/>
                  <a:pt x="1472736" y="989709"/>
                </a:cubicBezTo>
                <a:cubicBezTo>
                  <a:pt x="1378537" y="884091"/>
                  <a:pt x="1298799" y="767870"/>
                  <a:pt x="1233013" y="642679"/>
                </a:cubicBezTo>
                <a:cubicBezTo>
                  <a:pt x="1139323" y="678972"/>
                  <a:pt x="1052660" y="729232"/>
                  <a:pt x="964571" y="774905"/>
                </a:cubicBezTo>
                <a:cubicBezTo>
                  <a:pt x="880148" y="826185"/>
                  <a:pt x="803465" y="882969"/>
                  <a:pt x="723422" y="939958"/>
                </a:cubicBezTo>
                <a:cubicBezTo>
                  <a:pt x="677086" y="975844"/>
                  <a:pt x="634722" y="1016317"/>
                  <a:pt x="591136" y="1055363"/>
                </a:cubicBezTo>
                <a:cubicBezTo>
                  <a:pt x="543680" y="1097977"/>
                  <a:pt x="493271" y="1137635"/>
                  <a:pt x="449990" y="1184735"/>
                </a:cubicBezTo>
                <a:cubicBezTo>
                  <a:pt x="497955" y="1208692"/>
                  <a:pt x="551419" y="1217460"/>
                  <a:pt x="599486" y="1241214"/>
                </a:cubicBezTo>
                <a:cubicBezTo>
                  <a:pt x="707535" y="1292188"/>
                  <a:pt x="808557" y="1349890"/>
                  <a:pt x="912125" y="1408102"/>
                </a:cubicBezTo>
                <a:cubicBezTo>
                  <a:pt x="1065389" y="1489457"/>
                  <a:pt x="1221607" y="1582331"/>
                  <a:pt x="1326193" y="1724344"/>
                </a:cubicBezTo>
                <a:cubicBezTo>
                  <a:pt x="1356133" y="1767570"/>
                  <a:pt x="1409496" y="1861464"/>
                  <a:pt x="1365706" y="1908156"/>
                </a:cubicBezTo>
                <a:cubicBezTo>
                  <a:pt x="1322324" y="1954950"/>
                  <a:pt x="1263564" y="1938129"/>
                  <a:pt x="1214784" y="1910705"/>
                </a:cubicBezTo>
                <a:cubicBezTo>
                  <a:pt x="1118345" y="1866052"/>
                  <a:pt x="1030765" y="1806412"/>
                  <a:pt x="941047" y="1750239"/>
                </a:cubicBezTo>
                <a:cubicBezTo>
                  <a:pt x="874344" y="1713334"/>
                  <a:pt x="815788" y="1663991"/>
                  <a:pt x="749186" y="1627086"/>
                </a:cubicBezTo>
                <a:cubicBezTo>
                  <a:pt x="707230" y="1604454"/>
                  <a:pt x="664458" y="1582943"/>
                  <a:pt x="625658" y="1554805"/>
                </a:cubicBezTo>
                <a:cubicBezTo>
                  <a:pt x="559974" y="1502506"/>
                  <a:pt x="486448" y="1461727"/>
                  <a:pt x="413634" y="1420438"/>
                </a:cubicBezTo>
                <a:cubicBezTo>
                  <a:pt x="412514" y="1420234"/>
                  <a:pt x="411394" y="1420234"/>
                  <a:pt x="410274" y="1420030"/>
                </a:cubicBezTo>
                <a:lnTo>
                  <a:pt x="405691" y="1420744"/>
                </a:lnTo>
                <a:cubicBezTo>
                  <a:pt x="401618" y="1421763"/>
                  <a:pt x="397544" y="1422987"/>
                  <a:pt x="396526" y="1423496"/>
                </a:cubicBezTo>
                <a:cubicBezTo>
                  <a:pt x="321981" y="1452144"/>
                  <a:pt x="271266" y="1518002"/>
                  <a:pt x="226051" y="1580904"/>
                </a:cubicBezTo>
                <a:cubicBezTo>
                  <a:pt x="149877" y="1681628"/>
                  <a:pt x="90914" y="1795300"/>
                  <a:pt x="57715" y="1917127"/>
                </a:cubicBezTo>
                <a:cubicBezTo>
                  <a:pt x="25433" y="2042319"/>
                  <a:pt x="13110" y="2174647"/>
                  <a:pt x="10259" y="2302694"/>
                </a:cubicBezTo>
                <a:cubicBezTo>
                  <a:pt x="15045" y="2333380"/>
                  <a:pt x="196722" y="2353973"/>
                  <a:pt x="233281" y="2362027"/>
                </a:cubicBezTo>
                <a:cubicBezTo>
                  <a:pt x="284913" y="2367329"/>
                  <a:pt x="336442" y="2372630"/>
                  <a:pt x="387055" y="2383640"/>
                </a:cubicBezTo>
                <a:cubicBezTo>
                  <a:pt x="463432" y="2395874"/>
                  <a:pt x="540014" y="2407700"/>
                  <a:pt x="612827" y="2435022"/>
                </a:cubicBezTo>
                <a:cubicBezTo>
                  <a:pt x="689204" y="2460917"/>
                  <a:pt x="770674" y="2466728"/>
                  <a:pt x="847357" y="2491297"/>
                </a:cubicBezTo>
                <a:cubicBezTo>
                  <a:pt x="895322" y="2506793"/>
                  <a:pt x="943287" y="2522595"/>
                  <a:pt x="990845" y="2539110"/>
                </a:cubicBezTo>
                <a:cubicBezTo>
                  <a:pt x="1029747" y="2556034"/>
                  <a:pt x="1077406" y="2566840"/>
                  <a:pt x="1104393" y="2601401"/>
                </a:cubicBezTo>
                <a:cubicBezTo>
                  <a:pt x="1126390" y="2642587"/>
                  <a:pt x="1128630" y="2695906"/>
                  <a:pt x="1097875" y="2733321"/>
                </a:cubicBezTo>
                <a:cubicBezTo>
                  <a:pt x="1044207" y="2802747"/>
                  <a:pt x="941149" y="2785110"/>
                  <a:pt x="863243" y="2789698"/>
                </a:cubicBezTo>
                <a:cubicBezTo>
                  <a:pt x="735948" y="2790004"/>
                  <a:pt x="611503" y="2754730"/>
                  <a:pt x="488586" y="2726083"/>
                </a:cubicBezTo>
                <a:cubicBezTo>
                  <a:pt x="370659" y="2703450"/>
                  <a:pt x="247335" y="2688770"/>
                  <a:pt x="130426" y="2664404"/>
                </a:cubicBezTo>
                <a:cubicBezTo>
                  <a:pt x="61992" y="2651865"/>
                  <a:pt x="25433" y="2632189"/>
                  <a:pt x="12296" y="2719966"/>
                </a:cubicBezTo>
                <a:cubicBezTo>
                  <a:pt x="-12553" y="2885631"/>
                  <a:pt x="-230" y="3058942"/>
                  <a:pt x="53743" y="3217369"/>
                </a:cubicBezTo>
                <a:cubicBezTo>
                  <a:pt x="87655" y="3308918"/>
                  <a:pt x="134398" y="3394452"/>
                  <a:pt x="184094" y="3478049"/>
                </a:cubicBezTo>
                <a:cubicBezTo>
                  <a:pt x="203240" y="3490079"/>
                  <a:pt x="227782" y="3489264"/>
                  <a:pt x="251103" y="3488448"/>
                </a:cubicBezTo>
                <a:cubicBezTo>
                  <a:pt x="257926" y="3488244"/>
                  <a:pt x="264749" y="3487938"/>
                  <a:pt x="271266" y="3488040"/>
                </a:cubicBezTo>
                <a:cubicBezTo>
                  <a:pt x="309455" y="3485186"/>
                  <a:pt x="347542" y="3480700"/>
                  <a:pt x="385425" y="3475398"/>
                </a:cubicBezTo>
                <a:cubicBezTo>
                  <a:pt x="467608" y="3464490"/>
                  <a:pt x="542661" y="3448382"/>
                  <a:pt x="621279" y="3427585"/>
                </a:cubicBezTo>
                <a:cubicBezTo>
                  <a:pt x="675558" y="3416371"/>
                  <a:pt x="729430" y="3402710"/>
                  <a:pt x="780959" y="3383442"/>
                </a:cubicBezTo>
                <a:cubicBezTo>
                  <a:pt x="814158" y="3373655"/>
                  <a:pt x="848986" y="3371208"/>
                  <a:pt x="883000" y="3366110"/>
                </a:cubicBezTo>
                <a:cubicBezTo>
                  <a:pt x="922309" y="3359586"/>
                  <a:pt x="962127" y="3355814"/>
                  <a:pt x="1001843" y="3353571"/>
                </a:cubicBezTo>
                <a:cubicBezTo>
                  <a:pt x="1009277" y="3353163"/>
                  <a:pt x="1017526" y="3354387"/>
                  <a:pt x="1024044" y="3358159"/>
                </a:cubicBezTo>
                <a:cubicBezTo>
                  <a:pt x="1096144" y="3426158"/>
                  <a:pt x="979745" y="3482535"/>
                  <a:pt x="924651" y="3504964"/>
                </a:cubicBezTo>
                <a:cubicBezTo>
                  <a:pt x="847764" y="3540033"/>
                  <a:pt x="766193" y="3563379"/>
                  <a:pt x="682687" y="3573880"/>
                </a:cubicBezTo>
                <a:cubicBezTo>
                  <a:pt x="631565" y="3583667"/>
                  <a:pt x="581156" y="3597940"/>
                  <a:pt x="529117" y="3602018"/>
                </a:cubicBezTo>
                <a:cubicBezTo>
                  <a:pt x="441130" y="3614047"/>
                  <a:pt x="350801" y="3608338"/>
                  <a:pt x="265258" y="3635049"/>
                </a:cubicBezTo>
                <a:cubicBezTo>
                  <a:pt x="302225" y="3718442"/>
                  <a:pt x="353041" y="3797350"/>
                  <a:pt x="401923" y="3873606"/>
                </a:cubicBezTo>
                <a:cubicBezTo>
                  <a:pt x="429826" y="3914284"/>
                  <a:pt x="456202" y="3957000"/>
                  <a:pt x="493983" y="3989521"/>
                </a:cubicBezTo>
                <a:cubicBezTo>
                  <a:pt x="557733" y="4042024"/>
                  <a:pt x="644600" y="4075259"/>
                  <a:pt x="727597" y="4060986"/>
                </a:cubicBezTo>
                <a:cubicBezTo>
                  <a:pt x="791143" y="4049670"/>
                  <a:pt x="845626" y="4013683"/>
                  <a:pt x="902043" y="3984730"/>
                </a:cubicBezTo>
                <a:cubicBezTo>
                  <a:pt x="948175" y="3964238"/>
                  <a:pt x="997973" y="3940688"/>
                  <a:pt x="1041050" y="3917852"/>
                </a:cubicBezTo>
                <a:cubicBezTo>
                  <a:pt x="1091663" y="3890734"/>
                  <a:pt x="1140850" y="3860965"/>
                  <a:pt x="1189019" y="3829667"/>
                </a:cubicBezTo>
                <a:cubicBezTo>
                  <a:pt x="1196759" y="3803976"/>
                  <a:pt x="1260509" y="3790417"/>
                  <a:pt x="1281385" y="3783689"/>
                </a:cubicBezTo>
                <a:cubicBezTo>
                  <a:pt x="1292995" y="3778999"/>
                  <a:pt x="1309390" y="3777572"/>
                  <a:pt x="1321305" y="3782057"/>
                </a:cubicBezTo>
                <a:cubicBezTo>
                  <a:pt x="1385360" y="3633723"/>
                  <a:pt x="1443000" y="3482841"/>
                  <a:pt x="1500436" y="3331958"/>
                </a:cubicBezTo>
                <a:cubicBezTo>
                  <a:pt x="1485873" y="3318807"/>
                  <a:pt x="1472635" y="3303617"/>
                  <a:pt x="1455119" y="3293932"/>
                </a:cubicBezTo>
                <a:cubicBezTo>
                  <a:pt x="1397173" y="3258352"/>
                  <a:pt x="1329961" y="3242550"/>
                  <a:pt x="1269470" y="3212271"/>
                </a:cubicBezTo>
                <a:cubicBezTo>
                  <a:pt x="1191565" y="3174041"/>
                  <a:pt x="1106328" y="3154773"/>
                  <a:pt x="1026182" y="3121946"/>
                </a:cubicBezTo>
                <a:cubicBezTo>
                  <a:pt x="936871" y="3093502"/>
                  <a:pt x="843996" y="3077293"/>
                  <a:pt x="753260" y="3054252"/>
                </a:cubicBezTo>
                <a:cubicBezTo>
                  <a:pt x="732180" y="3047830"/>
                  <a:pt x="693278" y="3050175"/>
                  <a:pt x="695620" y="3019386"/>
                </a:cubicBezTo>
                <a:cubicBezTo>
                  <a:pt x="697250" y="3007356"/>
                  <a:pt x="709266" y="2997264"/>
                  <a:pt x="721690" y="2999609"/>
                </a:cubicBezTo>
                <a:cubicBezTo>
                  <a:pt x="820676" y="3022139"/>
                  <a:pt x="920068" y="3044568"/>
                  <a:pt x="1018035" y="3071278"/>
                </a:cubicBezTo>
                <a:cubicBezTo>
                  <a:pt x="1069667" y="3088609"/>
                  <a:pt x="1124455" y="3111955"/>
                  <a:pt x="1175679" y="3127553"/>
                </a:cubicBezTo>
                <a:cubicBezTo>
                  <a:pt x="1231383" y="3145190"/>
                  <a:pt x="1282913" y="3172410"/>
                  <a:pt x="1335868" y="3196572"/>
                </a:cubicBezTo>
                <a:cubicBezTo>
                  <a:pt x="1380370" y="3216043"/>
                  <a:pt x="1427724" y="3232253"/>
                  <a:pt x="1467950" y="3258862"/>
                </a:cubicBezTo>
                <a:cubicBezTo>
                  <a:pt x="1477421" y="3264978"/>
                  <a:pt x="1498501" y="3280984"/>
                  <a:pt x="1513573" y="3297907"/>
                </a:cubicBezTo>
                <a:cubicBezTo>
                  <a:pt x="1533838" y="3244691"/>
                  <a:pt x="1554206" y="3191372"/>
                  <a:pt x="1574879" y="3138258"/>
                </a:cubicBezTo>
                <a:cubicBezTo>
                  <a:pt x="1640258" y="2979321"/>
                  <a:pt x="1690362" y="2815491"/>
                  <a:pt x="1739752" y="2651253"/>
                </a:cubicBezTo>
                <a:cubicBezTo>
                  <a:pt x="1749427" y="2619955"/>
                  <a:pt x="1759407" y="2588861"/>
                  <a:pt x="1769590" y="2557767"/>
                </a:cubicBezTo>
                <a:cubicBezTo>
                  <a:pt x="1758287" y="2551650"/>
                  <a:pt x="1749019" y="2540844"/>
                  <a:pt x="1738428" y="2533707"/>
                </a:cubicBezTo>
                <a:cubicBezTo>
                  <a:pt x="1702378" y="2507405"/>
                  <a:pt x="1668365" y="2483957"/>
                  <a:pt x="1629361" y="2464587"/>
                </a:cubicBezTo>
                <a:cubicBezTo>
                  <a:pt x="1546975" y="2429415"/>
                  <a:pt x="1476199" y="2370897"/>
                  <a:pt x="1390249" y="2343982"/>
                </a:cubicBezTo>
                <a:cubicBezTo>
                  <a:pt x="1343709" y="2329506"/>
                  <a:pt x="1295337" y="2310544"/>
                  <a:pt x="1250325" y="2294334"/>
                </a:cubicBezTo>
                <a:cubicBezTo>
                  <a:pt x="1138915" y="2255492"/>
                  <a:pt x="1019868" y="2241321"/>
                  <a:pt x="914366" y="2186167"/>
                </a:cubicBezTo>
                <a:cubicBezTo>
                  <a:pt x="904385" y="2181580"/>
                  <a:pt x="891961" y="2178623"/>
                  <a:pt x="887481" y="2167307"/>
                </a:cubicBezTo>
                <a:cubicBezTo>
                  <a:pt x="879130" y="2148753"/>
                  <a:pt x="899497" y="2128261"/>
                  <a:pt x="918235" y="2136519"/>
                </a:cubicBezTo>
                <a:cubicBezTo>
                  <a:pt x="953369" y="2150180"/>
                  <a:pt x="986262" y="2169040"/>
                  <a:pt x="1022109" y="2181070"/>
                </a:cubicBezTo>
                <a:cubicBezTo>
                  <a:pt x="1078628" y="2199421"/>
                  <a:pt x="1137184" y="2210839"/>
                  <a:pt x="1194213" y="2227762"/>
                </a:cubicBezTo>
                <a:cubicBezTo>
                  <a:pt x="1280978" y="2253555"/>
                  <a:pt x="1365706" y="2286688"/>
                  <a:pt x="1450740" y="2317782"/>
                </a:cubicBezTo>
                <a:cubicBezTo>
                  <a:pt x="1506546" y="2341740"/>
                  <a:pt x="1555122" y="2379053"/>
                  <a:pt x="1608892" y="2407088"/>
                </a:cubicBezTo>
                <a:cubicBezTo>
                  <a:pt x="1657570" y="2430638"/>
                  <a:pt x="1704415" y="2458266"/>
                  <a:pt x="1745659" y="2493438"/>
                </a:cubicBezTo>
                <a:cubicBezTo>
                  <a:pt x="1751973" y="2498433"/>
                  <a:pt x="1768063" y="2512706"/>
                  <a:pt x="1779570" y="2526979"/>
                </a:cubicBezTo>
                <a:cubicBezTo>
                  <a:pt x="1809103" y="2436959"/>
                  <a:pt x="1839247" y="2347041"/>
                  <a:pt x="1864910" y="2255798"/>
                </a:cubicBezTo>
                <a:cubicBezTo>
                  <a:pt x="1907885" y="2099104"/>
                  <a:pt x="1941593" y="1940575"/>
                  <a:pt x="1972449" y="1781435"/>
                </a:cubicBezTo>
                <a:cubicBezTo>
                  <a:pt x="1953915" y="1769099"/>
                  <a:pt x="1938639" y="1747282"/>
                  <a:pt x="1919698" y="1735864"/>
                </a:cubicBezTo>
                <a:cubicBezTo>
                  <a:pt x="1817556" y="1665622"/>
                  <a:pt x="1712155" y="1599050"/>
                  <a:pt x="1602171" y="1541654"/>
                </a:cubicBezTo>
                <a:cubicBezTo>
                  <a:pt x="1516934" y="1489558"/>
                  <a:pt x="1428030" y="1446944"/>
                  <a:pt x="1336784" y="1407898"/>
                </a:cubicBezTo>
                <a:cubicBezTo>
                  <a:pt x="1308779" y="1395665"/>
                  <a:pt x="1326397" y="1352847"/>
                  <a:pt x="1355115" y="1364571"/>
                </a:cubicBezTo>
                <a:cubicBezTo>
                  <a:pt x="1434751" y="1399641"/>
                  <a:pt x="1514286" y="1435220"/>
                  <a:pt x="1588830" y="1480383"/>
                </a:cubicBezTo>
                <a:cubicBezTo>
                  <a:pt x="1663171" y="1523405"/>
                  <a:pt x="1739752" y="1562349"/>
                  <a:pt x="1810121" y="1611896"/>
                </a:cubicBezTo>
                <a:cubicBezTo>
                  <a:pt x="1867659" y="1651655"/>
                  <a:pt x="1934362" y="1684381"/>
                  <a:pt x="1981105" y="1737190"/>
                </a:cubicBezTo>
                <a:cubicBezTo>
                  <a:pt x="2006972" y="1601905"/>
                  <a:pt x="2031311" y="1466314"/>
                  <a:pt x="2058298" y="1331132"/>
                </a:cubicBezTo>
                <a:cubicBezTo>
                  <a:pt x="2092718" y="1150378"/>
                  <a:pt x="2127037" y="966363"/>
                  <a:pt x="2140582" y="783163"/>
                </a:cubicBezTo>
                <a:cubicBezTo>
                  <a:pt x="2143535" y="712003"/>
                  <a:pt x="2153311" y="639416"/>
                  <a:pt x="2153006" y="568563"/>
                </a:cubicBezTo>
                <a:cubicBezTo>
                  <a:pt x="2152497" y="545726"/>
                  <a:pt x="2146590" y="523196"/>
                  <a:pt x="2148525" y="500360"/>
                </a:cubicBezTo>
                <a:cubicBezTo>
                  <a:pt x="2149340" y="491184"/>
                  <a:pt x="2158098" y="483742"/>
                  <a:pt x="2167059" y="483334"/>
                </a:cubicBezTo>
                <a:cubicBezTo>
                  <a:pt x="2166957" y="476300"/>
                  <a:pt x="2172049" y="464372"/>
                  <a:pt x="2180196" y="471202"/>
                </a:cubicBezTo>
                <a:cubicBezTo>
                  <a:pt x="2184575" y="476708"/>
                  <a:pt x="2184066" y="484965"/>
                  <a:pt x="2184473" y="491796"/>
                </a:cubicBezTo>
                <a:cubicBezTo>
                  <a:pt x="2219811" y="610055"/>
                  <a:pt x="2196286" y="739019"/>
                  <a:pt x="2189667" y="859827"/>
                </a:cubicBezTo>
                <a:cubicBezTo>
                  <a:pt x="2181927" y="1022332"/>
                  <a:pt x="2190584" y="1185550"/>
                  <a:pt x="2172864" y="1347443"/>
                </a:cubicBezTo>
                <a:cubicBezTo>
                  <a:pt x="2158505" y="1471514"/>
                  <a:pt x="2142313" y="1595380"/>
                  <a:pt x="2123677" y="1718839"/>
                </a:cubicBezTo>
                <a:cubicBezTo>
                  <a:pt x="2119705" y="1739840"/>
                  <a:pt x="2115530" y="1760943"/>
                  <a:pt x="2111355" y="1781945"/>
                </a:cubicBezTo>
                <a:cubicBezTo>
                  <a:pt x="2137425" y="1765123"/>
                  <a:pt x="2159116" y="1741879"/>
                  <a:pt x="2184677" y="1724140"/>
                </a:cubicBezTo>
                <a:cubicBezTo>
                  <a:pt x="2253722" y="1673370"/>
                  <a:pt x="2327758" y="1629125"/>
                  <a:pt x="2400469" y="1583860"/>
                </a:cubicBezTo>
                <a:cubicBezTo>
                  <a:pt x="2557501" y="1497816"/>
                  <a:pt x="2727671" y="1439298"/>
                  <a:pt x="2891729" y="1368648"/>
                </a:cubicBezTo>
                <a:cubicBezTo>
                  <a:pt x="2919225" y="1357638"/>
                  <a:pt x="2937454" y="1398621"/>
                  <a:pt x="2909653" y="1410957"/>
                </a:cubicBezTo>
                <a:cubicBezTo>
                  <a:pt x="2757101" y="1475592"/>
                  <a:pt x="2599967" y="1529624"/>
                  <a:pt x="2450573" y="1601701"/>
                </a:cubicBezTo>
                <a:cubicBezTo>
                  <a:pt x="2362688" y="1648801"/>
                  <a:pt x="2276738" y="1700284"/>
                  <a:pt x="2192620" y="1753807"/>
                </a:cubicBezTo>
                <a:cubicBezTo>
                  <a:pt x="2165532" y="1769915"/>
                  <a:pt x="2139869" y="1794892"/>
                  <a:pt x="2107790" y="1799276"/>
                </a:cubicBezTo>
                <a:cubicBezTo>
                  <a:pt x="2082738" y="1923958"/>
                  <a:pt x="2055243" y="2048334"/>
                  <a:pt x="2027543" y="2171997"/>
                </a:cubicBezTo>
                <a:cubicBezTo>
                  <a:pt x="1997705" y="2305650"/>
                  <a:pt x="1967968" y="2439406"/>
                  <a:pt x="1931816" y="2571428"/>
                </a:cubicBezTo>
                <a:cubicBezTo>
                  <a:pt x="2022349" y="2509546"/>
                  <a:pt x="2134777" y="2488239"/>
                  <a:pt x="2238447" y="2457043"/>
                </a:cubicBezTo>
                <a:cubicBezTo>
                  <a:pt x="2437741" y="2400258"/>
                  <a:pt x="2643757" y="2367838"/>
                  <a:pt x="2849976" y="2349284"/>
                </a:cubicBezTo>
                <a:cubicBezTo>
                  <a:pt x="2875741" y="2348774"/>
                  <a:pt x="2881648" y="2387922"/>
                  <a:pt x="2856087" y="2394345"/>
                </a:cubicBezTo>
                <a:cubicBezTo>
                  <a:pt x="2618807" y="2415142"/>
                  <a:pt x="2383259" y="2454596"/>
                  <a:pt x="2153515" y="2518517"/>
                </a:cubicBezTo>
                <a:cubicBezTo>
                  <a:pt x="2094144" y="2533198"/>
                  <a:pt x="2035079" y="2550019"/>
                  <a:pt x="1978254" y="2572855"/>
                </a:cubicBezTo>
                <a:cubicBezTo>
                  <a:pt x="1960942" y="2578055"/>
                  <a:pt x="1943629" y="2590390"/>
                  <a:pt x="1925706" y="2592837"/>
                </a:cubicBezTo>
                <a:cubicBezTo>
                  <a:pt x="1892304" y="2707630"/>
                  <a:pt x="1847903" y="2819365"/>
                  <a:pt x="1808085" y="2931711"/>
                </a:cubicBezTo>
                <a:cubicBezTo>
                  <a:pt x="1760425" y="3077293"/>
                  <a:pt x="1716228" y="3224301"/>
                  <a:pt x="1660727" y="3367130"/>
                </a:cubicBezTo>
                <a:cubicBezTo>
                  <a:pt x="1682622" y="3358363"/>
                  <a:pt x="1704720" y="3350003"/>
                  <a:pt x="1726921" y="3342051"/>
                </a:cubicBezTo>
                <a:cubicBezTo>
                  <a:pt x="1845357" y="3293830"/>
                  <a:pt x="1974282" y="3290771"/>
                  <a:pt x="2100153" y="3284349"/>
                </a:cubicBezTo>
                <a:cubicBezTo>
                  <a:pt x="2258712" y="3282819"/>
                  <a:pt x="2417272" y="3279659"/>
                  <a:pt x="2575832" y="3279557"/>
                </a:cubicBezTo>
                <a:cubicBezTo>
                  <a:pt x="2605976" y="3280576"/>
                  <a:pt x="2606790" y="3324924"/>
                  <a:pt x="2575832" y="3326147"/>
                </a:cubicBezTo>
                <a:cubicBezTo>
                  <a:pt x="2343950" y="3329104"/>
                  <a:pt x="2111253" y="3321458"/>
                  <a:pt x="1880083" y="3342765"/>
                </a:cubicBezTo>
                <a:cubicBezTo>
                  <a:pt x="1837617" y="3348270"/>
                  <a:pt x="1800651" y="3358668"/>
                  <a:pt x="1759916" y="3368863"/>
                </a:cubicBezTo>
                <a:cubicBezTo>
                  <a:pt x="1723866" y="3376204"/>
                  <a:pt x="1687612" y="3392311"/>
                  <a:pt x="1650645" y="3393127"/>
                </a:cubicBezTo>
                <a:cubicBezTo>
                  <a:pt x="1641989" y="3414841"/>
                  <a:pt x="1632926" y="3436556"/>
                  <a:pt x="1623658" y="3457965"/>
                </a:cubicBezTo>
                <a:cubicBezTo>
                  <a:pt x="1573657" y="3579079"/>
                  <a:pt x="1537708" y="3703456"/>
                  <a:pt x="1492798" y="3825487"/>
                </a:cubicBezTo>
                <a:cubicBezTo>
                  <a:pt x="1510823" y="3837313"/>
                  <a:pt x="1532005" y="3860353"/>
                  <a:pt x="1539134" y="3865654"/>
                </a:cubicBezTo>
                <a:cubicBezTo>
                  <a:pt x="1549725" y="3873810"/>
                  <a:pt x="1559705" y="3882578"/>
                  <a:pt x="1569379" y="3891651"/>
                </a:cubicBezTo>
                <a:cubicBezTo>
                  <a:pt x="1570092" y="3888287"/>
                  <a:pt x="1570805" y="3885126"/>
                  <a:pt x="1571518" y="3881864"/>
                </a:cubicBezTo>
                <a:cubicBezTo>
                  <a:pt x="1587303" y="3894404"/>
                  <a:pt x="1601152" y="3906943"/>
                  <a:pt x="1610114" y="3914590"/>
                </a:cubicBezTo>
                <a:cubicBezTo>
                  <a:pt x="1669587" y="3974942"/>
                  <a:pt x="1721727" y="4043757"/>
                  <a:pt x="1755944" y="4121645"/>
                </a:cubicBezTo>
                <a:cubicBezTo>
                  <a:pt x="1786903" y="4202388"/>
                  <a:pt x="1825499" y="4279664"/>
                  <a:pt x="1860021" y="4358980"/>
                </a:cubicBezTo>
                <a:cubicBezTo>
                  <a:pt x="1881611" y="4406487"/>
                  <a:pt x="1889554" y="4459806"/>
                  <a:pt x="1915523" y="4505071"/>
                </a:cubicBezTo>
                <a:cubicBezTo>
                  <a:pt x="1930900" y="4531577"/>
                  <a:pt x="1974384" y="4529334"/>
                  <a:pt x="2009212" y="4527092"/>
                </a:cubicBezTo>
                <a:cubicBezTo>
                  <a:pt x="2019294" y="4526480"/>
                  <a:pt x="2028765" y="4525766"/>
                  <a:pt x="2036504" y="4525868"/>
                </a:cubicBezTo>
                <a:cubicBezTo>
                  <a:pt x="2104633" y="4524237"/>
                  <a:pt x="2166754" y="4497425"/>
                  <a:pt x="2228569" y="4471428"/>
                </a:cubicBezTo>
                <a:cubicBezTo>
                  <a:pt x="2271747" y="4454097"/>
                  <a:pt x="2315843" y="4437887"/>
                  <a:pt x="2355355" y="4412910"/>
                </a:cubicBezTo>
                <a:cubicBezTo>
                  <a:pt x="2415134" y="4368665"/>
                  <a:pt x="2449860" y="4298932"/>
                  <a:pt x="2503019" y="4247653"/>
                </a:cubicBezTo>
                <a:cubicBezTo>
                  <a:pt x="2456785" y="4207384"/>
                  <a:pt x="2401793" y="4172313"/>
                  <a:pt x="2361771" y="4126131"/>
                </a:cubicBezTo>
                <a:cubicBezTo>
                  <a:pt x="2295272" y="4060477"/>
                  <a:pt x="2227041" y="3996657"/>
                  <a:pt x="2161662" y="3929678"/>
                </a:cubicBezTo>
                <a:cubicBezTo>
                  <a:pt x="2097912" y="3865859"/>
                  <a:pt x="2017970" y="3819472"/>
                  <a:pt x="1959516" y="3750148"/>
                </a:cubicBezTo>
                <a:cubicBezTo>
                  <a:pt x="1935890" y="3720889"/>
                  <a:pt x="1917050" y="3688265"/>
                  <a:pt x="1895766" y="3657273"/>
                </a:cubicBezTo>
                <a:cubicBezTo>
                  <a:pt x="1879676" y="3637394"/>
                  <a:pt x="1872649" y="3609664"/>
                  <a:pt x="1903200" y="3599265"/>
                </a:cubicBezTo>
                <a:cubicBezTo>
                  <a:pt x="1959312" y="3581424"/>
                  <a:pt x="2012166" y="3620572"/>
                  <a:pt x="2061862" y="3641369"/>
                </a:cubicBezTo>
                <a:cubicBezTo>
                  <a:pt x="2117668" y="3665633"/>
                  <a:pt x="2164208" y="3705393"/>
                  <a:pt x="2213904" y="3739647"/>
                </a:cubicBezTo>
                <a:cubicBezTo>
                  <a:pt x="2251075" y="3764420"/>
                  <a:pt x="2290791" y="3785014"/>
                  <a:pt x="2327961" y="3809889"/>
                </a:cubicBezTo>
                <a:cubicBezTo>
                  <a:pt x="2384583" y="3845367"/>
                  <a:pt x="2430918" y="3893588"/>
                  <a:pt x="2471653" y="3945989"/>
                </a:cubicBezTo>
                <a:cubicBezTo>
                  <a:pt x="2511369" y="3994109"/>
                  <a:pt x="2547725" y="4044879"/>
                  <a:pt x="2586830" y="4093406"/>
                </a:cubicBezTo>
                <a:cubicBezTo>
                  <a:pt x="2601291" y="4115528"/>
                  <a:pt x="2622982" y="4107271"/>
                  <a:pt x="2642840" y="4097891"/>
                </a:cubicBezTo>
                <a:cubicBezTo>
                  <a:pt x="2672271" y="4082599"/>
                  <a:pt x="2700378" y="4065064"/>
                  <a:pt x="2728689" y="4047835"/>
                </a:cubicBezTo>
                <a:cubicBezTo>
                  <a:pt x="2780015" y="4016435"/>
                  <a:pt x="2831442" y="3984628"/>
                  <a:pt x="2876658" y="3944664"/>
                </a:cubicBezTo>
                <a:cubicBezTo>
                  <a:pt x="2938472" y="3887879"/>
                  <a:pt x="2990817" y="3821613"/>
                  <a:pt x="3042957" y="3756061"/>
                </a:cubicBezTo>
                <a:cubicBezTo>
                  <a:pt x="3109660" y="3663390"/>
                  <a:pt x="3172290" y="3569700"/>
                  <a:pt x="3213636" y="3463063"/>
                </a:cubicBezTo>
                <a:cubicBezTo>
                  <a:pt x="3251213" y="3343274"/>
                  <a:pt x="3284412" y="3220122"/>
                  <a:pt x="3280440" y="3093299"/>
                </a:cubicBezTo>
                <a:cubicBezTo>
                  <a:pt x="3193879" y="3079536"/>
                  <a:pt x="3106503" y="3083511"/>
                  <a:pt x="3019433" y="30763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9" name="Google Shape;1139;p28"/>
          <p:cNvSpPr/>
          <p:nvPr/>
        </p:nvSpPr>
        <p:spPr>
          <a:xfrm>
            <a:off x="32037" y="273443"/>
            <a:ext cx="720540" cy="1937823"/>
          </a:xfrm>
          <a:custGeom>
            <a:avLst/>
            <a:gdLst/>
            <a:ahLst/>
            <a:cxnLst/>
            <a:rect l="l" t="t" r="r" b="b"/>
            <a:pathLst>
              <a:path w="1441079" h="3875645" extrusionOk="0">
                <a:moveTo>
                  <a:pt x="1440990" y="0"/>
                </a:moveTo>
                <a:cubicBezTo>
                  <a:pt x="1442416" y="133348"/>
                  <a:pt x="1426631" y="266491"/>
                  <a:pt x="1407486" y="398616"/>
                </a:cubicBezTo>
                <a:cubicBezTo>
                  <a:pt x="1378564" y="671938"/>
                  <a:pt x="1305751" y="938021"/>
                  <a:pt x="1249333" y="1206552"/>
                </a:cubicBezTo>
                <a:cubicBezTo>
                  <a:pt x="1221430" y="1320223"/>
                  <a:pt x="1195563" y="1434609"/>
                  <a:pt x="1158087" y="1545528"/>
                </a:cubicBezTo>
                <a:cubicBezTo>
                  <a:pt x="1122852" y="1654204"/>
                  <a:pt x="1078349" y="1759516"/>
                  <a:pt x="1044336" y="1868600"/>
                </a:cubicBezTo>
                <a:cubicBezTo>
                  <a:pt x="993723" y="2037731"/>
                  <a:pt x="934556" y="2204110"/>
                  <a:pt x="866223" y="2366921"/>
                </a:cubicBezTo>
                <a:cubicBezTo>
                  <a:pt x="817444" y="2493234"/>
                  <a:pt x="780579" y="2623727"/>
                  <a:pt x="730271" y="2749429"/>
                </a:cubicBezTo>
                <a:cubicBezTo>
                  <a:pt x="678131" y="2874315"/>
                  <a:pt x="632814" y="3002361"/>
                  <a:pt x="576905" y="3125616"/>
                </a:cubicBezTo>
                <a:cubicBezTo>
                  <a:pt x="486169" y="3335322"/>
                  <a:pt x="298178" y="3758915"/>
                  <a:pt x="107234" y="3874830"/>
                </a:cubicBezTo>
                <a:cubicBezTo>
                  <a:pt x="106318" y="3875136"/>
                  <a:pt x="105401" y="3875442"/>
                  <a:pt x="104383" y="3875645"/>
                </a:cubicBezTo>
                <a:cubicBezTo>
                  <a:pt x="104179" y="3875645"/>
                  <a:pt x="103975" y="3875645"/>
                  <a:pt x="103873" y="3875645"/>
                </a:cubicBezTo>
                <a:cubicBezTo>
                  <a:pt x="67518" y="3870038"/>
                  <a:pt x="32282" y="3863718"/>
                  <a:pt x="0" y="3844246"/>
                </a:cubicBezTo>
                <a:cubicBezTo>
                  <a:pt x="70980" y="3750556"/>
                  <a:pt x="140535" y="3655744"/>
                  <a:pt x="204488" y="3557059"/>
                </a:cubicBezTo>
                <a:cubicBezTo>
                  <a:pt x="267321" y="3461330"/>
                  <a:pt x="334126" y="3368150"/>
                  <a:pt x="388303" y="3266915"/>
                </a:cubicBezTo>
                <a:cubicBezTo>
                  <a:pt x="434130" y="3180770"/>
                  <a:pt x="482197" y="3095949"/>
                  <a:pt x="526496" y="3009090"/>
                </a:cubicBezTo>
                <a:cubicBezTo>
                  <a:pt x="571406" y="2922638"/>
                  <a:pt x="607864" y="2832312"/>
                  <a:pt x="643710" y="2741783"/>
                </a:cubicBezTo>
                <a:cubicBezTo>
                  <a:pt x="719782" y="2562253"/>
                  <a:pt x="794632" y="2382213"/>
                  <a:pt x="860215" y="2198503"/>
                </a:cubicBezTo>
                <a:cubicBezTo>
                  <a:pt x="904514" y="2079938"/>
                  <a:pt x="954210" y="1963514"/>
                  <a:pt x="994945" y="1843623"/>
                </a:cubicBezTo>
                <a:cubicBezTo>
                  <a:pt x="1034763" y="1729340"/>
                  <a:pt x="1067045" y="1612610"/>
                  <a:pt x="1103401" y="1497306"/>
                </a:cubicBezTo>
                <a:cubicBezTo>
                  <a:pt x="1148718" y="1357230"/>
                  <a:pt x="1196785" y="1217970"/>
                  <a:pt x="1233141" y="1075141"/>
                </a:cubicBezTo>
                <a:cubicBezTo>
                  <a:pt x="1317360" y="720057"/>
                  <a:pt x="1377953" y="359468"/>
                  <a:pt x="144099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2" name="Google Shape;1142;p28"/>
          <p:cNvSpPr/>
          <p:nvPr/>
        </p:nvSpPr>
        <p:spPr>
          <a:xfrm>
            <a:off x="8705541" y="5142440"/>
            <a:ext cx="38" cy="204"/>
          </a:xfrm>
          <a:custGeom>
            <a:avLst/>
            <a:gdLst/>
            <a:ahLst/>
            <a:cxnLst/>
            <a:rect l="l" t="t" r="r" b="b"/>
            <a:pathLst>
              <a:path w="76" h="407" extrusionOk="0">
                <a:moveTo>
                  <a:pt x="76" y="0"/>
                </a:moveTo>
                <a:cubicBezTo>
                  <a:pt x="76" y="102"/>
                  <a:pt x="76" y="306"/>
                  <a:pt x="76" y="408"/>
                </a:cubicBezTo>
                <a:cubicBezTo>
                  <a:pt x="-25" y="306"/>
                  <a:pt x="-25" y="204"/>
                  <a:pt x="76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A0976DF1-EDCC-DAB8-FDB2-BCB0EB4DBF74}"/>
              </a:ext>
            </a:extLst>
          </p:cNvPr>
          <p:cNvSpPr txBox="1"/>
          <p:nvPr/>
        </p:nvSpPr>
        <p:spPr>
          <a:xfrm>
            <a:off x="2446298" y="2211266"/>
            <a:ext cx="3801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III. LUYỆN TẬP</a:t>
            </a:r>
          </a:p>
        </p:txBody>
      </p:sp>
      <p:pic>
        <p:nvPicPr>
          <p:cNvPr id="64" name="Picture 5">
            <a:extLst>
              <a:ext uri="{FF2B5EF4-FFF2-40B4-BE49-F238E27FC236}">
                <a16:creationId xmlns:a16="http://schemas.microsoft.com/office/drawing/2014/main" id="{70958C28-A203-D1DF-9EB7-AC71737A6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6560960" y="2056901"/>
            <a:ext cx="2240508" cy="2899481"/>
          </a:xfrm>
          <a:prstGeom prst="rect">
            <a:avLst/>
          </a:prstGeom>
        </p:spPr>
      </p:pic>
      <p:grpSp>
        <p:nvGrpSpPr>
          <p:cNvPr id="65" name="Google Shape;1695;p37">
            <a:extLst>
              <a:ext uri="{FF2B5EF4-FFF2-40B4-BE49-F238E27FC236}">
                <a16:creationId xmlns:a16="http://schemas.microsoft.com/office/drawing/2014/main" id="{049C7131-43C2-9A77-0B1E-37AE017F75F7}"/>
              </a:ext>
            </a:extLst>
          </p:cNvPr>
          <p:cNvGrpSpPr/>
          <p:nvPr/>
        </p:nvGrpSpPr>
        <p:grpSpPr>
          <a:xfrm>
            <a:off x="2465175" y="1458011"/>
            <a:ext cx="406975" cy="466761"/>
            <a:chOff x="11578173" y="2906858"/>
            <a:chExt cx="813949" cy="933523"/>
          </a:xfrm>
        </p:grpSpPr>
        <p:sp>
          <p:nvSpPr>
            <p:cNvPr id="66" name="Google Shape;1696;p37">
              <a:extLst>
                <a:ext uri="{FF2B5EF4-FFF2-40B4-BE49-F238E27FC236}">
                  <a16:creationId xmlns:a16="http://schemas.microsoft.com/office/drawing/2014/main" id="{A79D2149-0859-C3A7-0AE4-F5235D613C49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697;p37">
              <a:extLst>
                <a:ext uri="{FF2B5EF4-FFF2-40B4-BE49-F238E27FC236}">
                  <a16:creationId xmlns:a16="http://schemas.microsoft.com/office/drawing/2014/main" id="{11A0F70D-C429-DE78-7AA3-F3AE7E9061C9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29"/>
          <p:cNvSpPr/>
          <p:nvPr/>
        </p:nvSpPr>
        <p:spPr>
          <a:xfrm rot="-499954">
            <a:off x="-182267" y="1255773"/>
            <a:ext cx="829376" cy="706442"/>
          </a:xfrm>
          <a:custGeom>
            <a:avLst/>
            <a:gdLst/>
            <a:ahLst/>
            <a:cxnLst/>
            <a:rect l="l" t="t" r="r" b="b"/>
            <a:pathLst>
              <a:path w="1657819" h="1412090" extrusionOk="0">
                <a:moveTo>
                  <a:pt x="1640236" y="232016"/>
                </a:moveTo>
                <a:cubicBezTo>
                  <a:pt x="1625150" y="179640"/>
                  <a:pt x="1594051" y="133870"/>
                  <a:pt x="1556253" y="95170"/>
                </a:cubicBezTo>
                <a:cubicBezTo>
                  <a:pt x="1505327" y="37616"/>
                  <a:pt x="1431556" y="-1449"/>
                  <a:pt x="1353707" y="476"/>
                </a:cubicBezTo>
                <a:cubicBezTo>
                  <a:pt x="1311466" y="-1682"/>
                  <a:pt x="1269458" y="3596"/>
                  <a:pt x="1228578" y="14316"/>
                </a:cubicBezTo>
                <a:cubicBezTo>
                  <a:pt x="1204540" y="20092"/>
                  <a:pt x="1180569" y="27029"/>
                  <a:pt x="1158719" y="38811"/>
                </a:cubicBezTo>
                <a:cubicBezTo>
                  <a:pt x="1144297" y="46810"/>
                  <a:pt x="1131996" y="58062"/>
                  <a:pt x="1118767" y="67820"/>
                </a:cubicBezTo>
                <a:cubicBezTo>
                  <a:pt x="1098210" y="83486"/>
                  <a:pt x="1076129" y="97028"/>
                  <a:pt x="1056004" y="113225"/>
                </a:cubicBezTo>
                <a:cubicBezTo>
                  <a:pt x="1036276" y="129124"/>
                  <a:pt x="1018471" y="147213"/>
                  <a:pt x="999938" y="164439"/>
                </a:cubicBezTo>
                <a:cubicBezTo>
                  <a:pt x="975071" y="187739"/>
                  <a:pt x="949177" y="210409"/>
                  <a:pt x="929880" y="238787"/>
                </a:cubicBezTo>
                <a:cubicBezTo>
                  <a:pt x="901002" y="280806"/>
                  <a:pt x="874510" y="324419"/>
                  <a:pt x="848616" y="368331"/>
                </a:cubicBezTo>
                <a:cubicBezTo>
                  <a:pt x="834790" y="391166"/>
                  <a:pt x="822556" y="415163"/>
                  <a:pt x="813935" y="440455"/>
                </a:cubicBezTo>
                <a:cubicBezTo>
                  <a:pt x="806376" y="418615"/>
                  <a:pt x="793180" y="399132"/>
                  <a:pt x="780680" y="379881"/>
                </a:cubicBezTo>
                <a:cubicBezTo>
                  <a:pt x="759627" y="348616"/>
                  <a:pt x="737081" y="318345"/>
                  <a:pt x="712480" y="289768"/>
                </a:cubicBezTo>
                <a:cubicBezTo>
                  <a:pt x="683900" y="257241"/>
                  <a:pt x="655585" y="224083"/>
                  <a:pt x="622330" y="196236"/>
                </a:cubicBezTo>
                <a:cubicBezTo>
                  <a:pt x="586389" y="167293"/>
                  <a:pt x="547531" y="141902"/>
                  <a:pt x="506584" y="120693"/>
                </a:cubicBezTo>
                <a:cubicBezTo>
                  <a:pt x="426978" y="76317"/>
                  <a:pt x="343360" y="56436"/>
                  <a:pt x="252248" y="61149"/>
                </a:cubicBezTo>
                <a:cubicBezTo>
                  <a:pt x="189286" y="62808"/>
                  <a:pt x="135408" y="88996"/>
                  <a:pt x="94030" y="136326"/>
                </a:cubicBezTo>
                <a:cubicBezTo>
                  <a:pt x="63262" y="169351"/>
                  <a:pt x="47016" y="212168"/>
                  <a:pt x="34350" y="254752"/>
                </a:cubicBezTo>
                <a:cubicBezTo>
                  <a:pt x="14391" y="319574"/>
                  <a:pt x="-164" y="386486"/>
                  <a:pt x="1" y="454627"/>
                </a:cubicBezTo>
                <a:cubicBezTo>
                  <a:pt x="665" y="535381"/>
                  <a:pt x="17342" y="618026"/>
                  <a:pt x="56233" y="689354"/>
                </a:cubicBezTo>
                <a:cubicBezTo>
                  <a:pt x="91278" y="745646"/>
                  <a:pt x="131596" y="799282"/>
                  <a:pt x="177251" y="847442"/>
                </a:cubicBezTo>
                <a:cubicBezTo>
                  <a:pt x="214120" y="886375"/>
                  <a:pt x="256990" y="918570"/>
                  <a:pt x="301285" y="948476"/>
                </a:cubicBezTo>
                <a:cubicBezTo>
                  <a:pt x="382052" y="1004635"/>
                  <a:pt x="460664" y="1064080"/>
                  <a:pt x="546006" y="1113302"/>
                </a:cubicBezTo>
                <a:cubicBezTo>
                  <a:pt x="647163" y="1170855"/>
                  <a:pt x="736385" y="1246099"/>
                  <a:pt x="831276" y="1313012"/>
                </a:cubicBezTo>
                <a:cubicBezTo>
                  <a:pt x="860253" y="1334486"/>
                  <a:pt x="888734" y="1356724"/>
                  <a:pt x="916386" y="1379891"/>
                </a:cubicBezTo>
                <a:cubicBezTo>
                  <a:pt x="926100" y="1387990"/>
                  <a:pt x="936047" y="1395823"/>
                  <a:pt x="946126" y="1403457"/>
                </a:cubicBezTo>
                <a:cubicBezTo>
                  <a:pt x="950470" y="1406477"/>
                  <a:pt x="954448" y="1410593"/>
                  <a:pt x="959786" y="1411688"/>
                </a:cubicBezTo>
                <a:cubicBezTo>
                  <a:pt x="972750" y="1414410"/>
                  <a:pt x="982133" y="1402693"/>
                  <a:pt x="991615" y="1395491"/>
                </a:cubicBezTo>
                <a:cubicBezTo>
                  <a:pt x="1012338" y="1378431"/>
                  <a:pt x="1032496" y="1360707"/>
                  <a:pt x="1053020" y="1343415"/>
                </a:cubicBezTo>
                <a:cubicBezTo>
                  <a:pt x="1108290" y="1299038"/>
                  <a:pt x="1158653" y="1248953"/>
                  <a:pt x="1207822" y="1197972"/>
                </a:cubicBezTo>
                <a:cubicBezTo>
                  <a:pt x="1255367" y="1143837"/>
                  <a:pt x="1302150" y="1088807"/>
                  <a:pt x="1343760" y="1029893"/>
                </a:cubicBezTo>
                <a:cubicBezTo>
                  <a:pt x="1397505" y="958665"/>
                  <a:pt x="1451714" y="887371"/>
                  <a:pt x="1498099" y="811032"/>
                </a:cubicBezTo>
                <a:cubicBezTo>
                  <a:pt x="1519981" y="772929"/>
                  <a:pt x="1537421" y="732436"/>
                  <a:pt x="1557149" y="693204"/>
                </a:cubicBezTo>
                <a:cubicBezTo>
                  <a:pt x="1585331" y="636846"/>
                  <a:pt x="1607711" y="577865"/>
                  <a:pt x="1624521" y="517159"/>
                </a:cubicBezTo>
                <a:cubicBezTo>
                  <a:pt x="1654195" y="415860"/>
                  <a:pt x="1673756" y="336335"/>
                  <a:pt x="1640236" y="23201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8" name="Google Shape;1168;p29"/>
          <p:cNvSpPr/>
          <p:nvPr/>
        </p:nvSpPr>
        <p:spPr>
          <a:xfrm rot="-499954">
            <a:off x="-182267" y="1255773"/>
            <a:ext cx="829376" cy="706442"/>
          </a:xfrm>
          <a:custGeom>
            <a:avLst/>
            <a:gdLst/>
            <a:ahLst/>
            <a:cxnLst/>
            <a:rect l="l" t="t" r="r" b="b"/>
            <a:pathLst>
              <a:path w="1657819" h="1412090" extrusionOk="0">
                <a:moveTo>
                  <a:pt x="959786" y="1411688"/>
                </a:moveTo>
                <a:cubicBezTo>
                  <a:pt x="954448" y="1410593"/>
                  <a:pt x="950470" y="1406477"/>
                  <a:pt x="946126" y="1403457"/>
                </a:cubicBezTo>
                <a:cubicBezTo>
                  <a:pt x="936047" y="1395823"/>
                  <a:pt x="926100" y="1387990"/>
                  <a:pt x="916386" y="1379891"/>
                </a:cubicBezTo>
                <a:cubicBezTo>
                  <a:pt x="888734" y="1356724"/>
                  <a:pt x="860253" y="1334486"/>
                  <a:pt x="831276" y="1313012"/>
                </a:cubicBezTo>
                <a:cubicBezTo>
                  <a:pt x="736385" y="1246099"/>
                  <a:pt x="647163" y="1170855"/>
                  <a:pt x="546006" y="1113302"/>
                </a:cubicBezTo>
                <a:cubicBezTo>
                  <a:pt x="460664" y="1064080"/>
                  <a:pt x="382052" y="1004635"/>
                  <a:pt x="301285" y="948476"/>
                </a:cubicBezTo>
                <a:cubicBezTo>
                  <a:pt x="256990" y="918570"/>
                  <a:pt x="214120" y="886375"/>
                  <a:pt x="177251" y="847442"/>
                </a:cubicBezTo>
                <a:cubicBezTo>
                  <a:pt x="131596" y="799282"/>
                  <a:pt x="91278" y="745646"/>
                  <a:pt x="56233" y="689354"/>
                </a:cubicBezTo>
                <a:cubicBezTo>
                  <a:pt x="17342" y="618026"/>
                  <a:pt x="665" y="535381"/>
                  <a:pt x="1" y="454627"/>
                </a:cubicBezTo>
                <a:cubicBezTo>
                  <a:pt x="-164" y="386486"/>
                  <a:pt x="14391" y="319574"/>
                  <a:pt x="34350" y="254752"/>
                </a:cubicBezTo>
                <a:cubicBezTo>
                  <a:pt x="47016" y="212168"/>
                  <a:pt x="63262" y="169351"/>
                  <a:pt x="94030" y="136326"/>
                </a:cubicBezTo>
                <a:cubicBezTo>
                  <a:pt x="135408" y="88996"/>
                  <a:pt x="189286" y="62808"/>
                  <a:pt x="252248" y="61149"/>
                </a:cubicBezTo>
                <a:cubicBezTo>
                  <a:pt x="343360" y="56436"/>
                  <a:pt x="426978" y="76317"/>
                  <a:pt x="506584" y="120693"/>
                </a:cubicBezTo>
                <a:cubicBezTo>
                  <a:pt x="547531" y="141902"/>
                  <a:pt x="586389" y="167293"/>
                  <a:pt x="622330" y="196236"/>
                </a:cubicBezTo>
                <a:cubicBezTo>
                  <a:pt x="655585" y="224083"/>
                  <a:pt x="683900" y="257241"/>
                  <a:pt x="712480" y="289768"/>
                </a:cubicBezTo>
                <a:cubicBezTo>
                  <a:pt x="737081" y="318345"/>
                  <a:pt x="759627" y="348616"/>
                  <a:pt x="780680" y="379881"/>
                </a:cubicBezTo>
                <a:cubicBezTo>
                  <a:pt x="793180" y="399132"/>
                  <a:pt x="806376" y="418615"/>
                  <a:pt x="813935" y="440455"/>
                </a:cubicBezTo>
                <a:cubicBezTo>
                  <a:pt x="822556" y="415163"/>
                  <a:pt x="834790" y="391166"/>
                  <a:pt x="848616" y="368331"/>
                </a:cubicBezTo>
                <a:cubicBezTo>
                  <a:pt x="874510" y="324419"/>
                  <a:pt x="901002" y="280806"/>
                  <a:pt x="929880" y="238787"/>
                </a:cubicBezTo>
                <a:cubicBezTo>
                  <a:pt x="949177" y="210409"/>
                  <a:pt x="975071" y="187739"/>
                  <a:pt x="999938" y="164439"/>
                </a:cubicBezTo>
                <a:cubicBezTo>
                  <a:pt x="1018471" y="147213"/>
                  <a:pt x="1036276" y="129124"/>
                  <a:pt x="1056004" y="113225"/>
                </a:cubicBezTo>
                <a:cubicBezTo>
                  <a:pt x="1076129" y="97028"/>
                  <a:pt x="1098210" y="83486"/>
                  <a:pt x="1118767" y="67820"/>
                </a:cubicBezTo>
                <a:cubicBezTo>
                  <a:pt x="1131996" y="58062"/>
                  <a:pt x="1144297" y="46810"/>
                  <a:pt x="1158719" y="38811"/>
                </a:cubicBezTo>
                <a:cubicBezTo>
                  <a:pt x="1180569" y="27029"/>
                  <a:pt x="1204540" y="20092"/>
                  <a:pt x="1228578" y="14316"/>
                </a:cubicBezTo>
                <a:cubicBezTo>
                  <a:pt x="1269458" y="3596"/>
                  <a:pt x="1311466" y="-1682"/>
                  <a:pt x="1353707" y="476"/>
                </a:cubicBezTo>
                <a:cubicBezTo>
                  <a:pt x="1431556" y="-1449"/>
                  <a:pt x="1505327" y="37616"/>
                  <a:pt x="1556253" y="95170"/>
                </a:cubicBezTo>
                <a:cubicBezTo>
                  <a:pt x="1594051" y="133870"/>
                  <a:pt x="1625150" y="179640"/>
                  <a:pt x="1640236" y="232016"/>
                </a:cubicBezTo>
                <a:cubicBezTo>
                  <a:pt x="1673756" y="336335"/>
                  <a:pt x="1654195" y="415860"/>
                  <a:pt x="1624521" y="517159"/>
                </a:cubicBezTo>
                <a:cubicBezTo>
                  <a:pt x="1607711" y="577865"/>
                  <a:pt x="1585331" y="636846"/>
                  <a:pt x="1557149" y="693204"/>
                </a:cubicBezTo>
                <a:cubicBezTo>
                  <a:pt x="1537421" y="732436"/>
                  <a:pt x="1519981" y="772929"/>
                  <a:pt x="1498099" y="811032"/>
                </a:cubicBezTo>
                <a:cubicBezTo>
                  <a:pt x="1451714" y="887371"/>
                  <a:pt x="1397505" y="958665"/>
                  <a:pt x="1343760" y="1029893"/>
                </a:cubicBezTo>
                <a:cubicBezTo>
                  <a:pt x="1302150" y="1088807"/>
                  <a:pt x="1255367" y="1143837"/>
                  <a:pt x="1207822" y="1197972"/>
                </a:cubicBezTo>
                <a:cubicBezTo>
                  <a:pt x="1158653" y="1248953"/>
                  <a:pt x="1108290" y="1299038"/>
                  <a:pt x="1053020" y="1343415"/>
                </a:cubicBezTo>
                <a:cubicBezTo>
                  <a:pt x="1032496" y="1360707"/>
                  <a:pt x="1012338" y="1378431"/>
                  <a:pt x="991615" y="1395491"/>
                </a:cubicBezTo>
                <a:cubicBezTo>
                  <a:pt x="982133" y="1402693"/>
                  <a:pt x="972750" y="1414410"/>
                  <a:pt x="959786" y="1411688"/>
                </a:cubicBezTo>
                <a:close/>
                <a:moveTo>
                  <a:pt x="480656" y="1049376"/>
                </a:moveTo>
                <a:cubicBezTo>
                  <a:pt x="562882" y="1100822"/>
                  <a:pt x="647760" y="1148285"/>
                  <a:pt x="723819" y="1208958"/>
                </a:cubicBezTo>
                <a:cubicBezTo>
                  <a:pt x="765363" y="1241850"/>
                  <a:pt x="809658" y="1271025"/>
                  <a:pt x="851832" y="1303121"/>
                </a:cubicBezTo>
                <a:cubicBezTo>
                  <a:pt x="890359" y="1331134"/>
                  <a:pt x="925968" y="1362898"/>
                  <a:pt x="963964" y="1391541"/>
                </a:cubicBezTo>
                <a:cubicBezTo>
                  <a:pt x="1005541" y="1358616"/>
                  <a:pt x="1045162" y="1323135"/>
                  <a:pt x="1086042" y="1289280"/>
                </a:cubicBezTo>
                <a:cubicBezTo>
                  <a:pt x="1117872" y="1260238"/>
                  <a:pt x="1148076" y="1229503"/>
                  <a:pt x="1178712" y="1199233"/>
                </a:cubicBezTo>
                <a:cubicBezTo>
                  <a:pt x="1216940" y="1159304"/>
                  <a:pt x="1251289" y="1115725"/>
                  <a:pt x="1286567" y="1073174"/>
                </a:cubicBezTo>
                <a:cubicBezTo>
                  <a:pt x="1312329" y="1039419"/>
                  <a:pt x="1336665" y="1004568"/>
                  <a:pt x="1362924" y="971145"/>
                </a:cubicBezTo>
                <a:cubicBezTo>
                  <a:pt x="1402180" y="918006"/>
                  <a:pt x="1441303" y="864536"/>
                  <a:pt x="1476117" y="808343"/>
                </a:cubicBezTo>
                <a:cubicBezTo>
                  <a:pt x="1495844" y="775982"/>
                  <a:pt x="1510963" y="741165"/>
                  <a:pt x="1527740" y="707277"/>
                </a:cubicBezTo>
                <a:cubicBezTo>
                  <a:pt x="1545809" y="670535"/>
                  <a:pt x="1563448" y="633560"/>
                  <a:pt x="1578103" y="595291"/>
                </a:cubicBezTo>
                <a:cubicBezTo>
                  <a:pt x="1593885" y="552474"/>
                  <a:pt x="1606219" y="508496"/>
                  <a:pt x="1617956" y="464419"/>
                </a:cubicBezTo>
                <a:cubicBezTo>
                  <a:pt x="1631218" y="416856"/>
                  <a:pt x="1640800" y="368431"/>
                  <a:pt x="1637120" y="319009"/>
                </a:cubicBezTo>
                <a:cubicBezTo>
                  <a:pt x="1630356" y="252926"/>
                  <a:pt x="1609435" y="186511"/>
                  <a:pt x="1565272" y="135729"/>
                </a:cubicBezTo>
                <a:cubicBezTo>
                  <a:pt x="1532017" y="96132"/>
                  <a:pt x="1494021" y="58162"/>
                  <a:pt x="1445216" y="38845"/>
                </a:cubicBezTo>
                <a:cubicBezTo>
                  <a:pt x="1412756" y="23809"/>
                  <a:pt x="1377214" y="20058"/>
                  <a:pt x="1341837" y="20556"/>
                </a:cubicBezTo>
                <a:cubicBezTo>
                  <a:pt x="1315080" y="19627"/>
                  <a:pt x="1288423" y="22050"/>
                  <a:pt x="1262231" y="27493"/>
                </a:cubicBezTo>
                <a:cubicBezTo>
                  <a:pt x="1229274" y="34729"/>
                  <a:pt x="1197644" y="41135"/>
                  <a:pt x="1168401" y="56602"/>
                </a:cubicBezTo>
                <a:cubicBezTo>
                  <a:pt x="1138494" y="76749"/>
                  <a:pt x="1110611" y="99883"/>
                  <a:pt x="1080539" y="119897"/>
                </a:cubicBezTo>
                <a:cubicBezTo>
                  <a:pt x="1054909" y="138650"/>
                  <a:pt x="1034585" y="160091"/>
                  <a:pt x="1011608" y="181267"/>
                </a:cubicBezTo>
                <a:cubicBezTo>
                  <a:pt x="993804" y="198194"/>
                  <a:pt x="974408" y="214989"/>
                  <a:pt x="959156" y="233675"/>
                </a:cubicBezTo>
                <a:cubicBezTo>
                  <a:pt x="942380" y="254154"/>
                  <a:pt x="928819" y="276857"/>
                  <a:pt x="914595" y="299161"/>
                </a:cubicBezTo>
                <a:cubicBezTo>
                  <a:pt x="887242" y="343106"/>
                  <a:pt x="858132" y="386553"/>
                  <a:pt x="837641" y="434248"/>
                </a:cubicBezTo>
                <a:cubicBezTo>
                  <a:pt x="834492" y="442247"/>
                  <a:pt x="831806" y="450379"/>
                  <a:pt x="829651" y="458710"/>
                </a:cubicBezTo>
                <a:cubicBezTo>
                  <a:pt x="828192" y="464784"/>
                  <a:pt x="820500" y="467871"/>
                  <a:pt x="815262" y="464552"/>
                </a:cubicBezTo>
                <a:cubicBezTo>
                  <a:pt x="811217" y="466676"/>
                  <a:pt x="809857" y="461332"/>
                  <a:pt x="809095" y="458478"/>
                </a:cubicBezTo>
                <a:cubicBezTo>
                  <a:pt x="802861" y="438928"/>
                  <a:pt x="792053" y="421403"/>
                  <a:pt x="780813" y="404376"/>
                </a:cubicBezTo>
                <a:cubicBezTo>
                  <a:pt x="741756" y="346558"/>
                  <a:pt x="696863" y="292954"/>
                  <a:pt x="648092" y="243102"/>
                </a:cubicBezTo>
                <a:cubicBezTo>
                  <a:pt x="615168" y="208550"/>
                  <a:pt x="575581" y="181499"/>
                  <a:pt x="535031" y="156772"/>
                </a:cubicBezTo>
                <a:cubicBezTo>
                  <a:pt x="443688" y="103036"/>
                  <a:pt x="362490" y="75023"/>
                  <a:pt x="255365" y="80167"/>
                </a:cubicBezTo>
                <a:cubicBezTo>
                  <a:pt x="185738" y="81561"/>
                  <a:pt x="129275" y="115947"/>
                  <a:pt x="90450" y="172870"/>
                </a:cubicBezTo>
                <a:cubicBezTo>
                  <a:pt x="68235" y="206392"/>
                  <a:pt x="57791" y="245790"/>
                  <a:pt x="46519" y="283993"/>
                </a:cubicBezTo>
                <a:cubicBezTo>
                  <a:pt x="8357" y="408359"/>
                  <a:pt x="9517" y="547297"/>
                  <a:pt x="66346" y="665821"/>
                </a:cubicBezTo>
                <a:cubicBezTo>
                  <a:pt x="83918" y="700041"/>
                  <a:pt x="107889" y="730444"/>
                  <a:pt x="130767" y="761212"/>
                </a:cubicBezTo>
                <a:cubicBezTo>
                  <a:pt x="154539" y="793308"/>
                  <a:pt x="180699" y="823611"/>
                  <a:pt x="209610" y="851160"/>
                </a:cubicBezTo>
                <a:cubicBezTo>
                  <a:pt x="240611" y="881563"/>
                  <a:pt x="276054" y="906788"/>
                  <a:pt x="311829" y="931249"/>
                </a:cubicBezTo>
                <a:cubicBezTo>
                  <a:pt x="368193" y="970481"/>
                  <a:pt x="423762" y="1010908"/>
                  <a:pt x="480656" y="104937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9" name="Google Shape;1169;p29"/>
          <p:cNvSpPr/>
          <p:nvPr/>
        </p:nvSpPr>
        <p:spPr>
          <a:xfrm rot="-499954">
            <a:off x="-172092" y="1265959"/>
            <a:ext cx="809220" cy="685947"/>
          </a:xfrm>
          <a:custGeom>
            <a:avLst/>
            <a:gdLst/>
            <a:ahLst/>
            <a:cxnLst/>
            <a:rect l="l" t="t" r="r" b="b"/>
            <a:pathLst>
              <a:path w="1617531" h="1371123" extrusionOk="0">
                <a:moveTo>
                  <a:pt x="1616738" y="298591"/>
                </a:moveTo>
                <a:cubicBezTo>
                  <a:pt x="1620418" y="348012"/>
                  <a:pt x="1610836" y="396471"/>
                  <a:pt x="1597574" y="444001"/>
                </a:cubicBezTo>
                <a:cubicBezTo>
                  <a:pt x="1585837" y="488078"/>
                  <a:pt x="1573470" y="532089"/>
                  <a:pt x="1557721" y="574872"/>
                </a:cubicBezTo>
                <a:cubicBezTo>
                  <a:pt x="1543100" y="613142"/>
                  <a:pt x="1525428" y="650150"/>
                  <a:pt x="1507358" y="686859"/>
                </a:cubicBezTo>
                <a:cubicBezTo>
                  <a:pt x="1490548" y="720747"/>
                  <a:pt x="1475429" y="755564"/>
                  <a:pt x="1455735" y="787925"/>
                </a:cubicBezTo>
                <a:cubicBezTo>
                  <a:pt x="1420922" y="844117"/>
                  <a:pt x="1381831" y="897588"/>
                  <a:pt x="1342542" y="950694"/>
                </a:cubicBezTo>
                <a:cubicBezTo>
                  <a:pt x="1316283" y="984084"/>
                  <a:pt x="1291947" y="1018967"/>
                  <a:pt x="1266185" y="1052722"/>
                </a:cubicBezTo>
                <a:cubicBezTo>
                  <a:pt x="1230941" y="1095273"/>
                  <a:pt x="1196559" y="1138853"/>
                  <a:pt x="1158330" y="1178782"/>
                </a:cubicBezTo>
                <a:cubicBezTo>
                  <a:pt x="1127661" y="1209052"/>
                  <a:pt x="1097457" y="1239820"/>
                  <a:pt x="1065661" y="1268862"/>
                </a:cubicBezTo>
                <a:cubicBezTo>
                  <a:pt x="1024780" y="1302717"/>
                  <a:pt x="985159" y="1338198"/>
                  <a:pt x="943582" y="1371123"/>
                </a:cubicBezTo>
                <a:cubicBezTo>
                  <a:pt x="905553" y="1342446"/>
                  <a:pt x="869977" y="1310682"/>
                  <a:pt x="831450" y="1282703"/>
                </a:cubicBezTo>
                <a:cubicBezTo>
                  <a:pt x="789277" y="1250640"/>
                  <a:pt x="744981" y="1221465"/>
                  <a:pt x="703437" y="1188540"/>
                </a:cubicBezTo>
                <a:cubicBezTo>
                  <a:pt x="627378" y="1127867"/>
                  <a:pt x="542500" y="1080404"/>
                  <a:pt x="460308" y="1028958"/>
                </a:cubicBezTo>
                <a:cubicBezTo>
                  <a:pt x="403413" y="990489"/>
                  <a:pt x="347844" y="950063"/>
                  <a:pt x="291480" y="910831"/>
                </a:cubicBezTo>
                <a:cubicBezTo>
                  <a:pt x="255705" y="886369"/>
                  <a:pt x="220295" y="861144"/>
                  <a:pt x="189262" y="830741"/>
                </a:cubicBezTo>
                <a:cubicBezTo>
                  <a:pt x="160317" y="803193"/>
                  <a:pt x="134157" y="772890"/>
                  <a:pt x="110418" y="740794"/>
                </a:cubicBezTo>
                <a:cubicBezTo>
                  <a:pt x="87541" y="710026"/>
                  <a:pt x="63569" y="679623"/>
                  <a:pt x="45997" y="645436"/>
                </a:cubicBezTo>
                <a:cubicBezTo>
                  <a:pt x="-10865" y="526912"/>
                  <a:pt x="-12025" y="387974"/>
                  <a:pt x="26170" y="263608"/>
                </a:cubicBezTo>
                <a:cubicBezTo>
                  <a:pt x="37443" y="225438"/>
                  <a:pt x="47854" y="186041"/>
                  <a:pt x="70068" y="152485"/>
                </a:cubicBezTo>
                <a:cubicBezTo>
                  <a:pt x="108893" y="95562"/>
                  <a:pt x="165324" y="61209"/>
                  <a:pt x="234983" y="59815"/>
                </a:cubicBezTo>
                <a:cubicBezTo>
                  <a:pt x="342142" y="54704"/>
                  <a:pt x="423340" y="82684"/>
                  <a:pt x="514683" y="136420"/>
                </a:cubicBezTo>
                <a:cubicBezTo>
                  <a:pt x="555232" y="161147"/>
                  <a:pt x="594820" y="188198"/>
                  <a:pt x="627743" y="222750"/>
                </a:cubicBezTo>
                <a:cubicBezTo>
                  <a:pt x="676482" y="272569"/>
                  <a:pt x="721374" y="326206"/>
                  <a:pt x="760431" y="384025"/>
                </a:cubicBezTo>
                <a:cubicBezTo>
                  <a:pt x="771671" y="401051"/>
                  <a:pt x="782480" y="418576"/>
                  <a:pt x="788713" y="438126"/>
                </a:cubicBezTo>
                <a:cubicBezTo>
                  <a:pt x="789475" y="440980"/>
                  <a:pt x="790835" y="446291"/>
                  <a:pt x="794880" y="444167"/>
                </a:cubicBezTo>
                <a:cubicBezTo>
                  <a:pt x="800085" y="447452"/>
                  <a:pt x="807810" y="444399"/>
                  <a:pt x="809269" y="438325"/>
                </a:cubicBezTo>
                <a:cubicBezTo>
                  <a:pt x="811424" y="430027"/>
                  <a:pt x="814110" y="421862"/>
                  <a:pt x="817260" y="413863"/>
                </a:cubicBezTo>
                <a:cubicBezTo>
                  <a:pt x="837750" y="366168"/>
                  <a:pt x="866860" y="322721"/>
                  <a:pt x="894214" y="278776"/>
                </a:cubicBezTo>
                <a:cubicBezTo>
                  <a:pt x="908404" y="256505"/>
                  <a:pt x="921998" y="233802"/>
                  <a:pt x="938741" y="213290"/>
                </a:cubicBezTo>
                <a:cubicBezTo>
                  <a:pt x="953993" y="194604"/>
                  <a:pt x="973356" y="177842"/>
                  <a:pt x="991193" y="160882"/>
                </a:cubicBezTo>
                <a:cubicBezTo>
                  <a:pt x="1014137" y="139673"/>
                  <a:pt x="1034461" y="118265"/>
                  <a:pt x="1060124" y="99512"/>
                </a:cubicBezTo>
                <a:cubicBezTo>
                  <a:pt x="1090196" y="79498"/>
                  <a:pt x="1118079" y="56397"/>
                  <a:pt x="1147953" y="36217"/>
                </a:cubicBezTo>
                <a:cubicBezTo>
                  <a:pt x="1177229" y="20783"/>
                  <a:pt x="1208826" y="14377"/>
                  <a:pt x="1241816" y="7141"/>
                </a:cubicBezTo>
                <a:cubicBezTo>
                  <a:pt x="1268009" y="1698"/>
                  <a:pt x="1294699" y="-758"/>
                  <a:pt x="1321455" y="204"/>
                </a:cubicBezTo>
                <a:cubicBezTo>
                  <a:pt x="1356799" y="-293"/>
                  <a:pt x="1392375" y="3457"/>
                  <a:pt x="1424834" y="18493"/>
                </a:cubicBezTo>
                <a:cubicBezTo>
                  <a:pt x="1473639" y="37810"/>
                  <a:pt x="1511602" y="75780"/>
                  <a:pt x="1544890" y="115377"/>
                </a:cubicBezTo>
                <a:cubicBezTo>
                  <a:pt x="1589053" y="166093"/>
                  <a:pt x="1609974" y="232508"/>
                  <a:pt x="1616738" y="2985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1" name="Google Shape;1171;p29"/>
          <p:cNvSpPr/>
          <p:nvPr/>
        </p:nvSpPr>
        <p:spPr>
          <a:xfrm rot="-6446363">
            <a:off x="7132013" y="4007296"/>
            <a:ext cx="1672331" cy="1567817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2" name="Google Shape;1172;p29"/>
          <p:cNvGrpSpPr/>
          <p:nvPr/>
        </p:nvGrpSpPr>
        <p:grpSpPr>
          <a:xfrm rot="-6434555">
            <a:off x="7135774" y="3977684"/>
            <a:ext cx="1670538" cy="1566435"/>
            <a:chOff x="9846269" y="8299476"/>
            <a:chExt cx="3341280" cy="3132463"/>
          </a:xfrm>
        </p:grpSpPr>
        <p:sp>
          <p:nvSpPr>
            <p:cNvPr id="1173" name="Google Shape;1173;p29"/>
            <p:cNvSpPr/>
            <p:nvPr/>
          </p:nvSpPr>
          <p:spPr>
            <a:xfrm>
              <a:off x="9846269" y="8299476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29"/>
            <p:cNvSpPr/>
            <p:nvPr/>
          </p:nvSpPr>
          <p:spPr>
            <a:xfrm>
              <a:off x="9876015" y="8315800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29"/>
            <p:cNvSpPr/>
            <p:nvPr/>
          </p:nvSpPr>
          <p:spPr>
            <a:xfrm>
              <a:off x="11011648" y="9573351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29"/>
            <p:cNvSpPr/>
            <p:nvPr/>
          </p:nvSpPr>
          <p:spPr>
            <a:xfrm>
              <a:off x="10144137" y="10587607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" name="Picture 6">
            <a:extLst>
              <a:ext uri="{FF2B5EF4-FFF2-40B4-BE49-F238E27FC236}">
                <a16:creationId xmlns:a16="http://schemas.microsoft.com/office/drawing/2014/main" id="{BC013D7E-D4EE-5043-CD55-432172311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0110" y="172428"/>
            <a:ext cx="783650" cy="783650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A0DD3BE4-059F-9BBB-77C5-C5A7584AA1C5}"/>
              </a:ext>
            </a:extLst>
          </p:cNvPr>
          <p:cNvSpPr txBox="1"/>
          <p:nvPr/>
        </p:nvSpPr>
        <p:spPr>
          <a:xfrm>
            <a:off x="1072937" y="329533"/>
            <a:ext cx="1117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Tính</a:t>
            </a:r>
            <a:r>
              <a:rPr lang="en-US" sz="2400" b="1" dirty="0"/>
              <a:t> 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C8E7CF1F-45E0-0EB2-A006-C66BF6300259}"/>
              </a:ext>
            </a:extLst>
          </p:cNvPr>
          <p:cNvSpPr txBox="1"/>
          <p:nvPr/>
        </p:nvSpPr>
        <p:spPr>
          <a:xfrm>
            <a:off x="717614" y="121094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588625F-CF67-B7EF-ABC2-72FE507A1E26}"/>
                  </a:ext>
                </a:extLst>
              </p:cNvPr>
              <p:cNvSpPr txBox="1"/>
              <p:nvPr/>
            </p:nvSpPr>
            <p:spPr>
              <a:xfrm>
                <a:off x="1220429" y="1118739"/>
                <a:ext cx="1689245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−0,3.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588625F-CF67-B7EF-ABC2-72FE507A1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429" y="1118739"/>
                <a:ext cx="1689245" cy="6428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2F7255BA-3829-D00E-4957-30DB5536DB20}"/>
                  </a:ext>
                </a:extLst>
              </p:cNvPr>
              <p:cNvSpPr txBox="1"/>
              <p:nvPr/>
            </p:nvSpPr>
            <p:spPr>
              <a:xfrm>
                <a:off x="2909674" y="1138048"/>
                <a:ext cx="3470887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2F7255BA-3829-D00E-4957-30DB5536D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674" y="1138048"/>
                <a:ext cx="3470887" cy="6428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5932CCC0-6E08-DBE8-DB83-B547B8A55C89}"/>
              </a:ext>
            </a:extLst>
          </p:cNvPr>
          <p:cNvSpPr txBox="1"/>
          <p:nvPr/>
        </p:nvSpPr>
        <p:spPr>
          <a:xfrm>
            <a:off x="693920" y="343463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62F5669A-955A-CBA5-5F6C-E81E31CA1367}"/>
                  </a:ext>
                </a:extLst>
              </p:cNvPr>
              <p:cNvSpPr txBox="1"/>
              <p:nvPr/>
            </p:nvSpPr>
            <p:spPr>
              <a:xfrm>
                <a:off x="1072937" y="3253130"/>
                <a:ext cx="2667590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−0,5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62F5669A-955A-CBA5-5F6C-E81E31CA1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937" y="3253130"/>
                <a:ext cx="2667590" cy="8275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AB195ED6-5E41-EC64-EE39-029163CB639A}"/>
                  </a:ext>
                </a:extLst>
              </p:cNvPr>
              <p:cNvSpPr txBox="1"/>
              <p:nvPr/>
            </p:nvSpPr>
            <p:spPr>
              <a:xfrm>
                <a:off x="3693067" y="3336547"/>
                <a:ext cx="3588868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AB195ED6-5E41-EC64-EE39-029163CB6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067" y="3336547"/>
                <a:ext cx="3588868" cy="760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C27BDDC8-6AC5-FB49-A2D4-E061AD30C704}"/>
                  </a:ext>
                </a:extLst>
              </p:cNvPr>
              <p:cNvSpPr txBox="1"/>
              <p:nvPr/>
            </p:nvSpPr>
            <p:spPr>
              <a:xfrm>
                <a:off x="3693067" y="4285839"/>
                <a:ext cx="2648354" cy="6416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C27BDDC8-6AC5-FB49-A2D4-E061AD30C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067" y="4285839"/>
                <a:ext cx="2648354" cy="6416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DC354A2-B464-C7DA-CED5-C34C41F20C83}"/>
                  </a:ext>
                </a:extLst>
              </p:cNvPr>
              <p:cNvSpPr txBox="1"/>
              <p:nvPr/>
            </p:nvSpPr>
            <p:spPr>
              <a:xfrm>
                <a:off x="2750573" y="1980541"/>
                <a:ext cx="2944146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DC354A2-B464-C7DA-CED5-C34C41F20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573" y="1980541"/>
                <a:ext cx="2944146" cy="7352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10">
            <a:extLst>
              <a:ext uri="{FF2B5EF4-FFF2-40B4-BE49-F238E27FC236}">
                <a16:creationId xmlns:a16="http://schemas.microsoft.com/office/drawing/2014/main" id="{06518EAA-71BB-81B8-BEF6-112C63DCC9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149394" y="103531"/>
            <a:ext cx="1739129" cy="177010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4" grpId="0"/>
      <p:bldP spid="30" grpId="0"/>
      <p:bldP spid="31" grpId="0"/>
      <p:bldP spid="32" grpId="0"/>
      <p:bldP spid="33" grpId="0"/>
      <p:bldP spid="34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2"/>
          <p:cNvSpPr/>
          <p:nvPr/>
        </p:nvSpPr>
        <p:spPr>
          <a:xfrm rot="5400000">
            <a:off x="261763" y="4326665"/>
            <a:ext cx="329313" cy="373960"/>
          </a:xfrm>
          <a:custGeom>
            <a:avLst/>
            <a:gdLst/>
            <a:ahLst/>
            <a:cxnLst/>
            <a:rect l="l" t="t" r="r" b="b"/>
            <a:pathLst>
              <a:path w="658625" h="747921" extrusionOk="0">
                <a:moveTo>
                  <a:pt x="655386" y="173970"/>
                </a:moveTo>
                <a:cubicBezTo>
                  <a:pt x="647368" y="166550"/>
                  <a:pt x="639200" y="158876"/>
                  <a:pt x="631930" y="150634"/>
                </a:cubicBezTo>
                <a:cubicBezTo>
                  <a:pt x="620785" y="138322"/>
                  <a:pt x="608160" y="127477"/>
                  <a:pt x="595953" y="116243"/>
                </a:cubicBezTo>
                <a:cubicBezTo>
                  <a:pt x="582280" y="102794"/>
                  <a:pt x="567800" y="90363"/>
                  <a:pt x="552991" y="78067"/>
                </a:cubicBezTo>
                <a:cubicBezTo>
                  <a:pt x="545616" y="71021"/>
                  <a:pt x="537508" y="64843"/>
                  <a:pt x="529654" y="58351"/>
                </a:cubicBezTo>
                <a:cubicBezTo>
                  <a:pt x="518764" y="48792"/>
                  <a:pt x="507784" y="38904"/>
                  <a:pt x="496340" y="29943"/>
                </a:cubicBezTo>
                <a:cubicBezTo>
                  <a:pt x="484582" y="21477"/>
                  <a:pt x="474829" y="10452"/>
                  <a:pt x="462488" y="2763"/>
                </a:cubicBezTo>
                <a:cubicBezTo>
                  <a:pt x="460065" y="1581"/>
                  <a:pt x="457222" y="-693"/>
                  <a:pt x="454425" y="205"/>
                </a:cubicBezTo>
                <a:cubicBezTo>
                  <a:pt x="454156" y="324"/>
                  <a:pt x="453961" y="549"/>
                  <a:pt x="453812" y="773"/>
                </a:cubicBezTo>
                <a:cubicBezTo>
                  <a:pt x="452570" y="280"/>
                  <a:pt x="450865" y="1162"/>
                  <a:pt x="449668" y="1641"/>
                </a:cubicBezTo>
                <a:cubicBezTo>
                  <a:pt x="429922" y="12187"/>
                  <a:pt x="411253" y="24663"/>
                  <a:pt x="392509" y="36885"/>
                </a:cubicBezTo>
                <a:cubicBezTo>
                  <a:pt x="392524" y="36870"/>
                  <a:pt x="392554" y="36855"/>
                  <a:pt x="392569" y="36840"/>
                </a:cubicBezTo>
                <a:cubicBezTo>
                  <a:pt x="392629" y="36795"/>
                  <a:pt x="392704" y="36750"/>
                  <a:pt x="392763" y="36705"/>
                </a:cubicBezTo>
                <a:cubicBezTo>
                  <a:pt x="390535" y="38216"/>
                  <a:pt x="388291" y="39697"/>
                  <a:pt x="386062" y="41223"/>
                </a:cubicBezTo>
                <a:cubicBezTo>
                  <a:pt x="386077" y="41223"/>
                  <a:pt x="386077" y="41208"/>
                  <a:pt x="386092" y="41208"/>
                </a:cubicBezTo>
                <a:cubicBezTo>
                  <a:pt x="386167" y="41163"/>
                  <a:pt x="386226" y="41118"/>
                  <a:pt x="386301" y="41073"/>
                </a:cubicBezTo>
                <a:cubicBezTo>
                  <a:pt x="383982" y="42644"/>
                  <a:pt x="381619" y="44229"/>
                  <a:pt x="379270" y="45815"/>
                </a:cubicBezTo>
                <a:cubicBezTo>
                  <a:pt x="379300" y="45800"/>
                  <a:pt x="379330" y="45770"/>
                  <a:pt x="379360" y="45755"/>
                </a:cubicBezTo>
                <a:cubicBezTo>
                  <a:pt x="379390" y="45740"/>
                  <a:pt x="379405" y="45725"/>
                  <a:pt x="379435" y="45710"/>
                </a:cubicBezTo>
                <a:cubicBezTo>
                  <a:pt x="379465" y="45695"/>
                  <a:pt x="379495" y="45666"/>
                  <a:pt x="379525" y="45651"/>
                </a:cubicBezTo>
                <a:cubicBezTo>
                  <a:pt x="344520" y="69555"/>
                  <a:pt x="309725" y="94313"/>
                  <a:pt x="277354" y="121733"/>
                </a:cubicBezTo>
                <a:cubicBezTo>
                  <a:pt x="271610" y="126684"/>
                  <a:pt x="265671" y="131471"/>
                  <a:pt x="260525" y="137066"/>
                </a:cubicBezTo>
                <a:cubicBezTo>
                  <a:pt x="257309" y="140252"/>
                  <a:pt x="256695" y="143738"/>
                  <a:pt x="260031" y="147118"/>
                </a:cubicBezTo>
                <a:cubicBezTo>
                  <a:pt x="267765" y="155899"/>
                  <a:pt x="273210" y="166311"/>
                  <a:pt x="280465" y="175436"/>
                </a:cubicBezTo>
                <a:cubicBezTo>
                  <a:pt x="282096" y="177231"/>
                  <a:pt x="283502" y="179580"/>
                  <a:pt x="285896" y="180372"/>
                </a:cubicBezTo>
                <a:cubicBezTo>
                  <a:pt x="290967" y="181330"/>
                  <a:pt x="294706" y="176378"/>
                  <a:pt x="298491" y="173746"/>
                </a:cubicBezTo>
                <a:cubicBezTo>
                  <a:pt x="305956" y="167223"/>
                  <a:pt x="313884" y="161255"/>
                  <a:pt x="321528" y="154942"/>
                </a:cubicBezTo>
                <a:cubicBezTo>
                  <a:pt x="333107" y="145323"/>
                  <a:pt x="344939" y="136019"/>
                  <a:pt x="357206" y="127312"/>
                </a:cubicBezTo>
                <a:cubicBezTo>
                  <a:pt x="365029" y="120865"/>
                  <a:pt x="372853" y="114507"/>
                  <a:pt x="381290" y="108853"/>
                </a:cubicBezTo>
                <a:cubicBezTo>
                  <a:pt x="390385" y="101687"/>
                  <a:pt x="400497" y="95928"/>
                  <a:pt x="409204" y="88254"/>
                </a:cubicBezTo>
                <a:cubicBezTo>
                  <a:pt x="412719" y="85023"/>
                  <a:pt x="417192" y="82899"/>
                  <a:pt x="420976" y="80027"/>
                </a:cubicBezTo>
                <a:cubicBezTo>
                  <a:pt x="418089" y="100446"/>
                  <a:pt x="415815" y="120925"/>
                  <a:pt x="415232" y="141553"/>
                </a:cubicBezTo>
                <a:cubicBezTo>
                  <a:pt x="411732" y="176154"/>
                  <a:pt x="405568" y="210620"/>
                  <a:pt x="396428" y="244188"/>
                </a:cubicBezTo>
                <a:cubicBezTo>
                  <a:pt x="392090" y="258474"/>
                  <a:pt x="388844" y="273059"/>
                  <a:pt x="384342" y="287285"/>
                </a:cubicBezTo>
                <a:cubicBezTo>
                  <a:pt x="380347" y="298908"/>
                  <a:pt x="374229" y="309649"/>
                  <a:pt x="368485" y="320465"/>
                </a:cubicBezTo>
                <a:cubicBezTo>
                  <a:pt x="357415" y="337054"/>
                  <a:pt x="343324" y="354332"/>
                  <a:pt x="327422" y="369725"/>
                </a:cubicBezTo>
                <a:cubicBezTo>
                  <a:pt x="324370" y="358745"/>
                  <a:pt x="320107" y="341677"/>
                  <a:pt x="312373" y="333210"/>
                </a:cubicBezTo>
                <a:cubicBezTo>
                  <a:pt x="303577" y="318759"/>
                  <a:pt x="294467" y="304563"/>
                  <a:pt x="285043" y="290352"/>
                </a:cubicBezTo>
                <a:cubicBezTo>
                  <a:pt x="270473" y="271817"/>
                  <a:pt x="253733" y="254420"/>
                  <a:pt x="233195" y="242543"/>
                </a:cubicBezTo>
                <a:cubicBezTo>
                  <a:pt x="226358" y="238414"/>
                  <a:pt x="219672" y="233956"/>
                  <a:pt x="212297" y="230830"/>
                </a:cubicBezTo>
                <a:cubicBezTo>
                  <a:pt x="200584" y="225983"/>
                  <a:pt x="188198" y="223036"/>
                  <a:pt x="175931" y="219939"/>
                </a:cubicBezTo>
                <a:cubicBezTo>
                  <a:pt x="155467" y="214524"/>
                  <a:pt x="134076" y="215287"/>
                  <a:pt x="113178" y="217247"/>
                </a:cubicBezTo>
                <a:cubicBezTo>
                  <a:pt x="96139" y="218967"/>
                  <a:pt x="80043" y="225205"/>
                  <a:pt x="64157" y="231263"/>
                </a:cubicBezTo>
                <a:cubicBezTo>
                  <a:pt x="54553" y="235138"/>
                  <a:pt x="45607" y="240463"/>
                  <a:pt x="36662" y="245609"/>
                </a:cubicBezTo>
                <a:cubicBezTo>
                  <a:pt x="27821" y="250875"/>
                  <a:pt x="18920" y="256813"/>
                  <a:pt x="14118" y="266238"/>
                </a:cubicBezTo>
                <a:cubicBezTo>
                  <a:pt x="8389" y="276739"/>
                  <a:pt x="3692" y="288003"/>
                  <a:pt x="1209" y="299716"/>
                </a:cubicBezTo>
                <a:cubicBezTo>
                  <a:pt x="-407" y="307899"/>
                  <a:pt x="27" y="316306"/>
                  <a:pt x="132" y="324593"/>
                </a:cubicBezTo>
                <a:cubicBezTo>
                  <a:pt x="386" y="338625"/>
                  <a:pt x="1837" y="352761"/>
                  <a:pt x="6923" y="365940"/>
                </a:cubicBezTo>
                <a:cubicBezTo>
                  <a:pt x="10633" y="375753"/>
                  <a:pt x="14462" y="385597"/>
                  <a:pt x="19354" y="394886"/>
                </a:cubicBezTo>
                <a:cubicBezTo>
                  <a:pt x="24276" y="403936"/>
                  <a:pt x="30499" y="412224"/>
                  <a:pt x="36677" y="420436"/>
                </a:cubicBezTo>
                <a:cubicBezTo>
                  <a:pt x="56049" y="445343"/>
                  <a:pt x="80477" y="466600"/>
                  <a:pt x="109468" y="479480"/>
                </a:cubicBezTo>
                <a:cubicBezTo>
                  <a:pt x="132804" y="491313"/>
                  <a:pt x="158923" y="496444"/>
                  <a:pt x="184936" y="497401"/>
                </a:cubicBezTo>
                <a:cubicBezTo>
                  <a:pt x="200494" y="497685"/>
                  <a:pt x="215932" y="495501"/>
                  <a:pt x="231310" y="493796"/>
                </a:cubicBezTo>
                <a:cubicBezTo>
                  <a:pt x="242724" y="492749"/>
                  <a:pt x="253868" y="490176"/>
                  <a:pt x="264863" y="487079"/>
                </a:cubicBezTo>
                <a:cubicBezTo>
                  <a:pt x="264534" y="498119"/>
                  <a:pt x="260540" y="508605"/>
                  <a:pt x="256381" y="518703"/>
                </a:cubicBezTo>
                <a:cubicBezTo>
                  <a:pt x="249829" y="534126"/>
                  <a:pt x="240554" y="548486"/>
                  <a:pt x="232327" y="563131"/>
                </a:cubicBezTo>
                <a:cubicBezTo>
                  <a:pt x="225521" y="576340"/>
                  <a:pt x="216575" y="588173"/>
                  <a:pt x="207600" y="599946"/>
                </a:cubicBezTo>
                <a:cubicBezTo>
                  <a:pt x="199985" y="610716"/>
                  <a:pt x="190950" y="620245"/>
                  <a:pt x="181391" y="629281"/>
                </a:cubicBezTo>
                <a:cubicBezTo>
                  <a:pt x="157890" y="653873"/>
                  <a:pt x="127897" y="670418"/>
                  <a:pt x="100986" y="690763"/>
                </a:cubicBezTo>
                <a:cubicBezTo>
                  <a:pt x="87627" y="698317"/>
                  <a:pt x="111143" y="711855"/>
                  <a:pt x="116648" y="717450"/>
                </a:cubicBezTo>
                <a:cubicBezTo>
                  <a:pt x="129947" y="727457"/>
                  <a:pt x="143006" y="737854"/>
                  <a:pt x="156275" y="747921"/>
                </a:cubicBezTo>
                <a:cubicBezTo>
                  <a:pt x="156320" y="747877"/>
                  <a:pt x="156380" y="747847"/>
                  <a:pt x="156424" y="747817"/>
                </a:cubicBezTo>
                <a:cubicBezTo>
                  <a:pt x="157711" y="746964"/>
                  <a:pt x="159042" y="746216"/>
                  <a:pt x="160433" y="745513"/>
                </a:cubicBezTo>
                <a:cubicBezTo>
                  <a:pt x="160688" y="745378"/>
                  <a:pt x="160957" y="745244"/>
                  <a:pt x="161211" y="745124"/>
                </a:cubicBezTo>
                <a:cubicBezTo>
                  <a:pt x="161899" y="744795"/>
                  <a:pt x="162588" y="744466"/>
                  <a:pt x="163276" y="744167"/>
                </a:cubicBezTo>
                <a:cubicBezTo>
                  <a:pt x="163306" y="744152"/>
                  <a:pt x="163321" y="744152"/>
                  <a:pt x="163350" y="744137"/>
                </a:cubicBezTo>
                <a:cubicBezTo>
                  <a:pt x="164054" y="743823"/>
                  <a:pt x="164757" y="743538"/>
                  <a:pt x="165475" y="743254"/>
                </a:cubicBezTo>
                <a:cubicBezTo>
                  <a:pt x="165490" y="743239"/>
                  <a:pt x="165505" y="743224"/>
                  <a:pt x="165520" y="743209"/>
                </a:cubicBezTo>
                <a:cubicBezTo>
                  <a:pt x="173867" y="737435"/>
                  <a:pt x="181466" y="730689"/>
                  <a:pt x="189140" y="724062"/>
                </a:cubicBezTo>
                <a:cubicBezTo>
                  <a:pt x="198415" y="715819"/>
                  <a:pt x="207076" y="706933"/>
                  <a:pt x="216007" y="698317"/>
                </a:cubicBezTo>
                <a:cubicBezTo>
                  <a:pt x="224892" y="689356"/>
                  <a:pt x="232387" y="679124"/>
                  <a:pt x="240719" y="669670"/>
                </a:cubicBezTo>
                <a:cubicBezTo>
                  <a:pt x="252926" y="655399"/>
                  <a:pt x="263517" y="639887"/>
                  <a:pt x="273644" y="624120"/>
                </a:cubicBezTo>
                <a:cubicBezTo>
                  <a:pt x="282709" y="611599"/>
                  <a:pt x="290847" y="598480"/>
                  <a:pt x="297818" y="584673"/>
                </a:cubicBezTo>
                <a:cubicBezTo>
                  <a:pt x="303727" y="573558"/>
                  <a:pt x="309950" y="562638"/>
                  <a:pt x="315978" y="551598"/>
                </a:cubicBezTo>
                <a:cubicBezTo>
                  <a:pt x="320825" y="542458"/>
                  <a:pt x="323458" y="533123"/>
                  <a:pt x="326943" y="523280"/>
                </a:cubicBezTo>
                <a:cubicBezTo>
                  <a:pt x="331177" y="511478"/>
                  <a:pt x="333780" y="499196"/>
                  <a:pt x="337190" y="487154"/>
                </a:cubicBezTo>
                <a:cubicBezTo>
                  <a:pt x="339838" y="477999"/>
                  <a:pt x="342501" y="468814"/>
                  <a:pt x="343458" y="459300"/>
                </a:cubicBezTo>
                <a:cubicBezTo>
                  <a:pt x="343503" y="457819"/>
                  <a:pt x="343817" y="456099"/>
                  <a:pt x="343847" y="454438"/>
                </a:cubicBezTo>
                <a:cubicBezTo>
                  <a:pt x="355725" y="447752"/>
                  <a:pt x="367019" y="440078"/>
                  <a:pt x="377670" y="431566"/>
                </a:cubicBezTo>
                <a:cubicBezTo>
                  <a:pt x="398029" y="415141"/>
                  <a:pt x="416309" y="395814"/>
                  <a:pt x="430356" y="373674"/>
                </a:cubicBezTo>
                <a:cubicBezTo>
                  <a:pt x="441919" y="356381"/>
                  <a:pt x="450446" y="337503"/>
                  <a:pt x="458195" y="318266"/>
                </a:cubicBezTo>
                <a:cubicBezTo>
                  <a:pt x="469878" y="292835"/>
                  <a:pt x="474066" y="265011"/>
                  <a:pt x="477746" y="237501"/>
                </a:cubicBezTo>
                <a:cubicBezTo>
                  <a:pt x="485031" y="183843"/>
                  <a:pt x="478345" y="129706"/>
                  <a:pt x="473064" y="76227"/>
                </a:cubicBezTo>
                <a:cubicBezTo>
                  <a:pt x="477716" y="79294"/>
                  <a:pt x="481516" y="83303"/>
                  <a:pt x="485719" y="86923"/>
                </a:cubicBezTo>
                <a:cubicBezTo>
                  <a:pt x="489818" y="90214"/>
                  <a:pt x="494441" y="92787"/>
                  <a:pt x="498629" y="95943"/>
                </a:cubicBezTo>
                <a:cubicBezTo>
                  <a:pt x="519557" y="111665"/>
                  <a:pt x="540769" y="127058"/>
                  <a:pt x="560964" y="143738"/>
                </a:cubicBezTo>
                <a:cubicBezTo>
                  <a:pt x="566888" y="149347"/>
                  <a:pt x="573021" y="154703"/>
                  <a:pt x="579304" y="159908"/>
                </a:cubicBezTo>
                <a:cubicBezTo>
                  <a:pt x="585317" y="165473"/>
                  <a:pt x="590568" y="171831"/>
                  <a:pt x="596746" y="177231"/>
                </a:cubicBezTo>
                <a:cubicBezTo>
                  <a:pt x="601323" y="181434"/>
                  <a:pt x="604958" y="186476"/>
                  <a:pt x="609641" y="190709"/>
                </a:cubicBezTo>
                <a:cubicBezTo>
                  <a:pt x="614473" y="195227"/>
                  <a:pt x="619828" y="199131"/>
                  <a:pt x="625602" y="202347"/>
                </a:cubicBezTo>
                <a:cubicBezTo>
                  <a:pt x="628444" y="204172"/>
                  <a:pt x="632319" y="205070"/>
                  <a:pt x="634877" y="202302"/>
                </a:cubicBezTo>
                <a:cubicBezTo>
                  <a:pt x="642521" y="194808"/>
                  <a:pt x="652768" y="189228"/>
                  <a:pt x="658392" y="179983"/>
                </a:cubicBezTo>
                <a:cubicBezTo>
                  <a:pt x="659305" y="177381"/>
                  <a:pt x="657375" y="175331"/>
                  <a:pt x="655386" y="173970"/>
                </a:cubicBezTo>
                <a:close/>
                <a:moveTo>
                  <a:pt x="261407" y="413660"/>
                </a:moveTo>
                <a:cubicBezTo>
                  <a:pt x="245985" y="418207"/>
                  <a:pt x="229934" y="421738"/>
                  <a:pt x="213673" y="421498"/>
                </a:cubicBezTo>
                <a:cubicBezTo>
                  <a:pt x="202618" y="421947"/>
                  <a:pt x="191878" y="419973"/>
                  <a:pt x="181451" y="416128"/>
                </a:cubicBezTo>
                <a:cubicBezTo>
                  <a:pt x="166866" y="412433"/>
                  <a:pt x="153133" y="406315"/>
                  <a:pt x="140224" y="398641"/>
                </a:cubicBezTo>
                <a:cubicBezTo>
                  <a:pt x="114703" y="383742"/>
                  <a:pt x="98548" y="357294"/>
                  <a:pt x="88989" y="329964"/>
                </a:cubicBezTo>
                <a:cubicBezTo>
                  <a:pt x="85040" y="317533"/>
                  <a:pt x="84591" y="303007"/>
                  <a:pt x="93013" y="292162"/>
                </a:cubicBezTo>
                <a:cubicBezTo>
                  <a:pt x="98084" y="283291"/>
                  <a:pt x="104412" y="282020"/>
                  <a:pt x="113716" y="280105"/>
                </a:cubicBezTo>
                <a:cubicBezTo>
                  <a:pt x="136005" y="274914"/>
                  <a:pt x="157696" y="285281"/>
                  <a:pt x="175722" y="297607"/>
                </a:cubicBezTo>
                <a:cubicBezTo>
                  <a:pt x="198504" y="313688"/>
                  <a:pt x="217338" y="334885"/>
                  <a:pt x="232880" y="357997"/>
                </a:cubicBezTo>
                <a:cubicBezTo>
                  <a:pt x="238939" y="366688"/>
                  <a:pt x="243247" y="376741"/>
                  <a:pt x="248558" y="385926"/>
                </a:cubicBezTo>
                <a:cubicBezTo>
                  <a:pt x="253748" y="394692"/>
                  <a:pt x="257339" y="404146"/>
                  <a:pt x="261407" y="41366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2"/>
          <p:cNvSpPr/>
          <p:nvPr/>
        </p:nvSpPr>
        <p:spPr>
          <a:xfrm rot="5400000">
            <a:off x="518888" y="4482154"/>
            <a:ext cx="98470" cy="89941"/>
          </a:xfrm>
          <a:custGeom>
            <a:avLst/>
            <a:gdLst/>
            <a:ahLst/>
            <a:cxnLst/>
            <a:rect l="l" t="t" r="r" b="b"/>
            <a:pathLst>
              <a:path w="196940" h="179882" extrusionOk="0">
                <a:moveTo>
                  <a:pt x="28092" y="179761"/>
                </a:moveTo>
                <a:cubicBezTo>
                  <a:pt x="25698" y="178969"/>
                  <a:pt x="24292" y="176620"/>
                  <a:pt x="22662" y="174825"/>
                </a:cubicBezTo>
                <a:cubicBezTo>
                  <a:pt x="15407" y="165700"/>
                  <a:pt x="9962" y="155288"/>
                  <a:pt x="2228" y="146507"/>
                </a:cubicBezTo>
                <a:cubicBezTo>
                  <a:pt x="-1108" y="143126"/>
                  <a:pt x="-495" y="139641"/>
                  <a:pt x="2721" y="136455"/>
                </a:cubicBezTo>
                <a:cubicBezTo>
                  <a:pt x="7867" y="130860"/>
                  <a:pt x="13806" y="126073"/>
                  <a:pt x="19550" y="121122"/>
                </a:cubicBezTo>
                <a:cubicBezTo>
                  <a:pt x="51922" y="93702"/>
                  <a:pt x="86717" y="68944"/>
                  <a:pt x="121721" y="45039"/>
                </a:cubicBezTo>
                <a:cubicBezTo>
                  <a:pt x="121691" y="45054"/>
                  <a:pt x="121661" y="45084"/>
                  <a:pt x="121631" y="45099"/>
                </a:cubicBezTo>
                <a:cubicBezTo>
                  <a:pt x="121631" y="45099"/>
                  <a:pt x="121616" y="45099"/>
                  <a:pt x="121631" y="45099"/>
                </a:cubicBezTo>
                <a:cubicBezTo>
                  <a:pt x="121601" y="45114"/>
                  <a:pt x="121586" y="45129"/>
                  <a:pt x="121556" y="45144"/>
                </a:cubicBezTo>
                <a:cubicBezTo>
                  <a:pt x="121527" y="45159"/>
                  <a:pt x="121497" y="45189"/>
                  <a:pt x="121467" y="45204"/>
                </a:cubicBezTo>
                <a:cubicBezTo>
                  <a:pt x="123815" y="43618"/>
                  <a:pt x="126179" y="42033"/>
                  <a:pt x="128498" y="40462"/>
                </a:cubicBezTo>
                <a:cubicBezTo>
                  <a:pt x="128423" y="40507"/>
                  <a:pt x="128363" y="40552"/>
                  <a:pt x="128288" y="40597"/>
                </a:cubicBezTo>
                <a:cubicBezTo>
                  <a:pt x="128273" y="40597"/>
                  <a:pt x="128273" y="40612"/>
                  <a:pt x="128258" y="40612"/>
                </a:cubicBezTo>
                <a:cubicBezTo>
                  <a:pt x="130487" y="39086"/>
                  <a:pt x="132731" y="37605"/>
                  <a:pt x="134960" y="36094"/>
                </a:cubicBezTo>
                <a:cubicBezTo>
                  <a:pt x="134900" y="36139"/>
                  <a:pt x="134825" y="36184"/>
                  <a:pt x="134765" y="36229"/>
                </a:cubicBezTo>
                <a:cubicBezTo>
                  <a:pt x="134750" y="36244"/>
                  <a:pt x="134721" y="36258"/>
                  <a:pt x="134706" y="36273"/>
                </a:cubicBezTo>
                <a:cubicBezTo>
                  <a:pt x="153449" y="24052"/>
                  <a:pt x="172118" y="11576"/>
                  <a:pt x="191864" y="1030"/>
                </a:cubicBezTo>
                <a:cubicBezTo>
                  <a:pt x="193345" y="446"/>
                  <a:pt x="195619" y="-810"/>
                  <a:pt x="196816" y="760"/>
                </a:cubicBezTo>
                <a:cubicBezTo>
                  <a:pt x="197115" y="1269"/>
                  <a:pt x="196831" y="1853"/>
                  <a:pt x="196427" y="2182"/>
                </a:cubicBezTo>
                <a:cubicBezTo>
                  <a:pt x="191745" y="5637"/>
                  <a:pt x="187018" y="8973"/>
                  <a:pt x="182081" y="12070"/>
                </a:cubicBezTo>
                <a:cubicBezTo>
                  <a:pt x="144429" y="36573"/>
                  <a:pt x="107450" y="61988"/>
                  <a:pt x="71593" y="89034"/>
                </a:cubicBezTo>
                <a:cubicBezTo>
                  <a:pt x="49902" y="105774"/>
                  <a:pt x="27374" y="121974"/>
                  <a:pt x="8226" y="141646"/>
                </a:cubicBezTo>
                <a:cubicBezTo>
                  <a:pt x="16558" y="150980"/>
                  <a:pt x="22123" y="162125"/>
                  <a:pt x="30067" y="171534"/>
                </a:cubicBezTo>
                <a:cubicBezTo>
                  <a:pt x="45819" y="159028"/>
                  <a:pt x="61092" y="145954"/>
                  <a:pt x="77023" y="133657"/>
                </a:cubicBezTo>
                <a:cubicBezTo>
                  <a:pt x="86926" y="125789"/>
                  <a:pt x="97457" y="118743"/>
                  <a:pt x="107001" y="110411"/>
                </a:cubicBezTo>
                <a:cubicBezTo>
                  <a:pt x="116949" y="103455"/>
                  <a:pt x="126493" y="95886"/>
                  <a:pt x="136740" y="89348"/>
                </a:cubicBezTo>
                <a:cubicBezTo>
                  <a:pt x="143696" y="84098"/>
                  <a:pt x="150158" y="78219"/>
                  <a:pt x="157653" y="73716"/>
                </a:cubicBezTo>
                <a:cubicBezTo>
                  <a:pt x="159298" y="72699"/>
                  <a:pt x="160734" y="71143"/>
                  <a:pt x="162724" y="70859"/>
                </a:cubicBezTo>
                <a:cubicBezTo>
                  <a:pt x="165701" y="70335"/>
                  <a:pt x="168049" y="73881"/>
                  <a:pt x="166464" y="76454"/>
                </a:cubicBezTo>
                <a:cubicBezTo>
                  <a:pt x="162290" y="81076"/>
                  <a:pt x="156007" y="83410"/>
                  <a:pt x="151400" y="87643"/>
                </a:cubicBezTo>
                <a:cubicBezTo>
                  <a:pt x="142694" y="95317"/>
                  <a:pt x="132581" y="101076"/>
                  <a:pt x="123486" y="108242"/>
                </a:cubicBezTo>
                <a:cubicBezTo>
                  <a:pt x="115049" y="113896"/>
                  <a:pt x="107226" y="120254"/>
                  <a:pt x="99402" y="126701"/>
                </a:cubicBezTo>
                <a:cubicBezTo>
                  <a:pt x="87136" y="135408"/>
                  <a:pt x="75303" y="144712"/>
                  <a:pt x="63725" y="154331"/>
                </a:cubicBezTo>
                <a:cubicBezTo>
                  <a:pt x="56080" y="160644"/>
                  <a:pt x="48152" y="166612"/>
                  <a:pt x="40688" y="173134"/>
                </a:cubicBezTo>
                <a:cubicBezTo>
                  <a:pt x="36903" y="175767"/>
                  <a:pt x="33163" y="180719"/>
                  <a:pt x="28092" y="17976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2"/>
          <p:cNvSpPr/>
          <p:nvPr/>
        </p:nvSpPr>
        <p:spPr>
          <a:xfrm rot="5400000">
            <a:off x="324386" y="4389288"/>
            <a:ext cx="329313" cy="248713"/>
          </a:xfrm>
          <a:custGeom>
            <a:avLst/>
            <a:gdLst/>
            <a:ahLst/>
            <a:cxnLst/>
            <a:rect l="l" t="t" r="r" b="b"/>
            <a:pathLst>
              <a:path w="658625" h="497426" extrusionOk="0">
                <a:moveTo>
                  <a:pt x="184936" y="497401"/>
                </a:moveTo>
                <a:cubicBezTo>
                  <a:pt x="158923" y="496444"/>
                  <a:pt x="132804" y="491313"/>
                  <a:pt x="109468" y="479480"/>
                </a:cubicBezTo>
                <a:cubicBezTo>
                  <a:pt x="80477" y="466600"/>
                  <a:pt x="56049" y="445343"/>
                  <a:pt x="36677" y="420436"/>
                </a:cubicBezTo>
                <a:cubicBezTo>
                  <a:pt x="30499" y="412224"/>
                  <a:pt x="24276" y="403936"/>
                  <a:pt x="19354" y="394886"/>
                </a:cubicBezTo>
                <a:cubicBezTo>
                  <a:pt x="14462" y="385597"/>
                  <a:pt x="10633" y="375753"/>
                  <a:pt x="6923" y="365940"/>
                </a:cubicBezTo>
                <a:cubicBezTo>
                  <a:pt x="1837" y="352761"/>
                  <a:pt x="386" y="338625"/>
                  <a:pt x="132" y="324593"/>
                </a:cubicBezTo>
                <a:cubicBezTo>
                  <a:pt x="27" y="316306"/>
                  <a:pt x="-407" y="307899"/>
                  <a:pt x="1209" y="299716"/>
                </a:cubicBezTo>
                <a:cubicBezTo>
                  <a:pt x="3692" y="288003"/>
                  <a:pt x="8389" y="276739"/>
                  <a:pt x="14118" y="266238"/>
                </a:cubicBezTo>
                <a:cubicBezTo>
                  <a:pt x="18920" y="256813"/>
                  <a:pt x="27821" y="250875"/>
                  <a:pt x="36662" y="245609"/>
                </a:cubicBezTo>
                <a:cubicBezTo>
                  <a:pt x="45607" y="240463"/>
                  <a:pt x="54553" y="235138"/>
                  <a:pt x="64157" y="231263"/>
                </a:cubicBezTo>
                <a:cubicBezTo>
                  <a:pt x="80043" y="225205"/>
                  <a:pt x="96139" y="218967"/>
                  <a:pt x="113178" y="217247"/>
                </a:cubicBezTo>
                <a:cubicBezTo>
                  <a:pt x="134076" y="215287"/>
                  <a:pt x="155467" y="214524"/>
                  <a:pt x="175931" y="219939"/>
                </a:cubicBezTo>
                <a:cubicBezTo>
                  <a:pt x="188198" y="223036"/>
                  <a:pt x="200584" y="225983"/>
                  <a:pt x="212297" y="230830"/>
                </a:cubicBezTo>
                <a:cubicBezTo>
                  <a:pt x="219672" y="233956"/>
                  <a:pt x="226358" y="238414"/>
                  <a:pt x="233195" y="242543"/>
                </a:cubicBezTo>
                <a:cubicBezTo>
                  <a:pt x="253733" y="254420"/>
                  <a:pt x="270473" y="271817"/>
                  <a:pt x="285043" y="290352"/>
                </a:cubicBezTo>
                <a:cubicBezTo>
                  <a:pt x="294856" y="305146"/>
                  <a:pt x="304325" y="319911"/>
                  <a:pt x="313450" y="334960"/>
                </a:cubicBezTo>
                <a:cubicBezTo>
                  <a:pt x="314438" y="338056"/>
                  <a:pt x="310683" y="340974"/>
                  <a:pt x="307930" y="339193"/>
                </a:cubicBezTo>
                <a:cubicBezTo>
                  <a:pt x="306255" y="338191"/>
                  <a:pt x="305387" y="336321"/>
                  <a:pt x="304265" y="334795"/>
                </a:cubicBezTo>
                <a:cubicBezTo>
                  <a:pt x="293929" y="319088"/>
                  <a:pt x="285043" y="302529"/>
                  <a:pt x="273240" y="287943"/>
                </a:cubicBezTo>
                <a:cubicBezTo>
                  <a:pt x="263651" y="277696"/>
                  <a:pt x="254317" y="266597"/>
                  <a:pt x="242978" y="258369"/>
                </a:cubicBezTo>
                <a:cubicBezTo>
                  <a:pt x="227435" y="247584"/>
                  <a:pt x="211639" y="237172"/>
                  <a:pt x="193149" y="232490"/>
                </a:cubicBezTo>
                <a:cubicBezTo>
                  <a:pt x="177681" y="228376"/>
                  <a:pt x="162109" y="223679"/>
                  <a:pt x="145953" y="223649"/>
                </a:cubicBezTo>
                <a:cubicBezTo>
                  <a:pt x="132206" y="223559"/>
                  <a:pt x="118353" y="223948"/>
                  <a:pt x="104801" y="226357"/>
                </a:cubicBezTo>
                <a:cubicBezTo>
                  <a:pt x="93476" y="228616"/>
                  <a:pt x="82601" y="232655"/>
                  <a:pt x="71801" y="236693"/>
                </a:cubicBezTo>
                <a:cubicBezTo>
                  <a:pt x="62691" y="239760"/>
                  <a:pt x="54388" y="244547"/>
                  <a:pt x="46071" y="249169"/>
                </a:cubicBezTo>
                <a:cubicBezTo>
                  <a:pt x="37873" y="254166"/>
                  <a:pt x="28644" y="258549"/>
                  <a:pt x="23034" y="266642"/>
                </a:cubicBezTo>
                <a:cubicBezTo>
                  <a:pt x="16063" y="277951"/>
                  <a:pt x="10947" y="290367"/>
                  <a:pt x="8479" y="303381"/>
                </a:cubicBezTo>
                <a:cubicBezTo>
                  <a:pt x="7103" y="316545"/>
                  <a:pt x="7821" y="329724"/>
                  <a:pt x="9182" y="342843"/>
                </a:cubicBezTo>
                <a:cubicBezTo>
                  <a:pt x="10498" y="354556"/>
                  <a:pt x="14926" y="365551"/>
                  <a:pt x="19384" y="376367"/>
                </a:cubicBezTo>
                <a:cubicBezTo>
                  <a:pt x="23348" y="386210"/>
                  <a:pt x="28195" y="395799"/>
                  <a:pt x="34508" y="404310"/>
                </a:cubicBezTo>
                <a:cubicBezTo>
                  <a:pt x="52384" y="429891"/>
                  <a:pt x="74807" y="452943"/>
                  <a:pt x="102706" y="467438"/>
                </a:cubicBezTo>
                <a:cubicBezTo>
                  <a:pt x="113342" y="472913"/>
                  <a:pt x="124232" y="478074"/>
                  <a:pt x="135616" y="481814"/>
                </a:cubicBezTo>
                <a:cubicBezTo>
                  <a:pt x="150890" y="486346"/>
                  <a:pt x="166821" y="488665"/>
                  <a:pt x="182708" y="489592"/>
                </a:cubicBezTo>
                <a:cubicBezTo>
                  <a:pt x="200763" y="490101"/>
                  <a:pt x="218684" y="487363"/>
                  <a:pt x="236560" y="485239"/>
                </a:cubicBezTo>
                <a:cubicBezTo>
                  <a:pt x="247481" y="483908"/>
                  <a:pt x="258131" y="481051"/>
                  <a:pt x="268618" y="477805"/>
                </a:cubicBezTo>
                <a:cubicBezTo>
                  <a:pt x="286853" y="472823"/>
                  <a:pt x="304609" y="466122"/>
                  <a:pt x="321334" y="457326"/>
                </a:cubicBezTo>
                <a:cubicBezTo>
                  <a:pt x="365388" y="436637"/>
                  <a:pt x="404207" y="403652"/>
                  <a:pt x="428785" y="361393"/>
                </a:cubicBezTo>
                <a:cubicBezTo>
                  <a:pt x="436683" y="349141"/>
                  <a:pt x="442458" y="335932"/>
                  <a:pt x="447948" y="322529"/>
                </a:cubicBezTo>
                <a:cubicBezTo>
                  <a:pt x="452735" y="311369"/>
                  <a:pt x="457566" y="300135"/>
                  <a:pt x="460768" y="288392"/>
                </a:cubicBezTo>
                <a:cubicBezTo>
                  <a:pt x="470745" y="247389"/>
                  <a:pt x="474650" y="205010"/>
                  <a:pt x="472690" y="162870"/>
                </a:cubicBezTo>
                <a:cubicBezTo>
                  <a:pt x="472436" y="144710"/>
                  <a:pt x="469803" y="126714"/>
                  <a:pt x="468681" y="108599"/>
                </a:cubicBezTo>
                <a:cubicBezTo>
                  <a:pt x="469040" y="100775"/>
                  <a:pt x="460319" y="66638"/>
                  <a:pt x="469354" y="65860"/>
                </a:cubicBezTo>
                <a:cubicBezTo>
                  <a:pt x="472017" y="65681"/>
                  <a:pt x="474246" y="67685"/>
                  <a:pt x="476400" y="68987"/>
                </a:cubicBezTo>
                <a:cubicBezTo>
                  <a:pt x="482907" y="73086"/>
                  <a:pt x="487874" y="79024"/>
                  <a:pt x="494126" y="83422"/>
                </a:cubicBezTo>
                <a:cubicBezTo>
                  <a:pt x="518839" y="100536"/>
                  <a:pt x="542699" y="118935"/>
                  <a:pt x="566080" y="137829"/>
                </a:cubicBezTo>
                <a:cubicBezTo>
                  <a:pt x="572093" y="143438"/>
                  <a:pt x="577688" y="148450"/>
                  <a:pt x="583911" y="153566"/>
                </a:cubicBezTo>
                <a:cubicBezTo>
                  <a:pt x="590194" y="159115"/>
                  <a:pt x="595430" y="165712"/>
                  <a:pt x="601757" y="171217"/>
                </a:cubicBezTo>
                <a:cubicBezTo>
                  <a:pt x="610643" y="180163"/>
                  <a:pt x="618646" y="190305"/>
                  <a:pt x="630239" y="195975"/>
                </a:cubicBezTo>
                <a:cubicBezTo>
                  <a:pt x="636537" y="190215"/>
                  <a:pt x="643628" y="185369"/>
                  <a:pt x="649462" y="179101"/>
                </a:cubicBezTo>
                <a:cubicBezTo>
                  <a:pt x="632109" y="163334"/>
                  <a:pt x="617165" y="145174"/>
                  <a:pt x="599424" y="129796"/>
                </a:cubicBezTo>
                <a:cubicBezTo>
                  <a:pt x="587052" y="118591"/>
                  <a:pt x="575190" y="106863"/>
                  <a:pt x="562490" y="96003"/>
                </a:cubicBezTo>
                <a:cubicBezTo>
                  <a:pt x="546977" y="82570"/>
                  <a:pt x="531090" y="69615"/>
                  <a:pt x="515832" y="55913"/>
                </a:cubicBezTo>
                <a:cubicBezTo>
                  <a:pt x="505346" y="46608"/>
                  <a:pt x="495024" y="37722"/>
                  <a:pt x="484119" y="29031"/>
                </a:cubicBezTo>
                <a:cubicBezTo>
                  <a:pt x="476250" y="22120"/>
                  <a:pt x="468980" y="14506"/>
                  <a:pt x="460708" y="8028"/>
                </a:cubicBezTo>
                <a:cubicBezTo>
                  <a:pt x="458464" y="6039"/>
                  <a:pt x="455562" y="4618"/>
                  <a:pt x="453767" y="2209"/>
                </a:cubicBezTo>
                <a:cubicBezTo>
                  <a:pt x="453348" y="1491"/>
                  <a:pt x="453662" y="549"/>
                  <a:pt x="454425" y="205"/>
                </a:cubicBezTo>
                <a:cubicBezTo>
                  <a:pt x="457222" y="-693"/>
                  <a:pt x="460065" y="1581"/>
                  <a:pt x="462488" y="2763"/>
                </a:cubicBezTo>
                <a:cubicBezTo>
                  <a:pt x="474829" y="10452"/>
                  <a:pt x="484582" y="21477"/>
                  <a:pt x="496340" y="29943"/>
                </a:cubicBezTo>
                <a:cubicBezTo>
                  <a:pt x="507784" y="38904"/>
                  <a:pt x="518764" y="48792"/>
                  <a:pt x="529654" y="58351"/>
                </a:cubicBezTo>
                <a:cubicBezTo>
                  <a:pt x="537508" y="64843"/>
                  <a:pt x="545616" y="71021"/>
                  <a:pt x="552991" y="78067"/>
                </a:cubicBezTo>
                <a:cubicBezTo>
                  <a:pt x="567800" y="90363"/>
                  <a:pt x="582280" y="102794"/>
                  <a:pt x="595953" y="116243"/>
                </a:cubicBezTo>
                <a:cubicBezTo>
                  <a:pt x="608160" y="127477"/>
                  <a:pt x="620785" y="138322"/>
                  <a:pt x="631930" y="150634"/>
                </a:cubicBezTo>
                <a:cubicBezTo>
                  <a:pt x="639200" y="158876"/>
                  <a:pt x="647368" y="166550"/>
                  <a:pt x="655386" y="173970"/>
                </a:cubicBezTo>
                <a:cubicBezTo>
                  <a:pt x="657375" y="175331"/>
                  <a:pt x="659305" y="177381"/>
                  <a:pt x="658392" y="179983"/>
                </a:cubicBezTo>
                <a:cubicBezTo>
                  <a:pt x="652768" y="189228"/>
                  <a:pt x="642521" y="194808"/>
                  <a:pt x="634877" y="202302"/>
                </a:cubicBezTo>
                <a:cubicBezTo>
                  <a:pt x="632319" y="205070"/>
                  <a:pt x="628444" y="204172"/>
                  <a:pt x="625602" y="202347"/>
                </a:cubicBezTo>
                <a:cubicBezTo>
                  <a:pt x="619828" y="199131"/>
                  <a:pt x="614473" y="195227"/>
                  <a:pt x="609641" y="190709"/>
                </a:cubicBezTo>
                <a:cubicBezTo>
                  <a:pt x="604958" y="186476"/>
                  <a:pt x="601323" y="181434"/>
                  <a:pt x="596746" y="177231"/>
                </a:cubicBezTo>
                <a:cubicBezTo>
                  <a:pt x="590568" y="171831"/>
                  <a:pt x="585317" y="165473"/>
                  <a:pt x="579304" y="159908"/>
                </a:cubicBezTo>
                <a:cubicBezTo>
                  <a:pt x="573021" y="154703"/>
                  <a:pt x="566888" y="149347"/>
                  <a:pt x="560964" y="143738"/>
                </a:cubicBezTo>
                <a:cubicBezTo>
                  <a:pt x="540769" y="127058"/>
                  <a:pt x="519557" y="111665"/>
                  <a:pt x="498629" y="95943"/>
                </a:cubicBezTo>
                <a:cubicBezTo>
                  <a:pt x="494441" y="92787"/>
                  <a:pt x="489818" y="90214"/>
                  <a:pt x="485719" y="86923"/>
                </a:cubicBezTo>
                <a:cubicBezTo>
                  <a:pt x="481516" y="83303"/>
                  <a:pt x="477716" y="79294"/>
                  <a:pt x="473064" y="76227"/>
                </a:cubicBezTo>
                <a:cubicBezTo>
                  <a:pt x="478345" y="129706"/>
                  <a:pt x="485031" y="183843"/>
                  <a:pt x="477746" y="237501"/>
                </a:cubicBezTo>
                <a:cubicBezTo>
                  <a:pt x="474066" y="265011"/>
                  <a:pt x="469878" y="292835"/>
                  <a:pt x="458195" y="318266"/>
                </a:cubicBezTo>
                <a:cubicBezTo>
                  <a:pt x="450446" y="337503"/>
                  <a:pt x="441919" y="356381"/>
                  <a:pt x="430356" y="373674"/>
                </a:cubicBezTo>
                <a:cubicBezTo>
                  <a:pt x="416309" y="395814"/>
                  <a:pt x="398029" y="415141"/>
                  <a:pt x="377670" y="431566"/>
                </a:cubicBezTo>
                <a:cubicBezTo>
                  <a:pt x="362830" y="443414"/>
                  <a:pt x="346779" y="453676"/>
                  <a:pt x="329621" y="461858"/>
                </a:cubicBezTo>
                <a:cubicBezTo>
                  <a:pt x="314138" y="469891"/>
                  <a:pt x="298252" y="477266"/>
                  <a:pt x="281453" y="482128"/>
                </a:cubicBezTo>
                <a:cubicBezTo>
                  <a:pt x="265043" y="487214"/>
                  <a:pt x="248498" y="492225"/>
                  <a:pt x="231310" y="493796"/>
                </a:cubicBezTo>
                <a:cubicBezTo>
                  <a:pt x="215932" y="495501"/>
                  <a:pt x="200494" y="497685"/>
                  <a:pt x="184936" y="4974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2"/>
          <p:cNvSpPr/>
          <p:nvPr/>
        </p:nvSpPr>
        <p:spPr>
          <a:xfrm rot="5400000">
            <a:off x="401560" y="4385339"/>
            <a:ext cx="173883" cy="179549"/>
          </a:xfrm>
          <a:custGeom>
            <a:avLst/>
            <a:gdLst/>
            <a:ahLst/>
            <a:cxnLst/>
            <a:rect l="l" t="t" r="r" b="b"/>
            <a:pathLst>
              <a:path w="347765" h="359097" extrusionOk="0">
                <a:moveTo>
                  <a:pt x="128964" y="359031"/>
                </a:moveTo>
                <a:cubicBezTo>
                  <a:pt x="117999" y="358896"/>
                  <a:pt x="107528" y="355590"/>
                  <a:pt x="97206" y="352255"/>
                </a:cubicBezTo>
                <a:cubicBezTo>
                  <a:pt x="82875" y="348560"/>
                  <a:pt x="69562" y="341978"/>
                  <a:pt x="56876" y="334483"/>
                </a:cubicBezTo>
                <a:cubicBezTo>
                  <a:pt x="31760" y="319344"/>
                  <a:pt x="14931" y="293884"/>
                  <a:pt x="4953" y="266793"/>
                </a:cubicBezTo>
                <a:cubicBezTo>
                  <a:pt x="226" y="254706"/>
                  <a:pt x="-2167" y="240420"/>
                  <a:pt x="2590" y="227989"/>
                </a:cubicBezTo>
                <a:cubicBezTo>
                  <a:pt x="6075" y="219717"/>
                  <a:pt x="11221" y="211130"/>
                  <a:pt x="19090" y="206448"/>
                </a:cubicBezTo>
                <a:cubicBezTo>
                  <a:pt x="45687" y="195797"/>
                  <a:pt x="70355" y="200928"/>
                  <a:pt x="93975" y="215962"/>
                </a:cubicBezTo>
                <a:cubicBezTo>
                  <a:pt x="124207" y="234631"/>
                  <a:pt x="148052" y="262231"/>
                  <a:pt x="166542" y="292298"/>
                </a:cubicBezTo>
                <a:cubicBezTo>
                  <a:pt x="174769" y="308245"/>
                  <a:pt x="184268" y="323668"/>
                  <a:pt x="190117" y="340691"/>
                </a:cubicBezTo>
                <a:cubicBezTo>
                  <a:pt x="229400" y="323862"/>
                  <a:pt x="266588" y="285492"/>
                  <a:pt x="290119" y="250218"/>
                </a:cubicBezTo>
                <a:cubicBezTo>
                  <a:pt x="295863" y="239403"/>
                  <a:pt x="301981" y="228662"/>
                  <a:pt x="305976" y="217039"/>
                </a:cubicBezTo>
                <a:cubicBezTo>
                  <a:pt x="310478" y="202813"/>
                  <a:pt x="313724" y="188228"/>
                  <a:pt x="318063" y="173942"/>
                </a:cubicBezTo>
                <a:cubicBezTo>
                  <a:pt x="327203" y="140374"/>
                  <a:pt x="333366" y="105908"/>
                  <a:pt x="336866" y="71307"/>
                </a:cubicBezTo>
                <a:cubicBezTo>
                  <a:pt x="337479" y="49452"/>
                  <a:pt x="339993" y="27776"/>
                  <a:pt x="343119" y="6145"/>
                </a:cubicBezTo>
                <a:cubicBezTo>
                  <a:pt x="343583" y="4156"/>
                  <a:pt x="343403" y="1717"/>
                  <a:pt x="344974" y="252"/>
                </a:cubicBezTo>
                <a:cubicBezTo>
                  <a:pt x="345468" y="-93"/>
                  <a:pt x="346171" y="-108"/>
                  <a:pt x="346619" y="356"/>
                </a:cubicBezTo>
                <a:cubicBezTo>
                  <a:pt x="347682" y="1613"/>
                  <a:pt x="347502" y="3468"/>
                  <a:pt x="347637" y="5009"/>
                </a:cubicBezTo>
                <a:cubicBezTo>
                  <a:pt x="347891" y="10259"/>
                  <a:pt x="347756" y="15525"/>
                  <a:pt x="347338" y="20760"/>
                </a:cubicBezTo>
                <a:cubicBezTo>
                  <a:pt x="344735" y="42825"/>
                  <a:pt x="345468" y="65099"/>
                  <a:pt x="342805" y="87134"/>
                </a:cubicBezTo>
                <a:cubicBezTo>
                  <a:pt x="338377" y="120598"/>
                  <a:pt x="332363" y="153986"/>
                  <a:pt x="322595" y="186343"/>
                </a:cubicBezTo>
                <a:cubicBezTo>
                  <a:pt x="317599" y="204698"/>
                  <a:pt x="313665" y="223561"/>
                  <a:pt x="304166" y="240256"/>
                </a:cubicBezTo>
                <a:cubicBezTo>
                  <a:pt x="298002" y="253689"/>
                  <a:pt x="289625" y="265761"/>
                  <a:pt x="280036" y="276995"/>
                </a:cubicBezTo>
                <a:cubicBezTo>
                  <a:pt x="270642" y="288574"/>
                  <a:pt x="260455" y="299658"/>
                  <a:pt x="249355" y="309636"/>
                </a:cubicBezTo>
                <a:cubicBezTo>
                  <a:pt x="233140" y="325074"/>
                  <a:pt x="214725" y="338552"/>
                  <a:pt x="194096" y="347468"/>
                </a:cubicBezTo>
                <a:cubicBezTo>
                  <a:pt x="173528" y="355815"/>
                  <a:pt x="151089" y="359659"/>
                  <a:pt x="128964" y="359031"/>
                </a:cubicBezTo>
                <a:close/>
                <a:moveTo>
                  <a:pt x="135307" y="351252"/>
                </a:moveTo>
                <a:cubicBezTo>
                  <a:pt x="151568" y="351492"/>
                  <a:pt x="167619" y="347961"/>
                  <a:pt x="183042" y="343414"/>
                </a:cubicBezTo>
                <a:cubicBezTo>
                  <a:pt x="178973" y="333900"/>
                  <a:pt x="175382" y="324446"/>
                  <a:pt x="170192" y="315680"/>
                </a:cubicBezTo>
                <a:cubicBezTo>
                  <a:pt x="164881" y="306495"/>
                  <a:pt x="160573" y="296442"/>
                  <a:pt x="154515" y="287751"/>
                </a:cubicBezTo>
                <a:cubicBezTo>
                  <a:pt x="138972" y="264639"/>
                  <a:pt x="120138" y="243442"/>
                  <a:pt x="97356" y="227361"/>
                </a:cubicBezTo>
                <a:cubicBezTo>
                  <a:pt x="79330" y="215035"/>
                  <a:pt x="57639" y="204668"/>
                  <a:pt x="35350" y="209859"/>
                </a:cubicBezTo>
                <a:cubicBezTo>
                  <a:pt x="26046" y="211773"/>
                  <a:pt x="19718" y="213045"/>
                  <a:pt x="14647" y="221916"/>
                </a:cubicBezTo>
                <a:cubicBezTo>
                  <a:pt x="6225" y="232761"/>
                  <a:pt x="6674" y="247286"/>
                  <a:pt x="10623" y="259717"/>
                </a:cubicBezTo>
                <a:cubicBezTo>
                  <a:pt x="20182" y="287048"/>
                  <a:pt x="36338" y="313495"/>
                  <a:pt x="61858" y="328395"/>
                </a:cubicBezTo>
                <a:cubicBezTo>
                  <a:pt x="74767" y="336069"/>
                  <a:pt x="88500" y="342187"/>
                  <a:pt x="103085" y="345882"/>
                </a:cubicBezTo>
                <a:cubicBezTo>
                  <a:pt x="113512" y="349726"/>
                  <a:pt x="124252" y="351701"/>
                  <a:pt x="135307" y="3512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2"/>
          <p:cNvSpPr/>
          <p:nvPr/>
        </p:nvSpPr>
        <p:spPr>
          <a:xfrm rot="5400000">
            <a:off x="430717" y="4495277"/>
            <a:ext cx="11787" cy="24085"/>
          </a:xfrm>
          <a:custGeom>
            <a:avLst/>
            <a:gdLst/>
            <a:ahLst/>
            <a:cxnLst/>
            <a:rect l="l" t="t" r="r" b="b"/>
            <a:pathLst>
              <a:path w="23573" h="48169" extrusionOk="0">
                <a:moveTo>
                  <a:pt x="15963" y="45391"/>
                </a:moveTo>
                <a:cubicBezTo>
                  <a:pt x="11969" y="30911"/>
                  <a:pt x="8514" y="15847"/>
                  <a:pt x="346" y="3057"/>
                </a:cubicBezTo>
                <a:cubicBezTo>
                  <a:pt x="-866" y="1098"/>
                  <a:pt x="1348" y="-593"/>
                  <a:pt x="3233" y="200"/>
                </a:cubicBezTo>
                <a:cubicBezTo>
                  <a:pt x="14632" y="6677"/>
                  <a:pt x="19838" y="31120"/>
                  <a:pt x="23428" y="43327"/>
                </a:cubicBezTo>
                <a:cubicBezTo>
                  <a:pt x="24684" y="48204"/>
                  <a:pt x="17459" y="50253"/>
                  <a:pt x="15963" y="453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2"/>
          <p:cNvSpPr/>
          <p:nvPr/>
        </p:nvSpPr>
        <p:spPr>
          <a:xfrm rot="5400000">
            <a:off x="262371" y="4374525"/>
            <a:ext cx="86306" cy="132169"/>
          </a:xfrm>
          <a:custGeom>
            <a:avLst/>
            <a:gdLst/>
            <a:ahLst/>
            <a:cxnLst/>
            <a:rect l="l" t="t" r="r" b="b"/>
            <a:pathLst>
              <a:path w="172611" h="264339" extrusionOk="0">
                <a:moveTo>
                  <a:pt x="19710" y="233868"/>
                </a:moveTo>
                <a:cubicBezTo>
                  <a:pt x="14205" y="228273"/>
                  <a:pt x="-9310" y="214735"/>
                  <a:pt x="4048" y="207181"/>
                </a:cubicBezTo>
                <a:cubicBezTo>
                  <a:pt x="30960" y="186837"/>
                  <a:pt x="60953" y="170292"/>
                  <a:pt x="84453" y="145699"/>
                </a:cubicBezTo>
                <a:cubicBezTo>
                  <a:pt x="94012" y="136664"/>
                  <a:pt x="103048" y="127135"/>
                  <a:pt x="110662" y="116364"/>
                </a:cubicBezTo>
                <a:cubicBezTo>
                  <a:pt x="119637" y="104591"/>
                  <a:pt x="128583" y="92759"/>
                  <a:pt x="135389" y="79550"/>
                </a:cubicBezTo>
                <a:cubicBezTo>
                  <a:pt x="143617" y="64905"/>
                  <a:pt x="152891" y="50544"/>
                  <a:pt x="159443" y="35121"/>
                </a:cubicBezTo>
                <a:cubicBezTo>
                  <a:pt x="163647" y="24934"/>
                  <a:pt x="167671" y="14343"/>
                  <a:pt x="167940" y="3198"/>
                </a:cubicBezTo>
                <a:cubicBezTo>
                  <a:pt x="168015" y="1822"/>
                  <a:pt x="168598" y="-826"/>
                  <a:pt x="170409" y="251"/>
                </a:cubicBezTo>
                <a:cubicBezTo>
                  <a:pt x="180012" y="15420"/>
                  <a:pt x="155629" y="58712"/>
                  <a:pt x="146998" y="73117"/>
                </a:cubicBezTo>
                <a:cubicBezTo>
                  <a:pt x="139668" y="86192"/>
                  <a:pt x="132861" y="99565"/>
                  <a:pt x="123527" y="111368"/>
                </a:cubicBezTo>
                <a:cubicBezTo>
                  <a:pt x="116496" y="120687"/>
                  <a:pt x="109914" y="130411"/>
                  <a:pt x="101866" y="138908"/>
                </a:cubicBezTo>
                <a:cubicBezTo>
                  <a:pt x="91245" y="149573"/>
                  <a:pt x="80833" y="160553"/>
                  <a:pt x="69090" y="169993"/>
                </a:cubicBezTo>
                <a:cubicBezTo>
                  <a:pt x="49554" y="185490"/>
                  <a:pt x="28267" y="198624"/>
                  <a:pt x="8371" y="213583"/>
                </a:cubicBezTo>
                <a:cubicBezTo>
                  <a:pt x="25829" y="230338"/>
                  <a:pt x="46188" y="243831"/>
                  <a:pt x="65156" y="258850"/>
                </a:cubicBezTo>
                <a:cubicBezTo>
                  <a:pt x="65784" y="259314"/>
                  <a:pt x="66413" y="259792"/>
                  <a:pt x="67026" y="260271"/>
                </a:cubicBezTo>
                <a:cubicBezTo>
                  <a:pt x="66099" y="260660"/>
                  <a:pt x="65171" y="261094"/>
                  <a:pt x="64244" y="261542"/>
                </a:cubicBezTo>
                <a:cubicBezTo>
                  <a:pt x="62583" y="262335"/>
                  <a:pt x="61013" y="263218"/>
                  <a:pt x="59487" y="264235"/>
                </a:cubicBezTo>
                <a:cubicBezTo>
                  <a:pt x="59442" y="264265"/>
                  <a:pt x="59382" y="264295"/>
                  <a:pt x="59337" y="264340"/>
                </a:cubicBezTo>
                <a:cubicBezTo>
                  <a:pt x="46068" y="254272"/>
                  <a:pt x="33009" y="243876"/>
                  <a:pt x="19710" y="2338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2"/>
          <p:cNvSpPr/>
          <p:nvPr/>
        </p:nvSpPr>
        <p:spPr>
          <a:xfrm rot="5400000">
            <a:off x="267678" y="4400118"/>
            <a:ext cx="93650" cy="147944"/>
          </a:xfrm>
          <a:custGeom>
            <a:avLst/>
            <a:gdLst/>
            <a:ahLst/>
            <a:cxnLst/>
            <a:rect l="l" t="t" r="r" b="b"/>
            <a:pathLst>
              <a:path w="187300" h="295888" extrusionOk="0">
                <a:moveTo>
                  <a:pt x="514" y="294049"/>
                </a:moveTo>
                <a:cubicBezTo>
                  <a:pt x="-832" y="292044"/>
                  <a:pt x="693" y="289172"/>
                  <a:pt x="2474" y="288364"/>
                </a:cubicBezTo>
                <a:cubicBezTo>
                  <a:pt x="6946" y="285343"/>
                  <a:pt x="11240" y="282052"/>
                  <a:pt x="15428" y="278641"/>
                </a:cubicBezTo>
                <a:cubicBezTo>
                  <a:pt x="29879" y="266793"/>
                  <a:pt x="43177" y="253689"/>
                  <a:pt x="56386" y="240480"/>
                </a:cubicBezTo>
                <a:cubicBezTo>
                  <a:pt x="75519" y="218790"/>
                  <a:pt x="94218" y="196291"/>
                  <a:pt x="109491" y="171758"/>
                </a:cubicBezTo>
                <a:cubicBezTo>
                  <a:pt x="123822" y="152431"/>
                  <a:pt x="134383" y="131398"/>
                  <a:pt x="145917" y="110456"/>
                </a:cubicBezTo>
                <a:cubicBezTo>
                  <a:pt x="163000" y="83065"/>
                  <a:pt x="169118" y="51008"/>
                  <a:pt x="178767" y="20686"/>
                </a:cubicBezTo>
                <a:cubicBezTo>
                  <a:pt x="180278" y="15226"/>
                  <a:pt x="181385" y="9706"/>
                  <a:pt x="182462" y="4156"/>
                </a:cubicBezTo>
                <a:cubicBezTo>
                  <a:pt x="182746" y="2301"/>
                  <a:pt x="183628" y="-1110"/>
                  <a:pt x="186082" y="356"/>
                </a:cubicBezTo>
                <a:cubicBezTo>
                  <a:pt x="186082" y="341"/>
                  <a:pt x="186082" y="341"/>
                  <a:pt x="186082" y="341"/>
                </a:cubicBezTo>
                <a:cubicBezTo>
                  <a:pt x="188146" y="2720"/>
                  <a:pt x="186979" y="6564"/>
                  <a:pt x="186905" y="9452"/>
                </a:cubicBezTo>
                <a:cubicBezTo>
                  <a:pt x="185947" y="18966"/>
                  <a:pt x="183284" y="28150"/>
                  <a:pt x="180637" y="37305"/>
                </a:cubicBezTo>
                <a:cubicBezTo>
                  <a:pt x="177226" y="49348"/>
                  <a:pt x="174623" y="61629"/>
                  <a:pt x="170390" y="73432"/>
                </a:cubicBezTo>
                <a:cubicBezTo>
                  <a:pt x="166904" y="83275"/>
                  <a:pt x="164271" y="92609"/>
                  <a:pt x="159425" y="101749"/>
                </a:cubicBezTo>
                <a:cubicBezTo>
                  <a:pt x="153396" y="112789"/>
                  <a:pt x="147173" y="123709"/>
                  <a:pt x="141264" y="134824"/>
                </a:cubicBezTo>
                <a:cubicBezTo>
                  <a:pt x="134293" y="148631"/>
                  <a:pt x="126156" y="161750"/>
                  <a:pt x="117090" y="174271"/>
                </a:cubicBezTo>
                <a:cubicBezTo>
                  <a:pt x="106963" y="190038"/>
                  <a:pt x="96372" y="205551"/>
                  <a:pt x="84165" y="219822"/>
                </a:cubicBezTo>
                <a:cubicBezTo>
                  <a:pt x="75833" y="229276"/>
                  <a:pt x="68339" y="239508"/>
                  <a:pt x="59453" y="248468"/>
                </a:cubicBezTo>
                <a:cubicBezTo>
                  <a:pt x="50522" y="257085"/>
                  <a:pt x="41861" y="265971"/>
                  <a:pt x="32586" y="274213"/>
                </a:cubicBezTo>
                <a:cubicBezTo>
                  <a:pt x="24912" y="280840"/>
                  <a:pt x="17313" y="287587"/>
                  <a:pt x="8966" y="293361"/>
                </a:cubicBezTo>
                <a:cubicBezTo>
                  <a:pt x="8951" y="293376"/>
                  <a:pt x="8936" y="293391"/>
                  <a:pt x="8921" y="293406"/>
                </a:cubicBezTo>
                <a:cubicBezTo>
                  <a:pt x="7485" y="293959"/>
                  <a:pt x="6079" y="294587"/>
                  <a:pt x="4658" y="295276"/>
                </a:cubicBezTo>
                <a:cubicBezTo>
                  <a:pt x="4239" y="295470"/>
                  <a:pt x="3835" y="295679"/>
                  <a:pt x="3431" y="295889"/>
                </a:cubicBezTo>
                <a:cubicBezTo>
                  <a:pt x="2324" y="295859"/>
                  <a:pt x="1307" y="295335"/>
                  <a:pt x="514" y="29404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5" name="Google Shape;375;p12"/>
          <p:cNvGrpSpPr/>
          <p:nvPr/>
        </p:nvGrpSpPr>
        <p:grpSpPr>
          <a:xfrm rot="5400000">
            <a:off x="267414" y="4329325"/>
            <a:ext cx="320877" cy="368016"/>
            <a:chOff x="1081377" y="4443532"/>
            <a:chExt cx="641754" cy="736033"/>
          </a:xfrm>
        </p:grpSpPr>
        <p:sp>
          <p:nvSpPr>
            <p:cNvPr id="376" name="Google Shape;376;p12"/>
            <p:cNvSpPr/>
            <p:nvPr/>
          </p:nvSpPr>
          <p:spPr>
            <a:xfrm>
              <a:off x="1081377" y="4443532"/>
              <a:ext cx="641754" cy="486576"/>
            </a:xfrm>
            <a:custGeom>
              <a:avLst/>
              <a:gdLst/>
              <a:ahLst/>
              <a:cxnLst/>
              <a:rect l="l" t="t" r="r" b="b"/>
              <a:pathLst>
                <a:path w="641754" h="486576" extrusionOk="0">
                  <a:moveTo>
                    <a:pt x="591656" y="126674"/>
                  </a:moveTo>
                  <a:cubicBezTo>
                    <a:pt x="579285" y="115469"/>
                    <a:pt x="567422" y="103742"/>
                    <a:pt x="554722" y="92881"/>
                  </a:cubicBezTo>
                  <a:cubicBezTo>
                    <a:pt x="539210" y="79448"/>
                    <a:pt x="523323" y="66493"/>
                    <a:pt x="508065" y="52791"/>
                  </a:cubicBezTo>
                  <a:cubicBezTo>
                    <a:pt x="497578" y="43486"/>
                    <a:pt x="487257" y="34600"/>
                    <a:pt x="476366" y="25924"/>
                  </a:cubicBezTo>
                  <a:cubicBezTo>
                    <a:pt x="468498" y="19013"/>
                    <a:pt x="461228" y="11399"/>
                    <a:pt x="452955" y="4922"/>
                  </a:cubicBezTo>
                  <a:cubicBezTo>
                    <a:pt x="451026" y="3231"/>
                    <a:pt x="448647" y="1945"/>
                    <a:pt x="446867" y="105"/>
                  </a:cubicBezTo>
                  <a:cubicBezTo>
                    <a:pt x="446598" y="105"/>
                    <a:pt x="446328" y="75"/>
                    <a:pt x="446089" y="0"/>
                  </a:cubicBezTo>
                  <a:cubicBezTo>
                    <a:pt x="441512" y="3381"/>
                    <a:pt x="436904" y="6642"/>
                    <a:pt x="432087" y="9649"/>
                  </a:cubicBezTo>
                  <a:cubicBezTo>
                    <a:pt x="394435" y="34152"/>
                    <a:pt x="357456" y="59567"/>
                    <a:pt x="321599" y="86598"/>
                  </a:cubicBezTo>
                  <a:cubicBezTo>
                    <a:pt x="299894" y="103338"/>
                    <a:pt x="277380" y="119538"/>
                    <a:pt x="258248" y="139210"/>
                  </a:cubicBezTo>
                  <a:cubicBezTo>
                    <a:pt x="266565" y="148544"/>
                    <a:pt x="272145" y="159689"/>
                    <a:pt x="280088" y="169083"/>
                  </a:cubicBezTo>
                  <a:cubicBezTo>
                    <a:pt x="295840" y="156592"/>
                    <a:pt x="311113" y="143503"/>
                    <a:pt x="327044" y="131206"/>
                  </a:cubicBezTo>
                  <a:cubicBezTo>
                    <a:pt x="336947" y="123338"/>
                    <a:pt x="347479" y="116292"/>
                    <a:pt x="357023" y="107960"/>
                  </a:cubicBezTo>
                  <a:cubicBezTo>
                    <a:pt x="366970" y="101004"/>
                    <a:pt x="376514" y="93450"/>
                    <a:pt x="386761" y="86898"/>
                  </a:cubicBezTo>
                  <a:cubicBezTo>
                    <a:pt x="393702" y="81647"/>
                    <a:pt x="400180" y="75768"/>
                    <a:pt x="407674" y="71265"/>
                  </a:cubicBezTo>
                  <a:cubicBezTo>
                    <a:pt x="409320" y="70248"/>
                    <a:pt x="410756" y="68692"/>
                    <a:pt x="412745" y="68408"/>
                  </a:cubicBezTo>
                  <a:cubicBezTo>
                    <a:pt x="413448" y="68273"/>
                    <a:pt x="414121" y="68378"/>
                    <a:pt x="414705" y="68647"/>
                  </a:cubicBezTo>
                  <a:cubicBezTo>
                    <a:pt x="414914" y="68199"/>
                    <a:pt x="415184" y="67810"/>
                    <a:pt x="415543" y="67466"/>
                  </a:cubicBezTo>
                  <a:cubicBezTo>
                    <a:pt x="416036" y="67122"/>
                    <a:pt x="416739" y="67107"/>
                    <a:pt x="417188" y="67570"/>
                  </a:cubicBezTo>
                  <a:cubicBezTo>
                    <a:pt x="418250" y="68827"/>
                    <a:pt x="418071" y="70682"/>
                    <a:pt x="418205" y="72223"/>
                  </a:cubicBezTo>
                  <a:cubicBezTo>
                    <a:pt x="418445" y="77473"/>
                    <a:pt x="418325" y="82724"/>
                    <a:pt x="417906" y="87975"/>
                  </a:cubicBezTo>
                  <a:cubicBezTo>
                    <a:pt x="415303" y="110039"/>
                    <a:pt x="416036" y="132313"/>
                    <a:pt x="413373" y="154348"/>
                  </a:cubicBezTo>
                  <a:cubicBezTo>
                    <a:pt x="408931" y="187812"/>
                    <a:pt x="402932" y="221201"/>
                    <a:pt x="393164" y="253557"/>
                  </a:cubicBezTo>
                  <a:cubicBezTo>
                    <a:pt x="388152" y="271912"/>
                    <a:pt x="384233" y="290775"/>
                    <a:pt x="374734" y="307470"/>
                  </a:cubicBezTo>
                  <a:cubicBezTo>
                    <a:pt x="368571" y="320903"/>
                    <a:pt x="360194" y="332975"/>
                    <a:pt x="350605" y="344209"/>
                  </a:cubicBezTo>
                  <a:cubicBezTo>
                    <a:pt x="341196" y="355788"/>
                    <a:pt x="331024" y="366872"/>
                    <a:pt x="319924" y="376850"/>
                  </a:cubicBezTo>
                  <a:cubicBezTo>
                    <a:pt x="303708" y="392303"/>
                    <a:pt x="285294" y="405781"/>
                    <a:pt x="264665" y="414682"/>
                  </a:cubicBezTo>
                  <a:cubicBezTo>
                    <a:pt x="244141" y="423014"/>
                    <a:pt x="221702" y="426844"/>
                    <a:pt x="199578" y="426230"/>
                  </a:cubicBezTo>
                  <a:cubicBezTo>
                    <a:pt x="188613" y="426096"/>
                    <a:pt x="178141" y="422805"/>
                    <a:pt x="167820" y="419454"/>
                  </a:cubicBezTo>
                  <a:cubicBezTo>
                    <a:pt x="153489" y="415759"/>
                    <a:pt x="140175" y="409177"/>
                    <a:pt x="127490" y="401682"/>
                  </a:cubicBezTo>
                  <a:cubicBezTo>
                    <a:pt x="102374" y="386544"/>
                    <a:pt x="85530" y="361083"/>
                    <a:pt x="75567" y="333992"/>
                  </a:cubicBezTo>
                  <a:cubicBezTo>
                    <a:pt x="70840" y="321905"/>
                    <a:pt x="68446" y="307619"/>
                    <a:pt x="73203" y="295188"/>
                  </a:cubicBezTo>
                  <a:cubicBezTo>
                    <a:pt x="76689" y="286916"/>
                    <a:pt x="81835" y="278329"/>
                    <a:pt x="89703" y="273647"/>
                  </a:cubicBezTo>
                  <a:cubicBezTo>
                    <a:pt x="116300" y="262996"/>
                    <a:pt x="140968" y="268127"/>
                    <a:pt x="164588" y="283161"/>
                  </a:cubicBezTo>
                  <a:cubicBezTo>
                    <a:pt x="194806" y="301830"/>
                    <a:pt x="218666" y="329430"/>
                    <a:pt x="237155" y="359498"/>
                  </a:cubicBezTo>
                  <a:cubicBezTo>
                    <a:pt x="245383" y="375444"/>
                    <a:pt x="254882" y="390867"/>
                    <a:pt x="260731" y="407890"/>
                  </a:cubicBezTo>
                  <a:cubicBezTo>
                    <a:pt x="279145" y="400007"/>
                    <a:pt x="297096" y="387381"/>
                    <a:pt x="313402" y="372572"/>
                  </a:cubicBezTo>
                  <a:cubicBezTo>
                    <a:pt x="313282" y="372347"/>
                    <a:pt x="313177" y="372093"/>
                    <a:pt x="313103" y="371824"/>
                  </a:cubicBezTo>
                  <a:cubicBezTo>
                    <a:pt x="309827" y="359961"/>
                    <a:pt x="306910" y="347710"/>
                    <a:pt x="301479" y="336625"/>
                  </a:cubicBezTo>
                  <a:cubicBezTo>
                    <a:pt x="301046" y="336550"/>
                    <a:pt x="300597" y="336401"/>
                    <a:pt x="300193" y="336131"/>
                  </a:cubicBezTo>
                  <a:cubicBezTo>
                    <a:pt x="298517" y="335129"/>
                    <a:pt x="297650" y="333259"/>
                    <a:pt x="296528" y="331733"/>
                  </a:cubicBezTo>
                  <a:cubicBezTo>
                    <a:pt x="286191" y="316026"/>
                    <a:pt x="277305" y="299467"/>
                    <a:pt x="265503" y="284882"/>
                  </a:cubicBezTo>
                  <a:cubicBezTo>
                    <a:pt x="255914" y="274634"/>
                    <a:pt x="246579" y="263535"/>
                    <a:pt x="235240" y="255307"/>
                  </a:cubicBezTo>
                  <a:cubicBezTo>
                    <a:pt x="219698" y="244522"/>
                    <a:pt x="203901" y="234110"/>
                    <a:pt x="185412" y="229428"/>
                  </a:cubicBezTo>
                  <a:cubicBezTo>
                    <a:pt x="169944" y="225314"/>
                    <a:pt x="154356" y="220602"/>
                    <a:pt x="138216" y="220587"/>
                  </a:cubicBezTo>
                  <a:cubicBezTo>
                    <a:pt x="124468" y="220482"/>
                    <a:pt x="110616" y="220886"/>
                    <a:pt x="97063" y="223295"/>
                  </a:cubicBezTo>
                  <a:cubicBezTo>
                    <a:pt x="85739" y="225554"/>
                    <a:pt x="74864" y="229608"/>
                    <a:pt x="64063" y="233632"/>
                  </a:cubicBezTo>
                  <a:cubicBezTo>
                    <a:pt x="54953" y="236698"/>
                    <a:pt x="46651" y="241485"/>
                    <a:pt x="38334" y="246107"/>
                  </a:cubicBezTo>
                  <a:cubicBezTo>
                    <a:pt x="30136" y="251104"/>
                    <a:pt x="20906" y="255487"/>
                    <a:pt x="15297" y="263565"/>
                  </a:cubicBezTo>
                  <a:cubicBezTo>
                    <a:pt x="8326" y="274874"/>
                    <a:pt x="3210" y="287290"/>
                    <a:pt x="741" y="300304"/>
                  </a:cubicBezTo>
                  <a:cubicBezTo>
                    <a:pt x="-635" y="313468"/>
                    <a:pt x="83" y="326647"/>
                    <a:pt x="1444" y="339767"/>
                  </a:cubicBezTo>
                  <a:cubicBezTo>
                    <a:pt x="2746" y="351479"/>
                    <a:pt x="7189" y="362474"/>
                    <a:pt x="11647" y="373290"/>
                  </a:cubicBezTo>
                  <a:cubicBezTo>
                    <a:pt x="15596" y="383133"/>
                    <a:pt x="20457" y="392722"/>
                    <a:pt x="26770" y="401234"/>
                  </a:cubicBezTo>
                  <a:cubicBezTo>
                    <a:pt x="44646" y="426829"/>
                    <a:pt x="67070" y="449866"/>
                    <a:pt x="94969" y="464361"/>
                  </a:cubicBezTo>
                  <a:cubicBezTo>
                    <a:pt x="105605" y="469836"/>
                    <a:pt x="116495" y="474997"/>
                    <a:pt x="127879" y="478737"/>
                  </a:cubicBezTo>
                  <a:cubicBezTo>
                    <a:pt x="143152" y="483269"/>
                    <a:pt x="159084" y="485588"/>
                    <a:pt x="174970" y="486515"/>
                  </a:cubicBezTo>
                  <a:cubicBezTo>
                    <a:pt x="193026" y="487024"/>
                    <a:pt x="210947" y="484272"/>
                    <a:pt x="228823" y="482162"/>
                  </a:cubicBezTo>
                  <a:cubicBezTo>
                    <a:pt x="239743" y="480831"/>
                    <a:pt x="250379" y="477974"/>
                    <a:pt x="260880" y="474728"/>
                  </a:cubicBezTo>
                  <a:cubicBezTo>
                    <a:pt x="279115" y="469746"/>
                    <a:pt x="296872" y="463045"/>
                    <a:pt x="313596" y="454249"/>
                  </a:cubicBezTo>
                  <a:cubicBezTo>
                    <a:pt x="357651" y="433560"/>
                    <a:pt x="396470" y="400575"/>
                    <a:pt x="421048" y="358316"/>
                  </a:cubicBezTo>
                  <a:cubicBezTo>
                    <a:pt x="428931" y="346064"/>
                    <a:pt x="434720" y="332855"/>
                    <a:pt x="440210" y="319452"/>
                  </a:cubicBezTo>
                  <a:cubicBezTo>
                    <a:pt x="444997" y="308293"/>
                    <a:pt x="449814" y="297058"/>
                    <a:pt x="453030" y="285315"/>
                  </a:cubicBezTo>
                  <a:cubicBezTo>
                    <a:pt x="463008" y="244312"/>
                    <a:pt x="466912" y="201933"/>
                    <a:pt x="464953" y="159793"/>
                  </a:cubicBezTo>
                  <a:cubicBezTo>
                    <a:pt x="464698" y="141618"/>
                    <a:pt x="462065" y="123637"/>
                    <a:pt x="460944" y="105522"/>
                  </a:cubicBezTo>
                  <a:cubicBezTo>
                    <a:pt x="461303" y="97698"/>
                    <a:pt x="452581" y="63561"/>
                    <a:pt x="461617" y="62783"/>
                  </a:cubicBezTo>
                  <a:cubicBezTo>
                    <a:pt x="464279" y="62604"/>
                    <a:pt x="466508" y="64623"/>
                    <a:pt x="468677" y="65910"/>
                  </a:cubicBezTo>
                  <a:cubicBezTo>
                    <a:pt x="475185" y="70009"/>
                    <a:pt x="480151" y="75947"/>
                    <a:pt x="486404" y="80345"/>
                  </a:cubicBezTo>
                  <a:cubicBezTo>
                    <a:pt x="511116" y="97459"/>
                    <a:pt x="534991" y="115858"/>
                    <a:pt x="558372" y="134752"/>
                  </a:cubicBezTo>
                  <a:cubicBezTo>
                    <a:pt x="564386" y="140361"/>
                    <a:pt x="569980" y="145373"/>
                    <a:pt x="576203" y="150489"/>
                  </a:cubicBezTo>
                  <a:cubicBezTo>
                    <a:pt x="582486" y="156039"/>
                    <a:pt x="587722" y="162636"/>
                    <a:pt x="594050" y="168141"/>
                  </a:cubicBezTo>
                  <a:cubicBezTo>
                    <a:pt x="602935" y="177086"/>
                    <a:pt x="610939" y="187228"/>
                    <a:pt x="622532" y="192898"/>
                  </a:cubicBezTo>
                  <a:cubicBezTo>
                    <a:pt x="628830" y="187139"/>
                    <a:pt x="635920" y="182277"/>
                    <a:pt x="641754" y="176024"/>
                  </a:cubicBezTo>
                  <a:cubicBezTo>
                    <a:pt x="624327" y="160212"/>
                    <a:pt x="609383" y="142052"/>
                    <a:pt x="591656" y="1266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2"/>
            <p:cNvSpPr/>
            <p:nvPr/>
          </p:nvSpPr>
          <p:spPr>
            <a:xfrm>
              <a:off x="1178859" y="4897840"/>
              <a:ext cx="233033" cy="281725"/>
            </a:xfrm>
            <a:custGeom>
              <a:avLst/>
              <a:gdLst/>
              <a:ahLst/>
              <a:cxnLst/>
              <a:rect l="l" t="t" r="r" b="b"/>
              <a:pathLst>
                <a:path w="233033" h="281725" extrusionOk="0">
                  <a:moveTo>
                    <a:pt x="176203" y="24668"/>
                  </a:moveTo>
                  <a:cubicBezTo>
                    <a:pt x="171850" y="26014"/>
                    <a:pt x="167497" y="27360"/>
                    <a:pt x="163114" y="28632"/>
                  </a:cubicBezTo>
                  <a:cubicBezTo>
                    <a:pt x="169502" y="45416"/>
                    <a:pt x="146869" y="85551"/>
                    <a:pt x="138626" y="99314"/>
                  </a:cubicBezTo>
                  <a:cubicBezTo>
                    <a:pt x="131296" y="112388"/>
                    <a:pt x="124490" y="125761"/>
                    <a:pt x="115155" y="137564"/>
                  </a:cubicBezTo>
                  <a:cubicBezTo>
                    <a:pt x="108124" y="146884"/>
                    <a:pt x="101542" y="156607"/>
                    <a:pt x="93494" y="165104"/>
                  </a:cubicBezTo>
                  <a:cubicBezTo>
                    <a:pt x="82873" y="175770"/>
                    <a:pt x="72462" y="186750"/>
                    <a:pt x="60719" y="196189"/>
                  </a:cubicBezTo>
                  <a:cubicBezTo>
                    <a:pt x="41182" y="211687"/>
                    <a:pt x="19896" y="224821"/>
                    <a:pt x="0" y="239780"/>
                  </a:cubicBezTo>
                  <a:cubicBezTo>
                    <a:pt x="16156" y="255292"/>
                    <a:pt x="34795" y="268008"/>
                    <a:pt x="52521" y="281725"/>
                  </a:cubicBezTo>
                  <a:cubicBezTo>
                    <a:pt x="52880" y="281336"/>
                    <a:pt x="53284" y="281022"/>
                    <a:pt x="53703" y="280828"/>
                  </a:cubicBezTo>
                  <a:cubicBezTo>
                    <a:pt x="58176" y="277806"/>
                    <a:pt x="62469" y="274515"/>
                    <a:pt x="66658" y="271104"/>
                  </a:cubicBezTo>
                  <a:cubicBezTo>
                    <a:pt x="81108" y="259257"/>
                    <a:pt x="94407" y="246152"/>
                    <a:pt x="107616" y="232943"/>
                  </a:cubicBezTo>
                  <a:cubicBezTo>
                    <a:pt x="126749" y="211253"/>
                    <a:pt x="145447" y="188754"/>
                    <a:pt x="160721" y="164221"/>
                  </a:cubicBezTo>
                  <a:cubicBezTo>
                    <a:pt x="175052" y="144894"/>
                    <a:pt x="185613" y="123861"/>
                    <a:pt x="197146" y="102919"/>
                  </a:cubicBezTo>
                  <a:cubicBezTo>
                    <a:pt x="214229" y="75529"/>
                    <a:pt x="220348" y="43471"/>
                    <a:pt x="229996" y="13149"/>
                  </a:cubicBezTo>
                  <a:cubicBezTo>
                    <a:pt x="231193" y="8811"/>
                    <a:pt x="232151" y="4413"/>
                    <a:pt x="233033" y="0"/>
                  </a:cubicBezTo>
                  <a:cubicBezTo>
                    <a:pt x="230176" y="1526"/>
                    <a:pt x="227274" y="2977"/>
                    <a:pt x="224357" y="4368"/>
                  </a:cubicBezTo>
                  <a:cubicBezTo>
                    <a:pt x="208889" y="12416"/>
                    <a:pt x="193002" y="19791"/>
                    <a:pt x="176203" y="246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3" name="Google Shape;383;p12"/>
          <p:cNvSpPr/>
          <p:nvPr/>
        </p:nvSpPr>
        <p:spPr>
          <a:xfrm rot="5400000">
            <a:off x="3603964" y="2382483"/>
            <a:ext cx="11787" cy="24085"/>
          </a:xfrm>
          <a:custGeom>
            <a:avLst/>
            <a:gdLst/>
            <a:ahLst/>
            <a:cxnLst/>
            <a:rect l="l" t="t" r="r" b="b"/>
            <a:pathLst>
              <a:path w="23573" h="48169" extrusionOk="0">
                <a:moveTo>
                  <a:pt x="15963" y="45391"/>
                </a:moveTo>
                <a:cubicBezTo>
                  <a:pt x="11969" y="30911"/>
                  <a:pt x="8514" y="15847"/>
                  <a:pt x="346" y="3057"/>
                </a:cubicBezTo>
                <a:cubicBezTo>
                  <a:pt x="-866" y="1098"/>
                  <a:pt x="1348" y="-593"/>
                  <a:pt x="3233" y="200"/>
                </a:cubicBezTo>
                <a:cubicBezTo>
                  <a:pt x="14632" y="6677"/>
                  <a:pt x="19838" y="31120"/>
                  <a:pt x="23428" y="43327"/>
                </a:cubicBezTo>
                <a:cubicBezTo>
                  <a:pt x="24684" y="48204"/>
                  <a:pt x="17459" y="50253"/>
                  <a:pt x="15963" y="453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6" name="Google Shape;386;p12"/>
          <p:cNvGrpSpPr/>
          <p:nvPr/>
        </p:nvGrpSpPr>
        <p:grpSpPr>
          <a:xfrm rot="5400000">
            <a:off x="7586928" y="1118027"/>
            <a:ext cx="320877" cy="368017"/>
            <a:chOff x="6878049" y="4430633"/>
            <a:chExt cx="641754" cy="736033"/>
          </a:xfrm>
        </p:grpSpPr>
        <p:sp>
          <p:nvSpPr>
            <p:cNvPr id="387" name="Google Shape;387;p12"/>
            <p:cNvSpPr/>
            <p:nvPr/>
          </p:nvSpPr>
          <p:spPr>
            <a:xfrm>
              <a:off x="6878049" y="4430633"/>
              <a:ext cx="641754" cy="486576"/>
            </a:xfrm>
            <a:custGeom>
              <a:avLst/>
              <a:gdLst/>
              <a:ahLst/>
              <a:cxnLst/>
              <a:rect l="l" t="t" r="r" b="b"/>
              <a:pathLst>
                <a:path w="641754" h="486576" extrusionOk="0">
                  <a:moveTo>
                    <a:pt x="591656" y="126674"/>
                  </a:moveTo>
                  <a:cubicBezTo>
                    <a:pt x="579285" y="115469"/>
                    <a:pt x="567422" y="103742"/>
                    <a:pt x="554722" y="92881"/>
                  </a:cubicBezTo>
                  <a:cubicBezTo>
                    <a:pt x="539210" y="79448"/>
                    <a:pt x="523323" y="66493"/>
                    <a:pt x="508065" y="52791"/>
                  </a:cubicBezTo>
                  <a:cubicBezTo>
                    <a:pt x="497578" y="43486"/>
                    <a:pt x="487257" y="34600"/>
                    <a:pt x="476366" y="25924"/>
                  </a:cubicBezTo>
                  <a:cubicBezTo>
                    <a:pt x="468498" y="19013"/>
                    <a:pt x="461228" y="11399"/>
                    <a:pt x="452955" y="4922"/>
                  </a:cubicBezTo>
                  <a:cubicBezTo>
                    <a:pt x="451026" y="3231"/>
                    <a:pt x="448647" y="1945"/>
                    <a:pt x="446867" y="105"/>
                  </a:cubicBezTo>
                  <a:cubicBezTo>
                    <a:pt x="446598" y="105"/>
                    <a:pt x="446328" y="75"/>
                    <a:pt x="446089" y="0"/>
                  </a:cubicBezTo>
                  <a:cubicBezTo>
                    <a:pt x="441512" y="3381"/>
                    <a:pt x="436904" y="6642"/>
                    <a:pt x="432087" y="9649"/>
                  </a:cubicBezTo>
                  <a:cubicBezTo>
                    <a:pt x="394435" y="34152"/>
                    <a:pt x="357456" y="59567"/>
                    <a:pt x="321599" y="86598"/>
                  </a:cubicBezTo>
                  <a:cubicBezTo>
                    <a:pt x="299894" y="103338"/>
                    <a:pt x="277380" y="119538"/>
                    <a:pt x="258248" y="139210"/>
                  </a:cubicBezTo>
                  <a:cubicBezTo>
                    <a:pt x="266565" y="148544"/>
                    <a:pt x="272145" y="159689"/>
                    <a:pt x="280088" y="169083"/>
                  </a:cubicBezTo>
                  <a:cubicBezTo>
                    <a:pt x="295840" y="156592"/>
                    <a:pt x="311113" y="143503"/>
                    <a:pt x="327044" y="131206"/>
                  </a:cubicBezTo>
                  <a:cubicBezTo>
                    <a:pt x="336947" y="123338"/>
                    <a:pt x="347479" y="116292"/>
                    <a:pt x="357023" y="107960"/>
                  </a:cubicBezTo>
                  <a:cubicBezTo>
                    <a:pt x="366970" y="101004"/>
                    <a:pt x="376514" y="93450"/>
                    <a:pt x="386761" y="86898"/>
                  </a:cubicBezTo>
                  <a:cubicBezTo>
                    <a:pt x="393702" y="81647"/>
                    <a:pt x="400180" y="75768"/>
                    <a:pt x="407674" y="71265"/>
                  </a:cubicBezTo>
                  <a:cubicBezTo>
                    <a:pt x="409320" y="70248"/>
                    <a:pt x="410756" y="68692"/>
                    <a:pt x="412745" y="68408"/>
                  </a:cubicBezTo>
                  <a:cubicBezTo>
                    <a:pt x="413448" y="68273"/>
                    <a:pt x="414121" y="68378"/>
                    <a:pt x="414705" y="68647"/>
                  </a:cubicBezTo>
                  <a:cubicBezTo>
                    <a:pt x="414914" y="68199"/>
                    <a:pt x="415184" y="67810"/>
                    <a:pt x="415543" y="67466"/>
                  </a:cubicBezTo>
                  <a:cubicBezTo>
                    <a:pt x="416036" y="67122"/>
                    <a:pt x="416739" y="67107"/>
                    <a:pt x="417188" y="67570"/>
                  </a:cubicBezTo>
                  <a:cubicBezTo>
                    <a:pt x="418250" y="68827"/>
                    <a:pt x="418071" y="70682"/>
                    <a:pt x="418205" y="72223"/>
                  </a:cubicBezTo>
                  <a:cubicBezTo>
                    <a:pt x="418445" y="77473"/>
                    <a:pt x="418325" y="82724"/>
                    <a:pt x="417906" y="87975"/>
                  </a:cubicBezTo>
                  <a:cubicBezTo>
                    <a:pt x="415303" y="110039"/>
                    <a:pt x="416036" y="132313"/>
                    <a:pt x="413373" y="154348"/>
                  </a:cubicBezTo>
                  <a:cubicBezTo>
                    <a:pt x="408931" y="187812"/>
                    <a:pt x="402932" y="221201"/>
                    <a:pt x="393164" y="253557"/>
                  </a:cubicBezTo>
                  <a:cubicBezTo>
                    <a:pt x="388152" y="271912"/>
                    <a:pt x="384233" y="290775"/>
                    <a:pt x="374734" y="307470"/>
                  </a:cubicBezTo>
                  <a:cubicBezTo>
                    <a:pt x="368571" y="320903"/>
                    <a:pt x="360194" y="332975"/>
                    <a:pt x="350605" y="344209"/>
                  </a:cubicBezTo>
                  <a:cubicBezTo>
                    <a:pt x="341196" y="355788"/>
                    <a:pt x="331024" y="366872"/>
                    <a:pt x="319924" y="376850"/>
                  </a:cubicBezTo>
                  <a:cubicBezTo>
                    <a:pt x="303708" y="392303"/>
                    <a:pt x="285294" y="405781"/>
                    <a:pt x="264665" y="414682"/>
                  </a:cubicBezTo>
                  <a:cubicBezTo>
                    <a:pt x="244141" y="423014"/>
                    <a:pt x="221702" y="426844"/>
                    <a:pt x="199578" y="426230"/>
                  </a:cubicBezTo>
                  <a:cubicBezTo>
                    <a:pt x="188613" y="426096"/>
                    <a:pt x="178141" y="422805"/>
                    <a:pt x="167820" y="419454"/>
                  </a:cubicBezTo>
                  <a:cubicBezTo>
                    <a:pt x="153489" y="415759"/>
                    <a:pt x="140175" y="409177"/>
                    <a:pt x="127490" y="401682"/>
                  </a:cubicBezTo>
                  <a:cubicBezTo>
                    <a:pt x="102374" y="386544"/>
                    <a:pt x="85530" y="361083"/>
                    <a:pt x="75567" y="333992"/>
                  </a:cubicBezTo>
                  <a:cubicBezTo>
                    <a:pt x="70840" y="321905"/>
                    <a:pt x="68446" y="307619"/>
                    <a:pt x="73203" y="295188"/>
                  </a:cubicBezTo>
                  <a:cubicBezTo>
                    <a:pt x="76689" y="286916"/>
                    <a:pt x="81835" y="278329"/>
                    <a:pt x="89703" y="273647"/>
                  </a:cubicBezTo>
                  <a:cubicBezTo>
                    <a:pt x="116300" y="262996"/>
                    <a:pt x="140968" y="268127"/>
                    <a:pt x="164588" y="283161"/>
                  </a:cubicBezTo>
                  <a:cubicBezTo>
                    <a:pt x="194806" y="301830"/>
                    <a:pt x="218666" y="329430"/>
                    <a:pt x="237155" y="359498"/>
                  </a:cubicBezTo>
                  <a:cubicBezTo>
                    <a:pt x="245383" y="375444"/>
                    <a:pt x="254882" y="390867"/>
                    <a:pt x="260731" y="407890"/>
                  </a:cubicBezTo>
                  <a:cubicBezTo>
                    <a:pt x="279145" y="400007"/>
                    <a:pt x="297096" y="387381"/>
                    <a:pt x="313402" y="372572"/>
                  </a:cubicBezTo>
                  <a:cubicBezTo>
                    <a:pt x="313282" y="372347"/>
                    <a:pt x="313177" y="372093"/>
                    <a:pt x="313103" y="371824"/>
                  </a:cubicBezTo>
                  <a:cubicBezTo>
                    <a:pt x="309827" y="359961"/>
                    <a:pt x="306910" y="347710"/>
                    <a:pt x="301479" y="336625"/>
                  </a:cubicBezTo>
                  <a:cubicBezTo>
                    <a:pt x="301046" y="336550"/>
                    <a:pt x="300597" y="336401"/>
                    <a:pt x="300193" y="336131"/>
                  </a:cubicBezTo>
                  <a:cubicBezTo>
                    <a:pt x="298517" y="335129"/>
                    <a:pt x="297650" y="333259"/>
                    <a:pt x="296528" y="331733"/>
                  </a:cubicBezTo>
                  <a:cubicBezTo>
                    <a:pt x="286191" y="316026"/>
                    <a:pt x="277305" y="299467"/>
                    <a:pt x="265503" y="284882"/>
                  </a:cubicBezTo>
                  <a:cubicBezTo>
                    <a:pt x="255914" y="274634"/>
                    <a:pt x="246579" y="263535"/>
                    <a:pt x="235240" y="255307"/>
                  </a:cubicBezTo>
                  <a:cubicBezTo>
                    <a:pt x="219698" y="244522"/>
                    <a:pt x="203901" y="234110"/>
                    <a:pt x="185412" y="229428"/>
                  </a:cubicBezTo>
                  <a:cubicBezTo>
                    <a:pt x="169944" y="225314"/>
                    <a:pt x="154356" y="220602"/>
                    <a:pt x="138216" y="220587"/>
                  </a:cubicBezTo>
                  <a:cubicBezTo>
                    <a:pt x="124468" y="220482"/>
                    <a:pt x="110616" y="220886"/>
                    <a:pt x="97063" y="223295"/>
                  </a:cubicBezTo>
                  <a:cubicBezTo>
                    <a:pt x="85739" y="225554"/>
                    <a:pt x="74864" y="229608"/>
                    <a:pt x="64063" y="233632"/>
                  </a:cubicBezTo>
                  <a:cubicBezTo>
                    <a:pt x="54953" y="236698"/>
                    <a:pt x="46651" y="241485"/>
                    <a:pt x="38334" y="246107"/>
                  </a:cubicBezTo>
                  <a:cubicBezTo>
                    <a:pt x="30136" y="251104"/>
                    <a:pt x="20906" y="255487"/>
                    <a:pt x="15297" y="263565"/>
                  </a:cubicBezTo>
                  <a:cubicBezTo>
                    <a:pt x="8326" y="274874"/>
                    <a:pt x="3210" y="287290"/>
                    <a:pt x="741" y="300304"/>
                  </a:cubicBezTo>
                  <a:cubicBezTo>
                    <a:pt x="-635" y="313468"/>
                    <a:pt x="83" y="326647"/>
                    <a:pt x="1444" y="339767"/>
                  </a:cubicBezTo>
                  <a:cubicBezTo>
                    <a:pt x="2746" y="351479"/>
                    <a:pt x="7189" y="362474"/>
                    <a:pt x="11647" y="373290"/>
                  </a:cubicBezTo>
                  <a:cubicBezTo>
                    <a:pt x="15596" y="383133"/>
                    <a:pt x="20457" y="392722"/>
                    <a:pt x="26770" y="401234"/>
                  </a:cubicBezTo>
                  <a:cubicBezTo>
                    <a:pt x="44646" y="426829"/>
                    <a:pt x="67070" y="449866"/>
                    <a:pt x="94969" y="464361"/>
                  </a:cubicBezTo>
                  <a:cubicBezTo>
                    <a:pt x="105605" y="469836"/>
                    <a:pt x="116495" y="474997"/>
                    <a:pt x="127879" y="478737"/>
                  </a:cubicBezTo>
                  <a:cubicBezTo>
                    <a:pt x="143152" y="483269"/>
                    <a:pt x="159084" y="485588"/>
                    <a:pt x="174970" y="486515"/>
                  </a:cubicBezTo>
                  <a:cubicBezTo>
                    <a:pt x="193026" y="487024"/>
                    <a:pt x="210947" y="484272"/>
                    <a:pt x="228823" y="482162"/>
                  </a:cubicBezTo>
                  <a:cubicBezTo>
                    <a:pt x="239743" y="480831"/>
                    <a:pt x="250379" y="477974"/>
                    <a:pt x="260880" y="474728"/>
                  </a:cubicBezTo>
                  <a:cubicBezTo>
                    <a:pt x="279115" y="469746"/>
                    <a:pt x="296872" y="463045"/>
                    <a:pt x="313596" y="454249"/>
                  </a:cubicBezTo>
                  <a:cubicBezTo>
                    <a:pt x="357651" y="433560"/>
                    <a:pt x="396470" y="400575"/>
                    <a:pt x="421048" y="358316"/>
                  </a:cubicBezTo>
                  <a:cubicBezTo>
                    <a:pt x="428931" y="346064"/>
                    <a:pt x="434720" y="332855"/>
                    <a:pt x="440210" y="319452"/>
                  </a:cubicBezTo>
                  <a:cubicBezTo>
                    <a:pt x="444997" y="308293"/>
                    <a:pt x="449814" y="297058"/>
                    <a:pt x="453030" y="285315"/>
                  </a:cubicBezTo>
                  <a:cubicBezTo>
                    <a:pt x="463008" y="244312"/>
                    <a:pt x="466912" y="201933"/>
                    <a:pt x="464953" y="159793"/>
                  </a:cubicBezTo>
                  <a:cubicBezTo>
                    <a:pt x="464698" y="141618"/>
                    <a:pt x="462065" y="123637"/>
                    <a:pt x="460944" y="105522"/>
                  </a:cubicBezTo>
                  <a:cubicBezTo>
                    <a:pt x="461303" y="97698"/>
                    <a:pt x="452581" y="63561"/>
                    <a:pt x="461617" y="62783"/>
                  </a:cubicBezTo>
                  <a:cubicBezTo>
                    <a:pt x="464279" y="62604"/>
                    <a:pt x="466508" y="64623"/>
                    <a:pt x="468677" y="65910"/>
                  </a:cubicBezTo>
                  <a:cubicBezTo>
                    <a:pt x="475185" y="70009"/>
                    <a:pt x="480151" y="75947"/>
                    <a:pt x="486404" y="80345"/>
                  </a:cubicBezTo>
                  <a:cubicBezTo>
                    <a:pt x="511116" y="97459"/>
                    <a:pt x="534991" y="115858"/>
                    <a:pt x="558372" y="134752"/>
                  </a:cubicBezTo>
                  <a:cubicBezTo>
                    <a:pt x="564386" y="140361"/>
                    <a:pt x="569980" y="145373"/>
                    <a:pt x="576203" y="150489"/>
                  </a:cubicBezTo>
                  <a:cubicBezTo>
                    <a:pt x="582486" y="156039"/>
                    <a:pt x="587722" y="162636"/>
                    <a:pt x="594050" y="168141"/>
                  </a:cubicBezTo>
                  <a:cubicBezTo>
                    <a:pt x="602935" y="177086"/>
                    <a:pt x="610939" y="187228"/>
                    <a:pt x="622532" y="192898"/>
                  </a:cubicBezTo>
                  <a:cubicBezTo>
                    <a:pt x="628830" y="187139"/>
                    <a:pt x="635920" y="182277"/>
                    <a:pt x="641754" y="176024"/>
                  </a:cubicBezTo>
                  <a:cubicBezTo>
                    <a:pt x="624327" y="160212"/>
                    <a:pt x="609383" y="142052"/>
                    <a:pt x="591656" y="1266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2"/>
            <p:cNvSpPr/>
            <p:nvPr/>
          </p:nvSpPr>
          <p:spPr>
            <a:xfrm>
              <a:off x="6975531" y="4884941"/>
              <a:ext cx="233033" cy="281725"/>
            </a:xfrm>
            <a:custGeom>
              <a:avLst/>
              <a:gdLst/>
              <a:ahLst/>
              <a:cxnLst/>
              <a:rect l="l" t="t" r="r" b="b"/>
              <a:pathLst>
                <a:path w="233033" h="281725" extrusionOk="0">
                  <a:moveTo>
                    <a:pt x="176203" y="24668"/>
                  </a:moveTo>
                  <a:cubicBezTo>
                    <a:pt x="171850" y="26014"/>
                    <a:pt x="167497" y="27360"/>
                    <a:pt x="163114" y="28632"/>
                  </a:cubicBezTo>
                  <a:cubicBezTo>
                    <a:pt x="169502" y="45416"/>
                    <a:pt x="146869" y="85551"/>
                    <a:pt x="138626" y="99314"/>
                  </a:cubicBezTo>
                  <a:cubicBezTo>
                    <a:pt x="131296" y="112388"/>
                    <a:pt x="124490" y="125761"/>
                    <a:pt x="115155" y="137564"/>
                  </a:cubicBezTo>
                  <a:cubicBezTo>
                    <a:pt x="108124" y="146884"/>
                    <a:pt x="101542" y="156607"/>
                    <a:pt x="93494" y="165104"/>
                  </a:cubicBezTo>
                  <a:cubicBezTo>
                    <a:pt x="82873" y="175770"/>
                    <a:pt x="72462" y="186750"/>
                    <a:pt x="60719" y="196189"/>
                  </a:cubicBezTo>
                  <a:cubicBezTo>
                    <a:pt x="41182" y="211687"/>
                    <a:pt x="19896" y="224821"/>
                    <a:pt x="0" y="239780"/>
                  </a:cubicBezTo>
                  <a:cubicBezTo>
                    <a:pt x="16156" y="255292"/>
                    <a:pt x="34795" y="268008"/>
                    <a:pt x="52521" y="281725"/>
                  </a:cubicBezTo>
                  <a:cubicBezTo>
                    <a:pt x="52880" y="281336"/>
                    <a:pt x="53284" y="281022"/>
                    <a:pt x="53703" y="280828"/>
                  </a:cubicBezTo>
                  <a:cubicBezTo>
                    <a:pt x="58176" y="277806"/>
                    <a:pt x="62469" y="274515"/>
                    <a:pt x="66658" y="271104"/>
                  </a:cubicBezTo>
                  <a:cubicBezTo>
                    <a:pt x="81108" y="259257"/>
                    <a:pt x="94407" y="246152"/>
                    <a:pt x="107616" y="232943"/>
                  </a:cubicBezTo>
                  <a:cubicBezTo>
                    <a:pt x="126749" y="211253"/>
                    <a:pt x="145447" y="188754"/>
                    <a:pt x="160721" y="164221"/>
                  </a:cubicBezTo>
                  <a:cubicBezTo>
                    <a:pt x="175052" y="144894"/>
                    <a:pt x="185613" y="123861"/>
                    <a:pt x="197146" y="102919"/>
                  </a:cubicBezTo>
                  <a:cubicBezTo>
                    <a:pt x="214229" y="75529"/>
                    <a:pt x="220348" y="43471"/>
                    <a:pt x="229996" y="13149"/>
                  </a:cubicBezTo>
                  <a:cubicBezTo>
                    <a:pt x="231193" y="8811"/>
                    <a:pt x="232151" y="4413"/>
                    <a:pt x="233033" y="0"/>
                  </a:cubicBezTo>
                  <a:cubicBezTo>
                    <a:pt x="230176" y="1526"/>
                    <a:pt x="227274" y="2977"/>
                    <a:pt x="224357" y="4368"/>
                  </a:cubicBezTo>
                  <a:cubicBezTo>
                    <a:pt x="208889" y="12416"/>
                    <a:pt x="193002" y="19791"/>
                    <a:pt x="176203" y="246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Bong bóng Ý nghĩ: Hình đám mây 4">
            <a:extLst>
              <a:ext uri="{FF2B5EF4-FFF2-40B4-BE49-F238E27FC236}">
                <a16:creationId xmlns:a16="http://schemas.microsoft.com/office/drawing/2014/main" id="{1487AD75-0192-73A9-4D2D-BF847EDD139D}"/>
              </a:ext>
            </a:extLst>
          </p:cNvPr>
          <p:cNvSpPr/>
          <p:nvPr/>
        </p:nvSpPr>
        <p:spPr>
          <a:xfrm>
            <a:off x="87549" y="-15892"/>
            <a:ext cx="6799945" cy="2307772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9061BA00-47C4-5071-BB41-1625E049840E}"/>
                  </a:ext>
                </a:extLst>
              </p:cNvPr>
              <p:cNvSpPr txBox="1"/>
              <p:nvPr/>
            </p:nvSpPr>
            <p:spPr>
              <a:xfrm>
                <a:off x="763413" y="337529"/>
                <a:ext cx="5480441" cy="13677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Làm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thế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nào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0,5+4,5 :3−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9061BA00-47C4-5071-BB41-1625E049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13" y="337529"/>
                <a:ext cx="5480441" cy="1367747"/>
              </a:xfrm>
              <a:prstGeom prst="rect">
                <a:avLst/>
              </a:prstGeom>
              <a:blipFill>
                <a:blip r:embed="rId3"/>
                <a:stretch>
                  <a:fillRect b="-3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Mũi tên: Phải 5">
            <a:extLst>
              <a:ext uri="{FF2B5EF4-FFF2-40B4-BE49-F238E27FC236}">
                <a16:creationId xmlns:a16="http://schemas.microsoft.com/office/drawing/2014/main" id="{6FBC485F-1479-0BC2-1D3B-B27A14B434A5}"/>
              </a:ext>
            </a:extLst>
          </p:cNvPr>
          <p:cNvSpPr/>
          <p:nvPr/>
        </p:nvSpPr>
        <p:spPr>
          <a:xfrm>
            <a:off x="212671" y="3421757"/>
            <a:ext cx="839611" cy="57518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77E06D84-C848-87ED-C785-90ADB36EFF8B}"/>
              </a:ext>
            </a:extLst>
          </p:cNvPr>
          <p:cNvSpPr txBox="1"/>
          <p:nvPr/>
        </p:nvSpPr>
        <p:spPr>
          <a:xfrm>
            <a:off x="1102692" y="3143426"/>
            <a:ext cx="6531097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chia.</a:t>
            </a:r>
            <a:endParaRPr lang="en-US" sz="2400" dirty="0">
              <a:latin typeface="+mj-lt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9B35D462-CB18-4B01-8B97-852C1B4DFF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994546" y="856343"/>
            <a:ext cx="1952660" cy="411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4" grpId="0"/>
      <p:bldP spid="6" grpId="0" animBg="1"/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32"/>
          <p:cNvSpPr/>
          <p:nvPr/>
        </p:nvSpPr>
        <p:spPr>
          <a:xfrm>
            <a:off x="7729548" y="103111"/>
            <a:ext cx="835430" cy="757489"/>
          </a:xfrm>
          <a:custGeom>
            <a:avLst/>
            <a:gdLst/>
            <a:ahLst/>
            <a:cxnLst/>
            <a:rect l="l" t="t" r="r" b="b"/>
            <a:pathLst>
              <a:path w="1670860" h="1514977" extrusionOk="0">
                <a:moveTo>
                  <a:pt x="1617031" y="717658"/>
                </a:moveTo>
                <a:cubicBezTo>
                  <a:pt x="1559825" y="704837"/>
                  <a:pt x="1500948" y="702400"/>
                  <a:pt x="1442839" y="696090"/>
                </a:cubicBezTo>
                <a:cubicBezTo>
                  <a:pt x="1333139" y="684371"/>
                  <a:pt x="1222736" y="678127"/>
                  <a:pt x="1112434" y="682968"/>
                </a:cubicBezTo>
                <a:cubicBezTo>
                  <a:pt x="1152899" y="643437"/>
                  <a:pt x="1195002" y="605508"/>
                  <a:pt x="1237004" y="567546"/>
                </a:cubicBezTo>
                <a:cubicBezTo>
                  <a:pt x="1258189" y="546812"/>
                  <a:pt x="1280778" y="527580"/>
                  <a:pt x="1302865" y="507781"/>
                </a:cubicBezTo>
                <a:cubicBezTo>
                  <a:pt x="1323816" y="488116"/>
                  <a:pt x="1344533" y="468217"/>
                  <a:pt x="1366353" y="449486"/>
                </a:cubicBezTo>
                <a:cubicBezTo>
                  <a:pt x="1386068" y="431356"/>
                  <a:pt x="1405381" y="412792"/>
                  <a:pt x="1426733" y="396566"/>
                </a:cubicBezTo>
                <a:cubicBezTo>
                  <a:pt x="1455270" y="373194"/>
                  <a:pt x="1480431" y="345015"/>
                  <a:pt x="1500079" y="313797"/>
                </a:cubicBezTo>
                <a:cubicBezTo>
                  <a:pt x="1513177" y="290726"/>
                  <a:pt x="1528916" y="263448"/>
                  <a:pt x="1519660" y="236303"/>
                </a:cubicBezTo>
                <a:cubicBezTo>
                  <a:pt x="1512609" y="217339"/>
                  <a:pt x="1494966" y="201513"/>
                  <a:pt x="1474583" y="198775"/>
                </a:cubicBezTo>
                <a:cubicBezTo>
                  <a:pt x="1438362" y="194669"/>
                  <a:pt x="1404045" y="211663"/>
                  <a:pt x="1373738" y="229659"/>
                </a:cubicBezTo>
                <a:cubicBezTo>
                  <a:pt x="1330031" y="257471"/>
                  <a:pt x="1291136" y="291794"/>
                  <a:pt x="1251239" y="324615"/>
                </a:cubicBezTo>
                <a:cubicBezTo>
                  <a:pt x="1202453" y="365982"/>
                  <a:pt x="1155873" y="409921"/>
                  <a:pt x="1109193" y="453659"/>
                </a:cubicBezTo>
                <a:cubicBezTo>
                  <a:pt x="1084299" y="478166"/>
                  <a:pt x="1062446" y="505578"/>
                  <a:pt x="1036816" y="529417"/>
                </a:cubicBezTo>
                <a:cubicBezTo>
                  <a:pt x="1024353" y="541670"/>
                  <a:pt x="1012791" y="554825"/>
                  <a:pt x="1000862" y="567579"/>
                </a:cubicBezTo>
                <a:cubicBezTo>
                  <a:pt x="986594" y="583071"/>
                  <a:pt x="969920" y="595826"/>
                  <a:pt x="954182" y="609682"/>
                </a:cubicBezTo>
                <a:cubicBezTo>
                  <a:pt x="963471" y="473358"/>
                  <a:pt x="995816" y="339406"/>
                  <a:pt x="1009316" y="203550"/>
                </a:cubicBezTo>
                <a:cubicBezTo>
                  <a:pt x="1015464" y="151498"/>
                  <a:pt x="1021111" y="99112"/>
                  <a:pt x="1016634" y="46693"/>
                </a:cubicBezTo>
                <a:cubicBezTo>
                  <a:pt x="1016233" y="8797"/>
                  <a:pt x="975500" y="-7897"/>
                  <a:pt x="943155" y="3556"/>
                </a:cubicBezTo>
                <a:cubicBezTo>
                  <a:pt x="911845" y="13171"/>
                  <a:pt x="886717" y="37778"/>
                  <a:pt x="871814" y="66425"/>
                </a:cubicBezTo>
                <a:cubicBezTo>
                  <a:pt x="830246" y="149795"/>
                  <a:pt x="816914" y="243582"/>
                  <a:pt x="797800" y="333863"/>
                </a:cubicBezTo>
                <a:cubicBezTo>
                  <a:pt x="790249" y="367952"/>
                  <a:pt x="786105" y="402609"/>
                  <a:pt x="780826" y="437099"/>
                </a:cubicBezTo>
                <a:cubicBezTo>
                  <a:pt x="770334" y="500236"/>
                  <a:pt x="759373" y="563673"/>
                  <a:pt x="755564" y="627644"/>
                </a:cubicBezTo>
                <a:cubicBezTo>
                  <a:pt x="736952" y="598363"/>
                  <a:pt x="719510" y="568180"/>
                  <a:pt x="701700" y="538298"/>
                </a:cubicBezTo>
                <a:cubicBezTo>
                  <a:pt x="682787" y="504576"/>
                  <a:pt x="666982" y="469118"/>
                  <a:pt x="646799" y="436097"/>
                </a:cubicBezTo>
                <a:cubicBezTo>
                  <a:pt x="615456" y="385915"/>
                  <a:pt x="585750" y="334698"/>
                  <a:pt x="549829" y="287587"/>
                </a:cubicBezTo>
                <a:cubicBezTo>
                  <a:pt x="538335" y="270159"/>
                  <a:pt x="528778" y="251528"/>
                  <a:pt x="516080" y="234901"/>
                </a:cubicBezTo>
                <a:cubicBezTo>
                  <a:pt x="503316" y="217973"/>
                  <a:pt x="489583" y="201780"/>
                  <a:pt x="476016" y="185520"/>
                </a:cubicBezTo>
                <a:cubicBezTo>
                  <a:pt x="442635" y="146690"/>
                  <a:pt x="404742" y="108494"/>
                  <a:pt x="355890" y="90030"/>
                </a:cubicBezTo>
                <a:cubicBezTo>
                  <a:pt x="337211" y="82451"/>
                  <a:pt x="316427" y="78378"/>
                  <a:pt x="296512" y="83119"/>
                </a:cubicBezTo>
                <a:cubicBezTo>
                  <a:pt x="266773" y="90832"/>
                  <a:pt x="273122" y="130129"/>
                  <a:pt x="277365" y="153368"/>
                </a:cubicBezTo>
                <a:cubicBezTo>
                  <a:pt x="290564" y="222982"/>
                  <a:pt x="320236" y="288122"/>
                  <a:pt x="359231" y="346951"/>
                </a:cubicBezTo>
                <a:cubicBezTo>
                  <a:pt x="374903" y="372593"/>
                  <a:pt x="388235" y="399638"/>
                  <a:pt x="404308" y="425079"/>
                </a:cubicBezTo>
                <a:cubicBezTo>
                  <a:pt x="426028" y="458567"/>
                  <a:pt x="450387" y="490386"/>
                  <a:pt x="474579" y="522138"/>
                </a:cubicBezTo>
                <a:cubicBezTo>
                  <a:pt x="508930" y="564107"/>
                  <a:pt x="540306" y="608379"/>
                  <a:pt x="578031" y="647510"/>
                </a:cubicBezTo>
                <a:cubicBezTo>
                  <a:pt x="595374" y="667643"/>
                  <a:pt x="611446" y="688778"/>
                  <a:pt x="628989" y="708710"/>
                </a:cubicBezTo>
                <a:cubicBezTo>
                  <a:pt x="638980" y="720496"/>
                  <a:pt x="649539" y="732483"/>
                  <a:pt x="654551" y="747340"/>
                </a:cubicBezTo>
                <a:cubicBezTo>
                  <a:pt x="599952" y="738326"/>
                  <a:pt x="544784" y="742766"/>
                  <a:pt x="489750" y="743568"/>
                </a:cubicBezTo>
                <a:cubicBezTo>
                  <a:pt x="419244" y="746072"/>
                  <a:pt x="348639" y="745738"/>
                  <a:pt x="278234" y="750479"/>
                </a:cubicBezTo>
                <a:cubicBezTo>
                  <a:pt x="243382" y="752349"/>
                  <a:pt x="208431" y="752616"/>
                  <a:pt x="173512" y="753818"/>
                </a:cubicBezTo>
                <a:cubicBezTo>
                  <a:pt x="120149" y="755253"/>
                  <a:pt x="63143" y="755854"/>
                  <a:pt x="15560" y="782999"/>
                </a:cubicBezTo>
                <a:cubicBezTo>
                  <a:pt x="-30819" y="818390"/>
                  <a:pt x="37915" y="866936"/>
                  <a:pt x="72900" y="876485"/>
                </a:cubicBezTo>
                <a:cubicBezTo>
                  <a:pt x="106449" y="886702"/>
                  <a:pt x="141835" y="888705"/>
                  <a:pt x="176620" y="891109"/>
                </a:cubicBezTo>
                <a:cubicBezTo>
                  <a:pt x="229883" y="893413"/>
                  <a:pt x="283313" y="892311"/>
                  <a:pt x="336543" y="890108"/>
                </a:cubicBezTo>
                <a:cubicBezTo>
                  <a:pt x="390274" y="887537"/>
                  <a:pt x="444038" y="885500"/>
                  <a:pt x="497669" y="881493"/>
                </a:cubicBezTo>
                <a:cubicBezTo>
                  <a:pt x="544149" y="877554"/>
                  <a:pt x="590729" y="873313"/>
                  <a:pt x="637410" y="875550"/>
                </a:cubicBezTo>
                <a:cubicBezTo>
                  <a:pt x="617795" y="888672"/>
                  <a:pt x="600754" y="904932"/>
                  <a:pt x="583612" y="920958"/>
                </a:cubicBezTo>
                <a:cubicBezTo>
                  <a:pt x="507092" y="978252"/>
                  <a:pt x="430539" y="1035813"/>
                  <a:pt x="360134" y="1100686"/>
                </a:cubicBezTo>
                <a:cubicBezTo>
                  <a:pt x="303897" y="1147296"/>
                  <a:pt x="250734" y="1199281"/>
                  <a:pt x="213276" y="1262551"/>
                </a:cubicBezTo>
                <a:cubicBezTo>
                  <a:pt x="193795" y="1293702"/>
                  <a:pt x="174515" y="1329227"/>
                  <a:pt x="182601" y="1367156"/>
                </a:cubicBezTo>
                <a:cubicBezTo>
                  <a:pt x="187279" y="1396971"/>
                  <a:pt x="215782" y="1389859"/>
                  <a:pt x="236933" y="1383816"/>
                </a:cubicBezTo>
                <a:cubicBezTo>
                  <a:pt x="269546" y="1372865"/>
                  <a:pt x="301090" y="1358174"/>
                  <a:pt x="330428" y="1340178"/>
                </a:cubicBezTo>
                <a:cubicBezTo>
                  <a:pt x="413163" y="1287826"/>
                  <a:pt x="490585" y="1227026"/>
                  <a:pt x="559219" y="1157178"/>
                </a:cubicBezTo>
                <a:cubicBezTo>
                  <a:pt x="599083" y="1121820"/>
                  <a:pt x="633767" y="1081254"/>
                  <a:pt x="672963" y="1045195"/>
                </a:cubicBezTo>
                <a:cubicBezTo>
                  <a:pt x="716636" y="1001590"/>
                  <a:pt x="765455" y="962727"/>
                  <a:pt x="811734" y="921693"/>
                </a:cubicBezTo>
                <a:cubicBezTo>
                  <a:pt x="811567" y="1014311"/>
                  <a:pt x="811668" y="1106963"/>
                  <a:pt x="814742" y="1199548"/>
                </a:cubicBezTo>
                <a:cubicBezTo>
                  <a:pt x="815143" y="1270898"/>
                  <a:pt x="827439" y="1341447"/>
                  <a:pt x="844982" y="1410426"/>
                </a:cubicBezTo>
                <a:cubicBezTo>
                  <a:pt x="853904" y="1438205"/>
                  <a:pt x="869208" y="1504948"/>
                  <a:pt x="898279" y="1514497"/>
                </a:cubicBezTo>
                <a:cubicBezTo>
                  <a:pt x="938510" y="1526016"/>
                  <a:pt x="972693" y="1327057"/>
                  <a:pt x="981214" y="1293635"/>
                </a:cubicBezTo>
                <a:cubicBezTo>
                  <a:pt x="995015" y="1226125"/>
                  <a:pt x="1006376" y="1158113"/>
                  <a:pt x="1011321" y="1089334"/>
                </a:cubicBezTo>
                <a:cubicBezTo>
                  <a:pt x="1015865" y="1029736"/>
                  <a:pt x="1018639" y="970339"/>
                  <a:pt x="1024687" y="910741"/>
                </a:cubicBezTo>
                <a:cubicBezTo>
                  <a:pt x="1044869" y="931409"/>
                  <a:pt x="1067157" y="949805"/>
                  <a:pt x="1087807" y="969972"/>
                </a:cubicBezTo>
                <a:cubicBezTo>
                  <a:pt x="1106085" y="988469"/>
                  <a:pt x="1123996" y="1007333"/>
                  <a:pt x="1142875" y="1025262"/>
                </a:cubicBezTo>
                <a:cubicBezTo>
                  <a:pt x="1165630" y="1048434"/>
                  <a:pt x="1185947" y="1073875"/>
                  <a:pt x="1209872" y="1095945"/>
                </a:cubicBezTo>
                <a:cubicBezTo>
                  <a:pt x="1225409" y="1111303"/>
                  <a:pt x="1237539" y="1127764"/>
                  <a:pt x="1252709" y="1144357"/>
                </a:cubicBezTo>
                <a:cubicBezTo>
                  <a:pt x="1270787" y="1163489"/>
                  <a:pt x="1290100" y="1181385"/>
                  <a:pt x="1309548" y="1199080"/>
                </a:cubicBezTo>
                <a:cubicBezTo>
                  <a:pt x="1344166" y="1226458"/>
                  <a:pt x="1399601" y="1272267"/>
                  <a:pt x="1446047" y="1254938"/>
                </a:cubicBezTo>
                <a:cubicBezTo>
                  <a:pt x="1481835" y="1237911"/>
                  <a:pt x="1468469" y="1202386"/>
                  <a:pt x="1454200" y="1174907"/>
                </a:cubicBezTo>
                <a:cubicBezTo>
                  <a:pt x="1440734" y="1148497"/>
                  <a:pt x="1427636" y="1121253"/>
                  <a:pt x="1411262" y="1096112"/>
                </a:cubicBezTo>
                <a:cubicBezTo>
                  <a:pt x="1398030" y="1076680"/>
                  <a:pt x="1383261" y="1058350"/>
                  <a:pt x="1369695" y="1039118"/>
                </a:cubicBezTo>
                <a:cubicBezTo>
                  <a:pt x="1338151" y="996716"/>
                  <a:pt x="1298855" y="960823"/>
                  <a:pt x="1258657" y="926801"/>
                </a:cubicBezTo>
                <a:cubicBezTo>
                  <a:pt x="1245425" y="914815"/>
                  <a:pt x="1233262" y="901760"/>
                  <a:pt x="1219896" y="889941"/>
                </a:cubicBezTo>
                <a:cubicBezTo>
                  <a:pt x="1206029" y="877287"/>
                  <a:pt x="1189355" y="868172"/>
                  <a:pt x="1175521" y="855518"/>
                </a:cubicBezTo>
                <a:cubicBezTo>
                  <a:pt x="1230422" y="855150"/>
                  <a:pt x="1285055" y="863030"/>
                  <a:pt x="1339955" y="860159"/>
                </a:cubicBezTo>
                <a:cubicBezTo>
                  <a:pt x="1382760" y="858456"/>
                  <a:pt x="1425698" y="860325"/>
                  <a:pt x="1468201" y="854115"/>
                </a:cubicBezTo>
                <a:cubicBezTo>
                  <a:pt x="1494499" y="851578"/>
                  <a:pt x="1521130" y="851411"/>
                  <a:pt x="1547027" y="845535"/>
                </a:cubicBezTo>
                <a:cubicBezTo>
                  <a:pt x="1571854" y="840159"/>
                  <a:pt x="1595545" y="830677"/>
                  <a:pt x="1619737" y="823031"/>
                </a:cubicBezTo>
                <a:cubicBezTo>
                  <a:pt x="1632635" y="818757"/>
                  <a:pt x="1646101" y="814250"/>
                  <a:pt x="1655792" y="804267"/>
                </a:cubicBezTo>
                <a:cubicBezTo>
                  <a:pt x="1692114" y="771179"/>
                  <a:pt x="1656260" y="725037"/>
                  <a:pt x="1617031" y="71765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3" name="Google Shape;1293;p32"/>
          <p:cNvSpPr/>
          <p:nvPr/>
        </p:nvSpPr>
        <p:spPr>
          <a:xfrm>
            <a:off x="7729548" y="109999"/>
            <a:ext cx="835430" cy="757489"/>
          </a:xfrm>
          <a:custGeom>
            <a:avLst/>
            <a:gdLst/>
            <a:ahLst/>
            <a:cxnLst/>
            <a:rect l="l" t="t" r="r" b="b"/>
            <a:pathLst>
              <a:path w="1670860" h="1514977" extrusionOk="0">
                <a:moveTo>
                  <a:pt x="898279" y="1514497"/>
                </a:moveTo>
                <a:cubicBezTo>
                  <a:pt x="869208" y="1504948"/>
                  <a:pt x="853904" y="1438205"/>
                  <a:pt x="844982" y="1410426"/>
                </a:cubicBezTo>
                <a:cubicBezTo>
                  <a:pt x="827439" y="1341447"/>
                  <a:pt x="815143" y="1270898"/>
                  <a:pt x="814742" y="1199548"/>
                </a:cubicBezTo>
                <a:cubicBezTo>
                  <a:pt x="811668" y="1106963"/>
                  <a:pt x="811567" y="1014311"/>
                  <a:pt x="811734" y="921693"/>
                </a:cubicBezTo>
                <a:cubicBezTo>
                  <a:pt x="765455" y="962727"/>
                  <a:pt x="716636" y="1001590"/>
                  <a:pt x="672963" y="1045195"/>
                </a:cubicBezTo>
                <a:cubicBezTo>
                  <a:pt x="633767" y="1081254"/>
                  <a:pt x="599083" y="1121820"/>
                  <a:pt x="559219" y="1157178"/>
                </a:cubicBezTo>
                <a:cubicBezTo>
                  <a:pt x="490585" y="1227026"/>
                  <a:pt x="413163" y="1287826"/>
                  <a:pt x="330428" y="1340178"/>
                </a:cubicBezTo>
                <a:cubicBezTo>
                  <a:pt x="301090" y="1358174"/>
                  <a:pt x="269546" y="1372865"/>
                  <a:pt x="236933" y="1383816"/>
                </a:cubicBezTo>
                <a:cubicBezTo>
                  <a:pt x="215782" y="1389859"/>
                  <a:pt x="187279" y="1396971"/>
                  <a:pt x="182601" y="1367156"/>
                </a:cubicBezTo>
                <a:cubicBezTo>
                  <a:pt x="174515" y="1329227"/>
                  <a:pt x="193795" y="1293702"/>
                  <a:pt x="213276" y="1262551"/>
                </a:cubicBezTo>
                <a:cubicBezTo>
                  <a:pt x="250734" y="1199281"/>
                  <a:pt x="303897" y="1147296"/>
                  <a:pt x="360134" y="1100686"/>
                </a:cubicBezTo>
                <a:cubicBezTo>
                  <a:pt x="430539" y="1035813"/>
                  <a:pt x="507092" y="978252"/>
                  <a:pt x="583612" y="920958"/>
                </a:cubicBezTo>
                <a:cubicBezTo>
                  <a:pt x="600754" y="904932"/>
                  <a:pt x="617795" y="888672"/>
                  <a:pt x="637410" y="875550"/>
                </a:cubicBezTo>
                <a:cubicBezTo>
                  <a:pt x="590729" y="873313"/>
                  <a:pt x="544149" y="877554"/>
                  <a:pt x="497669" y="881493"/>
                </a:cubicBezTo>
                <a:cubicBezTo>
                  <a:pt x="444038" y="885500"/>
                  <a:pt x="390274" y="887537"/>
                  <a:pt x="336543" y="890108"/>
                </a:cubicBezTo>
                <a:cubicBezTo>
                  <a:pt x="283313" y="892311"/>
                  <a:pt x="229883" y="893413"/>
                  <a:pt x="176620" y="891109"/>
                </a:cubicBezTo>
                <a:cubicBezTo>
                  <a:pt x="141835" y="888705"/>
                  <a:pt x="106449" y="886702"/>
                  <a:pt x="72900" y="876485"/>
                </a:cubicBezTo>
                <a:cubicBezTo>
                  <a:pt x="37915" y="866936"/>
                  <a:pt x="-30819" y="818390"/>
                  <a:pt x="15560" y="782999"/>
                </a:cubicBezTo>
                <a:cubicBezTo>
                  <a:pt x="63143" y="755854"/>
                  <a:pt x="120149" y="755253"/>
                  <a:pt x="173512" y="753818"/>
                </a:cubicBezTo>
                <a:cubicBezTo>
                  <a:pt x="208431" y="752616"/>
                  <a:pt x="243382" y="752349"/>
                  <a:pt x="278234" y="750479"/>
                </a:cubicBezTo>
                <a:cubicBezTo>
                  <a:pt x="348639" y="745738"/>
                  <a:pt x="419244" y="746072"/>
                  <a:pt x="489750" y="743568"/>
                </a:cubicBezTo>
                <a:cubicBezTo>
                  <a:pt x="544784" y="742766"/>
                  <a:pt x="599952" y="738326"/>
                  <a:pt x="654551" y="747340"/>
                </a:cubicBezTo>
                <a:cubicBezTo>
                  <a:pt x="649539" y="732483"/>
                  <a:pt x="638980" y="720496"/>
                  <a:pt x="628989" y="708710"/>
                </a:cubicBezTo>
                <a:cubicBezTo>
                  <a:pt x="611446" y="688778"/>
                  <a:pt x="595374" y="667643"/>
                  <a:pt x="578031" y="647510"/>
                </a:cubicBezTo>
                <a:cubicBezTo>
                  <a:pt x="540306" y="608379"/>
                  <a:pt x="508930" y="564107"/>
                  <a:pt x="474579" y="522138"/>
                </a:cubicBezTo>
                <a:cubicBezTo>
                  <a:pt x="450387" y="490386"/>
                  <a:pt x="426028" y="458567"/>
                  <a:pt x="404308" y="425079"/>
                </a:cubicBezTo>
                <a:cubicBezTo>
                  <a:pt x="388235" y="399638"/>
                  <a:pt x="374903" y="372593"/>
                  <a:pt x="359231" y="346951"/>
                </a:cubicBezTo>
                <a:cubicBezTo>
                  <a:pt x="320236" y="288122"/>
                  <a:pt x="290564" y="222982"/>
                  <a:pt x="277365" y="153368"/>
                </a:cubicBezTo>
                <a:cubicBezTo>
                  <a:pt x="273122" y="130129"/>
                  <a:pt x="266773" y="90832"/>
                  <a:pt x="296512" y="83119"/>
                </a:cubicBezTo>
                <a:cubicBezTo>
                  <a:pt x="316427" y="78378"/>
                  <a:pt x="337211" y="82451"/>
                  <a:pt x="355890" y="90030"/>
                </a:cubicBezTo>
                <a:cubicBezTo>
                  <a:pt x="404742" y="108494"/>
                  <a:pt x="442635" y="146690"/>
                  <a:pt x="476016" y="185520"/>
                </a:cubicBezTo>
                <a:cubicBezTo>
                  <a:pt x="489583" y="201780"/>
                  <a:pt x="503316" y="217973"/>
                  <a:pt x="516080" y="234901"/>
                </a:cubicBezTo>
                <a:cubicBezTo>
                  <a:pt x="528778" y="251528"/>
                  <a:pt x="538335" y="270159"/>
                  <a:pt x="549829" y="287587"/>
                </a:cubicBezTo>
                <a:cubicBezTo>
                  <a:pt x="585750" y="334698"/>
                  <a:pt x="615456" y="385915"/>
                  <a:pt x="646799" y="436097"/>
                </a:cubicBezTo>
                <a:cubicBezTo>
                  <a:pt x="666982" y="469118"/>
                  <a:pt x="682787" y="504576"/>
                  <a:pt x="701700" y="538298"/>
                </a:cubicBezTo>
                <a:cubicBezTo>
                  <a:pt x="719510" y="568180"/>
                  <a:pt x="736952" y="598363"/>
                  <a:pt x="755564" y="627644"/>
                </a:cubicBezTo>
                <a:cubicBezTo>
                  <a:pt x="759373" y="563673"/>
                  <a:pt x="770334" y="500236"/>
                  <a:pt x="780826" y="437099"/>
                </a:cubicBezTo>
                <a:cubicBezTo>
                  <a:pt x="786105" y="402609"/>
                  <a:pt x="790249" y="367952"/>
                  <a:pt x="797800" y="333863"/>
                </a:cubicBezTo>
                <a:cubicBezTo>
                  <a:pt x="816914" y="243582"/>
                  <a:pt x="830246" y="149795"/>
                  <a:pt x="871814" y="66425"/>
                </a:cubicBezTo>
                <a:cubicBezTo>
                  <a:pt x="886717" y="37778"/>
                  <a:pt x="911845" y="13171"/>
                  <a:pt x="943155" y="3556"/>
                </a:cubicBezTo>
                <a:cubicBezTo>
                  <a:pt x="975500" y="-7897"/>
                  <a:pt x="1016233" y="8797"/>
                  <a:pt x="1016634" y="46693"/>
                </a:cubicBezTo>
                <a:cubicBezTo>
                  <a:pt x="1021111" y="99112"/>
                  <a:pt x="1015464" y="151498"/>
                  <a:pt x="1009316" y="203550"/>
                </a:cubicBezTo>
                <a:cubicBezTo>
                  <a:pt x="995816" y="339406"/>
                  <a:pt x="963471" y="473358"/>
                  <a:pt x="954182" y="609682"/>
                </a:cubicBezTo>
                <a:cubicBezTo>
                  <a:pt x="969920" y="595826"/>
                  <a:pt x="986594" y="583071"/>
                  <a:pt x="1000862" y="567579"/>
                </a:cubicBezTo>
                <a:cubicBezTo>
                  <a:pt x="1012791" y="554825"/>
                  <a:pt x="1024353" y="541670"/>
                  <a:pt x="1036816" y="529417"/>
                </a:cubicBezTo>
                <a:cubicBezTo>
                  <a:pt x="1062446" y="505578"/>
                  <a:pt x="1084299" y="478166"/>
                  <a:pt x="1109193" y="453659"/>
                </a:cubicBezTo>
                <a:cubicBezTo>
                  <a:pt x="1155873" y="409921"/>
                  <a:pt x="1202453" y="365982"/>
                  <a:pt x="1251239" y="324615"/>
                </a:cubicBezTo>
                <a:cubicBezTo>
                  <a:pt x="1291136" y="291794"/>
                  <a:pt x="1330031" y="257471"/>
                  <a:pt x="1373738" y="229659"/>
                </a:cubicBezTo>
                <a:cubicBezTo>
                  <a:pt x="1404045" y="211663"/>
                  <a:pt x="1438362" y="194669"/>
                  <a:pt x="1474583" y="198775"/>
                </a:cubicBezTo>
                <a:cubicBezTo>
                  <a:pt x="1494966" y="201513"/>
                  <a:pt x="1512609" y="217339"/>
                  <a:pt x="1519660" y="236303"/>
                </a:cubicBezTo>
                <a:cubicBezTo>
                  <a:pt x="1528916" y="263448"/>
                  <a:pt x="1513177" y="290726"/>
                  <a:pt x="1500079" y="313797"/>
                </a:cubicBezTo>
                <a:cubicBezTo>
                  <a:pt x="1480431" y="345015"/>
                  <a:pt x="1455270" y="373194"/>
                  <a:pt x="1426733" y="396566"/>
                </a:cubicBezTo>
                <a:cubicBezTo>
                  <a:pt x="1405381" y="412792"/>
                  <a:pt x="1386068" y="431356"/>
                  <a:pt x="1366353" y="449486"/>
                </a:cubicBezTo>
                <a:cubicBezTo>
                  <a:pt x="1344533" y="468217"/>
                  <a:pt x="1323816" y="488116"/>
                  <a:pt x="1302865" y="507781"/>
                </a:cubicBezTo>
                <a:cubicBezTo>
                  <a:pt x="1280778" y="527580"/>
                  <a:pt x="1258189" y="546812"/>
                  <a:pt x="1237004" y="567546"/>
                </a:cubicBezTo>
                <a:cubicBezTo>
                  <a:pt x="1195002" y="605508"/>
                  <a:pt x="1152899" y="643437"/>
                  <a:pt x="1112434" y="682968"/>
                </a:cubicBezTo>
                <a:cubicBezTo>
                  <a:pt x="1222736" y="678127"/>
                  <a:pt x="1333139" y="684371"/>
                  <a:pt x="1442839" y="696090"/>
                </a:cubicBezTo>
                <a:cubicBezTo>
                  <a:pt x="1500948" y="702400"/>
                  <a:pt x="1559825" y="704837"/>
                  <a:pt x="1617031" y="717658"/>
                </a:cubicBezTo>
                <a:cubicBezTo>
                  <a:pt x="1656260" y="725037"/>
                  <a:pt x="1692114" y="771179"/>
                  <a:pt x="1655792" y="804267"/>
                </a:cubicBezTo>
                <a:cubicBezTo>
                  <a:pt x="1646101" y="814250"/>
                  <a:pt x="1632635" y="818757"/>
                  <a:pt x="1619737" y="823031"/>
                </a:cubicBezTo>
                <a:cubicBezTo>
                  <a:pt x="1595545" y="830677"/>
                  <a:pt x="1571854" y="840159"/>
                  <a:pt x="1547027" y="845535"/>
                </a:cubicBezTo>
                <a:cubicBezTo>
                  <a:pt x="1521130" y="851411"/>
                  <a:pt x="1494499" y="851578"/>
                  <a:pt x="1468201" y="854115"/>
                </a:cubicBezTo>
                <a:cubicBezTo>
                  <a:pt x="1425698" y="860325"/>
                  <a:pt x="1382760" y="858456"/>
                  <a:pt x="1339955" y="860159"/>
                </a:cubicBezTo>
                <a:cubicBezTo>
                  <a:pt x="1285055" y="863030"/>
                  <a:pt x="1230422" y="855150"/>
                  <a:pt x="1175521" y="855518"/>
                </a:cubicBezTo>
                <a:cubicBezTo>
                  <a:pt x="1189355" y="868172"/>
                  <a:pt x="1206029" y="877287"/>
                  <a:pt x="1219896" y="889941"/>
                </a:cubicBezTo>
                <a:cubicBezTo>
                  <a:pt x="1233262" y="901760"/>
                  <a:pt x="1245425" y="914815"/>
                  <a:pt x="1258657" y="926801"/>
                </a:cubicBezTo>
                <a:cubicBezTo>
                  <a:pt x="1298855" y="960823"/>
                  <a:pt x="1338151" y="996716"/>
                  <a:pt x="1369695" y="1039118"/>
                </a:cubicBezTo>
                <a:cubicBezTo>
                  <a:pt x="1383261" y="1058350"/>
                  <a:pt x="1398030" y="1076680"/>
                  <a:pt x="1411262" y="1096112"/>
                </a:cubicBezTo>
                <a:cubicBezTo>
                  <a:pt x="1427636" y="1121253"/>
                  <a:pt x="1440734" y="1148497"/>
                  <a:pt x="1454200" y="1174907"/>
                </a:cubicBezTo>
                <a:cubicBezTo>
                  <a:pt x="1468469" y="1202386"/>
                  <a:pt x="1481835" y="1237911"/>
                  <a:pt x="1446047" y="1254938"/>
                </a:cubicBezTo>
                <a:cubicBezTo>
                  <a:pt x="1399601" y="1272267"/>
                  <a:pt x="1344166" y="1226458"/>
                  <a:pt x="1309548" y="1199080"/>
                </a:cubicBezTo>
                <a:cubicBezTo>
                  <a:pt x="1290100" y="1181385"/>
                  <a:pt x="1270787" y="1163489"/>
                  <a:pt x="1252709" y="1144357"/>
                </a:cubicBezTo>
                <a:cubicBezTo>
                  <a:pt x="1237539" y="1127764"/>
                  <a:pt x="1225409" y="1111303"/>
                  <a:pt x="1209872" y="1095945"/>
                </a:cubicBezTo>
                <a:cubicBezTo>
                  <a:pt x="1185947" y="1073875"/>
                  <a:pt x="1165630" y="1048434"/>
                  <a:pt x="1142875" y="1025262"/>
                </a:cubicBezTo>
                <a:cubicBezTo>
                  <a:pt x="1123996" y="1007333"/>
                  <a:pt x="1106085" y="988469"/>
                  <a:pt x="1087807" y="969972"/>
                </a:cubicBezTo>
                <a:cubicBezTo>
                  <a:pt x="1067157" y="949805"/>
                  <a:pt x="1044869" y="931409"/>
                  <a:pt x="1024687" y="910741"/>
                </a:cubicBezTo>
                <a:cubicBezTo>
                  <a:pt x="1018639" y="970339"/>
                  <a:pt x="1015865" y="1029736"/>
                  <a:pt x="1011321" y="1089334"/>
                </a:cubicBezTo>
                <a:cubicBezTo>
                  <a:pt x="1006376" y="1158113"/>
                  <a:pt x="995015" y="1226125"/>
                  <a:pt x="981214" y="1293635"/>
                </a:cubicBezTo>
                <a:cubicBezTo>
                  <a:pt x="972693" y="1327057"/>
                  <a:pt x="938510" y="1526016"/>
                  <a:pt x="898279" y="1514497"/>
                </a:cubicBezTo>
                <a:close/>
                <a:moveTo>
                  <a:pt x="901420" y="1497202"/>
                </a:moveTo>
                <a:cubicBezTo>
                  <a:pt x="909874" y="1486585"/>
                  <a:pt x="916156" y="1474565"/>
                  <a:pt x="920533" y="1461744"/>
                </a:cubicBezTo>
                <a:cubicBezTo>
                  <a:pt x="929822" y="1435067"/>
                  <a:pt x="937641" y="1407922"/>
                  <a:pt x="943990" y="1380411"/>
                </a:cubicBezTo>
                <a:cubicBezTo>
                  <a:pt x="966445" y="1286724"/>
                  <a:pt x="985792" y="1191835"/>
                  <a:pt x="993444" y="1095678"/>
                </a:cubicBezTo>
                <a:cubicBezTo>
                  <a:pt x="999124" y="1029235"/>
                  <a:pt x="1000929" y="962493"/>
                  <a:pt x="1009182" y="896318"/>
                </a:cubicBezTo>
                <a:cubicBezTo>
                  <a:pt x="1010452" y="888171"/>
                  <a:pt x="1019240" y="882061"/>
                  <a:pt x="1026458" y="887971"/>
                </a:cubicBezTo>
                <a:cubicBezTo>
                  <a:pt x="1035112" y="896551"/>
                  <a:pt x="1043466" y="905466"/>
                  <a:pt x="1052421" y="913746"/>
                </a:cubicBezTo>
                <a:cubicBezTo>
                  <a:pt x="1076212" y="935782"/>
                  <a:pt x="1100605" y="957151"/>
                  <a:pt x="1122626" y="980990"/>
                </a:cubicBezTo>
                <a:cubicBezTo>
                  <a:pt x="1139199" y="998185"/>
                  <a:pt x="1157110" y="1014010"/>
                  <a:pt x="1172948" y="1031907"/>
                </a:cubicBezTo>
                <a:cubicBezTo>
                  <a:pt x="1189689" y="1051973"/>
                  <a:pt x="1208301" y="1070203"/>
                  <a:pt x="1226813" y="1088633"/>
                </a:cubicBezTo>
                <a:cubicBezTo>
                  <a:pt x="1239377" y="1101521"/>
                  <a:pt x="1250470" y="1115811"/>
                  <a:pt x="1262299" y="1129366"/>
                </a:cubicBezTo>
                <a:cubicBezTo>
                  <a:pt x="1285690" y="1153739"/>
                  <a:pt x="1309849" y="1177679"/>
                  <a:pt x="1336347" y="1198713"/>
                </a:cubicBezTo>
                <a:cubicBezTo>
                  <a:pt x="1363713" y="1217277"/>
                  <a:pt x="1409024" y="1254438"/>
                  <a:pt x="1442873" y="1236942"/>
                </a:cubicBezTo>
                <a:cubicBezTo>
                  <a:pt x="1449656" y="1232068"/>
                  <a:pt x="1454000" y="1224388"/>
                  <a:pt x="1451260" y="1216041"/>
                </a:cubicBezTo>
                <a:cubicBezTo>
                  <a:pt x="1449121" y="1204523"/>
                  <a:pt x="1444343" y="1193805"/>
                  <a:pt x="1439164" y="1183355"/>
                </a:cubicBezTo>
                <a:cubicBezTo>
                  <a:pt x="1425464" y="1156410"/>
                  <a:pt x="1412298" y="1129066"/>
                  <a:pt x="1395658" y="1103758"/>
                </a:cubicBezTo>
                <a:cubicBezTo>
                  <a:pt x="1375375" y="1076480"/>
                  <a:pt x="1356295" y="1048200"/>
                  <a:pt x="1334108" y="1022458"/>
                </a:cubicBezTo>
                <a:cubicBezTo>
                  <a:pt x="1310016" y="996048"/>
                  <a:pt x="1284186" y="970539"/>
                  <a:pt x="1256719" y="947969"/>
                </a:cubicBezTo>
                <a:cubicBezTo>
                  <a:pt x="1239711" y="933746"/>
                  <a:pt x="1224674" y="917386"/>
                  <a:pt x="1208201" y="902561"/>
                </a:cubicBezTo>
                <a:cubicBezTo>
                  <a:pt x="1195336" y="891343"/>
                  <a:pt x="1180767" y="882395"/>
                  <a:pt x="1167602" y="871577"/>
                </a:cubicBezTo>
                <a:cubicBezTo>
                  <a:pt x="1158413" y="864232"/>
                  <a:pt x="1140302" y="846236"/>
                  <a:pt x="1158914" y="838924"/>
                </a:cubicBezTo>
                <a:cubicBezTo>
                  <a:pt x="1179230" y="837087"/>
                  <a:pt x="1199847" y="839057"/>
                  <a:pt x="1220264" y="839358"/>
                </a:cubicBezTo>
                <a:cubicBezTo>
                  <a:pt x="1263335" y="841528"/>
                  <a:pt x="1306307" y="845368"/>
                  <a:pt x="1349445" y="842496"/>
                </a:cubicBezTo>
                <a:cubicBezTo>
                  <a:pt x="1384364" y="841294"/>
                  <a:pt x="1419449" y="842964"/>
                  <a:pt x="1454167" y="838289"/>
                </a:cubicBezTo>
                <a:cubicBezTo>
                  <a:pt x="1482002" y="834750"/>
                  <a:pt x="1510204" y="835051"/>
                  <a:pt x="1537838" y="829842"/>
                </a:cubicBezTo>
                <a:cubicBezTo>
                  <a:pt x="1566073" y="824099"/>
                  <a:pt x="1592872" y="813282"/>
                  <a:pt x="1620272" y="804668"/>
                </a:cubicBezTo>
                <a:cubicBezTo>
                  <a:pt x="1656861" y="793516"/>
                  <a:pt x="1666418" y="763701"/>
                  <a:pt x="1631466" y="741331"/>
                </a:cubicBezTo>
                <a:cubicBezTo>
                  <a:pt x="1607641" y="729945"/>
                  <a:pt x="1580441" y="728610"/>
                  <a:pt x="1554645" y="724703"/>
                </a:cubicBezTo>
                <a:cubicBezTo>
                  <a:pt x="1537838" y="722700"/>
                  <a:pt x="1520997" y="720663"/>
                  <a:pt x="1504122" y="719027"/>
                </a:cubicBezTo>
                <a:cubicBezTo>
                  <a:pt x="1444176" y="713752"/>
                  <a:pt x="1384063" y="707542"/>
                  <a:pt x="1324117" y="702701"/>
                </a:cubicBezTo>
                <a:cubicBezTo>
                  <a:pt x="1264271" y="699696"/>
                  <a:pt x="1204325" y="697258"/>
                  <a:pt x="1144412" y="699128"/>
                </a:cubicBezTo>
                <a:cubicBezTo>
                  <a:pt x="1130779" y="698460"/>
                  <a:pt x="1096462" y="705706"/>
                  <a:pt x="1089411" y="692250"/>
                </a:cubicBezTo>
                <a:cubicBezTo>
                  <a:pt x="1085903" y="684304"/>
                  <a:pt x="1093688" y="678261"/>
                  <a:pt x="1098333" y="672818"/>
                </a:cubicBezTo>
                <a:cubicBezTo>
                  <a:pt x="1109093" y="661300"/>
                  <a:pt x="1120754" y="650715"/>
                  <a:pt x="1132450" y="640198"/>
                </a:cubicBezTo>
                <a:cubicBezTo>
                  <a:pt x="1145348" y="628713"/>
                  <a:pt x="1157845" y="616760"/>
                  <a:pt x="1170141" y="604640"/>
                </a:cubicBezTo>
                <a:cubicBezTo>
                  <a:pt x="1194367" y="581803"/>
                  <a:pt x="1219829" y="561069"/>
                  <a:pt x="1243420" y="537664"/>
                </a:cubicBezTo>
                <a:cubicBezTo>
                  <a:pt x="1267178" y="515728"/>
                  <a:pt x="1292239" y="495294"/>
                  <a:pt x="1315128" y="472423"/>
                </a:cubicBezTo>
                <a:cubicBezTo>
                  <a:pt x="1338719" y="450721"/>
                  <a:pt x="1362778" y="429587"/>
                  <a:pt x="1386201" y="407717"/>
                </a:cubicBezTo>
                <a:cubicBezTo>
                  <a:pt x="1415339" y="383645"/>
                  <a:pt x="1444945" y="360106"/>
                  <a:pt x="1467900" y="329690"/>
                </a:cubicBezTo>
                <a:cubicBezTo>
                  <a:pt x="1485410" y="305984"/>
                  <a:pt x="1504022" y="280643"/>
                  <a:pt x="1505258" y="250527"/>
                </a:cubicBezTo>
                <a:cubicBezTo>
                  <a:pt x="1497072" y="203950"/>
                  <a:pt x="1446849" y="212097"/>
                  <a:pt x="1414403" y="227556"/>
                </a:cubicBezTo>
                <a:cubicBezTo>
                  <a:pt x="1375910" y="244851"/>
                  <a:pt x="1342996" y="271628"/>
                  <a:pt x="1310417" y="297871"/>
                </a:cubicBezTo>
                <a:cubicBezTo>
                  <a:pt x="1274162" y="327553"/>
                  <a:pt x="1237639" y="358837"/>
                  <a:pt x="1202788" y="389888"/>
                </a:cubicBezTo>
                <a:cubicBezTo>
                  <a:pt x="1189021" y="401908"/>
                  <a:pt x="1175688" y="414495"/>
                  <a:pt x="1162690" y="427350"/>
                </a:cubicBezTo>
                <a:cubicBezTo>
                  <a:pt x="1137529" y="451356"/>
                  <a:pt x="1110897" y="473826"/>
                  <a:pt x="1088643" y="500703"/>
                </a:cubicBezTo>
                <a:cubicBezTo>
                  <a:pt x="1071100" y="520970"/>
                  <a:pt x="1050951" y="538699"/>
                  <a:pt x="1032740" y="558331"/>
                </a:cubicBezTo>
                <a:cubicBezTo>
                  <a:pt x="1013894" y="579933"/>
                  <a:pt x="993477" y="599966"/>
                  <a:pt x="970956" y="617728"/>
                </a:cubicBezTo>
                <a:cubicBezTo>
                  <a:pt x="963371" y="623805"/>
                  <a:pt x="957222" y="631751"/>
                  <a:pt x="949069" y="636960"/>
                </a:cubicBezTo>
                <a:cubicBezTo>
                  <a:pt x="944124" y="639798"/>
                  <a:pt x="937441" y="636926"/>
                  <a:pt x="935904" y="631484"/>
                </a:cubicBezTo>
                <a:cubicBezTo>
                  <a:pt x="935068" y="626943"/>
                  <a:pt x="936372" y="621868"/>
                  <a:pt x="936438" y="617394"/>
                </a:cubicBezTo>
                <a:cubicBezTo>
                  <a:pt x="937742" y="593689"/>
                  <a:pt x="939847" y="570083"/>
                  <a:pt x="942787" y="546545"/>
                </a:cubicBezTo>
                <a:cubicBezTo>
                  <a:pt x="951742" y="470153"/>
                  <a:pt x="964674" y="394229"/>
                  <a:pt x="976536" y="318238"/>
                </a:cubicBezTo>
                <a:cubicBezTo>
                  <a:pt x="982885" y="284148"/>
                  <a:pt x="987296" y="249826"/>
                  <a:pt x="990771" y="215336"/>
                </a:cubicBezTo>
                <a:cubicBezTo>
                  <a:pt x="994781" y="173935"/>
                  <a:pt x="1001330" y="132634"/>
                  <a:pt x="1000829" y="90899"/>
                </a:cubicBezTo>
                <a:cubicBezTo>
                  <a:pt x="1000194" y="72135"/>
                  <a:pt x="1002098" y="51968"/>
                  <a:pt x="996485" y="33939"/>
                </a:cubicBezTo>
                <a:cubicBezTo>
                  <a:pt x="977906" y="3522"/>
                  <a:pt x="934667" y="20316"/>
                  <a:pt x="913850" y="39915"/>
                </a:cubicBezTo>
                <a:cubicBezTo>
                  <a:pt x="872917" y="76074"/>
                  <a:pt x="855140" y="157474"/>
                  <a:pt x="841106" y="209660"/>
                </a:cubicBezTo>
                <a:cubicBezTo>
                  <a:pt x="827439" y="272897"/>
                  <a:pt x="812904" y="336067"/>
                  <a:pt x="802846" y="399971"/>
                </a:cubicBezTo>
                <a:cubicBezTo>
                  <a:pt x="798736" y="434094"/>
                  <a:pt x="790884" y="467582"/>
                  <a:pt x="786172" y="501605"/>
                </a:cubicBezTo>
                <a:cubicBezTo>
                  <a:pt x="781193" y="533924"/>
                  <a:pt x="775346" y="566144"/>
                  <a:pt x="771470" y="598664"/>
                </a:cubicBezTo>
                <a:cubicBezTo>
                  <a:pt x="770166" y="608947"/>
                  <a:pt x="768863" y="619231"/>
                  <a:pt x="768061" y="629547"/>
                </a:cubicBezTo>
                <a:cubicBezTo>
                  <a:pt x="767360" y="633821"/>
                  <a:pt x="769097" y="639631"/>
                  <a:pt x="764252" y="641834"/>
                </a:cubicBezTo>
                <a:cubicBezTo>
                  <a:pt x="763918" y="648612"/>
                  <a:pt x="755731" y="652185"/>
                  <a:pt x="750452" y="648078"/>
                </a:cubicBezTo>
                <a:cubicBezTo>
                  <a:pt x="735616" y="633721"/>
                  <a:pt x="727930" y="613588"/>
                  <a:pt x="716469" y="596594"/>
                </a:cubicBezTo>
                <a:cubicBezTo>
                  <a:pt x="697823" y="566110"/>
                  <a:pt x="679278" y="535527"/>
                  <a:pt x="663907" y="503207"/>
                </a:cubicBezTo>
                <a:cubicBezTo>
                  <a:pt x="635037" y="446514"/>
                  <a:pt x="600119" y="392993"/>
                  <a:pt x="565969" y="339439"/>
                </a:cubicBezTo>
                <a:cubicBezTo>
                  <a:pt x="545920" y="312461"/>
                  <a:pt x="526940" y="284883"/>
                  <a:pt x="509932" y="255869"/>
                </a:cubicBezTo>
                <a:cubicBezTo>
                  <a:pt x="477587" y="212364"/>
                  <a:pt x="443203" y="169294"/>
                  <a:pt x="400666" y="135271"/>
                </a:cubicBezTo>
                <a:cubicBezTo>
                  <a:pt x="373967" y="115138"/>
                  <a:pt x="329024" y="88728"/>
                  <a:pt x="295743" y="102017"/>
                </a:cubicBezTo>
                <a:cubicBezTo>
                  <a:pt x="286822" y="118143"/>
                  <a:pt x="292402" y="137308"/>
                  <a:pt x="295142" y="154403"/>
                </a:cubicBezTo>
                <a:cubicBezTo>
                  <a:pt x="303897" y="195904"/>
                  <a:pt x="317831" y="236170"/>
                  <a:pt x="336576" y="274199"/>
                </a:cubicBezTo>
                <a:cubicBezTo>
                  <a:pt x="349942" y="301110"/>
                  <a:pt x="367318" y="325717"/>
                  <a:pt x="382187" y="351793"/>
                </a:cubicBezTo>
                <a:cubicBezTo>
                  <a:pt x="404676" y="392927"/>
                  <a:pt x="428300" y="433359"/>
                  <a:pt x="457404" y="470253"/>
                </a:cubicBezTo>
                <a:cubicBezTo>
                  <a:pt x="478422" y="500169"/>
                  <a:pt x="502013" y="528048"/>
                  <a:pt x="524501" y="556828"/>
                </a:cubicBezTo>
                <a:cubicBezTo>
                  <a:pt x="536898" y="573122"/>
                  <a:pt x="548994" y="589749"/>
                  <a:pt x="562828" y="604941"/>
                </a:cubicBezTo>
                <a:cubicBezTo>
                  <a:pt x="586987" y="630482"/>
                  <a:pt x="609274" y="657627"/>
                  <a:pt x="631428" y="684905"/>
                </a:cubicBezTo>
                <a:cubicBezTo>
                  <a:pt x="644661" y="701499"/>
                  <a:pt x="681283" y="736923"/>
                  <a:pt x="670590" y="759193"/>
                </a:cubicBezTo>
                <a:cubicBezTo>
                  <a:pt x="660533" y="771513"/>
                  <a:pt x="620468" y="758158"/>
                  <a:pt x="604195" y="758993"/>
                </a:cubicBezTo>
                <a:cubicBezTo>
                  <a:pt x="516415" y="758659"/>
                  <a:pt x="428667" y="763534"/>
                  <a:pt x="340887" y="764368"/>
                </a:cubicBezTo>
                <a:cubicBezTo>
                  <a:pt x="287891" y="767039"/>
                  <a:pt x="234928" y="769911"/>
                  <a:pt x="181832" y="770779"/>
                </a:cubicBezTo>
                <a:cubicBezTo>
                  <a:pt x="134718" y="772081"/>
                  <a:pt x="89140" y="772048"/>
                  <a:pt x="44798" y="788107"/>
                </a:cubicBezTo>
                <a:cubicBezTo>
                  <a:pt x="34607" y="792448"/>
                  <a:pt x="20439" y="795987"/>
                  <a:pt x="17432" y="808006"/>
                </a:cubicBezTo>
                <a:cubicBezTo>
                  <a:pt x="18534" y="830410"/>
                  <a:pt x="52751" y="850409"/>
                  <a:pt x="71664" y="857888"/>
                </a:cubicBezTo>
                <a:cubicBezTo>
                  <a:pt x="134517" y="877320"/>
                  <a:pt x="201413" y="874649"/>
                  <a:pt x="266472" y="874883"/>
                </a:cubicBezTo>
                <a:cubicBezTo>
                  <a:pt x="337412" y="873814"/>
                  <a:pt x="408284" y="869541"/>
                  <a:pt x="479124" y="865601"/>
                </a:cubicBezTo>
                <a:cubicBezTo>
                  <a:pt x="530482" y="861728"/>
                  <a:pt x="581841" y="855918"/>
                  <a:pt x="633433" y="858122"/>
                </a:cubicBezTo>
                <a:cubicBezTo>
                  <a:pt x="644460" y="859558"/>
                  <a:pt x="666781" y="855918"/>
                  <a:pt x="666815" y="871878"/>
                </a:cubicBezTo>
                <a:cubicBezTo>
                  <a:pt x="666514" y="873981"/>
                  <a:pt x="665378" y="876218"/>
                  <a:pt x="663874" y="877721"/>
                </a:cubicBezTo>
                <a:cubicBezTo>
                  <a:pt x="655955" y="884131"/>
                  <a:pt x="647133" y="889473"/>
                  <a:pt x="639047" y="895683"/>
                </a:cubicBezTo>
                <a:cubicBezTo>
                  <a:pt x="618965" y="909673"/>
                  <a:pt x="603026" y="928470"/>
                  <a:pt x="583511" y="943161"/>
                </a:cubicBezTo>
                <a:cubicBezTo>
                  <a:pt x="540974" y="973277"/>
                  <a:pt x="500409" y="1006064"/>
                  <a:pt x="459242" y="1038016"/>
                </a:cubicBezTo>
                <a:cubicBezTo>
                  <a:pt x="429770" y="1062223"/>
                  <a:pt x="400866" y="1087064"/>
                  <a:pt x="372664" y="1112672"/>
                </a:cubicBezTo>
                <a:cubicBezTo>
                  <a:pt x="331597" y="1146861"/>
                  <a:pt x="292335" y="1183522"/>
                  <a:pt x="259221" y="1225557"/>
                </a:cubicBezTo>
                <a:cubicBezTo>
                  <a:pt x="247426" y="1241082"/>
                  <a:pt x="236800" y="1257476"/>
                  <a:pt x="226575" y="1274036"/>
                </a:cubicBezTo>
                <a:cubicBezTo>
                  <a:pt x="209500" y="1302316"/>
                  <a:pt x="190019" y="1335704"/>
                  <a:pt x="201480" y="1369560"/>
                </a:cubicBezTo>
                <a:cubicBezTo>
                  <a:pt x="205523" y="1375002"/>
                  <a:pt x="214746" y="1370461"/>
                  <a:pt x="220493" y="1370327"/>
                </a:cubicBezTo>
                <a:cubicBezTo>
                  <a:pt x="235864" y="1367022"/>
                  <a:pt x="250333" y="1360812"/>
                  <a:pt x="264734" y="1354702"/>
                </a:cubicBezTo>
                <a:cubicBezTo>
                  <a:pt x="299118" y="1340612"/>
                  <a:pt x="330328" y="1320579"/>
                  <a:pt x="360936" y="1299779"/>
                </a:cubicBezTo>
                <a:cubicBezTo>
                  <a:pt x="404375" y="1269195"/>
                  <a:pt x="447112" y="1237610"/>
                  <a:pt x="486909" y="1202386"/>
                </a:cubicBezTo>
                <a:cubicBezTo>
                  <a:pt x="507159" y="1185191"/>
                  <a:pt x="525336" y="1165826"/>
                  <a:pt x="544516" y="1147462"/>
                </a:cubicBezTo>
                <a:cubicBezTo>
                  <a:pt x="557415" y="1135576"/>
                  <a:pt x="570613" y="1123991"/>
                  <a:pt x="582877" y="1111437"/>
                </a:cubicBezTo>
                <a:cubicBezTo>
                  <a:pt x="634770" y="1055779"/>
                  <a:pt x="690572" y="1004027"/>
                  <a:pt x="747745" y="953879"/>
                </a:cubicBezTo>
                <a:cubicBezTo>
                  <a:pt x="764453" y="939155"/>
                  <a:pt x="782329" y="925799"/>
                  <a:pt x="798569" y="910541"/>
                </a:cubicBezTo>
                <a:cubicBezTo>
                  <a:pt x="806154" y="903496"/>
                  <a:pt x="820756" y="886702"/>
                  <a:pt x="828342" y="902461"/>
                </a:cubicBezTo>
                <a:cubicBezTo>
                  <a:pt x="830079" y="910374"/>
                  <a:pt x="828642" y="918754"/>
                  <a:pt x="829077" y="926834"/>
                </a:cubicBezTo>
                <a:cubicBezTo>
                  <a:pt x="829043" y="1010371"/>
                  <a:pt x="828876" y="1093941"/>
                  <a:pt x="831483" y="1177445"/>
                </a:cubicBezTo>
                <a:cubicBezTo>
                  <a:pt x="831850" y="1237710"/>
                  <a:pt x="837130" y="1297742"/>
                  <a:pt x="850262" y="1356638"/>
                </a:cubicBezTo>
                <a:cubicBezTo>
                  <a:pt x="856243" y="1384651"/>
                  <a:pt x="862492" y="1412730"/>
                  <a:pt x="872115" y="1439775"/>
                </a:cubicBezTo>
                <a:cubicBezTo>
                  <a:pt x="879867" y="1459574"/>
                  <a:pt x="884445" y="1482945"/>
                  <a:pt x="901420" y="149720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4" name="Google Shape;1294;p32"/>
          <p:cNvSpPr/>
          <p:nvPr/>
        </p:nvSpPr>
        <p:spPr>
          <a:xfrm>
            <a:off x="7747022" y="93277"/>
            <a:ext cx="817956" cy="739944"/>
          </a:xfrm>
          <a:custGeom>
            <a:avLst/>
            <a:gdLst/>
            <a:ahLst/>
            <a:cxnLst/>
            <a:rect l="l" t="t" r="r" b="b"/>
            <a:pathLst>
              <a:path w="1635912" h="1479888" extrusionOk="0">
                <a:moveTo>
                  <a:pt x="1614134" y="724050"/>
                </a:moveTo>
                <a:cubicBezTo>
                  <a:pt x="1649086" y="746420"/>
                  <a:pt x="1639496" y="776236"/>
                  <a:pt x="1602940" y="787387"/>
                </a:cubicBezTo>
                <a:cubicBezTo>
                  <a:pt x="1575540" y="796001"/>
                  <a:pt x="1548742" y="806819"/>
                  <a:pt x="1520506" y="812562"/>
                </a:cubicBezTo>
                <a:cubicBezTo>
                  <a:pt x="1492906" y="817770"/>
                  <a:pt x="1464670" y="817470"/>
                  <a:pt x="1436836" y="821009"/>
                </a:cubicBezTo>
                <a:cubicBezTo>
                  <a:pt x="1402084" y="825717"/>
                  <a:pt x="1367032" y="824014"/>
                  <a:pt x="1332114" y="825216"/>
                </a:cubicBezTo>
                <a:cubicBezTo>
                  <a:pt x="1288975" y="828087"/>
                  <a:pt x="1245970" y="824248"/>
                  <a:pt x="1202932" y="822077"/>
                </a:cubicBezTo>
                <a:cubicBezTo>
                  <a:pt x="1182516" y="821777"/>
                  <a:pt x="1161899" y="819774"/>
                  <a:pt x="1141583" y="821643"/>
                </a:cubicBezTo>
                <a:cubicBezTo>
                  <a:pt x="1122971" y="828955"/>
                  <a:pt x="1141048" y="846952"/>
                  <a:pt x="1150270" y="854297"/>
                </a:cubicBezTo>
                <a:cubicBezTo>
                  <a:pt x="1163436" y="865115"/>
                  <a:pt x="1178005" y="874063"/>
                  <a:pt x="1190836" y="885281"/>
                </a:cubicBezTo>
                <a:cubicBezTo>
                  <a:pt x="1207310" y="900105"/>
                  <a:pt x="1222346" y="916465"/>
                  <a:pt x="1239354" y="930689"/>
                </a:cubicBezTo>
                <a:cubicBezTo>
                  <a:pt x="1266821" y="953226"/>
                  <a:pt x="1292684" y="978767"/>
                  <a:pt x="1316776" y="1005144"/>
                </a:cubicBezTo>
                <a:cubicBezTo>
                  <a:pt x="1338964" y="1030920"/>
                  <a:pt x="1358077" y="1059166"/>
                  <a:pt x="1378326" y="1086444"/>
                </a:cubicBezTo>
                <a:cubicBezTo>
                  <a:pt x="1394967" y="1111752"/>
                  <a:pt x="1408099" y="1139097"/>
                  <a:pt x="1421832" y="1166041"/>
                </a:cubicBezTo>
                <a:cubicBezTo>
                  <a:pt x="1427012" y="1176491"/>
                  <a:pt x="1431790" y="1187175"/>
                  <a:pt x="1433928" y="1198728"/>
                </a:cubicBezTo>
                <a:cubicBezTo>
                  <a:pt x="1436669" y="1207075"/>
                  <a:pt x="1432325" y="1214754"/>
                  <a:pt x="1425541" y="1219629"/>
                </a:cubicBezTo>
                <a:cubicBezTo>
                  <a:pt x="1391659" y="1237124"/>
                  <a:pt x="1346348" y="1199963"/>
                  <a:pt x="1319015" y="1181399"/>
                </a:cubicBezTo>
                <a:cubicBezTo>
                  <a:pt x="1292551" y="1160365"/>
                  <a:pt x="1268392" y="1136392"/>
                  <a:pt x="1244968" y="1112052"/>
                </a:cubicBezTo>
                <a:cubicBezTo>
                  <a:pt x="1233139" y="1098497"/>
                  <a:pt x="1222079" y="1084207"/>
                  <a:pt x="1209481" y="1071319"/>
                </a:cubicBezTo>
                <a:cubicBezTo>
                  <a:pt x="1190970" y="1052889"/>
                  <a:pt x="1172358" y="1034659"/>
                  <a:pt x="1155617" y="1014593"/>
                </a:cubicBezTo>
                <a:cubicBezTo>
                  <a:pt x="1139778" y="996697"/>
                  <a:pt x="1121868" y="980871"/>
                  <a:pt x="1105294" y="963676"/>
                </a:cubicBezTo>
                <a:cubicBezTo>
                  <a:pt x="1083274" y="939804"/>
                  <a:pt x="1058881" y="918469"/>
                  <a:pt x="1035090" y="896433"/>
                </a:cubicBezTo>
                <a:cubicBezTo>
                  <a:pt x="1026135" y="888152"/>
                  <a:pt x="1017781" y="879238"/>
                  <a:pt x="1009126" y="870657"/>
                </a:cubicBezTo>
                <a:cubicBezTo>
                  <a:pt x="1001909" y="864781"/>
                  <a:pt x="993121" y="870857"/>
                  <a:pt x="991851" y="879004"/>
                </a:cubicBezTo>
                <a:cubicBezTo>
                  <a:pt x="983597" y="945146"/>
                  <a:pt x="981793" y="1011922"/>
                  <a:pt x="976113" y="1078364"/>
                </a:cubicBezTo>
                <a:cubicBezTo>
                  <a:pt x="968461" y="1174521"/>
                  <a:pt x="949113" y="1269410"/>
                  <a:pt x="926659" y="1363097"/>
                </a:cubicBezTo>
                <a:cubicBezTo>
                  <a:pt x="920343" y="1390609"/>
                  <a:pt x="912491" y="1417753"/>
                  <a:pt x="903202" y="1444430"/>
                </a:cubicBezTo>
                <a:cubicBezTo>
                  <a:pt x="898824" y="1457251"/>
                  <a:pt x="892542" y="1469271"/>
                  <a:pt x="884088" y="1479888"/>
                </a:cubicBezTo>
                <a:cubicBezTo>
                  <a:pt x="867114" y="1465598"/>
                  <a:pt x="862536" y="1442227"/>
                  <a:pt x="854717" y="1422394"/>
                </a:cubicBezTo>
                <a:cubicBezTo>
                  <a:pt x="845093" y="1395383"/>
                  <a:pt x="838878" y="1367270"/>
                  <a:pt x="832863" y="1339258"/>
                </a:cubicBezTo>
                <a:cubicBezTo>
                  <a:pt x="819698" y="1280361"/>
                  <a:pt x="814418" y="1220330"/>
                  <a:pt x="814084" y="1160064"/>
                </a:cubicBezTo>
                <a:cubicBezTo>
                  <a:pt x="811478" y="1076561"/>
                  <a:pt x="811612" y="992991"/>
                  <a:pt x="811678" y="909454"/>
                </a:cubicBezTo>
                <a:cubicBezTo>
                  <a:pt x="811244" y="901374"/>
                  <a:pt x="812681" y="892994"/>
                  <a:pt x="810943" y="885081"/>
                </a:cubicBezTo>
                <a:cubicBezTo>
                  <a:pt x="803392" y="869322"/>
                  <a:pt x="788756" y="886149"/>
                  <a:pt x="781171" y="893161"/>
                </a:cubicBezTo>
                <a:cubicBezTo>
                  <a:pt x="764931" y="908419"/>
                  <a:pt x="747054" y="921774"/>
                  <a:pt x="730347" y="936498"/>
                </a:cubicBezTo>
                <a:cubicBezTo>
                  <a:pt x="673141" y="986647"/>
                  <a:pt x="617371" y="1038398"/>
                  <a:pt x="565478" y="1094056"/>
                </a:cubicBezTo>
                <a:cubicBezTo>
                  <a:pt x="553215" y="1106610"/>
                  <a:pt x="540050" y="1118196"/>
                  <a:pt x="527118" y="1130082"/>
                </a:cubicBezTo>
                <a:cubicBezTo>
                  <a:pt x="507972" y="1148412"/>
                  <a:pt x="489794" y="1167810"/>
                  <a:pt x="469545" y="1185005"/>
                </a:cubicBezTo>
                <a:cubicBezTo>
                  <a:pt x="429747" y="1220230"/>
                  <a:pt x="387010" y="1251848"/>
                  <a:pt x="343571" y="1282398"/>
                </a:cubicBezTo>
                <a:cubicBezTo>
                  <a:pt x="312963" y="1303199"/>
                  <a:pt x="281753" y="1323265"/>
                  <a:pt x="247370" y="1337355"/>
                </a:cubicBezTo>
                <a:cubicBezTo>
                  <a:pt x="232968" y="1343465"/>
                  <a:pt x="218499" y="1349642"/>
                  <a:pt x="203128" y="1352980"/>
                </a:cubicBezTo>
                <a:cubicBezTo>
                  <a:pt x="197348" y="1353114"/>
                  <a:pt x="188159" y="1357688"/>
                  <a:pt x="184115" y="1352213"/>
                </a:cubicBezTo>
                <a:cubicBezTo>
                  <a:pt x="172621" y="1318357"/>
                  <a:pt x="192135" y="1284969"/>
                  <a:pt x="209210" y="1256689"/>
                </a:cubicBezTo>
                <a:cubicBezTo>
                  <a:pt x="219435" y="1240129"/>
                  <a:pt x="230061" y="1223735"/>
                  <a:pt x="241856" y="1208210"/>
                </a:cubicBezTo>
                <a:cubicBezTo>
                  <a:pt x="275004" y="1166174"/>
                  <a:pt x="314266" y="1129514"/>
                  <a:pt x="355299" y="1095325"/>
                </a:cubicBezTo>
                <a:cubicBezTo>
                  <a:pt x="383535" y="1069716"/>
                  <a:pt x="412405" y="1044876"/>
                  <a:pt x="441877" y="1020669"/>
                </a:cubicBezTo>
                <a:cubicBezTo>
                  <a:pt x="483078" y="988717"/>
                  <a:pt x="523643" y="955930"/>
                  <a:pt x="566147" y="925814"/>
                </a:cubicBezTo>
                <a:cubicBezTo>
                  <a:pt x="585661" y="911123"/>
                  <a:pt x="601600" y="892326"/>
                  <a:pt x="621682" y="878336"/>
                </a:cubicBezTo>
                <a:cubicBezTo>
                  <a:pt x="629802" y="872126"/>
                  <a:pt x="638590" y="866784"/>
                  <a:pt x="646509" y="860373"/>
                </a:cubicBezTo>
                <a:cubicBezTo>
                  <a:pt x="648013" y="858871"/>
                  <a:pt x="649149" y="856634"/>
                  <a:pt x="649450" y="854531"/>
                </a:cubicBezTo>
                <a:cubicBezTo>
                  <a:pt x="649383" y="838571"/>
                  <a:pt x="627095" y="842211"/>
                  <a:pt x="616068" y="840775"/>
                </a:cubicBezTo>
                <a:cubicBezTo>
                  <a:pt x="564476" y="838571"/>
                  <a:pt x="513117" y="844381"/>
                  <a:pt x="461759" y="848254"/>
                </a:cubicBezTo>
                <a:cubicBezTo>
                  <a:pt x="390920" y="852193"/>
                  <a:pt x="320047" y="856467"/>
                  <a:pt x="249107" y="857536"/>
                </a:cubicBezTo>
                <a:cubicBezTo>
                  <a:pt x="184049" y="857302"/>
                  <a:pt x="117119" y="859973"/>
                  <a:pt x="54299" y="840541"/>
                </a:cubicBezTo>
                <a:cubicBezTo>
                  <a:pt x="35286" y="833129"/>
                  <a:pt x="1069" y="813130"/>
                  <a:pt x="0" y="790726"/>
                </a:cubicBezTo>
                <a:cubicBezTo>
                  <a:pt x="3041" y="778706"/>
                  <a:pt x="17209" y="775167"/>
                  <a:pt x="27367" y="770827"/>
                </a:cubicBezTo>
                <a:cubicBezTo>
                  <a:pt x="71708" y="754767"/>
                  <a:pt x="117286" y="754801"/>
                  <a:pt x="164401" y="753499"/>
                </a:cubicBezTo>
                <a:cubicBezTo>
                  <a:pt x="217463" y="752630"/>
                  <a:pt x="270459" y="749759"/>
                  <a:pt x="323455" y="747088"/>
                </a:cubicBezTo>
                <a:cubicBezTo>
                  <a:pt x="411236" y="746287"/>
                  <a:pt x="498950" y="741379"/>
                  <a:pt x="586730" y="741713"/>
                </a:cubicBezTo>
                <a:cubicBezTo>
                  <a:pt x="603003" y="740878"/>
                  <a:pt x="643067" y="754233"/>
                  <a:pt x="653125" y="741946"/>
                </a:cubicBezTo>
                <a:cubicBezTo>
                  <a:pt x="663818" y="719643"/>
                  <a:pt x="627195" y="684252"/>
                  <a:pt x="613963" y="667658"/>
                </a:cubicBezTo>
                <a:cubicBezTo>
                  <a:pt x="591809" y="640413"/>
                  <a:pt x="569522" y="613269"/>
                  <a:pt x="545396" y="587694"/>
                </a:cubicBezTo>
                <a:cubicBezTo>
                  <a:pt x="531562" y="572502"/>
                  <a:pt x="519466" y="555875"/>
                  <a:pt x="507069" y="539581"/>
                </a:cubicBezTo>
                <a:cubicBezTo>
                  <a:pt x="484581" y="510801"/>
                  <a:pt x="460990" y="482922"/>
                  <a:pt x="439972" y="453006"/>
                </a:cubicBezTo>
                <a:cubicBezTo>
                  <a:pt x="410868" y="416113"/>
                  <a:pt x="387244" y="375680"/>
                  <a:pt x="364756" y="334546"/>
                </a:cubicBezTo>
                <a:cubicBezTo>
                  <a:pt x="349920" y="308470"/>
                  <a:pt x="332510" y="283863"/>
                  <a:pt x="319145" y="256952"/>
                </a:cubicBezTo>
                <a:cubicBezTo>
                  <a:pt x="300399" y="218923"/>
                  <a:pt x="286465" y="178657"/>
                  <a:pt x="277710" y="137156"/>
                </a:cubicBezTo>
                <a:cubicBezTo>
                  <a:pt x="274970" y="120061"/>
                  <a:pt x="269390" y="100896"/>
                  <a:pt x="278312" y="84770"/>
                </a:cubicBezTo>
                <a:cubicBezTo>
                  <a:pt x="311559" y="71481"/>
                  <a:pt x="356502" y="97891"/>
                  <a:pt x="383201" y="118024"/>
                </a:cubicBezTo>
                <a:cubicBezTo>
                  <a:pt x="425738" y="152047"/>
                  <a:pt x="460122" y="195117"/>
                  <a:pt x="492467" y="238622"/>
                </a:cubicBezTo>
                <a:cubicBezTo>
                  <a:pt x="509475" y="267603"/>
                  <a:pt x="528455" y="295215"/>
                  <a:pt x="548504" y="322192"/>
                </a:cubicBezTo>
                <a:cubicBezTo>
                  <a:pt x="582654" y="375713"/>
                  <a:pt x="617605" y="429234"/>
                  <a:pt x="646442" y="485927"/>
                </a:cubicBezTo>
                <a:cubicBezTo>
                  <a:pt x="661813" y="518247"/>
                  <a:pt x="680358" y="548830"/>
                  <a:pt x="699004" y="579313"/>
                </a:cubicBezTo>
                <a:cubicBezTo>
                  <a:pt x="710465" y="596274"/>
                  <a:pt x="718150" y="616407"/>
                  <a:pt x="732987" y="630798"/>
                </a:cubicBezTo>
                <a:cubicBezTo>
                  <a:pt x="738266" y="634871"/>
                  <a:pt x="746453" y="631332"/>
                  <a:pt x="746787" y="624554"/>
                </a:cubicBezTo>
                <a:cubicBezTo>
                  <a:pt x="751632" y="622350"/>
                  <a:pt x="749895" y="616574"/>
                  <a:pt x="750596" y="612301"/>
                </a:cubicBezTo>
                <a:cubicBezTo>
                  <a:pt x="751398" y="601984"/>
                  <a:pt x="752701" y="591700"/>
                  <a:pt x="754005" y="581417"/>
                </a:cubicBezTo>
                <a:cubicBezTo>
                  <a:pt x="757881" y="548897"/>
                  <a:pt x="763762" y="516677"/>
                  <a:pt x="768707" y="484358"/>
                </a:cubicBezTo>
                <a:cubicBezTo>
                  <a:pt x="773419" y="450335"/>
                  <a:pt x="781271" y="416814"/>
                  <a:pt x="785381" y="382725"/>
                </a:cubicBezTo>
                <a:cubicBezTo>
                  <a:pt x="795439" y="318820"/>
                  <a:pt x="809941" y="255616"/>
                  <a:pt x="823641" y="192413"/>
                </a:cubicBezTo>
                <a:cubicBezTo>
                  <a:pt x="837675" y="140261"/>
                  <a:pt x="855452" y="58827"/>
                  <a:pt x="896318" y="22668"/>
                </a:cubicBezTo>
                <a:cubicBezTo>
                  <a:pt x="917136" y="3036"/>
                  <a:pt x="960408" y="-13725"/>
                  <a:pt x="978953" y="16692"/>
                </a:cubicBezTo>
                <a:cubicBezTo>
                  <a:pt x="984600" y="34688"/>
                  <a:pt x="982662" y="54888"/>
                  <a:pt x="983330" y="73652"/>
                </a:cubicBezTo>
                <a:cubicBezTo>
                  <a:pt x="983831" y="115353"/>
                  <a:pt x="977282" y="156654"/>
                  <a:pt x="973272" y="198089"/>
                </a:cubicBezTo>
                <a:cubicBezTo>
                  <a:pt x="969797" y="232579"/>
                  <a:pt x="965386" y="266935"/>
                  <a:pt x="959038" y="300991"/>
                </a:cubicBezTo>
                <a:cubicBezTo>
                  <a:pt x="947175" y="376982"/>
                  <a:pt x="934244" y="452906"/>
                  <a:pt x="925289" y="529298"/>
                </a:cubicBezTo>
                <a:cubicBezTo>
                  <a:pt x="922348" y="552837"/>
                  <a:pt x="920243" y="576442"/>
                  <a:pt x="918940" y="600147"/>
                </a:cubicBezTo>
                <a:cubicBezTo>
                  <a:pt x="918873" y="604621"/>
                  <a:pt x="917570" y="609696"/>
                  <a:pt x="918405" y="614237"/>
                </a:cubicBezTo>
                <a:cubicBezTo>
                  <a:pt x="919909" y="619679"/>
                  <a:pt x="926592" y="622551"/>
                  <a:pt x="931571" y="619713"/>
                </a:cubicBezTo>
                <a:cubicBezTo>
                  <a:pt x="939724" y="614504"/>
                  <a:pt x="945906" y="606558"/>
                  <a:pt x="953457" y="600481"/>
                </a:cubicBezTo>
                <a:cubicBezTo>
                  <a:pt x="975979" y="582719"/>
                  <a:pt x="996429" y="562686"/>
                  <a:pt x="1015241" y="541084"/>
                </a:cubicBezTo>
                <a:cubicBezTo>
                  <a:pt x="1033452" y="521418"/>
                  <a:pt x="1053568" y="503689"/>
                  <a:pt x="1071144" y="483456"/>
                </a:cubicBezTo>
                <a:cubicBezTo>
                  <a:pt x="1093432" y="456579"/>
                  <a:pt x="1120030" y="434109"/>
                  <a:pt x="1145191" y="410103"/>
                </a:cubicBezTo>
                <a:cubicBezTo>
                  <a:pt x="1158190" y="397248"/>
                  <a:pt x="1171522" y="384661"/>
                  <a:pt x="1185289" y="372641"/>
                </a:cubicBezTo>
                <a:cubicBezTo>
                  <a:pt x="1220107" y="341591"/>
                  <a:pt x="1256663" y="310306"/>
                  <a:pt x="1292918" y="280624"/>
                </a:cubicBezTo>
                <a:cubicBezTo>
                  <a:pt x="1325498" y="254381"/>
                  <a:pt x="1358411" y="227570"/>
                  <a:pt x="1396905" y="210309"/>
                </a:cubicBezTo>
                <a:cubicBezTo>
                  <a:pt x="1429351" y="194850"/>
                  <a:pt x="1479573" y="186703"/>
                  <a:pt x="1487760" y="233280"/>
                </a:cubicBezTo>
                <a:cubicBezTo>
                  <a:pt x="1486523" y="263396"/>
                  <a:pt x="1467911" y="288737"/>
                  <a:pt x="1450402" y="312409"/>
                </a:cubicBezTo>
                <a:cubicBezTo>
                  <a:pt x="1427479" y="342826"/>
                  <a:pt x="1397841" y="366364"/>
                  <a:pt x="1368703" y="390437"/>
                </a:cubicBezTo>
                <a:cubicBezTo>
                  <a:pt x="1345279" y="412306"/>
                  <a:pt x="1321220" y="433474"/>
                  <a:pt x="1297630" y="455143"/>
                </a:cubicBezTo>
                <a:cubicBezTo>
                  <a:pt x="1274741" y="477981"/>
                  <a:pt x="1249646" y="498447"/>
                  <a:pt x="1225921" y="520383"/>
                </a:cubicBezTo>
                <a:cubicBezTo>
                  <a:pt x="1202364" y="543788"/>
                  <a:pt x="1176902" y="564522"/>
                  <a:pt x="1152643" y="587360"/>
                </a:cubicBezTo>
                <a:cubicBezTo>
                  <a:pt x="1140346" y="599446"/>
                  <a:pt x="1127849" y="611432"/>
                  <a:pt x="1114951" y="622918"/>
                </a:cubicBezTo>
                <a:cubicBezTo>
                  <a:pt x="1103256" y="633435"/>
                  <a:pt x="1091594" y="644019"/>
                  <a:pt x="1080835" y="655538"/>
                </a:cubicBezTo>
                <a:cubicBezTo>
                  <a:pt x="1076190" y="660947"/>
                  <a:pt x="1068438" y="666990"/>
                  <a:pt x="1071913" y="674970"/>
                </a:cubicBezTo>
                <a:cubicBezTo>
                  <a:pt x="1078963" y="688459"/>
                  <a:pt x="1113280" y="681180"/>
                  <a:pt x="1126914" y="681848"/>
                </a:cubicBezTo>
                <a:cubicBezTo>
                  <a:pt x="1186826" y="679978"/>
                  <a:pt x="1246772" y="682415"/>
                  <a:pt x="1306618" y="685420"/>
                </a:cubicBezTo>
                <a:cubicBezTo>
                  <a:pt x="1366564" y="690262"/>
                  <a:pt x="1426678" y="696472"/>
                  <a:pt x="1486624" y="701747"/>
                </a:cubicBezTo>
                <a:cubicBezTo>
                  <a:pt x="1503498" y="703383"/>
                  <a:pt x="1520339" y="705420"/>
                  <a:pt x="1537147" y="707423"/>
                </a:cubicBezTo>
                <a:cubicBezTo>
                  <a:pt x="1563077" y="711296"/>
                  <a:pt x="1590310" y="712665"/>
                  <a:pt x="1614134" y="7240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5" name="Google Shape;1295;p32"/>
          <p:cNvSpPr/>
          <p:nvPr/>
        </p:nvSpPr>
        <p:spPr>
          <a:xfrm>
            <a:off x="6961662" y="4629181"/>
            <a:ext cx="1571624" cy="645655"/>
          </a:xfrm>
          <a:custGeom>
            <a:avLst/>
            <a:gdLst/>
            <a:ahLst/>
            <a:cxnLst/>
            <a:rect l="l" t="t" r="r" b="b"/>
            <a:pathLst>
              <a:path w="3143248" h="1291310" extrusionOk="0">
                <a:moveTo>
                  <a:pt x="3123846" y="784200"/>
                </a:moveTo>
                <a:cubicBezTo>
                  <a:pt x="3102408" y="719427"/>
                  <a:pt x="3074871" y="652071"/>
                  <a:pt x="3025079" y="603933"/>
                </a:cubicBezTo>
                <a:cubicBezTo>
                  <a:pt x="2987295" y="572177"/>
                  <a:pt x="2941526" y="544139"/>
                  <a:pt x="2891609" y="539098"/>
                </a:cubicBezTo>
                <a:cubicBezTo>
                  <a:pt x="2847601" y="538090"/>
                  <a:pt x="2802084" y="545777"/>
                  <a:pt x="2763985" y="568775"/>
                </a:cubicBezTo>
                <a:cubicBezTo>
                  <a:pt x="2762225" y="448996"/>
                  <a:pt x="2702311" y="336338"/>
                  <a:pt x="2620142" y="251907"/>
                </a:cubicBezTo>
                <a:cubicBezTo>
                  <a:pt x="2594742" y="224372"/>
                  <a:pt x="2569344" y="196523"/>
                  <a:pt x="2540047" y="173020"/>
                </a:cubicBezTo>
                <a:cubicBezTo>
                  <a:pt x="2510939" y="150779"/>
                  <a:pt x="2479001" y="132254"/>
                  <a:pt x="2445869" y="116628"/>
                </a:cubicBezTo>
                <a:cubicBezTo>
                  <a:pt x="2283982" y="34781"/>
                  <a:pt x="2100783" y="84305"/>
                  <a:pt x="1979257" y="213157"/>
                </a:cubicBezTo>
                <a:cubicBezTo>
                  <a:pt x="1913497" y="281647"/>
                  <a:pt x="1849685" y="353665"/>
                  <a:pt x="1808758" y="440301"/>
                </a:cubicBezTo>
                <a:cubicBezTo>
                  <a:pt x="1787508" y="407978"/>
                  <a:pt x="1768207" y="374395"/>
                  <a:pt x="1745449" y="343079"/>
                </a:cubicBezTo>
                <a:cubicBezTo>
                  <a:pt x="1724388" y="314285"/>
                  <a:pt x="1700309" y="287821"/>
                  <a:pt x="1676733" y="261043"/>
                </a:cubicBezTo>
                <a:cubicBezTo>
                  <a:pt x="1620277" y="193246"/>
                  <a:pt x="1554013" y="130553"/>
                  <a:pt x="1477942" y="84872"/>
                </a:cubicBezTo>
                <a:cubicBezTo>
                  <a:pt x="1373517" y="23376"/>
                  <a:pt x="1236589" y="-9451"/>
                  <a:pt x="1115818" y="2394"/>
                </a:cubicBezTo>
                <a:cubicBezTo>
                  <a:pt x="935511" y="20982"/>
                  <a:pt x="808767" y="181968"/>
                  <a:pt x="753443" y="344151"/>
                </a:cubicBezTo>
                <a:cubicBezTo>
                  <a:pt x="689505" y="283726"/>
                  <a:pt x="617898" y="253797"/>
                  <a:pt x="531893" y="239494"/>
                </a:cubicBezTo>
                <a:cubicBezTo>
                  <a:pt x="400183" y="213976"/>
                  <a:pt x="267090" y="270053"/>
                  <a:pt x="186618" y="376096"/>
                </a:cubicBezTo>
                <a:cubicBezTo>
                  <a:pt x="142359" y="425809"/>
                  <a:pt x="107215" y="482201"/>
                  <a:pt x="78044" y="541933"/>
                </a:cubicBezTo>
                <a:cubicBezTo>
                  <a:pt x="48747" y="599334"/>
                  <a:pt x="21022" y="658246"/>
                  <a:pt x="8008" y="721758"/>
                </a:cubicBezTo>
                <a:cubicBezTo>
                  <a:pt x="-4063" y="793777"/>
                  <a:pt x="24" y="868063"/>
                  <a:pt x="4110" y="940712"/>
                </a:cubicBezTo>
                <a:cubicBezTo>
                  <a:pt x="8888" y="984691"/>
                  <a:pt x="24" y="1098484"/>
                  <a:pt x="26994" y="1128602"/>
                </a:cubicBezTo>
                <a:cubicBezTo>
                  <a:pt x="41769" y="1140322"/>
                  <a:pt x="63584" y="1129295"/>
                  <a:pt x="80873" y="1129862"/>
                </a:cubicBezTo>
                <a:cubicBezTo>
                  <a:pt x="109793" y="1128350"/>
                  <a:pt x="139278" y="1131626"/>
                  <a:pt x="167946" y="1125767"/>
                </a:cubicBezTo>
                <a:cubicBezTo>
                  <a:pt x="185738" y="1121734"/>
                  <a:pt x="206422" y="1118773"/>
                  <a:pt x="219750" y="1105415"/>
                </a:cubicBezTo>
                <a:cubicBezTo>
                  <a:pt x="225534" y="1099303"/>
                  <a:pt x="225597" y="1090293"/>
                  <a:pt x="226791" y="1082417"/>
                </a:cubicBezTo>
                <a:cubicBezTo>
                  <a:pt x="233204" y="1043604"/>
                  <a:pt x="238485" y="1004539"/>
                  <a:pt x="243263" y="965537"/>
                </a:cubicBezTo>
                <a:cubicBezTo>
                  <a:pt x="247412" y="932269"/>
                  <a:pt x="252379" y="899126"/>
                  <a:pt x="257660" y="866047"/>
                </a:cubicBezTo>
                <a:cubicBezTo>
                  <a:pt x="270611" y="787161"/>
                  <a:pt x="284316" y="707456"/>
                  <a:pt x="311413" y="632035"/>
                </a:cubicBezTo>
                <a:cubicBezTo>
                  <a:pt x="321723" y="608029"/>
                  <a:pt x="335743" y="585913"/>
                  <a:pt x="348505" y="563104"/>
                </a:cubicBezTo>
                <a:cubicBezTo>
                  <a:pt x="362965" y="539161"/>
                  <a:pt x="374784" y="512823"/>
                  <a:pt x="394588" y="492724"/>
                </a:cubicBezTo>
                <a:cubicBezTo>
                  <a:pt x="404961" y="484092"/>
                  <a:pt x="419673" y="487494"/>
                  <a:pt x="432246" y="489447"/>
                </a:cubicBezTo>
                <a:cubicBezTo>
                  <a:pt x="493543" y="503624"/>
                  <a:pt x="539375" y="561907"/>
                  <a:pt x="567666" y="615527"/>
                </a:cubicBezTo>
                <a:cubicBezTo>
                  <a:pt x="582503" y="644826"/>
                  <a:pt x="593882" y="675636"/>
                  <a:pt x="606141" y="706069"/>
                </a:cubicBezTo>
                <a:cubicBezTo>
                  <a:pt x="627139" y="756476"/>
                  <a:pt x="649646" y="806441"/>
                  <a:pt x="661592" y="859998"/>
                </a:cubicBezTo>
                <a:cubicBezTo>
                  <a:pt x="671965" y="904482"/>
                  <a:pt x="683596" y="949092"/>
                  <a:pt x="686550" y="994899"/>
                </a:cubicBezTo>
                <a:cubicBezTo>
                  <a:pt x="687745" y="1020795"/>
                  <a:pt x="686928" y="1046754"/>
                  <a:pt x="688751" y="1072588"/>
                </a:cubicBezTo>
                <a:cubicBezTo>
                  <a:pt x="689882" y="1084559"/>
                  <a:pt x="690197" y="1097350"/>
                  <a:pt x="696924" y="1107683"/>
                </a:cubicBezTo>
                <a:cubicBezTo>
                  <a:pt x="709309" y="1125011"/>
                  <a:pt x="730684" y="1112598"/>
                  <a:pt x="747407" y="1109385"/>
                </a:cubicBezTo>
                <a:cubicBezTo>
                  <a:pt x="779345" y="1100627"/>
                  <a:pt x="810842" y="1090041"/>
                  <a:pt x="842465" y="1080275"/>
                </a:cubicBezTo>
                <a:cubicBezTo>
                  <a:pt x="862331" y="1074226"/>
                  <a:pt x="882324" y="1068681"/>
                  <a:pt x="902316" y="1063137"/>
                </a:cubicBezTo>
                <a:cubicBezTo>
                  <a:pt x="915770" y="1059167"/>
                  <a:pt x="934693" y="1055576"/>
                  <a:pt x="937900" y="1039320"/>
                </a:cubicBezTo>
                <a:cubicBezTo>
                  <a:pt x="940163" y="961820"/>
                  <a:pt x="942615" y="884068"/>
                  <a:pt x="948084" y="806630"/>
                </a:cubicBezTo>
                <a:cubicBezTo>
                  <a:pt x="953240" y="740787"/>
                  <a:pt x="961287" y="674187"/>
                  <a:pt x="983731" y="611242"/>
                </a:cubicBezTo>
                <a:cubicBezTo>
                  <a:pt x="999197" y="568586"/>
                  <a:pt x="1019566" y="528071"/>
                  <a:pt x="1043331" y="489510"/>
                </a:cubicBezTo>
                <a:cubicBezTo>
                  <a:pt x="1068101" y="446791"/>
                  <a:pt x="1095637" y="405584"/>
                  <a:pt x="1131473" y="371370"/>
                </a:cubicBezTo>
                <a:cubicBezTo>
                  <a:pt x="1163850" y="339425"/>
                  <a:pt x="1198742" y="305590"/>
                  <a:pt x="1245265" y="297651"/>
                </a:cubicBezTo>
                <a:cubicBezTo>
                  <a:pt x="1348181" y="281710"/>
                  <a:pt x="1442358" y="333880"/>
                  <a:pt x="1503090" y="415287"/>
                </a:cubicBezTo>
                <a:cubicBezTo>
                  <a:pt x="1593998" y="535947"/>
                  <a:pt x="1644167" y="682252"/>
                  <a:pt x="1663594" y="831456"/>
                </a:cubicBezTo>
                <a:cubicBezTo>
                  <a:pt x="1668749" y="868189"/>
                  <a:pt x="1675098" y="905112"/>
                  <a:pt x="1673715" y="942287"/>
                </a:cubicBezTo>
                <a:cubicBezTo>
                  <a:pt x="1672898" y="968813"/>
                  <a:pt x="1669000" y="995151"/>
                  <a:pt x="1669189" y="1021677"/>
                </a:cubicBezTo>
                <a:cubicBezTo>
                  <a:pt x="1669000" y="1051417"/>
                  <a:pt x="1682014" y="1061687"/>
                  <a:pt x="1710619" y="1055828"/>
                </a:cubicBezTo>
                <a:cubicBezTo>
                  <a:pt x="1749032" y="1052110"/>
                  <a:pt x="1787131" y="1045872"/>
                  <a:pt x="1825229" y="1040076"/>
                </a:cubicBezTo>
                <a:cubicBezTo>
                  <a:pt x="1849182" y="1036484"/>
                  <a:pt x="1873009" y="1032956"/>
                  <a:pt x="1896837" y="1028923"/>
                </a:cubicBezTo>
                <a:cubicBezTo>
                  <a:pt x="1914503" y="1026970"/>
                  <a:pt x="1930283" y="1018590"/>
                  <a:pt x="1931100" y="998994"/>
                </a:cubicBezTo>
                <a:cubicBezTo>
                  <a:pt x="1938959" y="959173"/>
                  <a:pt x="1947257" y="919478"/>
                  <a:pt x="1957694" y="880287"/>
                </a:cubicBezTo>
                <a:cubicBezTo>
                  <a:pt x="1970267" y="833472"/>
                  <a:pt x="1985733" y="787539"/>
                  <a:pt x="1999753" y="741165"/>
                </a:cubicBezTo>
                <a:cubicBezTo>
                  <a:pt x="2012955" y="698508"/>
                  <a:pt x="2024334" y="655096"/>
                  <a:pt x="2042001" y="613889"/>
                </a:cubicBezTo>
                <a:cubicBezTo>
                  <a:pt x="2089026" y="496504"/>
                  <a:pt x="2175157" y="392856"/>
                  <a:pt x="2301020" y="358895"/>
                </a:cubicBezTo>
                <a:cubicBezTo>
                  <a:pt x="2345154" y="350262"/>
                  <a:pt x="2396266" y="363179"/>
                  <a:pt x="2425877" y="398527"/>
                </a:cubicBezTo>
                <a:cubicBezTo>
                  <a:pt x="2457123" y="436962"/>
                  <a:pt x="2465107" y="488376"/>
                  <a:pt x="2474097" y="535758"/>
                </a:cubicBezTo>
                <a:cubicBezTo>
                  <a:pt x="2477932" y="563860"/>
                  <a:pt x="2474537" y="592214"/>
                  <a:pt x="2473657" y="620441"/>
                </a:cubicBezTo>
                <a:cubicBezTo>
                  <a:pt x="2471897" y="660704"/>
                  <a:pt x="2470828" y="701092"/>
                  <a:pt x="2464730" y="740976"/>
                </a:cubicBezTo>
                <a:cubicBezTo>
                  <a:pt x="2456557" y="811419"/>
                  <a:pt x="2430341" y="877389"/>
                  <a:pt x="2409845" y="944807"/>
                </a:cubicBezTo>
                <a:cubicBezTo>
                  <a:pt x="2399472" y="976626"/>
                  <a:pt x="2389979" y="1008887"/>
                  <a:pt x="2375834" y="1039320"/>
                </a:cubicBezTo>
                <a:cubicBezTo>
                  <a:pt x="2366278" y="1059797"/>
                  <a:pt x="2354081" y="1079519"/>
                  <a:pt x="2348674" y="1101698"/>
                </a:cubicBezTo>
                <a:cubicBezTo>
                  <a:pt x="2344588" y="1115748"/>
                  <a:pt x="2350812" y="1134462"/>
                  <a:pt x="2367849" y="1134021"/>
                </a:cubicBezTo>
                <a:cubicBezTo>
                  <a:pt x="2405633" y="1134903"/>
                  <a:pt x="2443355" y="1137801"/>
                  <a:pt x="2480824" y="1143283"/>
                </a:cubicBezTo>
                <a:cubicBezTo>
                  <a:pt x="2499811" y="1145866"/>
                  <a:pt x="2518860" y="1148639"/>
                  <a:pt x="2538035" y="1148954"/>
                </a:cubicBezTo>
                <a:cubicBezTo>
                  <a:pt x="2549854" y="1148891"/>
                  <a:pt x="2564377" y="1150340"/>
                  <a:pt x="2573179" y="1140826"/>
                </a:cubicBezTo>
                <a:cubicBezTo>
                  <a:pt x="2577579" y="1136541"/>
                  <a:pt x="2578208" y="1130051"/>
                  <a:pt x="2579654" y="1124381"/>
                </a:cubicBezTo>
                <a:cubicBezTo>
                  <a:pt x="2582295" y="1114047"/>
                  <a:pt x="2585249" y="1103777"/>
                  <a:pt x="2588078" y="1093507"/>
                </a:cubicBezTo>
                <a:cubicBezTo>
                  <a:pt x="2598892" y="1053307"/>
                  <a:pt x="2611088" y="1013360"/>
                  <a:pt x="2627371" y="974988"/>
                </a:cubicBezTo>
                <a:cubicBezTo>
                  <a:pt x="2643214" y="941153"/>
                  <a:pt x="2661824" y="908641"/>
                  <a:pt x="2679490" y="875687"/>
                </a:cubicBezTo>
                <a:cubicBezTo>
                  <a:pt x="2707340" y="832842"/>
                  <a:pt x="2728967" y="783254"/>
                  <a:pt x="2769832" y="751057"/>
                </a:cubicBezTo>
                <a:cubicBezTo>
                  <a:pt x="2788881" y="737132"/>
                  <a:pt x="2809565" y="721695"/>
                  <a:pt x="2834335" y="722137"/>
                </a:cubicBezTo>
                <a:cubicBezTo>
                  <a:pt x="2950894" y="743118"/>
                  <a:pt x="2921534" y="948084"/>
                  <a:pt x="2908143" y="1033775"/>
                </a:cubicBezTo>
                <a:cubicBezTo>
                  <a:pt x="2896324" y="1096594"/>
                  <a:pt x="2873565" y="1156452"/>
                  <a:pt x="2853510" y="1216939"/>
                </a:cubicBezTo>
                <a:cubicBezTo>
                  <a:pt x="2847161" y="1235212"/>
                  <a:pt x="2834398" y="1268669"/>
                  <a:pt x="2862878" y="1273836"/>
                </a:cubicBezTo>
                <a:cubicBezTo>
                  <a:pt x="2875011" y="1274340"/>
                  <a:pt x="2887271" y="1273206"/>
                  <a:pt x="2899467" y="1273647"/>
                </a:cubicBezTo>
                <a:cubicBezTo>
                  <a:pt x="2956426" y="1275726"/>
                  <a:pt x="3012820" y="1285618"/>
                  <a:pt x="3069527" y="1291037"/>
                </a:cubicBezTo>
                <a:cubicBezTo>
                  <a:pt x="3077512" y="1291541"/>
                  <a:pt x="3086376" y="1291919"/>
                  <a:pt x="3092977" y="1286690"/>
                </a:cubicBezTo>
                <a:cubicBezTo>
                  <a:pt x="3098195" y="1282594"/>
                  <a:pt x="3100207" y="1275726"/>
                  <a:pt x="3100899" y="1269425"/>
                </a:cubicBezTo>
                <a:cubicBezTo>
                  <a:pt x="3102470" y="1255123"/>
                  <a:pt x="3103917" y="1240757"/>
                  <a:pt x="3105803" y="1226454"/>
                </a:cubicBezTo>
                <a:cubicBezTo>
                  <a:pt x="3112215" y="1177938"/>
                  <a:pt x="3121708" y="1129862"/>
                  <a:pt x="3129315" y="1081535"/>
                </a:cubicBezTo>
                <a:cubicBezTo>
                  <a:pt x="3145850" y="983557"/>
                  <a:pt x="3151760" y="880728"/>
                  <a:pt x="3123846" y="784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6" name="Google Shape;1296;p32"/>
          <p:cNvSpPr/>
          <p:nvPr/>
        </p:nvSpPr>
        <p:spPr>
          <a:xfrm>
            <a:off x="6961662" y="4629181"/>
            <a:ext cx="1571624" cy="645655"/>
          </a:xfrm>
          <a:custGeom>
            <a:avLst/>
            <a:gdLst/>
            <a:ahLst/>
            <a:cxnLst/>
            <a:rect l="l" t="t" r="r" b="b"/>
            <a:pathLst>
              <a:path w="3143248" h="1291310" extrusionOk="0">
                <a:moveTo>
                  <a:pt x="3069527" y="1291037"/>
                </a:moveTo>
                <a:cubicBezTo>
                  <a:pt x="3012820" y="1285618"/>
                  <a:pt x="2956426" y="1275726"/>
                  <a:pt x="2899467" y="1273647"/>
                </a:cubicBezTo>
                <a:cubicBezTo>
                  <a:pt x="2887271" y="1273206"/>
                  <a:pt x="2875011" y="1274340"/>
                  <a:pt x="2862878" y="1273836"/>
                </a:cubicBezTo>
                <a:cubicBezTo>
                  <a:pt x="2834398" y="1268669"/>
                  <a:pt x="2847161" y="1235212"/>
                  <a:pt x="2853510" y="1216939"/>
                </a:cubicBezTo>
                <a:cubicBezTo>
                  <a:pt x="2873565" y="1156452"/>
                  <a:pt x="2896324" y="1096594"/>
                  <a:pt x="2908143" y="1033775"/>
                </a:cubicBezTo>
                <a:cubicBezTo>
                  <a:pt x="2921534" y="948084"/>
                  <a:pt x="2950894" y="743118"/>
                  <a:pt x="2834335" y="722137"/>
                </a:cubicBezTo>
                <a:cubicBezTo>
                  <a:pt x="2809565" y="721695"/>
                  <a:pt x="2788881" y="737132"/>
                  <a:pt x="2769832" y="751057"/>
                </a:cubicBezTo>
                <a:cubicBezTo>
                  <a:pt x="2728967" y="783254"/>
                  <a:pt x="2707340" y="832842"/>
                  <a:pt x="2679490" y="875687"/>
                </a:cubicBezTo>
                <a:cubicBezTo>
                  <a:pt x="2661824" y="908641"/>
                  <a:pt x="2643214" y="941153"/>
                  <a:pt x="2627371" y="974988"/>
                </a:cubicBezTo>
                <a:cubicBezTo>
                  <a:pt x="2611088" y="1013360"/>
                  <a:pt x="2598892" y="1053307"/>
                  <a:pt x="2588078" y="1093507"/>
                </a:cubicBezTo>
                <a:cubicBezTo>
                  <a:pt x="2585249" y="1103777"/>
                  <a:pt x="2582295" y="1114047"/>
                  <a:pt x="2579654" y="1124381"/>
                </a:cubicBezTo>
                <a:cubicBezTo>
                  <a:pt x="2578208" y="1130051"/>
                  <a:pt x="2577579" y="1136541"/>
                  <a:pt x="2573179" y="1140826"/>
                </a:cubicBezTo>
                <a:cubicBezTo>
                  <a:pt x="2564377" y="1150340"/>
                  <a:pt x="2549854" y="1148891"/>
                  <a:pt x="2538035" y="1148954"/>
                </a:cubicBezTo>
                <a:cubicBezTo>
                  <a:pt x="2518860" y="1148639"/>
                  <a:pt x="2499811" y="1145866"/>
                  <a:pt x="2480824" y="1143283"/>
                </a:cubicBezTo>
                <a:cubicBezTo>
                  <a:pt x="2443355" y="1137801"/>
                  <a:pt x="2405633" y="1134903"/>
                  <a:pt x="2367849" y="1134021"/>
                </a:cubicBezTo>
                <a:cubicBezTo>
                  <a:pt x="2350812" y="1134462"/>
                  <a:pt x="2344588" y="1115748"/>
                  <a:pt x="2348674" y="1101698"/>
                </a:cubicBezTo>
                <a:cubicBezTo>
                  <a:pt x="2354081" y="1079519"/>
                  <a:pt x="2366278" y="1059797"/>
                  <a:pt x="2375834" y="1039320"/>
                </a:cubicBezTo>
                <a:cubicBezTo>
                  <a:pt x="2389979" y="1008887"/>
                  <a:pt x="2399472" y="976626"/>
                  <a:pt x="2409845" y="944807"/>
                </a:cubicBezTo>
                <a:cubicBezTo>
                  <a:pt x="2430341" y="877389"/>
                  <a:pt x="2456557" y="811419"/>
                  <a:pt x="2464730" y="740976"/>
                </a:cubicBezTo>
                <a:cubicBezTo>
                  <a:pt x="2470828" y="701092"/>
                  <a:pt x="2471897" y="660704"/>
                  <a:pt x="2473657" y="620441"/>
                </a:cubicBezTo>
                <a:cubicBezTo>
                  <a:pt x="2474537" y="592214"/>
                  <a:pt x="2477932" y="563860"/>
                  <a:pt x="2474097" y="535758"/>
                </a:cubicBezTo>
                <a:cubicBezTo>
                  <a:pt x="2465107" y="488376"/>
                  <a:pt x="2457123" y="436962"/>
                  <a:pt x="2425877" y="398527"/>
                </a:cubicBezTo>
                <a:cubicBezTo>
                  <a:pt x="2396266" y="363179"/>
                  <a:pt x="2345154" y="350262"/>
                  <a:pt x="2301020" y="358895"/>
                </a:cubicBezTo>
                <a:cubicBezTo>
                  <a:pt x="2175157" y="392856"/>
                  <a:pt x="2089026" y="496504"/>
                  <a:pt x="2042001" y="613889"/>
                </a:cubicBezTo>
                <a:cubicBezTo>
                  <a:pt x="2024334" y="655096"/>
                  <a:pt x="2012955" y="698508"/>
                  <a:pt x="1999753" y="741165"/>
                </a:cubicBezTo>
                <a:cubicBezTo>
                  <a:pt x="1985733" y="787539"/>
                  <a:pt x="1970267" y="833472"/>
                  <a:pt x="1957694" y="880287"/>
                </a:cubicBezTo>
                <a:cubicBezTo>
                  <a:pt x="1947257" y="919478"/>
                  <a:pt x="1938959" y="959173"/>
                  <a:pt x="1931100" y="998994"/>
                </a:cubicBezTo>
                <a:cubicBezTo>
                  <a:pt x="1930283" y="1018590"/>
                  <a:pt x="1914503" y="1026970"/>
                  <a:pt x="1896837" y="1028923"/>
                </a:cubicBezTo>
                <a:cubicBezTo>
                  <a:pt x="1873009" y="1032956"/>
                  <a:pt x="1849182" y="1036484"/>
                  <a:pt x="1825229" y="1040076"/>
                </a:cubicBezTo>
                <a:cubicBezTo>
                  <a:pt x="1787131" y="1045872"/>
                  <a:pt x="1749032" y="1052110"/>
                  <a:pt x="1710619" y="1055828"/>
                </a:cubicBezTo>
                <a:cubicBezTo>
                  <a:pt x="1682014" y="1061687"/>
                  <a:pt x="1669000" y="1051417"/>
                  <a:pt x="1669189" y="1021677"/>
                </a:cubicBezTo>
                <a:cubicBezTo>
                  <a:pt x="1669000" y="995151"/>
                  <a:pt x="1672898" y="968813"/>
                  <a:pt x="1673715" y="942287"/>
                </a:cubicBezTo>
                <a:cubicBezTo>
                  <a:pt x="1675098" y="905112"/>
                  <a:pt x="1668749" y="868189"/>
                  <a:pt x="1663594" y="831456"/>
                </a:cubicBezTo>
                <a:cubicBezTo>
                  <a:pt x="1644167" y="682252"/>
                  <a:pt x="1593998" y="535947"/>
                  <a:pt x="1503090" y="415287"/>
                </a:cubicBezTo>
                <a:cubicBezTo>
                  <a:pt x="1442358" y="333880"/>
                  <a:pt x="1348181" y="281710"/>
                  <a:pt x="1245265" y="297651"/>
                </a:cubicBezTo>
                <a:cubicBezTo>
                  <a:pt x="1198742" y="305590"/>
                  <a:pt x="1163850" y="339425"/>
                  <a:pt x="1131473" y="371370"/>
                </a:cubicBezTo>
                <a:cubicBezTo>
                  <a:pt x="1095637" y="405584"/>
                  <a:pt x="1068101" y="446791"/>
                  <a:pt x="1043331" y="489510"/>
                </a:cubicBezTo>
                <a:cubicBezTo>
                  <a:pt x="1019566" y="528071"/>
                  <a:pt x="999197" y="568586"/>
                  <a:pt x="983731" y="611242"/>
                </a:cubicBezTo>
                <a:cubicBezTo>
                  <a:pt x="961287" y="674187"/>
                  <a:pt x="953240" y="740787"/>
                  <a:pt x="948084" y="806630"/>
                </a:cubicBezTo>
                <a:cubicBezTo>
                  <a:pt x="942615" y="884068"/>
                  <a:pt x="940163" y="961820"/>
                  <a:pt x="937900" y="1039320"/>
                </a:cubicBezTo>
                <a:cubicBezTo>
                  <a:pt x="934693" y="1055576"/>
                  <a:pt x="915770" y="1059167"/>
                  <a:pt x="902316" y="1063137"/>
                </a:cubicBezTo>
                <a:cubicBezTo>
                  <a:pt x="882324" y="1068681"/>
                  <a:pt x="862331" y="1074226"/>
                  <a:pt x="842465" y="1080275"/>
                </a:cubicBezTo>
                <a:cubicBezTo>
                  <a:pt x="810842" y="1090041"/>
                  <a:pt x="779345" y="1100627"/>
                  <a:pt x="747407" y="1109385"/>
                </a:cubicBezTo>
                <a:cubicBezTo>
                  <a:pt x="730684" y="1112598"/>
                  <a:pt x="709309" y="1125011"/>
                  <a:pt x="696924" y="1107683"/>
                </a:cubicBezTo>
                <a:cubicBezTo>
                  <a:pt x="690197" y="1097350"/>
                  <a:pt x="689882" y="1084559"/>
                  <a:pt x="688751" y="1072588"/>
                </a:cubicBezTo>
                <a:cubicBezTo>
                  <a:pt x="686928" y="1046754"/>
                  <a:pt x="687745" y="1020795"/>
                  <a:pt x="686550" y="994899"/>
                </a:cubicBezTo>
                <a:cubicBezTo>
                  <a:pt x="683596" y="949092"/>
                  <a:pt x="671965" y="904482"/>
                  <a:pt x="661592" y="859998"/>
                </a:cubicBezTo>
                <a:cubicBezTo>
                  <a:pt x="649646" y="806441"/>
                  <a:pt x="627139" y="756476"/>
                  <a:pt x="606141" y="706069"/>
                </a:cubicBezTo>
                <a:cubicBezTo>
                  <a:pt x="593882" y="675636"/>
                  <a:pt x="582503" y="644826"/>
                  <a:pt x="567666" y="615527"/>
                </a:cubicBezTo>
                <a:cubicBezTo>
                  <a:pt x="539375" y="561907"/>
                  <a:pt x="493543" y="503624"/>
                  <a:pt x="432246" y="489447"/>
                </a:cubicBezTo>
                <a:cubicBezTo>
                  <a:pt x="419673" y="487494"/>
                  <a:pt x="404961" y="484092"/>
                  <a:pt x="394588" y="492724"/>
                </a:cubicBezTo>
                <a:cubicBezTo>
                  <a:pt x="374784" y="512823"/>
                  <a:pt x="362965" y="539161"/>
                  <a:pt x="348505" y="563104"/>
                </a:cubicBezTo>
                <a:cubicBezTo>
                  <a:pt x="335743" y="585913"/>
                  <a:pt x="321723" y="608029"/>
                  <a:pt x="311413" y="632035"/>
                </a:cubicBezTo>
                <a:cubicBezTo>
                  <a:pt x="284316" y="707456"/>
                  <a:pt x="270611" y="787161"/>
                  <a:pt x="257660" y="866047"/>
                </a:cubicBezTo>
                <a:cubicBezTo>
                  <a:pt x="252379" y="899126"/>
                  <a:pt x="247412" y="932269"/>
                  <a:pt x="243263" y="965537"/>
                </a:cubicBezTo>
                <a:cubicBezTo>
                  <a:pt x="238485" y="1004539"/>
                  <a:pt x="233204" y="1043604"/>
                  <a:pt x="226791" y="1082417"/>
                </a:cubicBezTo>
                <a:cubicBezTo>
                  <a:pt x="225597" y="1090293"/>
                  <a:pt x="225534" y="1099303"/>
                  <a:pt x="219750" y="1105415"/>
                </a:cubicBezTo>
                <a:cubicBezTo>
                  <a:pt x="206422" y="1118773"/>
                  <a:pt x="185738" y="1121734"/>
                  <a:pt x="167946" y="1125767"/>
                </a:cubicBezTo>
                <a:cubicBezTo>
                  <a:pt x="139278" y="1131626"/>
                  <a:pt x="109793" y="1128350"/>
                  <a:pt x="80873" y="1129862"/>
                </a:cubicBezTo>
                <a:cubicBezTo>
                  <a:pt x="63584" y="1129295"/>
                  <a:pt x="41769" y="1140322"/>
                  <a:pt x="26994" y="1128602"/>
                </a:cubicBezTo>
                <a:cubicBezTo>
                  <a:pt x="24" y="1098484"/>
                  <a:pt x="8888" y="984691"/>
                  <a:pt x="4110" y="940712"/>
                </a:cubicBezTo>
                <a:cubicBezTo>
                  <a:pt x="24" y="868063"/>
                  <a:pt x="-4063" y="793777"/>
                  <a:pt x="8008" y="721758"/>
                </a:cubicBezTo>
                <a:cubicBezTo>
                  <a:pt x="21022" y="658246"/>
                  <a:pt x="48747" y="599334"/>
                  <a:pt x="78044" y="541933"/>
                </a:cubicBezTo>
                <a:cubicBezTo>
                  <a:pt x="107215" y="482201"/>
                  <a:pt x="142359" y="425809"/>
                  <a:pt x="186618" y="376096"/>
                </a:cubicBezTo>
                <a:cubicBezTo>
                  <a:pt x="267090" y="270053"/>
                  <a:pt x="400183" y="213976"/>
                  <a:pt x="531893" y="239494"/>
                </a:cubicBezTo>
                <a:cubicBezTo>
                  <a:pt x="617898" y="253797"/>
                  <a:pt x="689505" y="283726"/>
                  <a:pt x="753443" y="344151"/>
                </a:cubicBezTo>
                <a:cubicBezTo>
                  <a:pt x="808767" y="181968"/>
                  <a:pt x="935511" y="20982"/>
                  <a:pt x="1115818" y="2394"/>
                </a:cubicBezTo>
                <a:cubicBezTo>
                  <a:pt x="1236589" y="-9451"/>
                  <a:pt x="1373517" y="23376"/>
                  <a:pt x="1477942" y="84872"/>
                </a:cubicBezTo>
                <a:cubicBezTo>
                  <a:pt x="1554013" y="130553"/>
                  <a:pt x="1620277" y="193246"/>
                  <a:pt x="1676733" y="261043"/>
                </a:cubicBezTo>
                <a:cubicBezTo>
                  <a:pt x="1700309" y="287821"/>
                  <a:pt x="1724388" y="314285"/>
                  <a:pt x="1745449" y="343079"/>
                </a:cubicBezTo>
                <a:cubicBezTo>
                  <a:pt x="1768207" y="374395"/>
                  <a:pt x="1787508" y="407978"/>
                  <a:pt x="1808758" y="440301"/>
                </a:cubicBezTo>
                <a:cubicBezTo>
                  <a:pt x="1849685" y="353665"/>
                  <a:pt x="1913497" y="281647"/>
                  <a:pt x="1979257" y="213157"/>
                </a:cubicBezTo>
                <a:cubicBezTo>
                  <a:pt x="2100783" y="84305"/>
                  <a:pt x="2283982" y="34781"/>
                  <a:pt x="2445869" y="116628"/>
                </a:cubicBezTo>
                <a:cubicBezTo>
                  <a:pt x="2479001" y="132254"/>
                  <a:pt x="2510939" y="150779"/>
                  <a:pt x="2540047" y="173020"/>
                </a:cubicBezTo>
                <a:cubicBezTo>
                  <a:pt x="2569344" y="196523"/>
                  <a:pt x="2594742" y="224372"/>
                  <a:pt x="2620142" y="251907"/>
                </a:cubicBezTo>
                <a:cubicBezTo>
                  <a:pt x="2702311" y="336338"/>
                  <a:pt x="2762225" y="448996"/>
                  <a:pt x="2763985" y="568775"/>
                </a:cubicBezTo>
                <a:cubicBezTo>
                  <a:pt x="2802084" y="545777"/>
                  <a:pt x="2847601" y="538090"/>
                  <a:pt x="2891609" y="539098"/>
                </a:cubicBezTo>
                <a:cubicBezTo>
                  <a:pt x="2941526" y="544139"/>
                  <a:pt x="2987295" y="572177"/>
                  <a:pt x="3025079" y="603933"/>
                </a:cubicBezTo>
                <a:cubicBezTo>
                  <a:pt x="3074871" y="652071"/>
                  <a:pt x="3102408" y="719427"/>
                  <a:pt x="3123846" y="784200"/>
                </a:cubicBezTo>
                <a:cubicBezTo>
                  <a:pt x="3151760" y="880728"/>
                  <a:pt x="3145850" y="983557"/>
                  <a:pt x="3129315" y="1081535"/>
                </a:cubicBezTo>
                <a:cubicBezTo>
                  <a:pt x="3121708" y="1129862"/>
                  <a:pt x="3112215" y="1177938"/>
                  <a:pt x="3105803" y="1226454"/>
                </a:cubicBezTo>
                <a:cubicBezTo>
                  <a:pt x="3103917" y="1240757"/>
                  <a:pt x="3102470" y="1255123"/>
                  <a:pt x="3100899" y="1269425"/>
                </a:cubicBezTo>
                <a:cubicBezTo>
                  <a:pt x="3100207" y="1275726"/>
                  <a:pt x="3098195" y="1282594"/>
                  <a:pt x="3092977" y="1286690"/>
                </a:cubicBezTo>
                <a:cubicBezTo>
                  <a:pt x="3086376" y="1291919"/>
                  <a:pt x="3077512" y="1291541"/>
                  <a:pt x="3069527" y="1291037"/>
                </a:cubicBezTo>
                <a:close/>
                <a:moveTo>
                  <a:pt x="3074117" y="1263755"/>
                </a:moveTo>
                <a:cubicBezTo>
                  <a:pt x="3088514" y="1121041"/>
                  <a:pt x="3134471" y="978076"/>
                  <a:pt x="3107940" y="834102"/>
                </a:cubicBezTo>
                <a:cubicBezTo>
                  <a:pt x="3093606" y="763785"/>
                  <a:pt x="3058022" y="673557"/>
                  <a:pt x="3005778" y="623277"/>
                </a:cubicBezTo>
                <a:cubicBezTo>
                  <a:pt x="2976419" y="598452"/>
                  <a:pt x="2940772" y="577470"/>
                  <a:pt x="2903491" y="568208"/>
                </a:cubicBezTo>
                <a:cubicBezTo>
                  <a:pt x="2868725" y="563356"/>
                  <a:pt x="2831821" y="568964"/>
                  <a:pt x="2799129" y="581565"/>
                </a:cubicBezTo>
                <a:cubicBezTo>
                  <a:pt x="2785235" y="587425"/>
                  <a:pt x="2772850" y="596246"/>
                  <a:pt x="2759081" y="602295"/>
                </a:cubicBezTo>
                <a:cubicBezTo>
                  <a:pt x="2753172" y="604815"/>
                  <a:pt x="2745188" y="602925"/>
                  <a:pt x="2741164" y="597758"/>
                </a:cubicBezTo>
                <a:cubicBezTo>
                  <a:pt x="2735883" y="590954"/>
                  <a:pt x="2737580" y="581943"/>
                  <a:pt x="2736952" y="573941"/>
                </a:cubicBezTo>
                <a:cubicBezTo>
                  <a:pt x="2736574" y="556047"/>
                  <a:pt x="2735443" y="540862"/>
                  <a:pt x="2733368" y="523724"/>
                </a:cubicBezTo>
                <a:cubicBezTo>
                  <a:pt x="2717714" y="419004"/>
                  <a:pt x="2658680" y="327516"/>
                  <a:pt x="2584935" y="254049"/>
                </a:cubicBezTo>
                <a:cubicBezTo>
                  <a:pt x="2545831" y="209250"/>
                  <a:pt x="2498994" y="172327"/>
                  <a:pt x="2445366" y="146557"/>
                </a:cubicBezTo>
                <a:cubicBezTo>
                  <a:pt x="2390734" y="120220"/>
                  <a:pt x="2330191" y="99931"/>
                  <a:pt x="2269020" y="103586"/>
                </a:cubicBezTo>
                <a:cubicBezTo>
                  <a:pt x="2175785" y="107870"/>
                  <a:pt x="2085820" y="148636"/>
                  <a:pt x="2018488" y="212842"/>
                </a:cubicBezTo>
                <a:cubicBezTo>
                  <a:pt x="1968004" y="263878"/>
                  <a:pt x="1917395" y="316238"/>
                  <a:pt x="1877347" y="376096"/>
                </a:cubicBezTo>
                <a:cubicBezTo>
                  <a:pt x="1861882" y="399724"/>
                  <a:pt x="1847359" y="424045"/>
                  <a:pt x="1834722" y="449374"/>
                </a:cubicBezTo>
                <a:cubicBezTo>
                  <a:pt x="1828121" y="464874"/>
                  <a:pt x="1815296" y="490456"/>
                  <a:pt x="1796875" y="471490"/>
                </a:cubicBezTo>
                <a:cubicBezTo>
                  <a:pt x="1765504" y="425872"/>
                  <a:pt x="1739413" y="376474"/>
                  <a:pt x="1703830" y="333817"/>
                </a:cubicBezTo>
                <a:cubicBezTo>
                  <a:pt x="1647499" y="268163"/>
                  <a:pt x="1594061" y="202193"/>
                  <a:pt x="1524779" y="150338"/>
                </a:cubicBezTo>
                <a:cubicBezTo>
                  <a:pt x="1424127" y="69309"/>
                  <a:pt x="1293988" y="29551"/>
                  <a:pt x="1165862" y="26842"/>
                </a:cubicBezTo>
                <a:cubicBezTo>
                  <a:pt x="1023024" y="24195"/>
                  <a:pt x="913632" y="107366"/>
                  <a:pt x="839887" y="224561"/>
                </a:cubicBezTo>
                <a:cubicBezTo>
                  <a:pt x="820524" y="257577"/>
                  <a:pt x="802669" y="291665"/>
                  <a:pt x="788398" y="327201"/>
                </a:cubicBezTo>
                <a:cubicBezTo>
                  <a:pt x="779030" y="343836"/>
                  <a:pt x="777081" y="392478"/>
                  <a:pt x="748665" y="375655"/>
                </a:cubicBezTo>
                <a:cubicBezTo>
                  <a:pt x="713333" y="345726"/>
                  <a:pt x="678818" y="313214"/>
                  <a:pt x="634935" y="296453"/>
                </a:cubicBezTo>
                <a:cubicBezTo>
                  <a:pt x="554023" y="263374"/>
                  <a:pt x="462549" y="247685"/>
                  <a:pt x="377236" y="272447"/>
                </a:cubicBezTo>
                <a:cubicBezTo>
                  <a:pt x="313865" y="290405"/>
                  <a:pt x="257911" y="329785"/>
                  <a:pt x="216041" y="379939"/>
                </a:cubicBezTo>
                <a:cubicBezTo>
                  <a:pt x="149274" y="450949"/>
                  <a:pt x="103569" y="537523"/>
                  <a:pt x="62767" y="625293"/>
                </a:cubicBezTo>
                <a:cubicBezTo>
                  <a:pt x="65722" y="627435"/>
                  <a:pt x="66539" y="631468"/>
                  <a:pt x="64779" y="634681"/>
                </a:cubicBezTo>
                <a:cubicBezTo>
                  <a:pt x="56480" y="650181"/>
                  <a:pt x="48684" y="664799"/>
                  <a:pt x="41391" y="679795"/>
                </a:cubicBezTo>
                <a:cubicBezTo>
                  <a:pt x="26617" y="724720"/>
                  <a:pt x="23600" y="772921"/>
                  <a:pt x="26177" y="819925"/>
                </a:cubicBezTo>
                <a:cubicBezTo>
                  <a:pt x="27560" y="867244"/>
                  <a:pt x="29572" y="914626"/>
                  <a:pt x="32464" y="961883"/>
                </a:cubicBezTo>
                <a:cubicBezTo>
                  <a:pt x="34916" y="1010210"/>
                  <a:pt x="31270" y="1059797"/>
                  <a:pt x="44409" y="1106171"/>
                </a:cubicBezTo>
                <a:cubicBezTo>
                  <a:pt x="95333" y="1096657"/>
                  <a:pt x="150029" y="1110645"/>
                  <a:pt x="198249" y="1087962"/>
                </a:cubicBezTo>
                <a:cubicBezTo>
                  <a:pt x="218304" y="960559"/>
                  <a:pt x="229495" y="831519"/>
                  <a:pt x="260929" y="706132"/>
                </a:cubicBezTo>
                <a:cubicBezTo>
                  <a:pt x="268788" y="674943"/>
                  <a:pt x="276080" y="643376"/>
                  <a:pt x="289283" y="613952"/>
                </a:cubicBezTo>
                <a:cubicBezTo>
                  <a:pt x="302297" y="586039"/>
                  <a:pt x="319083" y="560017"/>
                  <a:pt x="333983" y="533049"/>
                </a:cubicBezTo>
                <a:cubicBezTo>
                  <a:pt x="350580" y="507342"/>
                  <a:pt x="363782" y="471994"/>
                  <a:pt x="395154" y="461850"/>
                </a:cubicBezTo>
                <a:cubicBezTo>
                  <a:pt x="439225" y="452903"/>
                  <a:pt x="483673" y="475145"/>
                  <a:pt x="515736" y="504254"/>
                </a:cubicBezTo>
                <a:cubicBezTo>
                  <a:pt x="580491" y="557181"/>
                  <a:pt x="608342" y="637706"/>
                  <a:pt x="638519" y="712874"/>
                </a:cubicBezTo>
                <a:cubicBezTo>
                  <a:pt x="675360" y="793462"/>
                  <a:pt x="698370" y="879657"/>
                  <a:pt x="711384" y="967175"/>
                </a:cubicBezTo>
                <a:cubicBezTo>
                  <a:pt x="717105" y="1007311"/>
                  <a:pt x="711887" y="1048330"/>
                  <a:pt x="718111" y="1088403"/>
                </a:cubicBezTo>
                <a:cubicBezTo>
                  <a:pt x="783117" y="1071769"/>
                  <a:pt x="846614" y="1049527"/>
                  <a:pt x="911180" y="1031318"/>
                </a:cubicBezTo>
                <a:cubicBezTo>
                  <a:pt x="914261" y="914185"/>
                  <a:pt x="915644" y="796045"/>
                  <a:pt x="936579" y="680488"/>
                </a:cubicBezTo>
                <a:cubicBezTo>
                  <a:pt x="950348" y="607462"/>
                  <a:pt x="980776" y="538531"/>
                  <a:pt x="1019692" y="475586"/>
                </a:cubicBezTo>
                <a:cubicBezTo>
                  <a:pt x="1050372" y="421084"/>
                  <a:pt x="1088219" y="371055"/>
                  <a:pt x="1135245" y="329659"/>
                </a:cubicBezTo>
                <a:cubicBezTo>
                  <a:pt x="1167434" y="298911"/>
                  <a:pt x="1206412" y="273392"/>
                  <a:pt x="1251552" y="268793"/>
                </a:cubicBezTo>
                <a:cubicBezTo>
                  <a:pt x="1432111" y="251844"/>
                  <a:pt x="1535970" y="389390"/>
                  <a:pt x="1607640" y="535695"/>
                </a:cubicBezTo>
                <a:cubicBezTo>
                  <a:pt x="1662210" y="647724"/>
                  <a:pt x="1685535" y="771787"/>
                  <a:pt x="1699429" y="894779"/>
                </a:cubicBezTo>
                <a:cubicBezTo>
                  <a:pt x="1705401" y="939263"/>
                  <a:pt x="1695091" y="985385"/>
                  <a:pt x="1697103" y="1029553"/>
                </a:cubicBezTo>
                <a:cubicBezTo>
                  <a:pt x="1766007" y="1021740"/>
                  <a:pt x="1835351" y="1012352"/>
                  <a:pt x="1903249" y="998994"/>
                </a:cubicBezTo>
                <a:cubicBezTo>
                  <a:pt x="1919721" y="906372"/>
                  <a:pt x="1946880" y="816397"/>
                  <a:pt x="1975548" y="726925"/>
                </a:cubicBezTo>
                <a:cubicBezTo>
                  <a:pt x="2001576" y="634870"/>
                  <a:pt x="2034393" y="541996"/>
                  <a:pt x="2095250" y="466701"/>
                </a:cubicBezTo>
                <a:cubicBezTo>
                  <a:pt x="2125805" y="427762"/>
                  <a:pt x="2162708" y="393738"/>
                  <a:pt x="2206339" y="370047"/>
                </a:cubicBezTo>
                <a:cubicBezTo>
                  <a:pt x="2249342" y="345348"/>
                  <a:pt x="2297688" y="322287"/>
                  <a:pt x="2348486" y="330163"/>
                </a:cubicBezTo>
                <a:cubicBezTo>
                  <a:pt x="2454482" y="341504"/>
                  <a:pt x="2484659" y="432614"/>
                  <a:pt x="2500125" y="524291"/>
                </a:cubicBezTo>
                <a:cubicBezTo>
                  <a:pt x="2505783" y="556740"/>
                  <a:pt x="2502074" y="589630"/>
                  <a:pt x="2500879" y="622269"/>
                </a:cubicBezTo>
                <a:cubicBezTo>
                  <a:pt x="2499308" y="687104"/>
                  <a:pt x="2493650" y="752002"/>
                  <a:pt x="2478561" y="815263"/>
                </a:cubicBezTo>
                <a:cubicBezTo>
                  <a:pt x="2461272" y="879342"/>
                  <a:pt x="2438514" y="941909"/>
                  <a:pt x="2418647" y="1005232"/>
                </a:cubicBezTo>
                <a:cubicBezTo>
                  <a:pt x="2408274" y="1040832"/>
                  <a:pt x="2387024" y="1071895"/>
                  <a:pt x="2375519" y="1106801"/>
                </a:cubicBezTo>
                <a:cubicBezTo>
                  <a:pt x="2434867" y="1105919"/>
                  <a:pt x="2493147" y="1121608"/>
                  <a:pt x="2552369" y="1121167"/>
                </a:cubicBezTo>
                <a:cubicBezTo>
                  <a:pt x="2571167" y="1049464"/>
                  <a:pt x="2590782" y="976941"/>
                  <a:pt x="2628566" y="912610"/>
                </a:cubicBezTo>
                <a:cubicBezTo>
                  <a:pt x="2658429" y="857478"/>
                  <a:pt x="2689171" y="799322"/>
                  <a:pt x="2729282" y="751057"/>
                </a:cubicBezTo>
                <a:cubicBezTo>
                  <a:pt x="2841942" y="633043"/>
                  <a:pt x="2939452" y="718167"/>
                  <a:pt x="2947876" y="857037"/>
                </a:cubicBezTo>
                <a:cubicBezTo>
                  <a:pt x="2950202" y="926031"/>
                  <a:pt x="2945236" y="995781"/>
                  <a:pt x="2929707" y="1063200"/>
                </a:cubicBezTo>
                <a:cubicBezTo>
                  <a:pt x="2916442" y="1125893"/>
                  <a:pt x="2891043" y="1185057"/>
                  <a:pt x="2873063" y="1246364"/>
                </a:cubicBezTo>
                <a:cubicBezTo>
                  <a:pt x="2940521" y="1244222"/>
                  <a:pt x="3007161" y="1258147"/>
                  <a:pt x="3074117" y="1263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7" name="Google Shape;1297;p32"/>
          <p:cNvSpPr/>
          <p:nvPr/>
        </p:nvSpPr>
        <p:spPr>
          <a:xfrm>
            <a:off x="6974349" y="4642573"/>
            <a:ext cx="1545346" cy="618486"/>
          </a:xfrm>
          <a:custGeom>
            <a:avLst/>
            <a:gdLst/>
            <a:ahLst/>
            <a:cxnLst/>
            <a:rect l="l" t="t" r="r" b="b"/>
            <a:pathLst>
              <a:path w="3090691" h="1236971" extrusionOk="0">
                <a:moveTo>
                  <a:pt x="3082565" y="807319"/>
                </a:moveTo>
                <a:cubicBezTo>
                  <a:pt x="3109159" y="951293"/>
                  <a:pt x="3063202" y="1094258"/>
                  <a:pt x="3048742" y="1236972"/>
                </a:cubicBezTo>
                <a:cubicBezTo>
                  <a:pt x="2981787" y="1231364"/>
                  <a:pt x="2915146" y="1217439"/>
                  <a:pt x="2847625" y="1219707"/>
                </a:cubicBezTo>
                <a:cubicBezTo>
                  <a:pt x="2865605" y="1158400"/>
                  <a:pt x="2891004" y="1099236"/>
                  <a:pt x="2904269" y="1036606"/>
                </a:cubicBezTo>
                <a:cubicBezTo>
                  <a:pt x="2919798" y="969250"/>
                  <a:pt x="2924765" y="899500"/>
                  <a:pt x="2922438" y="830443"/>
                </a:cubicBezTo>
                <a:cubicBezTo>
                  <a:pt x="2913951" y="691573"/>
                  <a:pt x="2816505" y="606449"/>
                  <a:pt x="2703844" y="724463"/>
                </a:cubicBezTo>
                <a:cubicBezTo>
                  <a:pt x="2663734" y="772727"/>
                  <a:pt x="2632991" y="830884"/>
                  <a:pt x="2603128" y="886016"/>
                </a:cubicBezTo>
                <a:cubicBezTo>
                  <a:pt x="2565344" y="950347"/>
                  <a:pt x="2545729" y="1022870"/>
                  <a:pt x="2526931" y="1094573"/>
                </a:cubicBezTo>
                <a:cubicBezTo>
                  <a:pt x="2467709" y="1094951"/>
                  <a:pt x="2409492" y="1079262"/>
                  <a:pt x="2350144" y="1080207"/>
                </a:cubicBezTo>
                <a:cubicBezTo>
                  <a:pt x="2361649" y="1045238"/>
                  <a:pt x="2382899" y="1014238"/>
                  <a:pt x="2393272" y="978638"/>
                </a:cubicBezTo>
                <a:cubicBezTo>
                  <a:pt x="2413139" y="915315"/>
                  <a:pt x="2435897" y="852748"/>
                  <a:pt x="2453186" y="788668"/>
                </a:cubicBezTo>
                <a:cubicBezTo>
                  <a:pt x="2468275" y="725408"/>
                  <a:pt x="2473870" y="660510"/>
                  <a:pt x="2475505" y="595675"/>
                </a:cubicBezTo>
                <a:cubicBezTo>
                  <a:pt x="2476699" y="562973"/>
                  <a:pt x="2480345" y="530083"/>
                  <a:pt x="2474750" y="497697"/>
                </a:cubicBezTo>
                <a:cubicBezTo>
                  <a:pt x="2459222" y="406020"/>
                  <a:pt x="2429045" y="314910"/>
                  <a:pt x="2323111" y="303569"/>
                </a:cubicBezTo>
                <a:cubicBezTo>
                  <a:pt x="2272313" y="295630"/>
                  <a:pt x="2223904" y="318754"/>
                  <a:pt x="2180965" y="343453"/>
                </a:cubicBezTo>
                <a:cubicBezTo>
                  <a:pt x="2137334" y="367144"/>
                  <a:pt x="2100430" y="401168"/>
                  <a:pt x="2069876" y="440107"/>
                </a:cubicBezTo>
                <a:cubicBezTo>
                  <a:pt x="2009018" y="515339"/>
                  <a:pt x="1976264" y="608213"/>
                  <a:pt x="1950173" y="700331"/>
                </a:cubicBezTo>
                <a:cubicBezTo>
                  <a:pt x="1921568" y="789803"/>
                  <a:pt x="1894346" y="879715"/>
                  <a:pt x="1877874" y="972400"/>
                </a:cubicBezTo>
                <a:cubicBezTo>
                  <a:pt x="1809976" y="985758"/>
                  <a:pt x="1740632" y="995146"/>
                  <a:pt x="1671728" y="1002959"/>
                </a:cubicBezTo>
                <a:cubicBezTo>
                  <a:pt x="1669779" y="958790"/>
                  <a:pt x="1680089" y="912669"/>
                  <a:pt x="1674117" y="868185"/>
                </a:cubicBezTo>
                <a:cubicBezTo>
                  <a:pt x="1660223" y="745193"/>
                  <a:pt x="1636899" y="621130"/>
                  <a:pt x="1582328" y="509101"/>
                </a:cubicBezTo>
                <a:cubicBezTo>
                  <a:pt x="1510658" y="362796"/>
                  <a:pt x="1406799" y="225187"/>
                  <a:pt x="1226240" y="242199"/>
                </a:cubicBezTo>
                <a:cubicBezTo>
                  <a:pt x="1181037" y="246798"/>
                  <a:pt x="1142121" y="272380"/>
                  <a:pt x="1109933" y="303065"/>
                </a:cubicBezTo>
                <a:cubicBezTo>
                  <a:pt x="1062907" y="344461"/>
                  <a:pt x="1024997" y="394427"/>
                  <a:pt x="994380" y="448992"/>
                </a:cubicBezTo>
                <a:cubicBezTo>
                  <a:pt x="955464" y="511937"/>
                  <a:pt x="925036" y="580868"/>
                  <a:pt x="911267" y="653894"/>
                </a:cubicBezTo>
                <a:cubicBezTo>
                  <a:pt x="890332" y="769451"/>
                  <a:pt x="888949" y="887591"/>
                  <a:pt x="885868" y="1004723"/>
                </a:cubicBezTo>
                <a:cubicBezTo>
                  <a:pt x="821302" y="1022870"/>
                  <a:pt x="757805" y="1045112"/>
                  <a:pt x="692799" y="1061746"/>
                </a:cubicBezTo>
                <a:cubicBezTo>
                  <a:pt x="686575" y="1021673"/>
                  <a:pt x="691730" y="980717"/>
                  <a:pt x="686072" y="940518"/>
                </a:cubicBezTo>
                <a:cubicBezTo>
                  <a:pt x="673058" y="852937"/>
                  <a:pt x="650048" y="766805"/>
                  <a:pt x="613207" y="686217"/>
                </a:cubicBezTo>
                <a:cubicBezTo>
                  <a:pt x="583030" y="611049"/>
                  <a:pt x="555179" y="530461"/>
                  <a:pt x="490424" y="477534"/>
                </a:cubicBezTo>
                <a:cubicBezTo>
                  <a:pt x="458361" y="448425"/>
                  <a:pt x="413850" y="426183"/>
                  <a:pt x="369842" y="435130"/>
                </a:cubicBezTo>
                <a:cubicBezTo>
                  <a:pt x="338470" y="445274"/>
                  <a:pt x="325268" y="480622"/>
                  <a:pt x="308671" y="506329"/>
                </a:cubicBezTo>
                <a:cubicBezTo>
                  <a:pt x="293771" y="533234"/>
                  <a:pt x="277048" y="559319"/>
                  <a:pt x="263971" y="587231"/>
                </a:cubicBezTo>
                <a:cubicBezTo>
                  <a:pt x="250706" y="616656"/>
                  <a:pt x="243413" y="648223"/>
                  <a:pt x="235617" y="679412"/>
                </a:cubicBezTo>
                <a:cubicBezTo>
                  <a:pt x="204120" y="804736"/>
                  <a:pt x="192929" y="933839"/>
                  <a:pt x="172874" y="1061179"/>
                </a:cubicBezTo>
                <a:cubicBezTo>
                  <a:pt x="124654" y="1083799"/>
                  <a:pt x="69958" y="1069874"/>
                  <a:pt x="19034" y="1079325"/>
                </a:cubicBezTo>
                <a:cubicBezTo>
                  <a:pt x="5895" y="1032951"/>
                  <a:pt x="9541" y="983364"/>
                  <a:pt x="7089" y="935036"/>
                </a:cubicBezTo>
                <a:cubicBezTo>
                  <a:pt x="4197" y="887780"/>
                  <a:pt x="2185" y="840461"/>
                  <a:pt x="802" y="793079"/>
                </a:cubicBezTo>
                <a:cubicBezTo>
                  <a:pt x="-1712" y="746075"/>
                  <a:pt x="1242" y="697811"/>
                  <a:pt x="16017" y="652949"/>
                </a:cubicBezTo>
                <a:cubicBezTo>
                  <a:pt x="23309" y="637953"/>
                  <a:pt x="31105" y="623335"/>
                  <a:pt x="39404" y="607835"/>
                </a:cubicBezTo>
                <a:cubicBezTo>
                  <a:pt x="41164" y="604622"/>
                  <a:pt x="40347" y="600526"/>
                  <a:pt x="37392" y="598447"/>
                </a:cubicBezTo>
                <a:cubicBezTo>
                  <a:pt x="78194" y="510677"/>
                  <a:pt x="123962" y="424103"/>
                  <a:pt x="190666" y="353156"/>
                </a:cubicBezTo>
                <a:cubicBezTo>
                  <a:pt x="232536" y="303002"/>
                  <a:pt x="288490" y="263559"/>
                  <a:pt x="351861" y="245664"/>
                </a:cubicBezTo>
                <a:cubicBezTo>
                  <a:pt x="437174" y="220902"/>
                  <a:pt x="528648" y="236591"/>
                  <a:pt x="609560" y="269670"/>
                </a:cubicBezTo>
                <a:cubicBezTo>
                  <a:pt x="653443" y="286368"/>
                  <a:pt x="687958" y="318943"/>
                  <a:pt x="723290" y="348872"/>
                </a:cubicBezTo>
                <a:cubicBezTo>
                  <a:pt x="751707" y="365695"/>
                  <a:pt x="753655" y="317053"/>
                  <a:pt x="763023" y="300418"/>
                </a:cubicBezTo>
                <a:cubicBezTo>
                  <a:pt x="777294" y="264882"/>
                  <a:pt x="795149" y="230731"/>
                  <a:pt x="814512" y="197778"/>
                </a:cubicBezTo>
                <a:cubicBezTo>
                  <a:pt x="888195" y="80646"/>
                  <a:pt x="997649" y="-2525"/>
                  <a:pt x="1140487" y="59"/>
                </a:cubicBezTo>
                <a:cubicBezTo>
                  <a:pt x="1268613" y="2705"/>
                  <a:pt x="1398752" y="42463"/>
                  <a:pt x="1499405" y="123555"/>
                </a:cubicBezTo>
                <a:cubicBezTo>
                  <a:pt x="1568686" y="175410"/>
                  <a:pt x="1622124" y="241380"/>
                  <a:pt x="1678455" y="307034"/>
                </a:cubicBezTo>
                <a:cubicBezTo>
                  <a:pt x="1714038" y="349691"/>
                  <a:pt x="1740129" y="399089"/>
                  <a:pt x="1771500" y="444707"/>
                </a:cubicBezTo>
                <a:cubicBezTo>
                  <a:pt x="1789921" y="463609"/>
                  <a:pt x="1802746" y="438091"/>
                  <a:pt x="1809347" y="422528"/>
                </a:cubicBezTo>
                <a:cubicBezTo>
                  <a:pt x="1821921" y="397199"/>
                  <a:pt x="1836444" y="372878"/>
                  <a:pt x="1851910" y="349250"/>
                </a:cubicBezTo>
                <a:cubicBezTo>
                  <a:pt x="1891957" y="289329"/>
                  <a:pt x="1942566" y="237032"/>
                  <a:pt x="1993050" y="185996"/>
                </a:cubicBezTo>
                <a:cubicBezTo>
                  <a:pt x="2060382" y="121790"/>
                  <a:pt x="2150347" y="81024"/>
                  <a:pt x="2243582" y="76739"/>
                </a:cubicBezTo>
                <a:cubicBezTo>
                  <a:pt x="2304690" y="73085"/>
                  <a:pt x="2365233" y="93374"/>
                  <a:pt x="2419866" y="119711"/>
                </a:cubicBezTo>
                <a:cubicBezTo>
                  <a:pt x="2473493" y="145481"/>
                  <a:pt x="2520330" y="182404"/>
                  <a:pt x="2559434" y="227203"/>
                </a:cubicBezTo>
                <a:cubicBezTo>
                  <a:pt x="2633180" y="300670"/>
                  <a:pt x="2692150" y="392158"/>
                  <a:pt x="2707867" y="496878"/>
                </a:cubicBezTo>
                <a:cubicBezTo>
                  <a:pt x="2710005" y="514016"/>
                  <a:pt x="2711074" y="529138"/>
                  <a:pt x="2711451" y="547095"/>
                </a:cubicBezTo>
                <a:cubicBezTo>
                  <a:pt x="2712017" y="555097"/>
                  <a:pt x="2710319" y="564108"/>
                  <a:pt x="2715663" y="570912"/>
                </a:cubicBezTo>
                <a:cubicBezTo>
                  <a:pt x="2719624" y="576079"/>
                  <a:pt x="2727608" y="577969"/>
                  <a:pt x="2733581" y="575449"/>
                </a:cubicBezTo>
                <a:cubicBezTo>
                  <a:pt x="2747349" y="569400"/>
                  <a:pt x="2759734" y="560579"/>
                  <a:pt x="2773691" y="554719"/>
                </a:cubicBezTo>
                <a:cubicBezTo>
                  <a:pt x="2806383" y="542055"/>
                  <a:pt x="2843224" y="536510"/>
                  <a:pt x="2878053" y="541362"/>
                </a:cubicBezTo>
                <a:cubicBezTo>
                  <a:pt x="2915334" y="550561"/>
                  <a:pt x="2950981" y="571605"/>
                  <a:pt x="2980341" y="596368"/>
                </a:cubicBezTo>
                <a:cubicBezTo>
                  <a:pt x="3032585" y="646774"/>
                  <a:pt x="3068168" y="737002"/>
                  <a:pt x="3082565" y="80731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8" name="Google Shape;1298;p32"/>
          <p:cNvSpPr/>
          <p:nvPr/>
        </p:nvSpPr>
        <p:spPr>
          <a:xfrm rot="4299334">
            <a:off x="121382" y="-495969"/>
            <a:ext cx="1261737" cy="2250893"/>
          </a:xfrm>
          <a:custGeom>
            <a:avLst/>
            <a:gdLst/>
            <a:ahLst/>
            <a:cxnLst/>
            <a:rect l="l" t="t" r="r" b="b"/>
            <a:pathLst>
              <a:path w="2521300" h="4497908" extrusionOk="0">
                <a:moveTo>
                  <a:pt x="2512938" y="2542111"/>
                </a:moveTo>
                <a:cubicBezTo>
                  <a:pt x="2501334" y="2364715"/>
                  <a:pt x="2464181" y="2193706"/>
                  <a:pt x="2426939" y="2019819"/>
                </a:cubicBezTo>
                <a:cubicBezTo>
                  <a:pt x="2396983" y="1874178"/>
                  <a:pt x="2343639" y="1735015"/>
                  <a:pt x="2283817" y="1599359"/>
                </a:cubicBezTo>
                <a:cubicBezTo>
                  <a:pt x="2245316" y="1504904"/>
                  <a:pt x="2200967" y="1412518"/>
                  <a:pt x="2142405" y="1328768"/>
                </a:cubicBezTo>
                <a:cubicBezTo>
                  <a:pt x="2065311" y="1207326"/>
                  <a:pt x="1968067" y="1101086"/>
                  <a:pt x="1862638" y="1003843"/>
                </a:cubicBezTo>
                <a:cubicBezTo>
                  <a:pt x="1758827" y="908578"/>
                  <a:pt x="1650609" y="817721"/>
                  <a:pt x="1534114" y="738019"/>
                </a:cubicBezTo>
                <a:cubicBezTo>
                  <a:pt x="1330091" y="601554"/>
                  <a:pt x="1115723" y="478943"/>
                  <a:pt x="889751" y="382328"/>
                </a:cubicBezTo>
                <a:cubicBezTo>
                  <a:pt x="778024" y="333752"/>
                  <a:pt x="668456" y="280587"/>
                  <a:pt x="556909" y="231560"/>
                </a:cubicBezTo>
                <a:cubicBezTo>
                  <a:pt x="446802" y="182624"/>
                  <a:pt x="333995" y="139624"/>
                  <a:pt x="224517" y="89248"/>
                </a:cubicBezTo>
                <a:cubicBezTo>
                  <a:pt x="171173" y="63250"/>
                  <a:pt x="115669" y="42380"/>
                  <a:pt x="60885" y="19891"/>
                </a:cubicBezTo>
                <a:cubicBezTo>
                  <a:pt x="44513" y="13954"/>
                  <a:pt x="29310" y="2079"/>
                  <a:pt x="11949" y="10"/>
                </a:cubicBezTo>
                <a:cubicBezTo>
                  <a:pt x="4482" y="-349"/>
                  <a:pt x="-466" y="8646"/>
                  <a:pt x="2953" y="14853"/>
                </a:cubicBezTo>
                <a:cubicBezTo>
                  <a:pt x="2683" y="14943"/>
                  <a:pt x="2503" y="15033"/>
                  <a:pt x="2323" y="15213"/>
                </a:cubicBezTo>
                <a:cubicBezTo>
                  <a:pt x="-1995" y="19981"/>
                  <a:pt x="794" y="27178"/>
                  <a:pt x="2053" y="32845"/>
                </a:cubicBezTo>
                <a:cubicBezTo>
                  <a:pt x="29310" y="125411"/>
                  <a:pt x="66822" y="215008"/>
                  <a:pt x="87692" y="309553"/>
                </a:cubicBezTo>
                <a:cubicBezTo>
                  <a:pt x="108473" y="396362"/>
                  <a:pt x="124575" y="484070"/>
                  <a:pt x="135640" y="572678"/>
                </a:cubicBezTo>
                <a:cubicBezTo>
                  <a:pt x="151562" y="690792"/>
                  <a:pt x="169554" y="808816"/>
                  <a:pt x="179179" y="927649"/>
                </a:cubicBezTo>
                <a:cubicBezTo>
                  <a:pt x="188355" y="1050800"/>
                  <a:pt x="187005" y="1178450"/>
                  <a:pt x="194831" y="1302231"/>
                </a:cubicBezTo>
                <a:cubicBezTo>
                  <a:pt x="202208" y="1422683"/>
                  <a:pt x="214082" y="1542776"/>
                  <a:pt x="228565" y="1662599"/>
                </a:cubicBezTo>
                <a:cubicBezTo>
                  <a:pt x="247636" y="1823802"/>
                  <a:pt x="281190" y="1983027"/>
                  <a:pt x="322031" y="2140002"/>
                </a:cubicBezTo>
                <a:cubicBezTo>
                  <a:pt x="362782" y="2297427"/>
                  <a:pt x="409829" y="2453143"/>
                  <a:pt x="474328" y="2602562"/>
                </a:cubicBezTo>
                <a:cubicBezTo>
                  <a:pt x="549173" y="2790752"/>
                  <a:pt x="645787" y="2974265"/>
                  <a:pt x="795386" y="3113968"/>
                </a:cubicBezTo>
                <a:cubicBezTo>
                  <a:pt x="879226" y="3201047"/>
                  <a:pt x="978718" y="3270314"/>
                  <a:pt x="1073083" y="3345248"/>
                </a:cubicBezTo>
                <a:cubicBezTo>
                  <a:pt x="1147208" y="3393825"/>
                  <a:pt x="1217735" y="3443482"/>
                  <a:pt x="1289790" y="3495117"/>
                </a:cubicBezTo>
                <a:cubicBezTo>
                  <a:pt x="1403946" y="3575629"/>
                  <a:pt x="1529796" y="3635990"/>
                  <a:pt x="1652498" y="3702018"/>
                </a:cubicBezTo>
                <a:cubicBezTo>
                  <a:pt x="1704223" y="3729365"/>
                  <a:pt x="1748392" y="3768137"/>
                  <a:pt x="1795979" y="3802051"/>
                </a:cubicBezTo>
                <a:cubicBezTo>
                  <a:pt x="1823326" y="3821661"/>
                  <a:pt x="1854092" y="3835425"/>
                  <a:pt x="1882518" y="3853146"/>
                </a:cubicBezTo>
                <a:cubicBezTo>
                  <a:pt x="1888995" y="3857374"/>
                  <a:pt x="1896372" y="3856835"/>
                  <a:pt x="1902399" y="3853686"/>
                </a:cubicBezTo>
                <a:cubicBezTo>
                  <a:pt x="1908516" y="3877075"/>
                  <a:pt x="1914903" y="3900464"/>
                  <a:pt x="1921560" y="3923763"/>
                </a:cubicBezTo>
                <a:cubicBezTo>
                  <a:pt x="1947107" y="4026584"/>
                  <a:pt x="1982191" y="4126526"/>
                  <a:pt x="2007289" y="4229438"/>
                </a:cubicBezTo>
                <a:cubicBezTo>
                  <a:pt x="2022671" y="4289079"/>
                  <a:pt x="2035625" y="4348361"/>
                  <a:pt x="2046330" y="4409172"/>
                </a:cubicBezTo>
                <a:cubicBezTo>
                  <a:pt x="2055326" y="4455500"/>
                  <a:pt x="2057215" y="4494631"/>
                  <a:pt x="2114878" y="4497780"/>
                </a:cubicBezTo>
                <a:cubicBezTo>
                  <a:pt x="2185764" y="4500029"/>
                  <a:pt x="2255930" y="4472502"/>
                  <a:pt x="2318541" y="4441556"/>
                </a:cubicBezTo>
                <a:cubicBezTo>
                  <a:pt x="2371345" y="4420237"/>
                  <a:pt x="2349486" y="4358436"/>
                  <a:pt x="2338781" y="4316336"/>
                </a:cubicBezTo>
                <a:cubicBezTo>
                  <a:pt x="2329695" y="4279094"/>
                  <a:pt x="2318991" y="4242301"/>
                  <a:pt x="2307656" y="4205689"/>
                </a:cubicBezTo>
                <a:cubicBezTo>
                  <a:pt x="2279589" y="4106556"/>
                  <a:pt x="2249094" y="4008233"/>
                  <a:pt x="2220128" y="3909370"/>
                </a:cubicBezTo>
                <a:cubicBezTo>
                  <a:pt x="2208883" y="3880763"/>
                  <a:pt x="2197458" y="3852247"/>
                  <a:pt x="2185944" y="3823730"/>
                </a:cubicBezTo>
                <a:cubicBezTo>
                  <a:pt x="2195209" y="3826969"/>
                  <a:pt x="2206724" y="3823011"/>
                  <a:pt x="2211402" y="3814465"/>
                </a:cubicBezTo>
                <a:cubicBezTo>
                  <a:pt x="2222646" y="3792965"/>
                  <a:pt x="2233351" y="3771286"/>
                  <a:pt x="2244776" y="3749876"/>
                </a:cubicBezTo>
                <a:cubicBezTo>
                  <a:pt x="2272752" y="3699140"/>
                  <a:pt x="2298750" y="3647144"/>
                  <a:pt x="2329336" y="3597848"/>
                </a:cubicBezTo>
                <a:cubicBezTo>
                  <a:pt x="2353894" y="3559436"/>
                  <a:pt x="2380521" y="3522014"/>
                  <a:pt x="2399412" y="3480274"/>
                </a:cubicBezTo>
                <a:cubicBezTo>
                  <a:pt x="2434586" y="3389327"/>
                  <a:pt x="2449878" y="3291994"/>
                  <a:pt x="2475336" y="3197988"/>
                </a:cubicBezTo>
                <a:cubicBezTo>
                  <a:pt x="2525532" y="2983081"/>
                  <a:pt x="2528591" y="2761246"/>
                  <a:pt x="2512938" y="25421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9" name="Google Shape;1299;p32"/>
          <p:cNvSpPr/>
          <p:nvPr/>
        </p:nvSpPr>
        <p:spPr>
          <a:xfrm rot="4299334">
            <a:off x="175850" y="-276571"/>
            <a:ext cx="963086" cy="2009611"/>
          </a:xfrm>
          <a:custGeom>
            <a:avLst/>
            <a:gdLst/>
            <a:ahLst/>
            <a:cxnLst/>
            <a:rect l="l" t="t" r="r" b="b"/>
            <a:pathLst>
              <a:path w="1924513" h="4015759" extrusionOk="0">
                <a:moveTo>
                  <a:pt x="1686911" y="4015631"/>
                </a:moveTo>
                <a:cubicBezTo>
                  <a:pt x="1629248" y="4012483"/>
                  <a:pt x="1627359" y="3973351"/>
                  <a:pt x="1618363" y="3927023"/>
                </a:cubicBezTo>
                <a:cubicBezTo>
                  <a:pt x="1607658" y="3866212"/>
                  <a:pt x="1594704" y="3806931"/>
                  <a:pt x="1579322" y="3747289"/>
                </a:cubicBezTo>
                <a:cubicBezTo>
                  <a:pt x="1554224" y="3644378"/>
                  <a:pt x="1519140" y="3544435"/>
                  <a:pt x="1493593" y="3441614"/>
                </a:cubicBezTo>
                <a:cubicBezTo>
                  <a:pt x="1464356" y="3340502"/>
                  <a:pt x="1441957" y="3237591"/>
                  <a:pt x="1416049" y="3135580"/>
                </a:cubicBezTo>
                <a:cubicBezTo>
                  <a:pt x="1321504" y="2815422"/>
                  <a:pt x="1220303" y="2497064"/>
                  <a:pt x="1114153" y="2180595"/>
                </a:cubicBezTo>
                <a:cubicBezTo>
                  <a:pt x="1072233" y="2059782"/>
                  <a:pt x="1024286" y="1941129"/>
                  <a:pt x="980837" y="1820856"/>
                </a:cubicBezTo>
                <a:cubicBezTo>
                  <a:pt x="934509" y="1682322"/>
                  <a:pt x="876846" y="1548375"/>
                  <a:pt x="804790" y="1421266"/>
                </a:cubicBezTo>
                <a:cubicBezTo>
                  <a:pt x="724279" y="1267619"/>
                  <a:pt x="627755" y="1123238"/>
                  <a:pt x="545174" y="970670"/>
                </a:cubicBezTo>
                <a:cubicBezTo>
                  <a:pt x="497677" y="888630"/>
                  <a:pt x="453148" y="804969"/>
                  <a:pt x="406460" y="722568"/>
                </a:cubicBezTo>
                <a:cubicBezTo>
                  <a:pt x="368318" y="656180"/>
                  <a:pt x="324509" y="593120"/>
                  <a:pt x="283848" y="528171"/>
                </a:cubicBezTo>
                <a:cubicBezTo>
                  <a:pt x="249035" y="474107"/>
                  <a:pt x="217820" y="417434"/>
                  <a:pt x="176080" y="368227"/>
                </a:cubicBezTo>
                <a:cubicBezTo>
                  <a:pt x="145404" y="327477"/>
                  <a:pt x="121386" y="284297"/>
                  <a:pt x="93049" y="242287"/>
                </a:cubicBezTo>
                <a:cubicBezTo>
                  <a:pt x="73708" y="213231"/>
                  <a:pt x="59315" y="181116"/>
                  <a:pt x="43393" y="151610"/>
                </a:cubicBezTo>
                <a:cubicBezTo>
                  <a:pt x="23512" y="107801"/>
                  <a:pt x="-18678" y="54367"/>
                  <a:pt x="9299" y="7319"/>
                </a:cubicBezTo>
                <a:cubicBezTo>
                  <a:pt x="21803" y="-5545"/>
                  <a:pt x="40964" y="122"/>
                  <a:pt x="51849" y="12177"/>
                </a:cubicBezTo>
                <a:cubicBezTo>
                  <a:pt x="78476" y="34666"/>
                  <a:pt x="104744" y="57605"/>
                  <a:pt x="129212" y="82523"/>
                </a:cubicBezTo>
                <a:cubicBezTo>
                  <a:pt x="169693" y="128221"/>
                  <a:pt x="213862" y="170051"/>
                  <a:pt x="256142" y="213951"/>
                </a:cubicBezTo>
                <a:cubicBezTo>
                  <a:pt x="329547" y="310295"/>
                  <a:pt x="403401" y="406549"/>
                  <a:pt x="472309" y="506221"/>
                </a:cubicBezTo>
                <a:cubicBezTo>
                  <a:pt x="528262" y="589792"/>
                  <a:pt x="589793" y="669674"/>
                  <a:pt x="642957" y="755133"/>
                </a:cubicBezTo>
                <a:cubicBezTo>
                  <a:pt x="682898" y="826649"/>
                  <a:pt x="730396" y="893397"/>
                  <a:pt x="770427" y="964913"/>
                </a:cubicBezTo>
                <a:cubicBezTo>
                  <a:pt x="826290" y="1067554"/>
                  <a:pt x="881614" y="1170375"/>
                  <a:pt x="937117" y="1273196"/>
                </a:cubicBezTo>
                <a:cubicBezTo>
                  <a:pt x="989922" y="1383394"/>
                  <a:pt x="1034631" y="1497370"/>
                  <a:pt x="1090135" y="1606398"/>
                </a:cubicBezTo>
                <a:cubicBezTo>
                  <a:pt x="1150406" y="1739894"/>
                  <a:pt x="1193585" y="1880407"/>
                  <a:pt x="1258714" y="2011835"/>
                </a:cubicBezTo>
                <a:cubicBezTo>
                  <a:pt x="1317906" y="2142902"/>
                  <a:pt x="1360996" y="2280447"/>
                  <a:pt x="1420098" y="2411515"/>
                </a:cubicBezTo>
                <a:cubicBezTo>
                  <a:pt x="1460398" y="2509658"/>
                  <a:pt x="1494492" y="2610050"/>
                  <a:pt x="1526697" y="2711072"/>
                </a:cubicBezTo>
                <a:cubicBezTo>
                  <a:pt x="1588407" y="2876413"/>
                  <a:pt x="1654886" y="3040135"/>
                  <a:pt x="1706341" y="3208985"/>
                </a:cubicBezTo>
                <a:cubicBezTo>
                  <a:pt x="1733328" y="3282390"/>
                  <a:pt x="1763644" y="3354446"/>
                  <a:pt x="1792160" y="3427221"/>
                </a:cubicBezTo>
                <a:cubicBezTo>
                  <a:pt x="1821127" y="3526084"/>
                  <a:pt x="1851622" y="3624407"/>
                  <a:pt x="1879689" y="3723540"/>
                </a:cubicBezTo>
                <a:cubicBezTo>
                  <a:pt x="1891023" y="3760153"/>
                  <a:pt x="1901728" y="3796945"/>
                  <a:pt x="1910814" y="3834188"/>
                </a:cubicBezTo>
                <a:cubicBezTo>
                  <a:pt x="1921519" y="3876287"/>
                  <a:pt x="1943378" y="3938088"/>
                  <a:pt x="1890573" y="3959408"/>
                </a:cubicBezTo>
                <a:cubicBezTo>
                  <a:pt x="1827963" y="3990353"/>
                  <a:pt x="1757797" y="4017880"/>
                  <a:pt x="1686911" y="4015631"/>
                </a:cubicBezTo>
                <a:close/>
                <a:moveTo>
                  <a:pt x="1712638" y="3972991"/>
                </a:moveTo>
                <a:cubicBezTo>
                  <a:pt x="1738186" y="3973081"/>
                  <a:pt x="1888415" y="3930442"/>
                  <a:pt x="1882117" y="3905614"/>
                </a:cubicBezTo>
                <a:cubicBezTo>
                  <a:pt x="1870063" y="3824742"/>
                  <a:pt x="1840108" y="3747739"/>
                  <a:pt x="1820047" y="3668666"/>
                </a:cubicBezTo>
                <a:cubicBezTo>
                  <a:pt x="1797108" y="3596431"/>
                  <a:pt x="1775608" y="3523835"/>
                  <a:pt x="1755368" y="3450790"/>
                </a:cubicBezTo>
                <a:cubicBezTo>
                  <a:pt x="1735218" y="3396186"/>
                  <a:pt x="1711379" y="3342931"/>
                  <a:pt x="1691139" y="3288327"/>
                </a:cubicBezTo>
                <a:cubicBezTo>
                  <a:pt x="1667120" y="3231294"/>
                  <a:pt x="1650028" y="3171923"/>
                  <a:pt x="1631317" y="3113091"/>
                </a:cubicBezTo>
                <a:cubicBezTo>
                  <a:pt x="1612066" y="3062265"/>
                  <a:pt x="1592545" y="3010270"/>
                  <a:pt x="1575544" y="2958904"/>
                </a:cubicBezTo>
                <a:cubicBezTo>
                  <a:pt x="1555753" y="2900792"/>
                  <a:pt x="1531105" y="2844568"/>
                  <a:pt x="1509335" y="2787266"/>
                </a:cubicBezTo>
                <a:cubicBezTo>
                  <a:pt x="1473622" y="2693260"/>
                  <a:pt x="1446815" y="2596197"/>
                  <a:pt x="1410202" y="2502461"/>
                </a:cubicBezTo>
                <a:cubicBezTo>
                  <a:pt x="1382316" y="2424828"/>
                  <a:pt x="1345523" y="2350794"/>
                  <a:pt x="1317007" y="2273520"/>
                </a:cubicBezTo>
                <a:cubicBezTo>
                  <a:pt x="1303063" y="2234749"/>
                  <a:pt x="1289030" y="2195977"/>
                  <a:pt x="1273377" y="2157835"/>
                </a:cubicBezTo>
                <a:cubicBezTo>
                  <a:pt x="1244681" y="2081192"/>
                  <a:pt x="1209148" y="2007607"/>
                  <a:pt x="1176493" y="1932673"/>
                </a:cubicBezTo>
                <a:cubicBezTo>
                  <a:pt x="1141860" y="1854500"/>
                  <a:pt x="1113703" y="1773718"/>
                  <a:pt x="1082038" y="1694376"/>
                </a:cubicBezTo>
                <a:cubicBezTo>
                  <a:pt x="1041288" y="1595243"/>
                  <a:pt x="989652" y="1501058"/>
                  <a:pt x="948902" y="1401835"/>
                </a:cubicBezTo>
                <a:cubicBezTo>
                  <a:pt x="907342" y="1296046"/>
                  <a:pt x="847250" y="1199971"/>
                  <a:pt x="794805" y="1099579"/>
                </a:cubicBezTo>
                <a:cubicBezTo>
                  <a:pt x="752255" y="1015559"/>
                  <a:pt x="705658" y="933608"/>
                  <a:pt x="653033" y="855525"/>
                </a:cubicBezTo>
                <a:cubicBezTo>
                  <a:pt x="600318" y="762689"/>
                  <a:pt x="541396" y="676960"/>
                  <a:pt x="479235" y="591231"/>
                </a:cubicBezTo>
                <a:cubicBezTo>
                  <a:pt x="397824" y="470419"/>
                  <a:pt x="310116" y="354104"/>
                  <a:pt x="221508" y="238869"/>
                </a:cubicBezTo>
                <a:cubicBezTo>
                  <a:pt x="156559" y="177338"/>
                  <a:pt x="99886" y="107171"/>
                  <a:pt x="30889" y="49959"/>
                </a:cubicBezTo>
                <a:cubicBezTo>
                  <a:pt x="38445" y="86571"/>
                  <a:pt x="62734" y="116707"/>
                  <a:pt x="80365" y="149002"/>
                </a:cubicBezTo>
                <a:cubicBezTo>
                  <a:pt x="110771" y="214490"/>
                  <a:pt x="150802" y="273952"/>
                  <a:pt x="191102" y="333684"/>
                </a:cubicBezTo>
                <a:cubicBezTo>
                  <a:pt x="264238" y="440103"/>
                  <a:pt x="334224" y="548501"/>
                  <a:pt x="405380" y="656270"/>
                </a:cubicBezTo>
                <a:cubicBezTo>
                  <a:pt x="494348" y="801911"/>
                  <a:pt x="574320" y="953129"/>
                  <a:pt x="661399" y="1099939"/>
                </a:cubicBezTo>
                <a:cubicBezTo>
                  <a:pt x="752615" y="1246299"/>
                  <a:pt x="839424" y="1395268"/>
                  <a:pt x="916427" y="1549545"/>
                </a:cubicBezTo>
                <a:cubicBezTo>
                  <a:pt x="973190" y="1666579"/>
                  <a:pt x="1011422" y="1791260"/>
                  <a:pt x="1058380" y="1912342"/>
                </a:cubicBezTo>
                <a:cubicBezTo>
                  <a:pt x="1154184" y="2154237"/>
                  <a:pt x="1232087" y="2402339"/>
                  <a:pt x="1311249" y="2649991"/>
                </a:cubicBezTo>
                <a:cubicBezTo>
                  <a:pt x="1373770" y="2853834"/>
                  <a:pt x="1444116" y="3055788"/>
                  <a:pt x="1491164" y="3263949"/>
                </a:cubicBezTo>
                <a:cubicBezTo>
                  <a:pt x="1526427" y="3412198"/>
                  <a:pt x="1571136" y="3557839"/>
                  <a:pt x="1612516" y="3704379"/>
                </a:cubicBezTo>
                <a:cubicBezTo>
                  <a:pt x="1636894" y="3790648"/>
                  <a:pt x="1651287" y="3881775"/>
                  <a:pt x="1671528" y="3968134"/>
                </a:cubicBezTo>
                <a:cubicBezTo>
                  <a:pt x="1684032" y="3974521"/>
                  <a:pt x="1698965" y="3973351"/>
                  <a:pt x="1712638" y="39729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0" name="Google Shape;1300;p32"/>
          <p:cNvSpPr/>
          <p:nvPr/>
        </p:nvSpPr>
        <p:spPr>
          <a:xfrm rot="4299334">
            <a:off x="374436" y="-525375"/>
            <a:ext cx="958190" cy="1922695"/>
          </a:xfrm>
          <a:custGeom>
            <a:avLst/>
            <a:gdLst/>
            <a:ahLst/>
            <a:cxnLst/>
            <a:rect l="l" t="t" r="r" b="b"/>
            <a:pathLst>
              <a:path w="1914730" h="3842077" extrusionOk="0">
                <a:moveTo>
                  <a:pt x="1882518" y="3839019"/>
                </a:moveTo>
                <a:cubicBezTo>
                  <a:pt x="1854092" y="3821297"/>
                  <a:pt x="1823326" y="3807534"/>
                  <a:pt x="1795979" y="3787923"/>
                </a:cubicBezTo>
                <a:cubicBezTo>
                  <a:pt x="1748392" y="3754009"/>
                  <a:pt x="1704223" y="3715238"/>
                  <a:pt x="1652498" y="3687891"/>
                </a:cubicBezTo>
                <a:cubicBezTo>
                  <a:pt x="1529796" y="3621862"/>
                  <a:pt x="1403946" y="3561501"/>
                  <a:pt x="1289790" y="3480989"/>
                </a:cubicBezTo>
                <a:cubicBezTo>
                  <a:pt x="1217735" y="3429354"/>
                  <a:pt x="1147208" y="3379697"/>
                  <a:pt x="1073083" y="3331120"/>
                </a:cubicBezTo>
                <a:cubicBezTo>
                  <a:pt x="978718" y="3256186"/>
                  <a:pt x="879226" y="3186919"/>
                  <a:pt x="795386" y="3099841"/>
                </a:cubicBezTo>
                <a:cubicBezTo>
                  <a:pt x="645787" y="2960137"/>
                  <a:pt x="549173" y="2776624"/>
                  <a:pt x="474328" y="2588434"/>
                </a:cubicBezTo>
                <a:cubicBezTo>
                  <a:pt x="409829" y="2439015"/>
                  <a:pt x="362782" y="2283299"/>
                  <a:pt x="322031" y="2125874"/>
                </a:cubicBezTo>
                <a:cubicBezTo>
                  <a:pt x="281190" y="1968899"/>
                  <a:pt x="247636" y="1809675"/>
                  <a:pt x="228565" y="1648471"/>
                </a:cubicBezTo>
                <a:cubicBezTo>
                  <a:pt x="214082" y="1528648"/>
                  <a:pt x="202208" y="1408555"/>
                  <a:pt x="194831" y="1288103"/>
                </a:cubicBezTo>
                <a:cubicBezTo>
                  <a:pt x="187005" y="1164322"/>
                  <a:pt x="188355" y="1036672"/>
                  <a:pt x="179179" y="913521"/>
                </a:cubicBezTo>
                <a:cubicBezTo>
                  <a:pt x="169554" y="794688"/>
                  <a:pt x="151562" y="676664"/>
                  <a:pt x="135640" y="558550"/>
                </a:cubicBezTo>
                <a:cubicBezTo>
                  <a:pt x="124575" y="469942"/>
                  <a:pt x="108473" y="382234"/>
                  <a:pt x="87692" y="295425"/>
                </a:cubicBezTo>
                <a:cubicBezTo>
                  <a:pt x="66822" y="200880"/>
                  <a:pt x="29310" y="111283"/>
                  <a:pt x="2053" y="18717"/>
                </a:cubicBezTo>
                <a:cubicBezTo>
                  <a:pt x="794" y="13050"/>
                  <a:pt x="-1995" y="5853"/>
                  <a:pt x="2323" y="1085"/>
                </a:cubicBezTo>
                <a:cubicBezTo>
                  <a:pt x="5741" y="-2063"/>
                  <a:pt x="9250" y="2435"/>
                  <a:pt x="12038" y="4504"/>
                </a:cubicBezTo>
                <a:cubicBezTo>
                  <a:pt x="14018" y="5133"/>
                  <a:pt x="14917" y="7202"/>
                  <a:pt x="13658" y="8822"/>
                </a:cubicBezTo>
                <a:cubicBezTo>
                  <a:pt x="123226" y="207987"/>
                  <a:pt x="161637" y="434949"/>
                  <a:pt x="190963" y="657773"/>
                </a:cubicBezTo>
                <a:cubicBezTo>
                  <a:pt x="201938" y="738015"/>
                  <a:pt x="213273" y="818346"/>
                  <a:pt x="220109" y="899128"/>
                </a:cubicBezTo>
                <a:cubicBezTo>
                  <a:pt x="233243" y="1078233"/>
                  <a:pt x="229735" y="1258237"/>
                  <a:pt x="248806" y="1437072"/>
                </a:cubicBezTo>
                <a:cubicBezTo>
                  <a:pt x="268866" y="1675998"/>
                  <a:pt x="306918" y="1913575"/>
                  <a:pt x="371148" y="2144585"/>
                </a:cubicBezTo>
                <a:cubicBezTo>
                  <a:pt x="410099" y="2293284"/>
                  <a:pt x="456337" y="2440005"/>
                  <a:pt x="517598" y="2581147"/>
                </a:cubicBezTo>
                <a:cubicBezTo>
                  <a:pt x="598649" y="2785800"/>
                  <a:pt x="698322" y="2958698"/>
                  <a:pt x="864023" y="3107037"/>
                </a:cubicBezTo>
                <a:cubicBezTo>
                  <a:pt x="931941" y="3173066"/>
                  <a:pt x="1011283" y="3225601"/>
                  <a:pt x="1084058" y="3285962"/>
                </a:cubicBezTo>
                <a:cubicBezTo>
                  <a:pt x="1125798" y="3318347"/>
                  <a:pt x="1169158" y="3341825"/>
                  <a:pt x="1211797" y="3372051"/>
                </a:cubicBezTo>
                <a:cubicBezTo>
                  <a:pt x="1272608" y="3418109"/>
                  <a:pt x="1335219" y="3460389"/>
                  <a:pt x="1399088" y="3501679"/>
                </a:cubicBezTo>
                <a:cubicBezTo>
                  <a:pt x="1500380" y="3564559"/>
                  <a:pt x="1610757" y="3611607"/>
                  <a:pt x="1712409" y="3673857"/>
                </a:cubicBezTo>
                <a:cubicBezTo>
                  <a:pt x="1767193" y="3708761"/>
                  <a:pt x="1814690" y="3755449"/>
                  <a:pt x="1872983" y="3784235"/>
                </a:cubicBezTo>
                <a:cubicBezTo>
                  <a:pt x="1887106" y="3793500"/>
                  <a:pt x="1907616" y="3797998"/>
                  <a:pt x="1913913" y="3814910"/>
                </a:cubicBezTo>
                <a:cubicBezTo>
                  <a:pt x="1919131" y="3832182"/>
                  <a:pt x="1898261" y="3849184"/>
                  <a:pt x="1882518" y="383901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1" name="Google Shape;1301;p32"/>
          <p:cNvSpPr/>
          <p:nvPr/>
        </p:nvSpPr>
        <p:spPr>
          <a:xfrm rot="4299334">
            <a:off x="281807" y="-380146"/>
            <a:ext cx="1260866" cy="1914065"/>
          </a:xfrm>
          <a:custGeom>
            <a:avLst/>
            <a:gdLst/>
            <a:ahLst/>
            <a:cxnLst/>
            <a:rect l="l" t="t" r="r" b="b"/>
            <a:pathLst>
              <a:path w="2519560" h="3824832" extrusionOk="0">
                <a:moveTo>
                  <a:pt x="2180516" y="3821930"/>
                </a:moveTo>
                <a:cubicBezTo>
                  <a:pt x="2170441" y="3816353"/>
                  <a:pt x="2167022" y="3802590"/>
                  <a:pt x="2172869" y="3792694"/>
                </a:cubicBezTo>
                <a:cubicBezTo>
                  <a:pt x="2185374" y="3768676"/>
                  <a:pt x="2197518" y="3744387"/>
                  <a:pt x="2210382" y="3720549"/>
                </a:cubicBezTo>
                <a:cubicBezTo>
                  <a:pt x="2247894" y="3649033"/>
                  <a:pt x="2287295" y="3578686"/>
                  <a:pt x="2332273" y="3511578"/>
                </a:cubicBezTo>
                <a:cubicBezTo>
                  <a:pt x="2374103" y="3447798"/>
                  <a:pt x="2386608" y="3371605"/>
                  <a:pt x="2404689" y="3298829"/>
                </a:cubicBezTo>
                <a:cubicBezTo>
                  <a:pt x="2417463" y="3247104"/>
                  <a:pt x="2431047" y="3195649"/>
                  <a:pt x="2441302" y="3146262"/>
                </a:cubicBezTo>
                <a:cubicBezTo>
                  <a:pt x="2468109" y="3007098"/>
                  <a:pt x="2481333" y="2865956"/>
                  <a:pt x="2476025" y="2724363"/>
                </a:cubicBezTo>
                <a:cubicBezTo>
                  <a:pt x="2476115" y="2515302"/>
                  <a:pt x="2444810" y="2306512"/>
                  <a:pt x="2399562" y="2103928"/>
                </a:cubicBezTo>
                <a:cubicBezTo>
                  <a:pt x="2370325" y="1947403"/>
                  <a:pt x="2322738" y="1795015"/>
                  <a:pt x="2257339" y="1650004"/>
                </a:cubicBezTo>
                <a:cubicBezTo>
                  <a:pt x="2228013" y="1581547"/>
                  <a:pt x="2200216" y="1512100"/>
                  <a:pt x="2163964" y="1446881"/>
                </a:cubicBezTo>
                <a:cubicBezTo>
                  <a:pt x="2131669" y="1388319"/>
                  <a:pt x="2092807" y="1333895"/>
                  <a:pt x="2054756" y="1279201"/>
                </a:cubicBezTo>
                <a:cubicBezTo>
                  <a:pt x="1981800" y="1176650"/>
                  <a:pt x="1890674" y="1088132"/>
                  <a:pt x="1797568" y="1004112"/>
                </a:cubicBezTo>
                <a:cubicBezTo>
                  <a:pt x="1596064" y="816191"/>
                  <a:pt x="1361096" y="669741"/>
                  <a:pt x="1119651" y="538943"/>
                </a:cubicBezTo>
                <a:cubicBezTo>
                  <a:pt x="1014041" y="481371"/>
                  <a:pt x="904833" y="435402"/>
                  <a:pt x="795625" y="386106"/>
                </a:cubicBezTo>
                <a:cubicBezTo>
                  <a:pt x="631453" y="308563"/>
                  <a:pt x="465482" y="235068"/>
                  <a:pt x="298701" y="163192"/>
                </a:cubicBezTo>
                <a:cubicBezTo>
                  <a:pt x="244007" y="140073"/>
                  <a:pt x="191293" y="112906"/>
                  <a:pt x="137408" y="87898"/>
                </a:cubicBezTo>
                <a:cubicBezTo>
                  <a:pt x="91980" y="65049"/>
                  <a:pt x="38006" y="52455"/>
                  <a:pt x="1573" y="15662"/>
                </a:cubicBezTo>
                <a:cubicBezTo>
                  <a:pt x="-2745" y="9455"/>
                  <a:pt x="2382" y="-350"/>
                  <a:pt x="10209" y="10"/>
                </a:cubicBezTo>
                <a:cubicBezTo>
                  <a:pt x="27570" y="2079"/>
                  <a:pt x="42773" y="13953"/>
                  <a:pt x="59145" y="19890"/>
                </a:cubicBezTo>
                <a:cubicBezTo>
                  <a:pt x="113929" y="42379"/>
                  <a:pt x="169433" y="63250"/>
                  <a:pt x="222778" y="89247"/>
                </a:cubicBezTo>
                <a:cubicBezTo>
                  <a:pt x="332255" y="139623"/>
                  <a:pt x="445062" y="182623"/>
                  <a:pt x="555169" y="231559"/>
                </a:cubicBezTo>
                <a:cubicBezTo>
                  <a:pt x="666716" y="280586"/>
                  <a:pt x="776284" y="333751"/>
                  <a:pt x="888011" y="382328"/>
                </a:cubicBezTo>
                <a:cubicBezTo>
                  <a:pt x="1113983" y="478942"/>
                  <a:pt x="1328351" y="601553"/>
                  <a:pt x="1532374" y="738018"/>
                </a:cubicBezTo>
                <a:cubicBezTo>
                  <a:pt x="1648869" y="817720"/>
                  <a:pt x="1757087" y="908577"/>
                  <a:pt x="1860898" y="1003842"/>
                </a:cubicBezTo>
                <a:cubicBezTo>
                  <a:pt x="1966328" y="1101086"/>
                  <a:pt x="2063571" y="1207325"/>
                  <a:pt x="2140665" y="1328767"/>
                </a:cubicBezTo>
                <a:cubicBezTo>
                  <a:pt x="2199227" y="1412517"/>
                  <a:pt x="2243576" y="1504903"/>
                  <a:pt x="2282077" y="1599358"/>
                </a:cubicBezTo>
                <a:cubicBezTo>
                  <a:pt x="2341899" y="1735014"/>
                  <a:pt x="2395243" y="1874178"/>
                  <a:pt x="2425199" y="2019818"/>
                </a:cubicBezTo>
                <a:cubicBezTo>
                  <a:pt x="2462442" y="2193706"/>
                  <a:pt x="2499594" y="2364714"/>
                  <a:pt x="2511198" y="2542110"/>
                </a:cubicBezTo>
                <a:cubicBezTo>
                  <a:pt x="2526851" y="2761246"/>
                  <a:pt x="2523792" y="2983080"/>
                  <a:pt x="2473596" y="3197988"/>
                </a:cubicBezTo>
                <a:cubicBezTo>
                  <a:pt x="2448138" y="3291993"/>
                  <a:pt x="2432846" y="3389326"/>
                  <a:pt x="2397673" y="3480273"/>
                </a:cubicBezTo>
                <a:cubicBezTo>
                  <a:pt x="2378781" y="3522013"/>
                  <a:pt x="2352154" y="3559435"/>
                  <a:pt x="2327596" y="3597847"/>
                </a:cubicBezTo>
                <a:cubicBezTo>
                  <a:pt x="2297010" y="3647144"/>
                  <a:pt x="2271013" y="3699139"/>
                  <a:pt x="2243036" y="3749875"/>
                </a:cubicBezTo>
                <a:cubicBezTo>
                  <a:pt x="2231611" y="3771285"/>
                  <a:pt x="2220907" y="3792964"/>
                  <a:pt x="2209662" y="3814464"/>
                </a:cubicBezTo>
                <a:cubicBezTo>
                  <a:pt x="2204354" y="3824179"/>
                  <a:pt x="2190141" y="3827958"/>
                  <a:pt x="2180516" y="38219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2" name="Google Shape;1302;p32"/>
          <p:cNvSpPr/>
          <p:nvPr/>
        </p:nvSpPr>
        <p:spPr>
          <a:xfrm rot="4299334">
            <a:off x="214718" y="725006"/>
            <a:ext cx="357341" cy="142396"/>
          </a:xfrm>
          <a:custGeom>
            <a:avLst/>
            <a:gdLst/>
            <a:ahLst/>
            <a:cxnLst/>
            <a:rect l="l" t="t" r="r" b="b"/>
            <a:pathLst>
              <a:path w="714066" h="284547" extrusionOk="0">
                <a:moveTo>
                  <a:pt x="704157" y="284548"/>
                </a:moveTo>
                <a:cubicBezTo>
                  <a:pt x="692463" y="281669"/>
                  <a:pt x="683737" y="272134"/>
                  <a:pt x="674022" y="265477"/>
                </a:cubicBezTo>
                <a:cubicBezTo>
                  <a:pt x="637949" y="238850"/>
                  <a:pt x="602685" y="211053"/>
                  <a:pt x="564454" y="187574"/>
                </a:cubicBezTo>
                <a:cubicBezTo>
                  <a:pt x="397943" y="88891"/>
                  <a:pt x="197878" y="90870"/>
                  <a:pt x="15085" y="41483"/>
                </a:cubicBezTo>
                <a:cubicBezTo>
                  <a:pt x="-9473" y="35096"/>
                  <a:pt x="-2187" y="-3675"/>
                  <a:pt x="23541" y="283"/>
                </a:cubicBezTo>
                <a:cubicBezTo>
                  <a:pt x="127981" y="26910"/>
                  <a:pt x="234221" y="43822"/>
                  <a:pt x="339920" y="63973"/>
                </a:cubicBezTo>
                <a:cubicBezTo>
                  <a:pt x="455156" y="87182"/>
                  <a:pt x="568232" y="132070"/>
                  <a:pt x="656390" y="211682"/>
                </a:cubicBezTo>
                <a:cubicBezTo>
                  <a:pt x="667005" y="221218"/>
                  <a:pt x="740230" y="280680"/>
                  <a:pt x="704157" y="2845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3" name="Google Shape;1303;p32"/>
          <p:cNvSpPr/>
          <p:nvPr/>
        </p:nvSpPr>
        <p:spPr>
          <a:xfrm rot="4299334">
            <a:off x="549169" y="941355"/>
            <a:ext cx="244877" cy="370731"/>
          </a:xfrm>
          <a:custGeom>
            <a:avLst/>
            <a:gdLst/>
            <a:ahLst/>
            <a:cxnLst/>
            <a:rect l="l" t="t" r="r" b="b"/>
            <a:pathLst>
              <a:path w="489333" h="740824" extrusionOk="0">
                <a:moveTo>
                  <a:pt x="2200" y="737967"/>
                </a:moveTo>
                <a:cubicBezTo>
                  <a:pt x="-15791" y="691369"/>
                  <a:pt x="81722" y="530616"/>
                  <a:pt x="107000" y="481769"/>
                </a:cubicBezTo>
                <a:cubicBezTo>
                  <a:pt x="195968" y="305903"/>
                  <a:pt x="306076" y="138583"/>
                  <a:pt x="453605" y="6076"/>
                </a:cubicBezTo>
                <a:cubicBezTo>
                  <a:pt x="472856" y="-12635"/>
                  <a:pt x="502362" y="16061"/>
                  <a:pt x="483021" y="35582"/>
                </a:cubicBezTo>
                <a:cubicBezTo>
                  <a:pt x="297979" y="194176"/>
                  <a:pt x="183644" y="410883"/>
                  <a:pt x="68588" y="621203"/>
                </a:cubicBezTo>
                <a:cubicBezTo>
                  <a:pt x="53656" y="650079"/>
                  <a:pt x="39892" y="679675"/>
                  <a:pt x="27298" y="709721"/>
                </a:cubicBezTo>
                <a:cubicBezTo>
                  <a:pt x="21541" y="719346"/>
                  <a:pt x="18033" y="750292"/>
                  <a:pt x="2200" y="7379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4" name="Google Shape;1304;p32"/>
          <p:cNvSpPr/>
          <p:nvPr/>
        </p:nvSpPr>
        <p:spPr>
          <a:xfrm rot="4299334">
            <a:off x="959858" y="590457"/>
            <a:ext cx="219661" cy="322308"/>
          </a:xfrm>
          <a:custGeom>
            <a:avLst/>
            <a:gdLst/>
            <a:ahLst/>
            <a:cxnLst/>
            <a:rect l="l" t="t" r="r" b="b"/>
            <a:pathLst>
              <a:path w="438943" h="644060" extrusionOk="0">
                <a:moveTo>
                  <a:pt x="915" y="640503"/>
                </a:moveTo>
                <a:cubicBezTo>
                  <a:pt x="-10149" y="593365"/>
                  <a:pt x="82237" y="439269"/>
                  <a:pt x="107875" y="390062"/>
                </a:cubicBezTo>
                <a:cubicBezTo>
                  <a:pt x="150244" y="315757"/>
                  <a:pt x="201250" y="246850"/>
                  <a:pt x="252796" y="178752"/>
                </a:cubicBezTo>
                <a:cubicBezTo>
                  <a:pt x="299214" y="118751"/>
                  <a:pt x="356246" y="67835"/>
                  <a:pt x="402484" y="7744"/>
                </a:cubicBezTo>
                <a:cubicBezTo>
                  <a:pt x="417417" y="-11597"/>
                  <a:pt x="448722" y="8823"/>
                  <a:pt x="435948" y="30323"/>
                </a:cubicBezTo>
                <a:cubicBezTo>
                  <a:pt x="431900" y="36440"/>
                  <a:pt x="427133" y="41928"/>
                  <a:pt x="422275" y="47595"/>
                </a:cubicBezTo>
                <a:cubicBezTo>
                  <a:pt x="367401" y="110925"/>
                  <a:pt x="305781" y="166698"/>
                  <a:pt x="256484" y="234706"/>
                </a:cubicBezTo>
                <a:cubicBezTo>
                  <a:pt x="160859" y="359566"/>
                  <a:pt x="74501" y="494592"/>
                  <a:pt x="13869" y="639783"/>
                </a:cubicBezTo>
                <a:cubicBezTo>
                  <a:pt x="13869" y="639783"/>
                  <a:pt x="13869" y="639783"/>
                  <a:pt x="13869" y="639693"/>
                </a:cubicBezTo>
                <a:cubicBezTo>
                  <a:pt x="11980" y="645091"/>
                  <a:pt x="3794" y="645630"/>
                  <a:pt x="915" y="64050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5" name="Google Shape;1305;p32"/>
          <p:cNvSpPr/>
          <p:nvPr/>
        </p:nvSpPr>
        <p:spPr>
          <a:xfrm rot="4299334">
            <a:off x="608369" y="389422"/>
            <a:ext cx="418443" cy="110653"/>
          </a:xfrm>
          <a:custGeom>
            <a:avLst/>
            <a:gdLst/>
            <a:ahLst/>
            <a:cxnLst/>
            <a:rect l="l" t="t" r="r" b="b"/>
            <a:pathLst>
              <a:path w="836166" h="221116" extrusionOk="0">
                <a:moveTo>
                  <a:pt x="823186" y="219041"/>
                </a:moveTo>
                <a:cubicBezTo>
                  <a:pt x="795029" y="186026"/>
                  <a:pt x="754548" y="169025"/>
                  <a:pt x="714607" y="154901"/>
                </a:cubicBezTo>
                <a:cubicBezTo>
                  <a:pt x="673677" y="138169"/>
                  <a:pt x="631757" y="124046"/>
                  <a:pt x="588847" y="112981"/>
                </a:cubicBezTo>
                <a:cubicBezTo>
                  <a:pt x="537122" y="98948"/>
                  <a:pt x="485127" y="75829"/>
                  <a:pt x="432952" y="65754"/>
                </a:cubicBezTo>
                <a:cubicBezTo>
                  <a:pt x="298196" y="48752"/>
                  <a:pt x="163800" y="42455"/>
                  <a:pt x="28504" y="42725"/>
                </a:cubicBezTo>
                <a:cubicBezTo>
                  <a:pt x="-3071" y="47672"/>
                  <a:pt x="-12337" y="3773"/>
                  <a:pt x="20948" y="355"/>
                </a:cubicBezTo>
                <a:cubicBezTo>
                  <a:pt x="136363" y="-1804"/>
                  <a:pt x="251778" y="6202"/>
                  <a:pt x="366743" y="15917"/>
                </a:cubicBezTo>
                <a:cubicBezTo>
                  <a:pt x="445006" y="18076"/>
                  <a:pt x="517331" y="47582"/>
                  <a:pt x="590467" y="72141"/>
                </a:cubicBezTo>
                <a:cubicBezTo>
                  <a:pt x="641382" y="85994"/>
                  <a:pt x="690679" y="104165"/>
                  <a:pt x="738356" y="126565"/>
                </a:cubicBezTo>
                <a:cubicBezTo>
                  <a:pt x="772720" y="141408"/>
                  <a:pt x="809242" y="158589"/>
                  <a:pt x="829933" y="191334"/>
                </a:cubicBezTo>
                <a:cubicBezTo>
                  <a:pt x="836230" y="198890"/>
                  <a:pt x="841267" y="221110"/>
                  <a:pt x="826784" y="221020"/>
                </a:cubicBezTo>
                <a:cubicBezTo>
                  <a:pt x="826784" y="221020"/>
                  <a:pt x="826784" y="221020"/>
                  <a:pt x="826874" y="221110"/>
                </a:cubicBezTo>
                <a:cubicBezTo>
                  <a:pt x="826784" y="221110"/>
                  <a:pt x="826784" y="221110"/>
                  <a:pt x="826694" y="221020"/>
                </a:cubicBezTo>
                <a:cubicBezTo>
                  <a:pt x="826424" y="221110"/>
                  <a:pt x="826154" y="221110"/>
                  <a:pt x="825885" y="221110"/>
                </a:cubicBezTo>
                <a:cubicBezTo>
                  <a:pt x="824715" y="221200"/>
                  <a:pt x="823366" y="220390"/>
                  <a:pt x="823186" y="21904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6" name="Google Shape;1306;p32"/>
          <p:cNvSpPr/>
          <p:nvPr/>
        </p:nvSpPr>
        <p:spPr>
          <a:xfrm rot="4299334">
            <a:off x="996028" y="117309"/>
            <a:ext cx="289972" cy="112223"/>
          </a:xfrm>
          <a:custGeom>
            <a:avLst/>
            <a:gdLst/>
            <a:ahLst/>
            <a:cxnLst/>
            <a:rect l="l" t="t" r="r" b="b"/>
            <a:pathLst>
              <a:path w="579445" h="224253" extrusionOk="0">
                <a:moveTo>
                  <a:pt x="572262" y="224226"/>
                </a:moveTo>
                <a:cubicBezTo>
                  <a:pt x="559578" y="216130"/>
                  <a:pt x="551931" y="201467"/>
                  <a:pt x="540057" y="191841"/>
                </a:cubicBezTo>
                <a:cubicBezTo>
                  <a:pt x="503894" y="158197"/>
                  <a:pt x="454148" y="148482"/>
                  <a:pt x="409079" y="132110"/>
                </a:cubicBezTo>
                <a:cubicBezTo>
                  <a:pt x="350337" y="107192"/>
                  <a:pt x="288896" y="91629"/>
                  <a:pt x="225836" y="82813"/>
                </a:cubicBezTo>
                <a:cubicBezTo>
                  <a:pt x="160797" y="67610"/>
                  <a:pt x="95309" y="54926"/>
                  <a:pt x="29370" y="44402"/>
                </a:cubicBezTo>
                <a:cubicBezTo>
                  <a:pt x="14077" y="42872"/>
                  <a:pt x="-4184" y="33337"/>
                  <a:pt x="854" y="15165"/>
                </a:cubicBezTo>
                <a:cubicBezTo>
                  <a:pt x="3642" y="5090"/>
                  <a:pt x="13538" y="-1027"/>
                  <a:pt x="23703" y="143"/>
                </a:cubicBezTo>
                <a:cubicBezTo>
                  <a:pt x="93240" y="13276"/>
                  <a:pt x="165025" y="26320"/>
                  <a:pt x="233033" y="44222"/>
                </a:cubicBezTo>
                <a:cubicBezTo>
                  <a:pt x="298612" y="54657"/>
                  <a:pt x="362212" y="72558"/>
                  <a:pt x="422393" y="100805"/>
                </a:cubicBezTo>
                <a:cubicBezTo>
                  <a:pt x="480505" y="123114"/>
                  <a:pt x="548963" y="144434"/>
                  <a:pt x="576939" y="205605"/>
                </a:cubicBezTo>
                <a:cubicBezTo>
                  <a:pt x="579998" y="211182"/>
                  <a:pt x="581977" y="224946"/>
                  <a:pt x="572262" y="2242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7" name="Google Shape;1307;p32"/>
          <p:cNvSpPr/>
          <p:nvPr/>
        </p:nvSpPr>
        <p:spPr>
          <a:xfrm rot="4299334">
            <a:off x="1317276" y="190179"/>
            <a:ext cx="76220" cy="289605"/>
          </a:xfrm>
          <a:custGeom>
            <a:avLst/>
            <a:gdLst/>
            <a:ahLst/>
            <a:cxnLst/>
            <a:rect l="l" t="t" r="r" b="b"/>
            <a:pathLst>
              <a:path w="152309" h="578712" extrusionOk="0">
                <a:moveTo>
                  <a:pt x="14585" y="578712"/>
                </a:moveTo>
                <a:cubicBezTo>
                  <a:pt x="-20678" y="557033"/>
                  <a:pt x="17734" y="321705"/>
                  <a:pt x="28348" y="277176"/>
                </a:cubicBezTo>
                <a:cubicBezTo>
                  <a:pt x="47959" y="185690"/>
                  <a:pt x="75036" y="95372"/>
                  <a:pt x="113628" y="10093"/>
                </a:cubicBezTo>
                <a:cubicBezTo>
                  <a:pt x="125682" y="-10327"/>
                  <a:pt x="157797" y="2897"/>
                  <a:pt x="151500" y="26105"/>
                </a:cubicBezTo>
                <a:cubicBezTo>
                  <a:pt x="97256" y="145299"/>
                  <a:pt x="61363" y="272318"/>
                  <a:pt x="42472" y="402037"/>
                </a:cubicBezTo>
                <a:cubicBezTo>
                  <a:pt x="36984" y="440358"/>
                  <a:pt x="32576" y="482098"/>
                  <a:pt x="29608" y="520060"/>
                </a:cubicBezTo>
                <a:cubicBezTo>
                  <a:pt x="27179" y="533554"/>
                  <a:pt x="30328" y="576823"/>
                  <a:pt x="14585" y="5787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8" name="Google Shape;1308;p32"/>
          <p:cNvSpPr/>
          <p:nvPr/>
        </p:nvSpPr>
        <p:spPr>
          <a:xfrm rot="4299334">
            <a:off x="291372" y="-375213"/>
            <a:ext cx="1232641" cy="1892125"/>
          </a:xfrm>
          <a:custGeom>
            <a:avLst/>
            <a:gdLst/>
            <a:ahLst/>
            <a:cxnLst/>
            <a:rect l="l" t="t" r="r" b="b"/>
            <a:pathLst>
              <a:path w="2463159" h="3780990" extrusionOk="0">
                <a:moveTo>
                  <a:pt x="2384945" y="2348962"/>
                </a:moveTo>
                <a:cubicBezTo>
                  <a:pt x="2404196" y="2329441"/>
                  <a:pt x="2374780" y="2300835"/>
                  <a:pt x="2355529" y="2319456"/>
                </a:cubicBezTo>
                <a:cubicBezTo>
                  <a:pt x="2207999" y="2451873"/>
                  <a:pt x="2097892" y="2619283"/>
                  <a:pt x="2008924" y="2795150"/>
                </a:cubicBezTo>
                <a:cubicBezTo>
                  <a:pt x="1983646" y="2843996"/>
                  <a:pt x="1886042" y="3004750"/>
                  <a:pt x="1904034" y="3051348"/>
                </a:cubicBezTo>
                <a:cubicBezTo>
                  <a:pt x="1919776" y="3063672"/>
                  <a:pt x="1923374" y="3032727"/>
                  <a:pt x="1929132" y="3023011"/>
                </a:cubicBezTo>
                <a:cubicBezTo>
                  <a:pt x="1941726" y="2992965"/>
                  <a:pt x="1955489" y="2963459"/>
                  <a:pt x="1970422" y="2934493"/>
                </a:cubicBezTo>
                <a:cubicBezTo>
                  <a:pt x="2085477" y="2724263"/>
                  <a:pt x="2199813" y="2507557"/>
                  <a:pt x="2384945" y="2348962"/>
                </a:cubicBezTo>
                <a:close/>
                <a:moveTo>
                  <a:pt x="2462038" y="2697636"/>
                </a:moveTo>
                <a:cubicBezTo>
                  <a:pt x="2467256" y="2839319"/>
                  <a:pt x="2454032" y="2980461"/>
                  <a:pt x="2427315" y="3119535"/>
                </a:cubicBezTo>
                <a:cubicBezTo>
                  <a:pt x="2417060" y="3168922"/>
                  <a:pt x="2403476" y="3220377"/>
                  <a:pt x="2390702" y="3272103"/>
                </a:cubicBezTo>
                <a:cubicBezTo>
                  <a:pt x="2372621" y="3344878"/>
                  <a:pt x="2360027" y="3421072"/>
                  <a:pt x="2318286" y="3484851"/>
                </a:cubicBezTo>
                <a:cubicBezTo>
                  <a:pt x="2273308" y="3551959"/>
                  <a:pt x="2233907" y="3622306"/>
                  <a:pt x="2196395" y="3693822"/>
                </a:cubicBezTo>
                <a:cubicBezTo>
                  <a:pt x="2183531" y="3717660"/>
                  <a:pt x="2171387" y="3741949"/>
                  <a:pt x="2158883" y="3765967"/>
                </a:cubicBezTo>
                <a:cubicBezTo>
                  <a:pt x="2158703" y="3766238"/>
                  <a:pt x="2158523" y="3766597"/>
                  <a:pt x="2158343" y="3766957"/>
                </a:cubicBezTo>
                <a:cubicBezTo>
                  <a:pt x="2144669" y="3732863"/>
                  <a:pt x="2131266" y="3698680"/>
                  <a:pt x="2118582" y="3664316"/>
                </a:cubicBezTo>
                <a:cubicBezTo>
                  <a:pt x="2067126" y="3495466"/>
                  <a:pt x="2000738" y="3331654"/>
                  <a:pt x="1938937" y="3166403"/>
                </a:cubicBezTo>
                <a:cubicBezTo>
                  <a:pt x="1906642" y="3065381"/>
                  <a:pt x="1872549" y="2964899"/>
                  <a:pt x="1832338" y="2866846"/>
                </a:cubicBezTo>
                <a:cubicBezTo>
                  <a:pt x="1773236" y="2735688"/>
                  <a:pt x="1730236" y="2598143"/>
                  <a:pt x="1670955" y="2467166"/>
                </a:cubicBezTo>
                <a:cubicBezTo>
                  <a:pt x="1605826" y="2335738"/>
                  <a:pt x="1562556" y="2195135"/>
                  <a:pt x="1502375" y="2061729"/>
                </a:cubicBezTo>
                <a:cubicBezTo>
                  <a:pt x="1493649" y="2044637"/>
                  <a:pt x="1485193" y="2027365"/>
                  <a:pt x="1477007" y="2010003"/>
                </a:cubicBezTo>
                <a:cubicBezTo>
                  <a:pt x="1537638" y="1865262"/>
                  <a:pt x="1623727" y="1730686"/>
                  <a:pt x="1719172" y="1606186"/>
                </a:cubicBezTo>
                <a:cubicBezTo>
                  <a:pt x="1768378" y="1538178"/>
                  <a:pt x="1829999" y="1482314"/>
                  <a:pt x="1884873" y="1418985"/>
                </a:cubicBezTo>
                <a:cubicBezTo>
                  <a:pt x="1889641" y="1413407"/>
                  <a:pt x="1894498" y="1407920"/>
                  <a:pt x="1898546" y="1401713"/>
                </a:cubicBezTo>
                <a:cubicBezTo>
                  <a:pt x="1911320" y="1380303"/>
                  <a:pt x="1880015" y="1359883"/>
                  <a:pt x="1865082" y="1379134"/>
                </a:cubicBezTo>
                <a:cubicBezTo>
                  <a:pt x="1818754" y="1439225"/>
                  <a:pt x="1761721" y="1490141"/>
                  <a:pt x="1715394" y="1550142"/>
                </a:cubicBezTo>
                <a:cubicBezTo>
                  <a:pt x="1663848" y="1618240"/>
                  <a:pt x="1612842" y="1687147"/>
                  <a:pt x="1570473" y="1761452"/>
                </a:cubicBezTo>
                <a:cubicBezTo>
                  <a:pt x="1548613" y="1803282"/>
                  <a:pt x="1478626" y="1920766"/>
                  <a:pt x="1464953" y="1984096"/>
                </a:cubicBezTo>
                <a:cubicBezTo>
                  <a:pt x="1425551" y="1899266"/>
                  <a:pt x="1389838" y="1812727"/>
                  <a:pt x="1349448" y="1728437"/>
                </a:cubicBezTo>
                <a:cubicBezTo>
                  <a:pt x="1293944" y="1625616"/>
                  <a:pt x="1238620" y="1522705"/>
                  <a:pt x="1182757" y="1420154"/>
                </a:cubicBezTo>
                <a:cubicBezTo>
                  <a:pt x="1142816" y="1348638"/>
                  <a:pt x="1095229" y="1281890"/>
                  <a:pt x="1055288" y="1210374"/>
                </a:cubicBezTo>
                <a:cubicBezTo>
                  <a:pt x="1043683" y="1191753"/>
                  <a:pt x="1031719" y="1173402"/>
                  <a:pt x="1019485" y="1155230"/>
                </a:cubicBezTo>
                <a:cubicBezTo>
                  <a:pt x="1021014" y="1142366"/>
                  <a:pt x="1020834" y="1127883"/>
                  <a:pt x="1022094" y="1121046"/>
                </a:cubicBezTo>
                <a:cubicBezTo>
                  <a:pt x="1025062" y="1083085"/>
                  <a:pt x="1029470" y="1041344"/>
                  <a:pt x="1034957" y="1003023"/>
                </a:cubicBezTo>
                <a:cubicBezTo>
                  <a:pt x="1053848" y="873394"/>
                  <a:pt x="1089741" y="746285"/>
                  <a:pt x="1143985" y="627092"/>
                </a:cubicBezTo>
                <a:cubicBezTo>
                  <a:pt x="1150282" y="603883"/>
                  <a:pt x="1118078" y="590659"/>
                  <a:pt x="1106114" y="611079"/>
                </a:cubicBezTo>
                <a:cubicBezTo>
                  <a:pt x="1067432" y="696359"/>
                  <a:pt x="1040445" y="786676"/>
                  <a:pt x="1020834" y="878162"/>
                </a:cubicBezTo>
                <a:cubicBezTo>
                  <a:pt x="1013278" y="909647"/>
                  <a:pt x="991958" y="1036487"/>
                  <a:pt x="992498" y="1115739"/>
                </a:cubicBezTo>
                <a:cubicBezTo>
                  <a:pt x="956695" y="1064193"/>
                  <a:pt x="919542" y="1013548"/>
                  <a:pt x="884729" y="961372"/>
                </a:cubicBezTo>
                <a:cubicBezTo>
                  <a:pt x="815822" y="861700"/>
                  <a:pt x="741967" y="765446"/>
                  <a:pt x="668562" y="669102"/>
                </a:cubicBezTo>
                <a:cubicBezTo>
                  <a:pt x="626282" y="625202"/>
                  <a:pt x="582203" y="583372"/>
                  <a:pt x="541632" y="537674"/>
                </a:cubicBezTo>
                <a:cubicBezTo>
                  <a:pt x="517254" y="512756"/>
                  <a:pt x="490896" y="489727"/>
                  <a:pt x="464269" y="467328"/>
                </a:cubicBezTo>
                <a:cubicBezTo>
                  <a:pt x="453384" y="455273"/>
                  <a:pt x="434133" y="449606"/>
                  <a:pt x="421719" y="462470"/>
                </a:cubicBezTo>
                <a:cubicBezTo>
                  <a:pt x="393743" y="509517"/>
                  <a:pt x="435932" y="562862"/>
                  <a:pt x="455813" y="606761"/>
                </a:cubicBezTo>
                <a:cubicBezTo>
                  <a:pt x="471735" y="636267"/>
                  <a:pt x="486129" y="668382"/>
                  <a:pt x="505469" y="697438"/>
                </a:cubicBezTo>
                <a:cubicBezTo>
                  <a:pt x="533896" y="739448"/>
                  <a:pt x="557914" y="782628"/>
                  <a:pt x="588500" y="823378"/>
                </a:cubicBezTo>
                <a:cubicBezTo>
                  <a:pt x="630240" y="872495"/>
                  <a:pt x="661455" y="929258"/>
                  <a:pt x="696269" y="983322"/>
                </a:cubicBezTo>
                <a:cubicBezTo>
                  <a:pt x="736839" y="1048181"/>
                  <a:pt x="780738" y="1111241"/>
                  <a:pt x="818880" y="1177719"/>
                </a:cubicBezTo>
                <a:cubicBezTo>
                  <a:pt x="826976" y="1191933"/>
                  <a:pt x="834893" y="1206146"/>
                  <a:pt x="842809" y="1220449"/>
                </a:cubicBezTo>
                <a:cubicBezTo>
                  <a:pt x="816631" y="1206596"/>
                  <a:pt x="787755" y="1196611"/>
                  <a:pt x="760948" y="1186265"/>
                </a:cubicBezTo>
                <a:cubicBezTo>
                  <a:pt x="700766" y="1158019"/>
                  <a:pt x="637167" y="1140207"/>
                  <a:pt x="571588" y="1129682"/>
                </a:cubicBezTo>
                <a:cubicBezTo>
                  <a:pt x="503580" y="1111781"/>
                  <a:pt x="431794" y="1098737"/>
                  <a:pt x="362258" y="1085603"/>
                </a:cubicBezTo>
                <a:cubicBezTo>
                  <a:pt x="352002" y="1084434"/>
                  <a:pt x="342197" y="1090551"/>
                  <a:pt x="339408" y="1100626"/>
                </a:cubicBezTo>
                <a:cubicBezTo>
                  <a:pt x="334371" y="1118797"/>
                  <a:pt x="352632" y="1128333"/>
                  <a:pt x="367925" y="1129862"/>
                </a:cubicBezTo>
                <a:cubicBezTo>
                  <a:pt x="433953" y="1140387"/>
                  <a:pt x="499352" y="1153161"/>
                  <a:pt x="564391" y="1168274"/>
                </a:cubicBezTo>
                <a:cubicBezTo>
                  <a:pt x="627541" y="1177090"/>
                  <a:pt x="688982" y="1192742"/>
                  <a:pt x="747634" y="1217571"/>
                </a:cubicBezTo>
                <a:cubicBezTo>
                  <a:pt x="789374" y="1232683"/>
                  <a:pt x="835162" y="1242219"/>
                  <a:pt x="870426" y="1270285"/>
                </a:cubicBezTo>
                <a:cubicBezTo>
                  <a:pt x="899212" y="1322281"/>
                  <a:pt x="927818" y="1374366"/>
                  <a:pt x="957504" y="1425731"/>
                </a:cubicBezTo>
                <a:cubicBezTo>
                  <a:pt x="1040085" y="1578209"/>
                  <a:pt x="1136609" y="1722680"/>
                  <a:pt x="1217121" y="1876327"/>
                </a:cubicBezTo>
                <a:cubicBezTo>
                  <a:pt x="1241589" y="1919596"/>
                  <a:pt x="1264438" y="1963585"/>
                  <a:pt x="1285758" y="2008384"/>
                </a:cubicBezTo>
                <a:cubicBezTo>
                  <a:pt x="1278112" y="2004696"/>
                  <a:pt x="1270285" y="2001277"/>
                  <a:pt x="1262549" y="1997949"/>
                </a:cubicBezTo>
                <a:cubicBezTo>
                  <a:pt x="1214782" y="1975550"/>
                  <a:pt x="1165485" y="1957288"/>
                  <a:pt x="1114659" y="1943525"/>
                </a:cubicBezTo>
                <a:cubicBezTo>
                  <a:pt x="1041524" y="1918877"/>
                  <a:pt x="969199" y="1889461"/>
                  <a:pt x="890936" y="1887302"/>
                </a:cubicBezTo>
                <a:cubicBezTo>
                  <a:pt x="775971" y="1877586"/>
                  <a:pt x="660556" y="1869580"/>
                  <a:pt x="545141" y="1871739"/>
                </a:cubicBezTo>
                <a:cubicBezTo>
                  <a:pt x="511766" y="1875247"/>
                  <a:pt x="521122" y="1919057"/>
                  <a:pt x="552697" y="1914109"/>
                </a:cubicBezTo>
                <a:cubicBezTo>
                  <a:pt x="687993" y="1913839"/>
                  <a:pt x="822389" y="1920046"/>
                  <a:pt x="957144" y="1937138"/>
                </a:cubicBezTo>
                <a:cubicBezTo>
                  <a:pt x="1009320" y="1947213"/>
                  <a:pt x="1061315" y="1970332"/>
                  <a:pt x="1113040" y="1984365"/>
                </a:cubicBezTo>
                <a:cubicBezTo>
                  <a:pt x="1155950" y="1995430"/>
                  <a:pt x="1197870" y="2009464"/>
                  <a:pt x="1238800" y="2026286"/>
                </a:cubicBezTo>
                <a:cubicBezTo>
                  <a:pt x="1262729" y="2034742"/>
                  <a:pt x="1286927" y="2044277"/>
                  <a:pt x="1308517" y="2057681"/>
                </a:cubicBezTo>
                <a:cubicBezTo>
                  <a:pt x="1340362" y="2128927"/>
                  <a:pt x="1368429" y="2201882"/>
                  <a:pt x="1393257" y="2276097"/>
                </a:cubicBezTo>
                <a:cubicBezTo>
                  <a:pt x="1436706" y="2396369"/>
                  <a:pt x="1484563" y="2515023"/>
                  <a:pt x="1526573" y="2635836"/>
                </a:cubicBezTo>
                <a:cubicBezTo>
                  <a:pt x="1579288" y="2793171"/>
                  <a:pt x="1630834" y="2950956"/>
                  <a:pt x="1680940" y="3109190"/>
                </a:cubicBezTo>
                <a:cubicBezTo>
                  <a:pt x="1666637" y="3094617"/>
                  <a:pt x="1649635" y="3080584"/>
                  <a:pt x="1645047" y="3076356"/>
                </a:cubicBezTo>
                <a:cubicBezTo>
                  <a:pt x="1556889" y="2996744"/>
                  <a:pt x="1443903" y="2951855"/>
                  <a:pt x="1328578" y="2928646"/>
                </a:cubicBezTo>
                <a:cubicBezTo>
                  <a:pt x="1222878" y="2908496"/>
                  <a:pt x="1116638" y="2891584"/>
                  <a:pt x="1012198" y="2864957"/>
                </a:cubicBezTo>
                <a:cubicBezTo>
                  <a:pt x="986470" y="2860998"/>
                  <a:pt x="979184" y="2899770"/>
                  <a:pt x="1003742" y="2906157"/>
                </a:cubicBezTo>
                <a:cubicBezTo>
                  <a:pt x="1186625" y="2955543"/>
                  <a:pt x="1386600" y="2953564"/>
                  <a:pt x="1553111" y="3052247"/>
                </a:cubicBezTo>
                <a:cubicBezTo>
                  <a:pt x="1591342" y="3075726"/>
                  <a:pt x="1626606" y="3103523"/>
                  <a:pt x="1662679" y="3130150"/>
                </a:cubicBezTo>
                <a:cubicBezTo>
                  <a:pt x="1672394" y="3136807"/>
                  <a:pt x="1681120" y="3146343"/>
                  <a:pt x="1692814" y="3149221"/>
                </a:cubicBezTo>
                <a:cubicBezTo>
                  <a:pt x="1693084" y="3149221"/>
                  <a:pt x="1693354" y="3149221"/>
                  <a:pt x="1693534" y="3149131"/>
                </a:cubicBezTo>
                <a:cubicBezTo>
                  <a:pt x="1739772" y="3296031"/>
                  <a:pt x="1784840" y="3443201"/>
                  <a:pt x="1828380" y="3590821"/>
                </a:cubicBezTo>
                <a:cubicBezTo>
                  <a:pt x="1844392" y="3654061"/>
                  <a:pt x="1859145" y="3717660"/>
                  <a:pt x="1874977" y="3780990"/>
                </a:cubicBezTo>
                <a:cubicBezTo>
                  <a:pt x="1868860" y="3777932"/>
                  <a:pt x="1862653" y="3775053"/>
                  <a:pt x="1857256" y="3771545"/>
                </a:cubicBezTo>
                <a:cubicBezTo>
                  <a:pt x="1798964" y="3742759"/>
                  <a:pt x="1751466" y="3696071"/>
                  <a:pt x="1696682" y="3661167"/>
                </a:cubicBezTo>
                <a:cubicBezTo>
                  <a:pt x="1595031" y="3598917"/>
                  <a:pt x="1484653" y="3551779"/>
                  <a:pt x="1383362" y="3488989"/>
                </a:cubicBezTo>
                <a:cubicBezTo>
                  <a:pt x="1319492" y="3447699"/>
                  <a:pt x="1256882" y="3405509"/>
                  <a:pt x="1196071" y="3359361"/>
                </a:cubicBezTo>
                <a:cubicBezTo>
                  <a:pt x="1153431" y="3329135"/>
                  <a:pt x="1110072" y="3305657"/>
                  <a:pt x="1068332" y="3273272"/>
                </a:cubicBezTo>
                <a:cubicBezTo>
                  <a:pt x="995556" y="3212911"/>
                  <a:pt x="916124" y="3160466"/>
                  <a:pt x="848296" y="3094347"/>
                </a:cubicBezTo>
                <a:cubicBezTo>
                  <a:pt x="682595" y="2946008"/>
                  <a:pt x="582923" y="2773110"/>
                  <a:pt x="501871" y="2568457"/>
                </a:cubicBezTo>
                <a:cubicBezTo>
                  <a:pt x="440610" y="2427315"/>
                  <a:pt x="394372" y="2280594"/>
                  <a:pt x="355421" y="2131895"/>
                </a:cubicBezTo>
                <a:cubicBezTo>
                  <a:pt x="291191" y="1900885"/>
                  <a:pt x="253140" y="1663398"/>
                  <a:pt x="233079" y="1424382"/>
                </a:cubicBezTo>
                <a:cubicBezTo>
                  <a:pt x="214008" y="1245637"/>
                  <a:pt x="217516" y="1065633"/>
                  <a:pt x="204383" y="886438"/>
                </a:cubicBezTo>
                <a:cubicBezTo>
                  <a:pt x="197456" y="805657"/>
                  <a:pt x="186121" y="725325"/>
                  <a:pt x="175237" y="645083"/>
                </a:cubicBezTo>
                <a:cubicBezTo>
                  <a:pt x="146090" y="423788"/>
                  <a:pt x="108039" y="198266"/>
                  <a:pt x="0" y="0"/>
                </a:cubicBezTo>
                <a:cubicBezTo>
                  <a:pt x="35533" y="28606"/>
                  <a:pt x="82851" y="40751"/>
                  <a:pt x="123421" y="61171"/>
                </a:cubicBezTo>
                <a:cubicBezTo>
                  <a:pt x="177306" y="86179"/>
                  <a:pt x="230021" y="113346"/>
                  <a:pt x="284714" y="136465"/>
                </a:cubicBezTo>
                <a:cubicBezTo>
                  <a:pt x="451495" y="208341"/>
                  <a:pt x="617466" y="281836"/>
                  <a:pt x="781728" y="359379"/>
                </a:cubicBezTo>
                <a:cubicBezTo>
                  <a:pt x="890936" y="408675"/>
                  <a:pt x="1000144" y="454644"/>
                  <a:pt x="1105754" y="512216"/>
                </a:cubicBezTo>
                <a:cubicBezTo>
                  <a:pt x="1347199" y="643014"/>
                  <a:pt x="1582167" y="789374"/>
                  <a:pt x="1783671" y="977385"/>
                </a:cubicBezTo>
                <a:cubicBezTo>
                  <a:pt x="1876777" y="1061405"/>
                  <a:pt x="1967903" y="1150013"/>
                  <a:pt x="2040859" y="1252474"/>
                </a:cubicBezTo>
                <a:cubicBezTo>
                  <a:pt x="2078911" y="1307258"/>
                  <a:pt x="2117772" y="1361592"/>
                  <a:pt x="2150067" y="1420154"/>
                </a:cubicBezTo>
                <a:cubicBezTo>
                  <a:pt x="2186319" y="1485373"/>
                  <a:pt x="2214116" y="1554730"/>
                  <a:pt x="2243442" y="1623277"/>
                </a:cubicBezTo>
                <a:cubicBezTo>
                  <a:pt x="2308751" y="1768288"/>
                  <a:pt x="2356338" y="1920676"/>
                  <a:pt x="2385665" y="2077201"/>
                </a:cubicBezTo>
                <a:cubicBezTo>
                  <a:pt x="2430823" y="2279695"/>
                  <a:pt x="2462038" y="2488575"/>
                  <a:pt x="2462038" y="2697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9" name="Google Shape;1309;p32"/>
          <p:cNvSpPr/>
          <p:nvPr/>
        </p:nvSpPr>
        <p:spPr>
          <a:xfrm rot="4299334">
            <a:off x="191388" y="-255639"/>
            <a:ext cx="926511" cy="1963411"/>
          </a:xfrm>
          <a:custGeom>
            <a:avLst/>
            <a:gdLst/>
            <a:ahLst/>
            <a:cxnLst/>
            <a:rect l="l" t="t" r="r" b="b"/>
            <a:pathLst>
              <a:path w="1851426" h="3923439" extrusionOk="0">
                <a:moveTo>
                  <a:pt x="1851229" y="3855745"/>
                </a:moveTo>
                <a:cubicBezTo>
                  <a:pt x="1857616" y="3880573"/>
                  <a:pt x="1707297" y="3923213"/>
                  <a:pt x="1681750" y="3923123"/>
                </a:cubicBezTo>
                <a:cubicBezTo>
                  <a:pt x="1668076" y="3923482"/>
                  <a:pt x="1653233" y="3924652"/>
                  <a:pt x="1640729" y="3918175"/>
                </a:cubicBezTo>
                <a:cubicBezTo>
                  <a:pt x="1620489" y="3831816"/>
                  <a:pt x="1606096" y="3740779"/>
                  <a:pt x="1581717" y="3654510"/>
                </a:cubicBezTo>
                <a:cubicBezTo>
                  <a:pt x="1540337" y="3507880"/>
                  <a:pt x="1495628" y="3362330"/>
                  <a:pt x="1460365" y="3214080"/>
                </a:cubicBezTo>
                <a:cubicBezTo>
                  <a:pt x="1413317" y="3005919"/>
                  <a:pt x="1342971" y="2803965"/>
                  <a:pt x="1280451" y="2600122"/>
                </a:cubicBezTo>
                <a:cubicBezTo>
                  <a:pt x="1201288" y="2352470"/>
                  <a:pt x="1123385" y="2104279"/>
                  <a:pt x="1027581" y="1862474"/>
                </a:cubicBezTo>
                <a:cubicBezTo>
                  <a:pt x="980623" y="1741391"/>
                  <a:pt x="942391" y="1616710"/>
                  <a:pt x="885629" y="1499676"/>
                </a:cubicBezTo>
                <a:cubicBezTo>
                  <a:pt x="808535" y="1345310"/>
                  <a:pt x="721727" y="1196341"/>
                  <a:pt x="630600" y="1049980"/>
                </a:cubicBezTo>
                <a:cubicBezTo>
                  <a:pt x="543431" y="903170"/>
                  <a:pt x="463549" y="752042"/>
                  <a:pt x="374492" y="606311"/>
                </a:cubicBezTo>
                <a:cubicBezTo>
                  <a:pt x="303336" y="498543"/>
                  <a:pt x="233349" y="390144"/>
                  <a:pt x="160214" y="283725"/>
                </a:cubicBezTo>
                <a:cubicBezTo>
                  <a:pt x="119913" y="223993"/>
                  <a:pt x="79882" y="164442"/>
                  <a:pt x="49476" y="99043"/>
                </a:cubicBezTo>
                <a:cubicBezTo>
                  <a:pt x="31845" y="66748"/>
                  <a:pt x="7646" y="36703"/>
                  <a:pt x="0" y="0"/>
                </a:cubicBezTo>
                <a:cubicBezTo>
                  <a:pt x="68997" y="57213"/>
                  <a:pt x="125670" y="127379"/>
                  <a:pt x="190619" y="188910"/>
                </a:cubicBezTo>
                <a:cubicBezTo>
                  <a:pt x="279317" y="304235"/>
                  <a:pt x="366935" y="420460"/>
                  <a:pt x="448077" y="541182"/>
                </a:cubicBezTo>
                <a:cubicBezTo>
                  <a:pt x="510327" y="626912"/>
                  <a:pt x="569159" y="712641"/>
                  <a:pt x="621874" y="805477"/>
                </a:cubicBezTo>
                <a:cubicBezTo>
                  <a:pt x="674499" y="883649"/>
                  <a:pt x="721097" y="965600"/>
                  <a:pt x="763646" y="1049531"/>
                </a:cubicBezTo>
                <a:cubicBezTo>
                  <a:pt x="816182" y="1149833"/>
                  <a:pt x="876273" y="1245907"/>
                  <a:pt x="917743" y="1351787"/>
                </a:cubicBezTo>
                <a:cubicBezTo>
                  <a:pt x="958404" y="1451009"/>
                  <a:pt x="1010129" y="1545195"/>
                  <a:pt x="1050880" y="1644327"/>
                </a:cubicBezTo>
                <a:cubicBezTo>
                  <a:pt x="1082635" y="1723670"/>
                  <a:pt x="1110791" y="1804361"/>
                  <a:pt x="1145335" y="1882624"/>
                </a:cubicBezTo>
                <a:cubicBezTo>
                  <a:pt x="1178079" y="1957468"/>
                  <a:pt x="1213612" y="2031143"/>
                  <a:pt x="1242219" y="2107787"/>
                </a:cubicBezTo>
                <a:cubicBezTo>
                  <a:pt x="1257871" y="2145929"/>
                  <a:pt x="1271905" y="2184700"/>
                  <a:pt x="1285848" y="2223472"/>
                </a:cubicBezTo>
                <a:cubicBezTo>
                  <a:pt x="1314364" y="2300835"/>
                  <a:pt x="1351157" y="2374870"/>
                  <a:pt x="1379044" y="2452413"/>
                </a:cubicBezTo>
                <a:cubicBezTo>
                  <a:pt x="1415656" y="2546148"/>
                  <a:pt x="1442553" y="2643212"/>
                  <a:pt x="1478176" y="2737217"/>
                </a:cubicBezTo>
                <a:cubicBezTo>
                  <a:pt x="1500036" y="2794520"/>
                  <a:pt x="1524594" y="2850743"/>
                  <a:pt x="1544385" y="2908856"/>
                </a:cubicBezTo>
                <a:cubicBezTo>
                  <a:pt x="1561387" y="2960221"/>
                  <a:pt x="1580997" y="3012126"/>
                  <a:pt x="1600158" y="3062952"/>
                </a:cubicBezTo>
                <a:cubicBezTo>
                  <a:pt x="1618869" y="3121874"/>
                  <a:pt x="1636051" y="3181156"/>
                  <a:pt x="1659980" y="3238189"/>
                </a:cubicBezTo>
                <a:cubicBezTo>
                  <a:pt x="1680220" y="3292793"/>
                  <a:pt x="1704059" y="3346047"/>
                  <a:pt x="1724209" y="3400651"/>
                </a:cubicBezTo>
                <a:cubicBezTo>
                  <a:pt x="1744450" y="3473697"/>
                  <a:pt x="1766039" y="3546202"/>
                  <a:pt x="1788888" y="3618528"/>
                </a:cubicBezTo>
                <a:cubicBezTo>
                  <a:pt x="1809219" y="3697780"/>
                  <a:pt x="1839175" y="3774873"/>
                  <a:pt x="1851229" y="385574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0" name="Google Shape;1310;p32"/>
          <p:cNvSpPr/>
          <p:nvPr/>
        </p:nvSpPr>
        <p:spPr>
          <a:xfrm>
            <a:off x="75258" y="1836759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903911" y="401167"/>
                </a:moveTo>
                <a:cubicBezTo>
                  <a:pt x="871933" y="394000"/>
                  <a:pt x="839022" y="392638"/>
                  <a:pt x="806539" y="389110"/>
                </a:cubicBezTo>
                <a:cubicBezTo>
                  <a:pt x="745217" y="382559"/>
                  <a:pt x="683503" y="379069"/>
                  <a:pt x="621845" y="381776"/>
                </a:cubicBezTo>
                <a:cubicBezTo>
                  <a:pt x="644464" y="359678"/>
                  <a:pt x="668000" y="338476"/>
                  <a:pt x="691479" y="317255"/>
                </a:cubicBezTo>
                <a:cubicBezTo>
                  <a:pt x="703321" y="305665"/>
                  <a:pt x="715948" y="294915"/>
                  <a:pt x="728294" y="283847"/>
                </a:cubicBezTo>
                <a:cubicBezTo>
                  <a:pt x="740006" y="272854"/>
                  <a:pt x="751587" y="261731"/>
                  <a:pt x="763784" y="251260"/>
                </a:cubicBezTo>
                <a:cubicBezTo>
                  <a:pt x="774804" y="241126"/>
                  <a:pt x="785601" y="230749"/>
                  <a:pt x="797536" y="221678"/>
                </a:cubicBezTo>
                <a:cubicBezTo>
                  <a:pt x="813488" y="208614"/>
                  <a:pt x="827553" y="192861"/>
                  <a:pt x="838536" y="175411"/>
                </a:cubicBezTo>
                <a:cubicBezTo>
                  <a:pt x="845858" y="162514"/>
                  <a:pt x="854656" y="147266"/>
                  <a:pt x="849482" y="132092"/>
                </a:cubicBezTo>
                <a:cubicBezTo>
                  <a:pt x="845540" y="121491"/>
                  <a:pt x="835678" y="112645"/>
                  <a:pt x="824284" y="111114"/>
                </a:cubicBezTo>
                <a:cubicBezTo>
                  <a:pt x="804036" y="108819"/>
                  <a:pt x="784853" y="118319"/>
                  <a:pt x="767912" y="128378"/>
                </a:cubicBezTo>
                <a:cubicBezTo>
                  <a:pt x="743480" y="143925"/>
                  <a:pt x="721738" y="163111"/>
                  <a:pt x="699436" y="181458"/>
                </a:cubicBezTo>
                <a:cubicBezTo>
                  <a:pt x="672165" y="204582"/>
                  <a:pt x="646127" y="229144"/>
                  <a:pt x="620033" y="253593"/>
                </a:cubicBezTo>
                <a:cubicBezTo>
                  <a:pt x="606117" y="267292"/>
                  <a:pt x="593901" y="282615"/>
                  <a:pt x="579575" y="295941"/>
                </a:cubicBezTo>
                <a:cubicBezTo>
                  <a:pt x="572608" y="302791"/>
                  <a:pt x="566145" y="310144"/>
                  <a:pt x="559476" y="317274"/>
                </a:cubicBezTo>
                <a:cubicBezTo>
                  <a:pt x="551501" y="325934"/>
                  <a:pt x="542180" y="333063"/>
                  <a:pt x="533382" y="340809"/>
                </a:cubicBezTo>
                <a:cubicBezTo>
                  <a:pt x="538575" y="264605"/>
                  <a:pt x="556656" y="189726"/>
                  <a:pt x="564202" y="113783"/>
                </a:cubicBezTo>
                <a:cubicBezTo>
                  <a:pt x="567639" y="84686"/>
                  <a:pt x="570796" y="55403"/>
                  <a:pt x="568293" y="26101"/>
                </a:cubicBezTo>
                <a:cubicBezTo>
                  <a:pt x="568069" y="4918"/>
                  <a:pt x="545299" y="-4414"/>
                  <a:pt x="527218" y="1988"/>
                </a:cubicBezTo>
                <a:cubicBezTo>
                  <a:pt x="509716" y="7363"/>
                  <a:pt x="495670" y="21118"/>
                  <a:pt x="487339" y="37131"/>
                </a:cubicBezTo>
                <a:cubicBezTo>
                  <a:pt x="464103" y="83735"/>
                  <a:pt x="456650" y="136161"/>
                  <a:pt x="445966" y="186628"/>
                </a:cubicBezTo>
                <a:cubicBezTo>
                  <a:pt x="441745" y="205683"/>
                  <a:pt x="439429" y="225056"/>
                  <a:pt x="436477" y="244336"/>
                </a:cubicBezTo>
                <a:cubicBezTo>
                  <a:pt x="430612" y="279629"/>
                  <a:pt x="424486" y="315090"/>
                  <a:pt x="422356" y="350850"/>
                </a:cubicBezTo>
                <a:cubicBezTo>
                  <a:pt x="411952" y="334482"/>
                  <a:pt x="402202" y="317610"/>
                  <a:pt x="392246" y="300906"/>
                </a:cubicBezTo>
                <a:cubicBezTo>
                  <a:pt x="381674" y="282055"/>
                  <a:pt x="372839" y="262234"/>
                  <a:pt x="361557" y="243776"/>
                </a:cubicBezTo>
                <a:cubicBezTo>
                  <a:pt x="344037" y="215724"/>
                  <a:pt x="327431" y="187094"/>
                  <a:pt x="307352" y="160760"/>
                </a:cubicBezTo>
                <a:cubicBezTo>
                  <a:pt x="300926" y="151017"/>
                  <a:pt x="295584" y="140603"/>
                  <a:pt x="288486" y="131308"/>
                </a:cubicBezTo>
                <a:cubicBezTo>
                  <a:pt x="281351" y="121846"/>
                  <a:pt x="273674" y="112794"/>
                  <a:pt x="266090" y="103705"/>
                </a:cubicBezTo>
                <a:cubicBezTo>
                  <a:pt x="247430" y="81999"/>
                  <a:pt x="226249" y="60648"/>
                  <a:pt x="198941" y="50327"/>
                </a:cubicBezTo>
                <a:cubicBezTo>
                  <a:pt x="188499" y="46090"/>
                  <a:pt x="176881" y="43813"/>
                  <a:pt x="165749" y="46463"/>
                </a:cubicBezTo>
                <a:cubicBezTo>
                  <a:pt x="149125" y="50774"/>
                  <a:pt x="152673" y="72742"/>
                  <a:pt x="155046" y="85732"/>
                </a:cubicBezTo>
                <a:cubicBezTo>
                  <a:pt x="162424" y="124646"/>
                  <a:pt x="179010" y="161058"/>
                  <a:pt x="200808" y="193944"/>
                </a:cubicBezTo>
                <a:cubicBezTo>
                  <a:pt x="209569" y="208278"/>
                  <a:pt x="217022" y="223395"/>
                  <a:pt x="226006" y="237617"/>
                </a:cubicBezTo>
                <a:cubicBezTo>
                  <a:pt x="238147" y="256337"/>
                  <a:pt x="251764" y="274123"/>
                  <a:pt x="265287" y="291872"/>
                </a:cubicBezTo>
                <a:cubicBezTo>
                  <a:pt x="284489" y="315333"/>
                  <a:pt x="302028" y="340081"/>
                  <a:pt x="323116" y="361955"/>
                </a:cubicBezTo>
                <a:cubicBezTo>
                  <a:pt x="332811" y="373209"/>
                  <a:pt x="341795" y="385023"/>
                  <a:pt x="351601" y="396165"/>
                </a:cubicBezTo>
                <a:cubicBezTo>
                  <a:pt x="357186" y="402754"/>
                  <a:pt x="363089" y="409454"/>
                  <a:pt x="365891" y="417759"/>
                </a:cubicBezTo>
                <a:cubicBezTo>
                  <a:pt x="335370" y="412720"/>
                  <a:pt x="304531" y="415202"/>
                  <a:pt x="273767" y="415650"/>
                </a:cubicBezTo>
                <a:cubicBezTo>
                  <a:pt x="234355" y="417050"/>
                  <a:pt x="194887" y="416863"/>
                  <a:pt x="155531" y="419514"/>
                </a:cubicBezTo>
                <a:cubicBezTo>
                  <a:pt x="136049" y="420559"/>
                  <a:pt x="116512" y="420708"/>
                  <a:pt x="96992" y="421380"/>
                </a:cubicBezTo>
                <a:cubicBezTo>
                  <a:pt x="67162" y="422183"/>
                  <a:pt x="35297" y="422519"/>
                  <a:pt x="8698" y="437692"/>
                </a:cubicBezTo>
                <a:cubicBezTo>
                  <a:pt x="-17228" y="457476"/>
                  <a:pt x="21194" y="484613"/>
                  <a:pt x="40751" y="489951"/>
                </a:cubicBezTo>
                <a:cubicBezTo>
                  <a:pt x="59504" y="495662"/>
                  <a:pt x="79285" y="496781"/>
                  <a:pt x="98729" y="498125"/>
                </a:cubicBezTo>
                <a:cubicBezTo>
                  <a:pt x="128503" y="499413"/>
                  <a:pt x="158370" y="498797"/>
                  <a:pt x="188126" y="497565"/>
                </a:cubicBezTo>
                <a:cubicBezTo>
                  <a:pt x="218161" y="496128"/>
                  <a:pt x="248215" y="494990"/>
                  <a:pt x="278194" y="492750"/>
                </a:cubicBezTo>
                <a:cubicBezTo>
                  <a:pt x="304176" y="490548"/>
                  <a:pt x="330214" y="488178"/>
                  <a:pt x="356308" y="489428"/>
                </a:cubicBezTo>
                <a:cubicBezTo>
                  <a:pt x="345344" y="496763"/>
                  <a:pt x="335818" y="505852"/>
                  <a:pt x="326236" y="514811"/>
                </a:cubicBezTo>
                <a:cubicBezTo>
                  <a:pt x="283462" y="546838"/>
                  <a:pt x="240669" y="579014"/>
                  <a:pt x="201313" y="615277"/>
                </a:cubicBezTo>
                <a:cubicBezTo>
                  <a:pt x="169877" y="641332"/>
                  <a:pt x="140159" y="670391"/>
                  <a:pt x="119220" y="705759"/>
                </a:cubicBezTo>
                <a:cubicBezTo>
                  <a:pt x="108330" y="723172"/>
                  <a:pt x="97553" y="743031"/>
                  <a:pt x="102073" y="764233"/>
                </a:cubicBezTo>
                <a:cubicBezTo>
                  <a:pt x="104688" y="780899"/>
                  <a:pt x="120621" y="776924"/>
                  <a:pt x="132444" y="773546"/>
                </a:cubicBezTo>
                <a:cubicBezTo>
                  <a:pt x="150675" y="767424"/>
                  <a:pt x="168308" y="759212"/>
                  <a:pt x="184707" y="749152"/>
                </a:cubicBezTo>
                <a:cubicBezTo>
                  <a:pt x="230956" y="719888"/>
                  <a:pt x="274234" y="685901"/>
                  <a:pt x="312600" y="646856"/>
                </a:cubicBezTo>
                <a:cubicBezTo>
                  <a:pt x="334884" y="627092"/>
                  <a:pt x="354272" y="604415"/>
                  <a:pt x="376183" y="584258"/>
                </a:cubicBezTo>
                <a:cubicBezTo>
                  <a:pt x="400596" y="559884"/>
                  <a:pt x="427885" y="538159"/>
                  <a:pt x="453755" y="515221"/>
                </a:cubicBezTo>
                <a:cubicBezTo>
                  <a:pt x="453662" y="566994"/>
                  <a:pt x="453718" y="618786"/>
                  <a:pt x="455436" y="670541"/>
                </a:cubicBezTo>
                <a:cubicBezTo>
                  <a:pt x="455660" y="710425"/>
                  <a:pt x="462534" y="749862"/>
                  <a:pt x="472340" y="788421"/>
                </a:cubicBezTo>
                <a:cubicBezTo>
                  <a:pt x="477328" y="803949"/>
                  <a:pt x="485882" y="841258"/>
                  <a:pt x="502133" y="846596"/>
                </a:cubicBezTo>
                <a:cubicBezTo>
                  <a:pt x="524622" y="853035"/>
                  <a:pt x="543730" y="741818"/>
                  <a:pt x="548493" y="723135"/>
                </a:cubicBezTo>
                <a:cubicBezTo>
                  <a:pt x="556208" y="685397"/>
                  <a:pt x="562558" y="647379"/>
                  <a:pt x="565323" y="608932"/>
                </a:cubicBezTo>
                <a:cubicBezTo>
                  <a:pt x="567863" y="575617"/>
                  <a:pt x="569414" y="542414"/>
                  <a:pt x="572794" y="509100"/>
                </a:cubicBezTo>
                <a:cubicBezTo>
                  <a:pt x="584076" y="520652"/>
                  <a:pt x="596535" y="530936"/>
                  <a:pt x="608078" y="542209"/>
                </a:cubicBezTo>
                <a:cubicBezTo>
                  <a:pt x="618296" y="552549"/>
                  <a:pt x="628307" y="563094"/>
                  <a:pt x="638861" y="573116"/>
                </a:cubicBezTo>
                <a:cubicBezTo>
                  <a:pt x="651581" y="586069"/>
                  <a:pt x="662938" y="600291"/>
                  <a:pt x="676312" y="612627"/>
                </a:cubicBezTo>
                <a:cubicBezTo>
                  <a:pt x="684997" y="621213"/>
                  <a:pt x="691778" y="630414"/>
                  <a:pt x="700258" y="639690"/>
                </a:cubicBezTo>
                <a:cubicBezTo>
                  <a:pt x="710363" y="650384"/>
                  <a:pt x="721159" y="660388"/>
                  <a:pt x="732030" y="670279"/>
                </a:cubicBezTo>
                <a:cubicBezTo>
                  <a:pt x="751381" y="685584"/>
                  <a:pt x="782369" y="711190"/>
                  <a:pt x="808333" y="701504"/>
                </a:cubicBezTo>
                <a:cubicBezTo>
                  <a:pt x="828337" y="691985"/>
                  <a:pt x="820866" y="672127"/>
                  <a:pt x="812890" y="656767"/>
                </a:cubicBezTo>
                <a:cubicBezTo>
                  <a:pt x="805363" y="642004"/>
                  <a:pt x="798041" y="626774"/>
                  <a:pt x="788888" y="612721"/>
                </a:cubicBezTo>
                <a:cubicBezTo>
                  <a:pt x="781491" y="601858"/>
                  <a:pt x="773235" y="591612"/>
                  <a:pt x="765652" y="580862"/>
                </a:cubicBezTo>
                <a:cubicBezTo>
                  <a:pt x="748019" y="557159"/>
                  <a:pt x="726053" y="537095"/>
                  <a:pt x="703582" y="518077"/>
                </a:cubicBezTo>
                <a:cubicBezTo>
                  <a:pt x="696186" y="511377"/>
                  <a:pt x="689387" y="504079"/>
                  <a:pt x="681915" y="497472"/>
                </a:cubicBezTo>
                <a:cubicBezTo>
                  <a:pt x="674164" y="490399"/>
                  <a:pt x="664843" y="485303"/>
                  <a:pt x="657110" y="478230"/>
                </a:cubicBezTo>
                <a:cubicBezTo>
                  <a:pt x="687799" y="478024"/>
                  <a:pt x="718339" y="482429"/>
                  <a:pt x="749028" y="480824"/>
                </a:cubicBezTo>
                <a:cubicBezTo>
                  <a:pt x="772955" y="479872"/>
                  <a:pt x="796957" y="480917"/>
                  <a:pt x="820716" y="477446"/>
                </a:cubicBezTo>
                <a:cubicBezTo>
                  <a:pt x="835417" y="476027"/>
                  <a:pt x="850304" y="475934"/>
                  <a:pt x="864779" y="472649"/>
                </a:cubicBezTo>
                <a:cubicBezTo>
                  <a:pt x="878658" y="469644"/>
                  <a:pt x="891901" y="464344"/>
                  <a:pt x="905424" y="460070"/>
                </a:cubicBezTo>
                <a:cubicBezTo>
                  <a:pt x="912634" y="457681"/>
                  <a:pt x="920162" y="455161"/>
                  <a:pt x="925579" y="449581"/>
                </a:cubicBezTo>
                <a:cubicBezTo>
                  <a:pt x="945882" y="431085"/>
                  <a:pt x="925840" y="405292"/>
                  <a:pt x="903911" y="4011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1" name="Google Shape;1311;p32"/>
          <p:cNvSpPr/>
          <p:nvPr/>
        </p:nvSpPr>
        <p:spPr>
          <a:xfrm>
            <a:off x="75258" y="1836759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502133" y="846596"/>
                </a:moveTo>
                <a:cubicBezTo>
                  <a:pt x="485882" y="841258"/>
                  <a:pt x="477328" y="803949"/>
                  <a:pt x="472340" y="788421"/>
                </a:cubicBezTo>
                <a:cubicBezTo>
                  <a:pt x="462534" y="749862"/>
                  <a:pt x="455660" y="710425"/>
                  <a:pt x="455436" y="670541"/>
                </a:cubicBezTo>
                <a:cubicBezTo>
                  <a:pt x="453718" y="618786"/>
                  <a:pt x="453662" y="566994"/>
                  <a:pt x="453755" y="515221"/>
                </a:cubicBezTo>
                <a:cubicBezTo>
                  <a:pt x="427885" y="538159"/>
                  <a:pt x="400596" y="559884"/>
                  <a:pt x="376183" y="584258"/>
                </a:cubicBezTo>
                <a:cubicBezTo>
                  <a:pt x="354272" y="604415"/>
                  <a:pt x="334884" y="627092"/>
                  <a:pt x="312600" y="646856"/>
                </a:cubicBezTo>
                <a:cubicBezTo>
                  <a:pt x="274234" y="685901"/>
                  <a:pt x="230956" y="719888"/>
                  <a:pt x="184707" y="749152"/>
                </a:cubicBezTo>
                <a:cubicBezTo>
                  <a:pt x="168308" y="759212"/>
                  <a:pt x="150675" y="767424"/>
                  <a:pt x="132444" y="773546"/>
                </a:cubicBezTo>
                <a:cubicBezTo>
                  <a:pt x="120621" y="776924"/>
                  <a:pt x="104688" y="780899"/>
                  <a:pt x="102073" y="764233"/>
                </a:cubicBezTo>
                <a:cubicBezTo>
                  <a:pt x="97553" y="743031"/>
                  <a:pt x="108330" y="723172"/>
                  <a:pt x="119220" y="705759"/>
                </a:cubicBezTo>
                <a:cubicBezTo>
                  <a:pt x="140159" y="670391"/>
                  <a:pt x="169877" y="641332"/>
                  <a:pt x="201313" y="615277"/>
                </a:cubicBezTo>
                <a:cubicBezTo>
                  <a:pt x="240669" y="579014"/>
                  <a:pt x="283462" y="546838"/>
                  <a:pt x="326236" y="514811"/>
                </a:cubicBezTo>
                <a:cubicBezTo>
                  <a:pt x="335818" y="505852"/>
                  <a:pt x="345344" y="496763"/>
                  <a:pt x="356308" y="489428"/>
                </a:cubicBezTo>
                <a:cubicBezTo>
                  <a:pt x="330214" y="488178"/>
                  <a:pt x="304176" y="490548"/>
                  <a:pt x="278194" y="492750"/>
                </a:cubicBezTo>
                <a:cubicBezTo>
                  <a:pt x="248215" y="494990"/>
                  <a:pt x="218161" y="496128"/>
                  <a:pt x="188126" y="497565"/>
                </a:cubicBezTo>
                <a:cubicBezTo>
                  <a:pt x="158370" y="498797"/>
                  <a:pt x="128503" y="499413"/>
                  <a:pt x="98729" y="498125"/>
                </a:cubicBezTo>
                <a:cubicBezTo>
                  <a:pt x="79285" y="496781"/>
                  <a:pt x="59504" y="495662"/>
                  <a:pt x="40751" y="489951"/>
                </a:cubicBezTo>
                <a:cubicBezTo>
                  <a:pt x="21194" y="484613"/>
                  <a:pt x="-17228" y="457476"/>
                  <a:pt x="8698" y="437692"/>
                </a:cubicBezTo>
                <a:cubicBezTo>
                  <a:pt x="35297" y="422519"/>
                  <a:pt x="67162" y="422183"/>
                  <a:pt x="96992" y="421380"/>
                </a:cubicBezTo>
                <a:cubicBezTo>
                  <a:pt x="116512" y="420708"/>
                  <a:pt x="136049" y="420559"/>
                  <a:pt x="155531" y="419514"/>
                </a:cubicBezTo>
                <a:cubicBezTo>
                  <a:pt x="194887" y="416863"/>
                  <a:pt x="234355" y="417050"/>
                  <a:pt x="273767" y="415650"/>
                </a:cubicBezTo>
                <a:cubicBezTo>
                  <a:pt x="304531" y="415202"/>
                  <a:pt x="335370" y="412720"/>
                  <a:pt x="365891" y="417759"/>
                </a:cubicBezTo>
                <a:cubicBezTo>
                  <a:pt x="363089" y="409454"/>
                  <a:pt x="357186" y="402754"/>
                  <a:pt x="351601" y="396165"/>
                </a:cubicBezTo>
                <a:cubicBezTo>
                  <a:pt x="341795" y="385023"/>
                  <a:pt x="332811" y="373209"/>
                  <a:pt x="323116" y="361955"/>
                </a:cubicBezTo>
                <a:cubicBezTo>
                  <a:pt x="302028" y="340081"/>
                  <a:pt x="284489" y="315333"/>
                  <a:pt x="265287" y="291872"/>
                </a:cubicBezTo>
                <a:cubicBezTo>
                  <a:pt x="251764" y="274123"/>
                  <a:pt x="238147" y="256337"/>
                  <a:pt x="226006" y="237617"/>
                </a:cubicBezTo>
                <a:cubicBezTo>
                  <a:pt x="217022" y="223395"/>
                  <a:pt x="209569" y="208278"/>
                  <a:pt x="200808" y="193944"/>
                </a:cubicBezTo>
                <a:cubicBezTo>
                  <a:pt x="179010" y="161058"/>
                  <a:pt x="162424" y="124646"/>
                  <a:pt x="155046" y="85732"/>
                </a:cubicBezTo>
                <a:cubicBezTo>
                  <a:pt x="152673" y="72742"/>
                  <a:pt x="149125" y="50774"/>
                  <a:pt x="165749" y="46463"/>
                </a:cubicBezTo>
                <a:cubicBezTo>
                  <a:pt x="176881" y="43813"/>
                  <a:pt x="188499" y="46090"/>
                  <a:pt x="198941" y="50327"/>
                </a:cubicBezTo>
                <a:cubicBezTo>
                  <a:pt x="226249" y="60648"/>
                  <a:pt x="247430" y="81999"/>
                  <a:pt x="266090" y="103705"/>
                </a:cubicBezTo>
                <a:cubicBezTo>
                  <a:pt x="273674" y="112794"/>
                  <a:pt x="281351" y="121846"/>
                  <a:pt x="288486" y="131308"/>
                </a:cubicBezTo>
                <a:cubicBezTo>
                  <a:pt x="295584" y="140603"/>
                  <a:pt x="300926" y="151017"/>
                  <a:pt x="307352" y="160760"/>
                </a:cubicBezTo>
                <a:cubicBezTo>
                  <a:pt x="327431" y="187094"/>
                  <a:pt x="344037" y="215724"/>
                  <a:pt x="361557" y="243776"/>
                </a:cubicBezTo>
                <a:cubicBezTo>
                  <a:pt x="372839" y="262234"/>
                  <a:pt x="381674" y="282055"/>
                  <a:pt x="392246" y="300906"/>
                </a:cubicBezTo>
                <a:cubicBezTo>
                  <a:pt x="402202" y="317610"/>
                  <a:pt x="411952" y="334482"/>
                  <a:pt x="422356" y="350850"/>
                </a:cubicBezTo>
                <a:cubicBezTo>
                  <a:pt x="424486" y="315090"/>
                  <a:pt x="430612" y="279629"/>
                  <a:pt x="436477" y="244336"/>
                </a:cubicBezTo>
                <a:cubicBezTo>
                  <a:pt x="439429" y="225056"/>
                  <a:pt x="441745" y="205683"/>
                  <a:pt x="445966" y="186628"/>
                </a:cubicBezTo>
                <a:cubicBezTo>
                  <a:pt x="456650" y="136161"/>
                  <a:pt x="464103" y="83735"/>
                  <a:pt x="487339" y="37131"/>
                </a:cubicBezTo>
                <a:cubicBezTo>
                  <a:pt x="495670" y="21118"/>
                  <a:pt x="509716" y="7363"/>
                  <a:pt x="527218" y="1988"/>
                </a:cubicBezTo>
                <a:cubicBezTo>
                  <a:pt x="545299" y="-4414"/>
                  <a:pt x="568069" y="4918"/>
                  <a:pt x="568293" y="26101"/>
                </a:cubicBezTo>
                <a:cubicBezTo>
                  <a:pt x="570796" y="55403"/>
                  <a:pt x="567639" y="84686"/>
                  <a:pt x="564202" y="113783"/>
                </a:cubicBezTo>
                <a:cubicBezTo>
                  <a:pt x="556656" y="189726"/>
                  <a:pt x="538575" y="264605"/>
                  <a:pt x="533382" y="340809"/>
                </a:cubicBezTo>
                <a:cubicBezTo>
                  <a:pt x="542180" y="333063"/>
                  <a:pt x="551501" y="325934"/>
                  <a:pt x="559476" y="317274"/>
                </a:cubicBezTo>
                <a:cubicBezTo>
                  <a:pt x="566145" y="310144"/>
                  <a:pt x="572608" y="302791"/>
                  <a:pt x="579575" y="295941"/>
                </a:cubicBezTo>
                <a:cubicBezTo>
                  <a:pt x="593901" y="282615"/>
                  <a:pt x="606117" y="267292"/>
                  <a:pt x="620033" y="253593"/>
                </a:cubicBezTo>
                <a:cubicBezTo>
                  <a:pt x="646127" y="229144"/>
                  <a:pt x="672165" y="204582"/>
                  <a:pt x="699436" y="181458"/>
                </a:cubicBezTo>
                <a:cubicBezTo>
                  <a:pt x="721738" y="163111"/>
                  <a:pt x="743480" y="143925"/>
                  <a:pt x="767912" y="128378"/>
                </a:cubicBezTo>
                <a:cubicBezTo>
                  <a:pt x="784853" y="118319"/>
                  <a:pt x="804036" y="108819"/>
                  <a:pt x="824284" y="111114"/>
                </a:cubicBezTo>
                <a:cubicBezTo>
                  <a:pt x="835678" y="112645"/>
                  <a:pt x="845540" y="121491"/>
                  <a:pt x="849482" y="132092"/>
                </a:cubicBezTo>
                <a:cubicBezTo>
                  <a:pt x="854656" y="147266"/>
                  <a:pt x="845858" y="162514"/>
                  <a:pt x="838536" y="175411"/>
                </a:cubicBezTo>
                <a:cubicBezTo>
                  <a:pt x="827553" y="192861"/>
                  <a:pt x="813488" y="208614"/>
                  <a:pt x="797536" y="221678"/>
                </a:cubicBezTo>
                <a:cubicBezTo>
                  <a:pt x="785601" y="230749"/>
                  <a:pt x="774804" y="241126"/>
                  <a:pt x="763784" y="251260"/>
                </a:cubicBezTo>
                <a:cubicBezTo>
                  <a:pt x="751587" y="261731"/>
                  <a:pt x="740006" y="272854"/>
                  <a:pt x="728294" y="283847"/>
                </a:cubicBezTo>
                <a:cubicBezTo>
                  <a:pt x="715948" y="294915"/>
                  <a:pt x="703321" y="305665"/>
                  <a:pt x="691479" y="317255"/>
                </a:cubicBezTo>
                <a:cubicBezTo>
                  <a:pt x="668000" y="338476"/>
                  <a:pt x="644464" y="359678"/>
                  <a:pt x="621845" y="381776"/>
                </a:cubicBezTo>
                <a:cubicBezTo>
                  <a:pt x="683503" y="379069"/>
                  <a:pt x="745217" y="382559"/>
                  <a:pt x="806539" y="389110"/>
                </a:cubicBezTo>
                <a:cubicBezTo>
                  <a:pt x="839022" y="392638"/>
                  <a:pt x="871933" y="394000"/>
                  <a:pt x="903911" y="401167"/>
                </a:cubicBezTo>
                <a:cubicBezTo>
                  <a:pt x="925840" y="405292"/>
                  <a:pt x="945882" y="431085"/>
                  <a:pt x="925579" y="449581"/>
                </a:cubicBezTo>
                <a:cubicBezTo>
                  <a:pt x="920162" y="455161"/>
                  <a:pt x="912634" y="457681"/>
                  <a:pt x="905424" y="460070"/>
                </a:cubicBezTo>
                <a:cubicBezTo>
                  <a:pt x="891901" y="464344"/>
                  <a:pt x="878658" y="469644"/>
                  <a:pt x="864779" y="472649"/>
                </a:cubicBezTo>
                <a:cubicBezTo>
                  <a:pt x="850304" y="475934"/>
                  <a:pt x="835417" y="476027"/>
                  <a:pt x="820716" y="477446"/>
                </a:cubicBezTo>
                <a:cubicBezTo>
                  <a:pt x="796957" y="480917"/>
                  <a:pt x="772955" y="479872"/>
                  <a:pt x="749028" y="480824"/>
                </a:cubicBezTo>
                <a:cubicBezTo>
                  <a:pt x="718339" y="482429"/>
                  <a:pt x="687799" y="478024"/>
                  <a:pt x="657110" y="478230"/>
                </a:cubicBezTo>
                <a:cubicBezTo>
                  <a:pt x="664843" y="485303"/>
                  <a:pt x="674164" y="490399"/>
                  <a:pt x="681915" y="497472"/>
                </a:cubicBezTo>
                <a:cubicBezTo>
                  <a:pt x="689387" y="504079"/>
                  <a:pt x="696186" y="511377"/>
                  <a:pt x="703582" y="518077"/>
                </a:cubicBezTo>
                <a:cubicBezTo>
                  <a:pt x="726053" y="537095"/>
                  <a:pt x="748019" y="557159"/>
                  <a:pt x="765652" y="580862"/>
                </a:cubicBezTo>
                <a:cubicBezTo>
                  <a:pt x="773235" y="591612"/>
                  <a:pt x="781491" y="601858"/>
                  <a:pt x="788888" y="612721"/>
                </a:cubicBezTo>
                <a:cubicBezTo>
                  <a:pt x="798041" y="626774"/>
                  <a:pt x="805363" y="642004"/>
                  <a:pt x="812890" y="656767"/>
                </a:cubicBezTo>
                <a:cubicBezTo>
                  <a:pt x="820866" y="672127"/>
                  <a:pt x="828337" y="691985"/>
                  <a:pt x="808333" y="701504"/>
                </a:cubicBezTo>
                <a:cubicBezTo>
                  <a:pt x="782369" y="711190"/>
                  <a:pt x="751381" y="685584"/>
                  <a:pt x="732030" y="670279"/>
                </a:cubicBezTo>
                <a:cubicBezTo>
                  <a:pt x="721159" y="660388"/>
                  <a:pt x="710363" y="650384"/>
                  <a:pt x="700258" y="639690"/>
                </a:cubicBezTo>
                <a:cubicBezTo>
                  <a:pt x="691778" y="630414"/>
                  <a:pt x="684997" y="621213"/>
                  <a:pt x="676312" y="612627"/>
                </a:cubicBezTo>
                <a:cubicBezTo>
                  <a:pt x="662938" y="600291"/>
                  <a:pt x="651581" y="586069"/>
                  <a:pt x="638861" y="573116"/>
                </a:cubicBezTo>
                <a:cubicBezTo>
                  <a:pt x="628307" y="563094"/>
                  <a:pt x="618296" y="552549"/>
                  <a:pt x="608078" y="542209"/>
                </a:cubicBezTo>
                <a:cubicBezTo>
                  <a:pt x="596535" y="530936"/>
                  <a:pt x="584076" y="520652"/>
                  <a:pt x="572794" y="509100"/>
                </a:cubicBezTo>
                <a:cubicBezTo>
                  <a:pt x="569414" y="542414"/>
                  <a:pt x="567863" y="575617"/>
                  <a:pt x="565323" y="608932"/>
                </a:cubicBezTo>
                <a:cubicBezTo>
                  <a:pt x="562558" y="647379"/>
                  <a:pt x="556208" y="685397"/>
                  <a:pt x="548493" y="723135"/>
                </a:cubicBezTo>
                <a:cubicBezTo>
                  <a:pt x="543730" y="741818"/>
                  <a:pt x="524622" y="853035"/>
                  <a:pt x="502133" y="846596"/>
                </a:cubicBezTo>
                <a:close/>
                <a:moveTo>
                  <a:pt x="503889" y="836928"/>
                </a:moveTo>
                <a:cubicBezTo>
                  <a:pt x="508614" y="830993"/>
                  <a:pt x="512126" y="824274"/>
                  <a:pt x="514573" y="817107"/>
                </a:cubicBezTo>
                <a:cubicBezTo>
                  <a:pt x="519766" y="802195"/>
                  <a:pt x="524136" y="787021"/>
                  <a:pt x="527685" y="771642"/>
                </a:cubicBezTo>
                <a:cubicBezTo>
                  <a:pt x="540237" y="719272"/>
                  <a:pt x="551052" y="666229"/>
                  <a:pt x="555330" y="612478"/>
                </a:cubicBezTo>
                <a:cubicBezTo>
                  <a:pt x="558505" y="575337"/>
                  <a:pt x="559514" y="538028"/>
                  <a:pt x="564127" y="501037"/>
                </a:cubicBezTo>
                <a:cubicBezTo>
                  <a:pt x="564837" y="496483"/>
                  <a:pt x="569750" y="493067"/>
                  <a:pt x="573784" y="496371"/>
                </a:cubicBezTo>
                <a:cubicBezTo>
                  <a:pt x="578622" y="501167"/>
                  <a:pt x="583292" y="506151"/>
                  <a:pt x="588298" y="510779"/>
                </a:cubicBezTo>
                <a:cubicBezTo>
                  <a:pt x="601597" y="523097"/>
                  <a:pt x="615232" y="535042"/>
                  <a:pt x="627542" y="548368"/>
                </a:cubicBezTo>
                <a:cubicBezTo>
                  <a:pt x="636806" y="557980"/>
                  <a:pt x="646818" y="566826"/>
                  <a:pt x="655672" y="576830"/>
                </a:cubicBezTo>
                <a:cubicBezTo>
                  <a:pt x="665030" y="588047"/>
                  <a:pt x="675434" y="598238"/>
                  <a:pt x="685782" y="608540"/>
                </a:cubicBezTo>
                <a:cubicBezTo>
                  <a:pt x="692805" y="615744"/>
                  <a:pt x="699006" y="623732"/>
                  <a:pt x="705618" y="631310"/>
                </a:cubicBezTo>
                <a:cubicBezTo>
                  <a:pt x="718694" y="644934"/>
                  <a:pt x="732198" y="658316"/>
                  <a:pt x="747010" y="670074"/>
                </a:cubicBezTo>
                <a:cubicBezTo>
                  <a:pt x="762308" y="680451"/>
                  <a:pt x="787637" y="701224"/>
                  <a:pt x="806558" y="691444"/>
                </a:cubicBezTo>
                <a:cubicBezTo>
                  <a:pt x="810350" y="688719"/>
                  <a:pt x="812778" y="684427"/>
                  <a:pt x="811246" y="679761"/>
                </a:cubicBezTo>
                <a:cubicBezTo>
                  <a:pt x="810051" y="673322"/>
                  <a:pt x="807380" y="667331"/>
                  <a:pt x="804485" y="661489"/>
                </a:cubicBezTo>
                <a:cubicBezTo>
                  <a:pt x="796826" y="646427"/>
                  <a:pt x="789467" y="631142"/>
                  <a:pt x="780165" y="616995"/>
                </a:cubicBezTo>
                <a:cubicBezTo>
                  <a:pt x="768827" y="601746"/>
                  <a:pt x="758162" y="585938"/>
                  <a:pt x="745759" y="571548"/>
                </a:cubicBezTo>
                <a:cubicBezTo>
                  <a:pt x="732292" y="556785"/>
                  <a:pt x="717853" y="542526"/>
                  <a:pt x="702499" y="529910"/>
                </a:cubicBezTo>
                <a:cubicBezTo>
                  <a:pt x="692992" y="521959"/>
                  <a:pt x="684586" y="512814"/>
                  <a:pt x="675378" y="504527"/>
                </a:cubicBezTo>
                <a:cubicBezTo>
                  <a:pt x="668186" y="498256"/>
                  <a:pt x="660042" y="493254"/>
                  <a:pt x="652683" y="487207"/>
                </a:cubicBezTo>
                <a:cubicBezTo>
                  <a:pt x="647546" y="483101"/>
                  <a:pt x="637423" y="473041"/>
                  <a:pt x="647827" y="468954"/>
                </a:cubicBezTo>
                <a:cubicBezTo>
                  <a:pt x="659183" y="467927"/>
                  <a:pt x="670708" y="469029"/>
                  <a:pt x="682121" y="469196"/>
                </a:cubicBezTo>
                <a:cubicBezTo>
                  <a:pt x="706197" y="470410"/>
                  <a:pt x="730218" y="472556"/>
                  <a:pt x="754332" y="470951"/>
                </a:cubicBezTo>
                <a:cubicBezTo>
                  <a:pt x="773852" y="470279"/>
                  <a:pt x="793464" y="471212"/>
                  <a:pt x="812871" y="468599"/>
                </a:cubicBezTo>
                <a:cubicBezTo>
                  <a:pt x="828431" y="466621"/>
                  <a:pt x="844196" y="466789"/>
                  <a:pt x="859643" y="463877"/>
                </a:cubicBezTo>
                <a:cubicBezTo>
                  <a:pt x="875426" y="460667"/>
                  <a:pt x="890407" y="454620"/>
                  <a:pt x="905723" y="449805"/>
                </a:cubicBezTo>
                <a:cubicBezTo>
                  <a:pt x="926176" y="443571"/>
                  <a:pt x="931518" y="426905"/>
                  <a:pt x="911981" y="414400"/>
                </a:cubicBezTo>
                <a:cubicBezTo>
                  <a:pt x="898663" y="408035"/>
                  <a:pt x="883458" y="407289"/>
                  <a:pt x="869038" y="405105"/>
                </a:cubicBezTo>
                <a:cubicBezTo>
                  <a:pt x="859643" y="403985"/>
                  <a:pt x="850229" y="402847"/>
                  <a:pt x="840796" y="401932"/>
                </a:cubicBezTo>
                <a:cubicBezTo>
                  <a:pt x="807287" y="398984"/>
                  <a:pt x="773684" y="395512"/>
                  <a:pt x="740174" y="392806"/>
                </a:cubicBezTo>
                <a:cubicBezTo>
                  <a:pt x="706720" y="391126"/>
                  <a:pt x="673211" y="389764"/>
                  <a:pt x="639720" y="390809"/>
                </a:cubicBezTo>
                <a:cubicBezTo>
                  <a:pt x="632099" y="390436"/>
                  <a:pt x="612916" y="394486"/>
                  <a:pt x="608975" y="386964"/>
                </a:cubicBezTo>
                <a:cubicBezTo>
                  <a:pt x="607014" y="382522"/>
                  <a:pt x="611366" y="379144"/>
                  <a:pt x="613962" y="376102"/>
                </a:cubicBezTo>
                <a:cubicBezTo>
                  <a:pt x="619977" y="369663"/>
                  <a:pt x="626496" y="363746"/>
                  <a:pt x="633033" y="357867"/>
                </a:cubicBezTo>
                <a:cubicBezTo>
                  <a:pt x="640243" y="351447"/>
                  <a:pt x="647229" y="344765"/>
                  <a:pt x="654103" y="337991"/>
                </a:cubicBezTo>
                <a:cubicBezTo>
                  <a:pt x="667645" y="325225"/>
                  <a:pt x="681878" y="313634"/>
                  <a:pt x="695065" y="300551"/>
                </a:cubicBezTo>
                <a:cubicBezTo>
                  <a:pt x="708346" y="288289"/>
                  <a:pt x="722355" y="276867"/>
                  <a:pt x="735149" y="264082"/>
                </a:cubicBezTo>
                <a:cubicBezTo>
                  <a:pt x="748337" y="251951"/>
                  <a:pt x="761785" y="240137"/>
                  <a:pt x="774879" y="227912"/>
                </a:cubicBezTo>
                <a:cubicBezTo>
                  <a:pt x="791167" y="214455"/>
                  <a:pt x="807716" y="201297"/>
                  <a:pt x="820548" y="184295"/>
                </a:cubicBezTo>
                <a:cubicBezTo>
                  <a:pt x="830336" y="171044"/>
                  <a:pt x="840740" y="156878"/>
                  <a:pt x="841431" y="140043"/>
                </a:cubicBezTo>
                <a:cubicBezTo>
                  <a:pt x="836855" y="114007"/>
                  <a:pt x="808781" y="118561"/>
                  <a:pt x="790644" y="127202"/>
                </a:cubicBezTo>
                <a:cubicBezTo>
                  <a:pt x="769126" y="136870"/>
                  <a:pt x="750727" y="151839"/>
                  <a:pt x="732516" y="166508"/>
                </a:cubicBezTo>
                <a:cubicBezTo>
                  <a:pt x="712249" y="183100"/>
                  <a:pt x="691834" y="200588"/>
                  <a:pt x="672352" y="217945"/>
                </a:cubicBezTo>
                <a:cubicBezTo>
                  <a:pt x="664656" y="224664"/>
                  <a:pt x="657203" y="231701"/>
                  <a:pt x="649937" y="238886"/>
                </a:cubicBezTo>
                <a:cubicBezTo>
                  <a:pt x="635872" y="252305"/>
                  <a:pt x="620985" y="264866"/>
                  <a:pt x="608545" y="279890"/>
                </a:cubicBezTo>
                <a:cubicBezTo>
                  <a:pt x="598739" y="291219"/>
                  <a:pt x="587476" y="301130"/>
                  <a:pt x="577296" y="312104"/>
                </a:cubicBezTo>
                <a:cubicBezTo>
                  <a:pt x="566761" y="324179"/>
                  <a:pt x="555348" y="335378"/>
                  <a:pt x="542759" y="345307"/>
                </a:cubicBezTo>
                <a:cubicBezTo>
                  <a:pt x="538519" y="348703"/>
                  <a:pt x="535082" y="353145"/>
                  <a:pt x="530525" y="356057"/>
                </a:cubicBezTo>
                <a:cubicBezTo>
                  <a:pt x="527760" y="357643"/>
                  <a:pt x="524024" y="356038"/>
                  <a:pt x="523165" y="352996"/>
                </a:cubicBezTo>
                <a:cubicBezTo>
                  <a:pt x="522698" y="350458"/>
                  <a:pt x="523427" y="347621"/>
                  <a:pt x="523464" y="345120"/>
                </a:cubicBezTo>
                <a:cubicBezTo>
                  <a:pt x="524192" y="331869"/>
                  <a:pt x="525369" y="318674"/>
                  <a:pt x="527013" y="305516"/>
                </a:cubicBezTo>
                <a:cubicBezTo>
                  <a:pt x="532019" y="262813"/>
                  <a:pt x="539247" y="220372"/>
                  <a:pt x="545878" y="177893"/>
                </a:cubicBezTo>
                <a:cubicBezTo>
                  <a:pt x="549427" y="158837"/>
                  <a:pt x="551893" y="139651"/>
                  <a:pt x="553835" y="120372"/>
                </a:cubicBezTo>
                <a:cubicBezTo>
                  <a:pt x="556077" y="97228"/>
                  <a:pt x="559738" y="74141"/>
                  <a:pt x="559458" y="50812"/>
                </a:cubicBezTo>
                <a:cubicBezTo>
                  <a:pt x="559103" y="40323"/>
                  <a:pt x="560168" y="29050"/>
                  <a:pt x="557030" y="18972"/>
                </a:cubicBezTo>
                <a:cubicBezTo>
                  <a:pt x="546644" y="1969"/>
                  <a:pt x="522474" y="11357"/>
                  <a:pt x="510837" y="22312"/>
                </a:cubicBezTo>
                <a:cubicBezTo>
                  <a:pt x="487956" y="42525"/>
                  <a:pt x="478019" y="88027"/>
                  <a:pt x="470174" y="117199"/>
                </a:cubicBezTo>
                <a:cubicBezTo>
                  <a:pt x="462534" y="152548"/>
                  <a:pt x="454409" y="187860"/>
                  <a:pt x="448787" y="223582"/>
                </a:cubicBezTo>
                <a:cubicBezTo>
                  <a:pt x="446489" y="242656"/>
                  <a:pt x="442100" y="261376"/>
                  <a:pt x="439466" y="280394"/>
                </a:cubicBezTo>
                <a:cubicBezTo>
                  <a:pt x="436683" y="298461"/>
                  <a:pt x="433414" y="316471"/>
                  <a:pt x="431247" y="334650"/>
                </a:cubicBezTo>
                <a:cubicBezTo>
                  <a:pt x="430519" y="340398"/>
                  <a:pt x="429790" y="346147"/>
                  <a:pt x="429342" y="351914"/>
                </a:cubicBezTo>
                <a:cubicBezTo>
                  <a:pt x="428950" y="354303"/>
                  <a:pt x="429921" y="357550"/>
                  <a:pt x="427213" y="358782"/>
                </a:cubicBezTo>
                <a:cubicBezTo>
                  <a:pt x="427026" y="362571"/>
                  <a:pt x="422450" y="364568"/>
                  <a:pt x="419498" y="362272"/>
                </a:cubicBezTo>
                <a:cubicBezTo>
                  <a:pt x="411205" y="354247"/>
                  <a:pt x="406909" y="342992"/>
                  <a:pt x="400502" y="333493"/>
                </a:cubicBezTo>
                <a:cubicBezTo>
                  <a:pt x="390080" y="316453"/>
                  <a:pt x="379713" y="299357"/>
                  <a:pt x="371121" y="281290"/>
                </a:cubicBezTo>
                <a:cubicBezTo>
                  <a:pt x="354982" y="249599"/>
                  <a:pt x="335463" y="219681"/>
                  <a:pt x="316373" y="189745"/>
                </a:cubicBezTo>
                <a:cubicBezTo>
                  <a:pt x="305166" y="174664"/>
                  <a:pt x="294557" y="159248"/>
                  <a:pt x="285049" y="143029"/>
                </a:cubicBezTo>
                <a:cubicBezTo>
                  <a:pt x="266968" y="118710"/>
                  <a:pt x="247748" y="94634"/>
                  <a:pt x="223970" y="75616"/>
                </a:cubicBezTo>
                <a:cubicBezTo>
                  <a:pt x="209046" y="64362"/>
                  <a:pt x="183923" y="49599"/>
                  <a:pt x="165319" y="57027"/>
                </a:cubicBezTo>
                <a:cubicBezTo>
                  <a:pt x="160332" y="66041"/>
                  <a:pt x="163451" y="76754"/>
                  <a:pt x="164983" y="86310"/>
                </a:cubicBezTo>
                <a:cubicBezTo>
                  <a:pt x="169877" y="109509"/>
                  <a:pt x="177666" y="132018"/>
                  <a:pt x="188144" y="153276"/>
                </a:cubicBezTo>
                <a:cubicBezTo>
                  <a:pt x="195616" y="168319"/>
                  <a:pt x="205329" y="182074"/>
                  <a:pt x="213641" y="196650"/>
                </a:cubicBezTo>
                <a:cubicBezTo>
                  <a:pt x="226211" y="219644"/>
                  <a:pt x="239417" y="242246"/>
                  <a:pt x="255686" y="262869"/>
                </a:cubicBezTo>
                <a:cubicBezTo>
                  <a:pt x="267435" y="279592"/>
                  <a:pt x="280622" y="295176"/>
                  <a:pt x="293193" y="311264"/>
                </a:cubicBezTo>
                <a:cubicBezTo>
                  <a:pt x="300123" y="320372"/>
                  <a:pt x="306885" y="329667"/>
                  <a:pt x="314618" y="338159"/>
                </a:cubicBezTo>
                <a:cubicBezTo>
                  <a:pt x="328122" y="352436"/>
                  <a:pt x="340581" y="367610"/>
                  <a:pt x="352965" y="382858"/>
                </a:cubicBezTo>
                <a:cubicBezTo>
                  <a:pt x="360362" y="392134"/>
                  <a:pt x="380834" y="411936"/>
                  <a:pt x="374856" y="424385"/>
                </a:cubicBezTo>
                <a:cubicBezTo>
                  <a:pt x="369234" y="431272"/>
                  <a:pt x="346838" y="423806"/>
                  <a:pt x="337742" y="424273"/>
                </a:cubicBezTo>
                <a:cubicBezTo>
                  <a:pt x="288673" y="424086"/>
                  <a:pt x="239623" y="426811"/>
                  <a:pt x="190554" y="427278"/>
                </a:cubicBezTo>
                <a:cubicBezTo>
                  <a:pt x="160929" y="428771"/>
                  <a:pt x="131324" y="430376"/>
                  <a:pt x="101643" y="430861"/>
                </a:cubicBezTo>
                <a:cubicBezTo>
                  <a:pt x="75306" y="431589"/>
                  <a:pt x="49829" y="431570"/>
                  <a:pt x="25042" y="440548"/>
                </a:cubicBezTo>
                <a:cubicBezTo>
                  <a:pt x="19345" y="442974"/>
                  <a:pt x="11425" y="444952"/>
                  <a:pt x="9744" y="451671"/>
                </a:cubicBezTo>
                <a:cubicBezTo>
                  <a:pt x="10361" y="464195"/>
                  <a:pt x="29488" y="475374"/>
                  <a:pt x="40060" y="479555"/>
                </a:cubicBezTo>
                <a:cubicBezTo>
                  <a:pt x="75194" y="490417"/>
                  <a:pt x="112589" y="488924"/>
                  <a:pt x="148956" y="489055"/>
                </a:cubicBezTo>
                <a:cubicBezTo>
                  <a:pt x="188611" y="488457"/>
                  <a:pt x="228229" y="486069"/>
                  <a:pt x="267828" y="483866"/>
                </a:cubicBezTo>
                <a:cubicBezTo>
                  <a:pt x="296537" y="481701"/>
                  <a:pt x="325246" y="478454"/>
                  <a:pt x="354086" y="479685"/>
                </a:cubicBezTo>
                <a:cubicBezTo>
                  <a:pt x="360250" y="480488"/>
                  <a:pt x="372727" y="478454"/>
                  <a:pt x="372746" y="487375"/>
                </a:cubicBezTo>
                <a:cubicBezTo>
                  <a:pt x="372578" y="488551"/>
                  <a:pt x="371943" y="489801"/>
                  <a:pt x="371102" y="490641"/>
                </a:cubicBezTo>
                <a:cubicBezTo>
                  <a:pt x="366675" y="494225"/>
                  <a:pt x="361744" y="497211"/>
                  <a:pt x="357224" y="500682"/>
                </a:cubicBezTo>
                <a:cubicBezTo>
                  <a:pt x="345998" y="508502"/>
                  <a:pt x="337088" y="519010"/>
                  <a:pt x="326180" y="527222"/>
                </a:cubicBezTo>
                <a:cubicBezTo>
                  <a:pt x="302402" y="544057"/>
                  <a:pt x="279726" y="562384"/>
                  <a:pt x="256714" y="580246"/>
                </a:cubicBezTo>
                <a:cubicBezTo>
                  <a:pt x="240239" y="593777"/>
                  <a:pt x="224082" y="607663"/>
                  <a:pt x="208317" y="621978"/>
                </a:cubicBezTo>
                <a:cubicBezTo>
                  <a:pt x="185361" y="641089"/>
                  <a:pt x="163414" y="661582"/>
                  <a:pt x="144903" y="685080"/>
                </a:cubicBezTo>
                <a:cubicBezTo>
                  <a:pt x="138310" y="693758"/>
                  <a:pt x="132370" y="702922"/>
                  <a:pt x="126654" y="712180"/>
                </a:cubicBezTo>
                <a:cubicBezTo>
                  <a:pt x="117109" y="727988"/>
                  <a:pt x="106220" y="746651"/>
                  <a:pt x="112626" y="765576"/>
                </a:cubicBezTo>
                <a:cubicBezTo>
                  <a:pt x="114887" y="768619"/>
                  <a:pt x="120042" y="766080"/>
                  <a:pt x="123255" y="766006"/>
                </a:cubicBezTo>
                <a:cubicBezTo>
                  <a:pt x="131847" y="764158"/>
                  <a:pt x="139935" y="760687"/>
                  <a:pt x="147985" y="757271"/>
                </a:cubicBezTo>
                <a:cubicBezTo>
                  <a:pt x="167205" y="749395"/>
                  <a:pt x="184651" y="738197"/>
                  <a:pt x="201761" y="726569"/>
                </a:cubicBezTo>
                <a:cubicBezTo>
                  <a:pt x="226043" y="709473"/>
                  <a:pt x="249933" y="691817"/>
                  <a:pt x="272180" y="672127"/>
                </a:cubicBezTo>
                <a:cubicBezTo>
                  <a:pt x="283499" y="662515"/>
                  <a:pt x="293660" y="651690"/>
                  <a:pt x="304382" y="641425"/>
                </a:cubicBezTo>
                <a:cubicBezTo>
                  <a:pt x="311592" y="634781"/>
                  <a:pt x="318970" y="628305"/>
                  <a:pt x="325825" y="621287"/>
                </a:cubicBezTo>
                <a:cubicBezTo>
                  <a:pt x="354833" y="590175"/>
                  <a:pt x="386026" y="561246"/>
                  <a:pt x="417985" y="533213"/>
                </a:cubicBezTo>
                <a:cubicBezTo>
                  <a:pt x="427325" y="524982"/>
                  <a:pt x="437318" y="517517"/>
                  <a:pt x="446396" y="508988"/>
                </a:cubicBezTo>
                <a:cubicBezTo>
                  <a:pt x="450636" y="505049"/>
                  <a:pt x="458798" y="495662"/>
                  <a:pt x="463038" y="504471"/>
                </a:cubicBezTo>
                <a:cubicBezTo>
                  <a:pt x="464010" y="508894"/>
                  <a:pt x="463207" y="513579"/>
                  <a:pt x="463449" y="518095"/>
                </a:cubicBezTo>
                <a:cubicBezTo>
                  <a:pt x="463431" y="564792"/>
                  <a:pt x="463337" y="611507"/>
                  <a:pt x="464794" y="658185"/>
                </a:cubicBezTo>
                <a:cubicBezTo>
                  <a:pt x="465000" y="691873"/>
                  <a:pt x="467951" y="725431"/>
                  <a:pt x="475292" y="758354"/>
                </a:cubicBezTo>
                <a:cubicBezTo>
                  <a:pt x="478635" y="774012"/>
                  <a:pt x="482128" y="789709"/>
                  <a:pt x="487508" y="804826"/>
                </a:cubicBezTo>
                <a:cubicBezTo>
                  <a:pt x="491841" y="815894"/>
                  <a:pt x="494400" y="828958"/>
                  <a:pt x="503889" y="8369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2" name="Google Shape;1312;p32"/>
          <p:cNvSpPr/>
          <p:nvPr/>
        </p:nvSpPr>
        <p:spPr>
          <a:xfrm>
            <a:off x="80102" y="1841580"/>
            <a:ext cx="457233" cy="413624"/>
          </a:xfrm>
          <a:custGeom>
            <a:avLst/>
            <a:gdLst/>
            <a:ahLst/>
            <a:cxnLst/>
            <a:rect l="l" t="t" r="r" b="b"/>
            <a:pathLst>
              <a:path w="914466" h="827249" extrusionOk="0">
                <a:moveTo>
                  <a:pt x="902292" y="404740"/>
                </a:moveTo>
                <a:cubicBezTo>
                  <a:pt x="921830" y="417245"/>
                  <a:pt x="916469" y="433912"/>
                  <a:pt x="896035" y="440145"/>
                </a:cubicBezTo>
                <a:cubicBezTo>
                  <a:pt x="880718" y="444961"/>
                  <a:pt x="865738" y="451008"/>
                  <a:pt x="849955" y="454218"/>
                </a:cubicBezTo>
                <a:cubicBezTo>
                  <a:pt x="834526" y="457129"/>
                  <a:pt x="818743" y="456961"/>
                  <a:pt x="803183" y="458940"/>
                </a:cubicBezTo>
                <a:cubicBezTo>
                  <a:pt x="783757" y="461571"/>
                  <a:pt x="764164" y="460619"/>
                  <a:pt x="744644" y="461291"/>
                </a:cubicBezTo>
                <a:cubicBezTo>
                  <a:pt x="720530" y="462896"/>
                  <a:pt x="696491" y="460750"/>
                  <a:pt x="672433" y="459537"/>
                </a:cubicBezTo>
                <a:cubicBezTo>
                  <a:pt x="661020" y="459369"/>
                  <a:pt x="649495" y="458249"/>
                  <a:pt x="638138" y="459294"/>
                </a:cubicBezTo>
                <a:cubicBezTo>
                  <a:pt x="627734" y="463382"/>
                  <a:pt x="637840" y="473441"/>
                  <a:pt x="642995" y="477547"/>
                </a:cubicBezTo>
                <a:cubicBezTo>
                  <a:pt x="650354" y="483594"/>
                  <a:pt x="658498" y="488596"/>
                  <a:pt x="665671" y="494867"/>
                </a:cubicBezTo>
                <a:cubicBezTo>
                  <a:pt x="674879" y="503154"/>
                  <a:pt x="683285" y="512299"/>
                  <a:pt x="692792" y="520250"/>
                </a:cubicBezTo>
                <a:cubicBezTo>
                  <a:pt x="708146" y="532848"/>
                  <a:pt x="722603" y="547126"/>
                  <a:pt x="736071" y="561870"/>
                </a:cubicBezTo>
                <a:cubicBezTo>
                  <a:pt x="748473" y="576278"/>
                  <a:pt x="759158" y="592068"/>
                  <a:pt x="770477" y="607316"/>
                </a:cubicBezTo>
                <a:cubicBezTo>
                  <a:pt x="779779" y="621463"/>
                  <a:pt x="787120" y="636749"/>
                  <a:pt x="794797" y="651811"/>
                </a:cubicBezTo>
                <a:cubicBezTo>
                  <a:pt x="797692" y="657652"/>
                  <a:pt x="800363" y="663625"/>
                  <a:pt x="801558" y="670082"/>
                </a:cubicBezTo>
                <a:cubicBezTo>
                  <a:pt x="803090" y="674748"/>
                  <a:pt x="800662" y="679041"/>
                  <a:pt x="796870" y="681766"/>
                </a:cubicBezTo>
                <a:cubicBezTo>
                  <a:pt x="777930" y="691546"/>
                  <a:pt x="752601" y="670773"/>
                  <a:pt x="737322" y="660396"/>
                </a:cubicBezTo>
                <a:cubicBezTo>
                  <a:pt x="722529" y="648638"/>
                  <a:pt x="709024" y="635237"/>
                  <a:pt x="695930" y="621631"/>
                </a:cubicBezTo>
                <a:cubicBezTo>
                  <a:pt x="689318" y="614054"/>
                  <a:pt x="683135" y="606066"/>
                  <a:pt x="676094" y="598862"/>
                </a:cubicBezTo>
                <a:cubicBezTo>
                  <a:pt x="665746" y="588559"/>
                  <a:pt x="655341" y="578369"/>
                  <a:pt x="645984" y="567152"/>
                </a:cubicBezTo>
                <a:cubicBezTo>
                  <a:pt x="637130" y="557148"/>
                  <a:pt x="627118" y="548302"/>
                  <a:pt x="617853" y="538690"/>
                </a:cubicBezTo>
                <a:cubicBezTo>
                  <a:pt x="605544" y="525345"/>
                  <a:pt x="591909" y="513419"/>
                  <a:pt x="578610" y="501101"/>
                </a:cubicBezTo>
                <a:cubicBezTo>
                  <a:pt x="573604" y="496472"/>
                  <a:pt x="568934" y="491489"/>
                  <a:pt x="564096" y="486693"/>
                </a:cubicBezTo>
                <a:cubicBezTo>
                  <a:pt x="560062" y="483408"/>
                  <a:pt x="555149" y="486805"/>
                  <a:pt x="554439" y="491359"/>
                </a:cubicBezTo>
                <a:cubicBezTo>
                  <a:pt x="549826" y="528331"/>
                  <a:pt x="548817" y="565659"/>
                  <a:pt x="545642" y="602800"/>
                </a:cubicBezTo>
                <a:cubicBezTo>
                  <a:pt x="541364" y="656551"/>
                  <a:pt x="530549" y="709593"/>
                  <a:pt x="517997" y="761964"/>
                </a:cubicBezTo>
                <a:cubicBezTo>
                  <a:pt x="514467" y="777343"/>
                  <a:pt x="510077" y="792516"/>
                  <a:pt x="504885" y="807429"/>
                </a:cubicBezTo>
                <a:cubicBezTo>
                  <a:pt x="502438" y="814596"/>
                  <a:pt x="498926" y="821315"/>
                  <a:pt x="494201" y="827250"/>
                </a:cubicBezTo>
                <a:cubicBezTo>
                  <a:pt x="484712" y="819262"/>
                  <a:pt x="482153" y="806197"/>
                  <a:pt x="477782" y="795111"/>
                </a:cubicBezTo>
                <a:cubicBezTo>
                  <a:pt x="472402" y="780012"/>
                  <a:pt x="468928" y="764297"/>
                  <a:pt x="465566" y="748638"/>
                </a:cubicBezTo>
                <a:cubicBezTo>
                  <a:pt x="458207" y="715715"/>
                  <a:pt x="455255" y="682158"/>
                  <a:pt x="455069" y="648470"/>
                </a:cubicBezTo>
                <a:cubicBezTo>
                  <a:pt x="453612" y="601792"/>
                  <a:pt x="453686" y="555076"/>
                  <a:pt x="453724" y="508380"/>
                </a:cubicBezTo>
                <a:cubicBezTo>
                  <a:pt x="453481" y="503863"/>
                  <a:pt x="454284" y="499179"/>
                  <a:pt x="453313" y="494755"/>
                </a:cubicBezTo>
                <a:cubicBezTo>
                  <a:pt x="449092" y="485946"/>
                  <a:pt x="440910" y="495353"/>
                  <a:pt x="436670" y="499272"/>
                </a:cubicBezTo>
                <a:cubicBezTo>
                  <a:pt x="427592" y="507801"/>
                  <a:pt x="417599" y="515267"/>
                  <a:pt x="408260" y="523497"/>
                </a:cubicBezTo>
                <a:cubicBezTo>
                  <a:pt x="376282" y="551530"/>
                  <a:pt x="345107" y="580459"/>
                  <a:pt x="316099" y="611572"/>
                </a:cubicBezTo>
                <a:cubicBezTo>
                  <a:pt x="309244" y="618589"/>
                  <a:pt x="301885" y="625065"/>
                  <a:pt x="294656" y="631710"/>
                </a:cubicBezTo>
                <a:cubicBezTo>
                  <a:pt x="283953" y="641956"/>
                  <a:pt x="273792" y="652800"/>
                  <a:pt x="262473" y="662412"/>
                </a:cubicBezTo>
                <a:cubicBezTo>
                  <a:pt x="240227" y="682102"/>
                  <a:pt x="216336" y="699776"/>
                  <a:pt x="192054" y="716854"/>
                </a:cubicBezTo>
                <a:cubicBezTo>
                  <a:pt x="174945" y="728481"/>
                  <a:pt x="157499" y="739698"/>
                  <a:pt x="138278" y="747574"/>
                </a:cubicBezTo>
                <a:cubicBezTo>
                  <a:pt x="130228" y="750990"/>
                  <a:pt x="122140" y="754442"/>
                  <a:pt x="113548" y="756309"/>
                </a:cubicBezTo>
                <a:cubicBezTo>
                  <a:pt x="110316" y="756383"/>
                  <a:pt x="105180" y="758940"/>
                  <a:pt x="102920" y="755880"/>
                </a:cubicBezTo>
                <a:cubicBezTo>
                  <a:pt x="96494" y="736954"/>
                  <a:pt x="107402" y="718291"/>
                  <a:pt x="116947" y="702483"/>
                </a:cubicBezTo>
                <a:cubicBezTo>
                  <a:pt x="122663" y="693225"/>
                  <a:pt x="128603" y="684061"/>
                  <a:pt x="135196" y="675383"/>
                </a:cubicBezTo>
                <a:cubicBezTo>
                  <a:pt x="153726" y="651885"/>
                  <a:pt x="175673" y="631392"/>
                  <a:pt x="198610" y="612281"/>
                </a:cubicBezTo>
                <a:cubicBezTo>
                  <a:pt x="214394" y="597966"/>
                  <a:pt x="230532" y="584080"/>
                  <a:pt x="247007" y="570549"/>
                </a:cubicBezTo>
                <a:cubicBezTo>
                  <a:pt x="270038" y="552688"/>
                  <a:pt x="292714" y="534360"/>
                  <a:pt x="316473" y="517525"/>
                </a:cubicBezTo>
                <a:cubicBezTo>
                  <a:pt x="327381" y="509313"/>
                  <a:pt x="336291" y="498805"/>
                  <a:pt x="347517" y="490985"/>
                </a:cubicBezTo>
                <a:cubicBezTo>
                  <a:pt x="352056" y="487514"/>
                  <a:pt x="356968" y="484528"/>
                  <a:pt x="361395" y="480944"/>
                </a:cubicBezTo>
                <a:cubicBezTo>
                  <a:pt x="362236" y="480104"/>
                  <a:pt x="362871" y="478854"/>
                  <a:pt x="363039" y="477678"/>
                </a:cubicBezTo>
                <a:cubicBezTo>
                  <a:pt x="363001" y="468757"/>
                  <a:pt x="350543" y="470791"/>
                  <a:pt x="344379" y="469989"/>
                </a:cubicBezTo>
                <a:cubicBezTo>
                  <a:pt x="315539" y="468757"/>
                  <a:pt x="286830" y="472004"/>
                  <a:pt x="258121" y="474169"/>
                </a:cubicBezTo>
                <a:cubicBezTo>
                  <a:pt x="218522" y="476372"/>
                  <a:pt x="178904" y="478761"/>
                  <a:pt x="139250" y="479358"/>
                </a:cubicBezTo>
                <a:cubicBezTo>
                  <a:pt x="102882" y="479227"/>
                  <a:pt x="65469" y="480720"/>
                  <a:pt x="30353" y="469858"/>
                </a:cubicBezTo>
                <a:cubicBezTo>
                  <a:pt x="19725" y="465715"/>
                  <a:pt x="598" y="454535"/>
                  <a:pt x="0" y="442012"/>
                </a:cubicBezTo>
                <a:cubicBezTo>
                  <a:pt x="1700" y="435293"/>
                  <a:pt x="9620" y="433314"/>
                  <a:pt x="15298" y="430888"/>
                </a:cubicBezTo>
                <a:cubicBezTo>
                  <a:pt x="40084" y="421911"/>
                  <a:pt x="65562" y="421930"/>
                  <a:pt x="91899" y="421202"/>
                </a:cubicBezTo>
                <a:cubicBezTo>
                  <a:pt x="121561" y="420716"/>
                  <a:pt x="151185" y="419111"/>
                  <a:pt x="180810" y="417618"/>
                </a:cubicBezTo>
                <a:cubicBezTo>
                  <a:pt x="229879" y="417170"/>
                  <a:pt x="278910" y="414427"/>
                  <a:pt x="327979" y="414613"/>
                </a:cubicBezTo>
                <a:cubicBezTo>
                  <a:pt x="337075" y="414147"/>
                  <a:pt x="359471" y="421612"/>
                  <a:pt x="365094" y="414744"/>
                </a:cubicBezTo>
                <a:cubicBezTo>
                  <a:pt x="371071" y="402277"/>
                  <a:pt x="350599" y="382493"/>
                  <a:pt x="343202" y="373217"/>
                </a:cubicBezTo>
                <a:cubicBezTo>
                  <a:pt x="330818" y="357988"/>
                  <a:pt x="318359" y="342814"/>
                  <a:pt x="304873" y="328518"/>
                </a:cubicBezTo>
                <a:cubicBezTo>
                  <a:pt x="297140" y="320026"/>
                  <a:pt x="290379" y="310731"/>
                  <a:pt x="283449" y="301623"/>
                </a:cubicBezTo>
                <a:cubicBezTo>
                  <a:pt x="270878" y="285535"/>
                  <a:pt x="257691" y="269951"/>
                  <a:pt x="245942" y="253228"/>
                </a:cubicBezTo>
                <a:cubicBezTo>
                  <a:pt x="229673" y="232605"/>
                  <a:pt x="216467" y="210003"/>
                  <a:pt x="203896" y="187009"/>
                </a:cubicBezTo>
                <a:cubicBezTo>
                  <a:pt x="195603" y="172433"/>
                  <a:pt x="185872" y="158678"/>
                  <a:pt x="178400" y="143635"/>
                </a:cubicBezTo>
                <a:cubicBezTo>
                  <a:pt x="167921" y="122377"/>
                  <a:pt x="160132" y="99868"/>
                  <a:pt x="155239" y="76669"/>
                </a:cubicBezTo>
                <a:cubicBezTo>
                  <a:pt x="153707" y="67113"/>
                  <a:pt x="150588" y="56400"/>
                  <a:pt x="155575" y="47386"/>
                </a:cubicBezTo>
                <a:cubicBezTo>
                  <a:pt x="174160" y="39958"/>
                  <a:pt x="199283" y="54721"/>
                  <a:pt x="214207" y="65975"/>
                </a:cubicBezTo>
                <a:cubicBezTo>
                  <a:pt x="237985" y="84993"/>
                  <a:pt x="257205" y="109070"/>
                  <a:pt x="275286" y="133388"/>
                </a:cubicBezTo>
                <a:cubicBezTo>
                  <a:pt x="284794" y="149588"/>
                  <a:pt x="295403" y="165023"/>
                  <a:pt x="306611" y="180104"/>
                </a:cubicBezTo>
                <a:cubicBezTo>
                  <a:pt x="325700" y="210022"/>
                  <a:pt x="345238" y="239940"/>
                  <a:pt x="361358" y="271631"/>
                </a:cubicBezTo>
                <a:cubicBezTo>
                  <a:pt x="369950" y="289697"/>
                  <a:pt x="380317" y="306793"/>
                  <a:pt x="390739" y="323833"/>
                </a:cubicBezTo>
                <a:cubicBezTo>
                  <a:pt x="397146" y="333314"/>
                  <a:pt x="401442" y="344568"/>
                  <a:pt x="409736" y="352612"/>
                </a:cubicBezTo>
                <a:cubicBezTo>
                  <a:pt x="412687" y="354889"/>
                  <a:pt x="417263" y="352911"/>
                  <a:pt x="417450" y="349122"/>
                </a:cubicBezTo>
                <a:cubicBezTo>
                  <a:pt x="420158" y="347891"/>
                  <a:pt x="419187" y="344662"/>
                  <a:pt x="419579" y="342273"/>
                </a:cubicBezTo>
                <a:cubicBezTo>
                  <a:pt x="420027" y="336506"/>
                  <a:pt x="420756" y="330757"/>
                  <a:pt x="421484" y="325009"/>
                </a:cubicBezTo>
                <a:cubicBezTo>
                  <a:pt x="423651" y="306830"/>
                  <a:pt x="426939" y="288820"/>
                  <a:pt x="429703" y="270753"/>
                </a:cubicBezTo>
                <a:cubicBezTo>
                  <a:pt x="432337" y="251735"/>
                  <a:pt x="436726" y="232997"/>
                  <a:pt x="439024" y="213941"/>
                </a:cubicBezTo>
                <a:cubicBezTo>
                  <a:pt x="444646" y="178219"/>
                  <a:pt x="452753" y="142888"/>
                  <a:pt x="460411" y="107558"/>
                </a:cubicBezTo>
                <a:cubicBezTo>
                  <a:pt x="468256" y="78405"/>
                  <a:pt x="478193" y="32884"/>
                  <a:pt x="501037" y="12671"/>
                </a:cubicBezTo>
                <a:cubicBezTo>
                  <a:pt x="512674" y="1697"/>
                  <a:pt x="536863" y="-7672"/>
                  <a:pt x="547229" y="9331"/>
                </a:cubicBezTo>
                <a:cubicBezTo>
                  <a:pt x="550386" y="19390"/>
                  <a:pt x="549303" y="30682"/>
                  <a:pt x="549676" y="41171"/>
                </a:cubicBezTo>
                <a:cubicBezTo>
                  <a:pt x="549956" y="64482"/>
                  <a:pt x="546295" y="87569"/>
                  <a:pt x="544054" y="110731"/>
                </a:cubicBezTo>
                <a:cubicBezTo>
                  <a:pt x="542111" y="130010"/>
                  <a:pt x="539646" y="149215"/>
                  <a:pt x="536097" y="168252"/>
                </a:cubicBezTo>
                <a:cubicBezTo>
                  <a:pt x="529466" y="210731"/>
                  <a:pt x="522237" y="253172"/>
                  <a:pt x="517231" y="295875"/>
                </a:cubicBezTo>
                <a:cubicBezTo>
                  <a:pt x="515588" y="309033"/>
                  <a:pt x="514411" y="322228"/>
                  <a:pt x="513682" y="335479"/>
                </a:cubicBezTo>
                <a:cubicBezTo>
                  <a:pt x="513645" y="337980"/>
                  <a:pt x="512917" y="340817"/>
                  <a:pt x="513384" y="343355"/>
                </a:cubicBezTo>
                <a:cubicBezTo>
                  <a:pt x="514224" y="346397"/>
                  <a:pt x="517960" y="348002"/>
                  <a:pt x="520743" y="346416"/>
                </a:cubicBezTo>
                <a:cubicBezTo>
                  <a:pt x="525301" y="343505"/>
                  <a:pt x="528756" y="339063"/>
                  <a:pt x="532978" y="335666"/>
                </a:cubicBezTo>
                <a:cubicBezTo>
                  <a:pt x="545567" y="325737"/>
                  <a:pt x="556998" y="314538"/>
                  <a:pt x="567514" y="302463"/>
                </a:cubicBezTo>
                <a:cubicBezTo>
                  <a:pt x="577694" y="291470"/>
                  <a:pt x="588939" y="281560"/>
                  <a:pt x="598764" y="270249"/>
                </a:cubicBezTo>
                <a:cubicBezTo>
                  <a:pt x="611222" y="255225"/>
                  <a:pt x="626091" y="242664"/>
                  <a:pt x="640156" y="229245"/>
                </a:cubicBezTo>
                <a:cubicBezTo>
                  <a:pt x="647422" y="222060"/>
                  <a:pt x="654875" y="215023"/>
                  <a:pt x="662570" y="208305"/>
                </a:cubicBezTo>
                <a:cubicBezTo>
                  <a:pt x="682033" y="190947"/>
                  <a:pt x="702468" y="173459"/>
                  <a:pt x="722734" y="156867"/>
                </a:cubicBezTo>
                <a:cubicBezTo>
                  <a:pt x="740946" y="142198"/>
                  <a:pt x="759344" y="127211"/>
                  <a:pt x="780862" y="117562"/>
                </a:cubicBezTo>
                <a:cubicBezTo>
                  <a:pt x="798999" y="108920"/>
                  <a:pt x="827073" y="104366"/>
                  <a:pt x="831650" y="130402"/>
                </a:cubicBezTo>
                <a:cubicBezTo>
                  <a:pt x="830958" y="147237"/>
                  <a:pt x="820554" y="161403"/>
                  <a:pt x="810767" y="174635"/>
                </a:cubicBezTo>
                <a:cubicBezTo>
                  <a:pt x="797953" y="191638"/>
                  <a:pt x="781385" y="204796"/>
                  <a:pt x="765097" y="218252"/>
                </a:cubicBezTo>
                <a:cubicBezTo>
                  <a:pt x="752004" y="230477"/>
                  <a:pt x="738555" y="242310"/>
                  <a:pt x="725368" y="254423"/>
                </a:cubicBezTo>
                <a:cubicBezTo>
                  <a:pt x="712573" y="267189"/>
                  <a:pt x="698545" y="278629"/>
                  <a:pt x="685283" y="290891"/>
                </a:cubicBezTo>
                <a:cubicBezTo>
                  <a:pt x="672115" y="303975"/>
                  <a:pt x="657882" y="315565"/>
                  <a:pt x="644321" y="328331"/>
                </a:cubicBezTo>
                <a:cubicBezTo>
                  <a:pt x="637447" y="335087"/>
                  <a:pt x="630462" y="341787"/>
                  <a:pt x="623252" y="348208"/>
                </a:cubicBezTo>
                <a:cubicBezTo>
                  <a:pt x="616714" y="354087"/>
                  <a:pt x="610195" y="360003"/>
                  <a:pt x="604181" y="366442"/>
                </a:cubicBezTo>
                <a:cubicBezTo>
                  <a:pt x="601584" y="369466"/>
                  <a:pt x="597251" y="372844"/>
                  <a:pt x="599193" y="377305"/>
                </a:cubicBezTo>
                <a:cubicBezTo>
                  <a:pt x="603135" y="384845"/>
                  <a:pt x="622318" y="380776"/>
                  <a:pt x="629939" y="381149"/>
                </a:cubicBezTo>
                <a:cubicBezTo>
                  <a:pt x="663429" y="380104"/>
                  <a:pt x="696939" y="381467"/>
                  <a:pt x="730392" y="383146"/>
                </a:cubicBezTo>
                <a:cubicBezTo>
                  <a:pt x="763902" y="385853"/>
                  <a:pt x="797505" y="389324"/>
                  <a:pt x="831015" y="392273"/>
                </a:cubicBezTo>
                <a:cubicBezTo>
                  <a:pt x="840447" y="393187"/>
                  <a:pt x="849861" y="394326"/>
                  <a:pt x="859257" y="395446"/>
                </a:cubicBezTo>
                <a:cubicBezTo>
                  <a:pt x="873751" y="397611"/>
                  <a:pt x="888974" y="398376"/>
                  <a:pt x="902292" y="40474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Picture 7">
            <a:extLst>
              <a:ext uri="{FF2B5EF4-FFF2-40B4-BE49-F238E27FC236}">
                <a16:creationId xmlns:a16="http://schemas.microsoft.com/office/drawing/2014/main" id="{7CC3D457-19FB-79D0-D1D5-3619A8B99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712913" y="50088"/>
            <a:ext cx="785813" cy="7858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73083DE-652E-E2DE-3620-F6E6B2BFCEF9}"/>
                  </a:ext>
                </a:extLst>
              </p:cNvPr>
              <p:cNvSpPr txBox="1"/>
              <p:nvPr/>
            </p:nvSpPr>
            <p:spPr>
              <a:xfrm>
                <a:off x="2539651" y="253234"/>
                <a:ext cx="480586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Chọn </a:t>
                </a:r>
                <a:r>
                  <a:rPr lang="en-US" sz="2200" dirty="0" err="1"/>
                  <a:t>dấu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thích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cho</a:t>
                </a:r>
                <a:r>
                  <a:rPr lang="en-US" sz="2200" dirty="0"/>
                  <a:t> ?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73083DE-652E-E2DE-3620-F6E6B2BFC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651" y="253234"/>
                <a:ext cx="4805867" cy="430887"/>
              </a:xfrm>
              <a:prstGeom prst="rect">
                <a:avLst/>
              </a:prstGeom>
              <a:blipFill>
                <a:blip r:embed="rId5"/>
                <a:stretch>
                  <a:fillRect l="-1650" t="-8571" r="-76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A88C8A15-C146-8FCE-F598-D2FE3AAB20A7}"/>
              </a:ext>
            </a:extLst>
          </p:cNvPr>
          <p:cNvSpPr txBox="1"/>
          <p:nvPr/>
        </p:nvSpPr>
        <p:spPr>
          <a:xfrm>
            <a:off x="894949" y="120461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A25D04D-8614-1E6D-B324-0C9ED77A322C}"/>
                  </a:ext>
                </a:extLst>
              </p:cNvPr>
              <p:cNvSpPr txBox="1"/>
              <p:nvPr/>
            </p:nvSpPr>
            <p:spPr>
              <a:xfrm>
                <a:off x="1426905" y="1073835"/>
                <a:ext cx="451854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.0,7+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.0,5  =  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0,7+0,5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A25D04D-8614-1E6D-B324-0C9ED77A3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905" y="1073835"/>
                <a:ext cx="4518545" cy="6360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3FE16971-A32C-03B4-CB95-8C61E8AF31FE}"/>
              </a:ext>
            </a:extLst>
          </p:cNvPr>
          <p:cNvSpPr/>
          <p:nvPr/>
        </p:nvSpPr>
        <p:spPr>
          <a:xfrm>
            <a:off x="3505950" y="1133560"/>
            <a:ext cx="530942" cy="5165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7B32883A-6291-2CF2-632D-8539DE0FC71C}"/>
              </a:ext>
            </a:extLst>
          </p:cNvPr>
          <p:cNvSpPr txBox="1"/>
          <p:nvPr/>
        </p:nvSpPr>
        <p:spPr>
          <a:xfrm>
            <a:off x="882157" y="218130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7375719E-50FE-7CE0-2F2B-D76720A7AD8F}"/>
                  </a:ext>
                </a:extLst>
              </p:cNvPr>
              <p:cNvSpPr txBox="1"/>
              <p:nvPr/>
            </p:nvSpPr>
            <p:spPr>
              <a:xfrm>
                <a:off x="1332286" y="2020643"/>
                <a:ext cx="372095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:4+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:9 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4+9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7375719E-50FE-7CE0-2F2B-D76720A7A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286" y="2020643"/>
                <a:ext cx="3720955" cy="6360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Hình chữ nhật: Góc Tròn 48">
            <a:extLst>
              <a:ext uri="{FF2B5EF4-FFF2-40B4-BE49-F238E27FC236}">
                <a16:creationId xmlns:a16="http://schemas.microsoft.com/office/drawing/2014/main" id="{385C2A54-09AC-9868-DA88-574A7B2B2940}"/>
              </a:ext>
            </a:extLst>
          </p:cNvPr>
          <p:cNvSpPr/>
          <p:nvPr/>
        </p:nvSpPr>
        <p:spPr>
          <a:xfrm>
            <a:off x="3046292" y="2110148"/>
            <a:ext cx="530942" cy="5165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123F0897-7FF2-A485-33B1-09E2AA5A5355}"/>
                  </a:ext>
                </a:extLst>
              </p:cNvPr>
              <p:cNvSpPr txBox="1"/>
              <p:nvPr/>
            </p:nvSpPr>
            <p:spPr>
              <a:xfrm>
                <a:off x="457127" y="3013064"/>
                <a:ext cx="719803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:4+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:9=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123F0897-7FF2-A485-33B1-09E2AA5A5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27" y="3013064"/>
                <a:ext cx="7198033" cy="8530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1879D5E9-8082-AE33-DDA9-A88B30B6547D}"/>
                  </a:ext>
                </a:extLst>
              </p:cNvPr>
              <p:cNvSpPr txBox="1"/>
              <p:nvPr/>
            </p:nvSpPr>
            <p:spPr>
              <a:xfrm>
                <a:off x="457127" y="4069665"/>
                <a:ext cx="4667198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4+9</m:t>
                          </m:r>
                        </m:e>
                      </m:d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:13=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1879D5E9-8082-AE33-DDA9-A88B30B65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27" y="4069665"/>
                <a:ext cx="4667198" cy="7283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5" grpId="0"/>
      <p:bldP spid="6" grpId="0" animBg="1"/>
      <p:bldP spid="6" grpId="1" animBg="1"/>
      <p:bldP spid="47" grpId="0"/>
      <p:bldP spid="48" grpId="0"/>
      <p:bldP spid="49" grpId="0" animBg="1"/>
      <p:bldP spid="49" grpId="1" animBg="1"/>
      <p:bldP spid="54" grpId="0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3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640" y="172389"/>
            <a:ext cx="8828580" cy="4796474"/>
          </a:xfrm>
          <a:custGeom>
            <a:avLst/>
            <a:gdLst/>
            <a:ahLst/>
            <a:cxnLst/>
            <a:rect l="l" t="t" r="r" b="b"/>
            <a:pathLst>
              <a:path w="11930514" h="6481722" extrusionOk="0">
                <a:moveTo>
                  <a:pt x="11806053" y="6481721"/>
                </a:moveTo>
                <a:lnTo>
                  <a:pt x="124460" y="6481721"/>
                </a:lnTo>
                <a:cubicBezTo>
                  <a:pt x="55880" y="6481721"/>
                  <a:pt x="0" y="6425841"/>
                  <a:pt x="0" y="635726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1806053" y="0"/>
                </a:lnTo>
                <a:cubicBezTo>
                  <a:pt x="11874633" y="0"/>
                  <a:pt x="11930514" y="55880"/>
                  <a:pt x="11930514" y="124460"/>
                </a:cubicBezTo>
                <a:lnTo>
                  <a:pt x="11930514" y="6357262"/>
                </a:lnTo>
                <a:cubicBezTo>
                  <a:pt x="11930514" y="6425841"/>
                  <a:pt x="11874633" y="6481722"/>
                  <a:pt x="11806053" y="64817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/>
          </a:p>
        </p:txBody>
      </p:sp>
      <p:sp>
        <p:nvSpPr>
          <p:cNvPr id="1340" name="Google Shape;1340;p33"/>
          <p:cNvSpPr/>
          <p:nvPr/>
        </p:nvSpPr>
        <p:spPr>
          <a:xfrm rot="1432517">
            <a:off x="287575" y="-594336"/>
            <a:ext cx="973328" cy="839384"/>
          </a:xfrm>
          <a:custGeom>
            <a:avLst/>
            <a:gdLst/>
            <a:ahLst/>
            <a:cxnLst/>
            <a:rect l="l" t="t" r="r" b="b"/>
            <a:pathLst>
              <a:path w="1945441" h="1681103" extrusionOk="0">
                <a:moveTo>
                  <a:pt x="1943372" y="785248"/>
                </a:moveTo>
                <a:cubicBezTo>
                  <a:pt x="1945464" y="823822"/>
                  <a:pt x="1946010" y="862306"/>
                  <a:pt x="1944827" y="900880"/>
                </a:cubicBezTo>
                <a:cubicBezTo>
                  <a:pt x="1940824" y="950918"/>
                  <a:pt x="1927996" y="999045"/>
                  <a:pt x="1916715" y="1048082"/>
                </a:cubicBezTo>
                <a:cubicBezTo>
                  <a:pt x="1906435" y="1092570"/>
                  <a:pt x="1892606" y="1136421"/>
                  <a:pt x="1872500" y="1177543"/>
                </a:cubicBezTo>
                <a:cubicBezTo>
                  <a:pt x="1853395" y="1215208"/>
                  <a:pt x="1825920" y="1247687"/>
                  <a:pt x="1799718" y="1280530"/>
                </a:cubicBezTo>
                <a:cubicBezTo>
                  <a:pt x="1717929" y="1389976"/>
                  <a:pt x="1637960" y="1508338"/>
                  <a:pt x="1513048" y="1573204"/>
                </a:cubicBezTo>
                <a:cubicBezTo>
                  <a:pt x="1444815" y="1615327"/>
                  <a:pt x="1369121" y="1646896"/>
                  <a:pt x="1291608" y="1668185"/>
                </a:cubicBezTo>
                <a:cubicBezTo>
                  <a:pt x="1244027" y="1676373"/>
                  <a:pt x="1195354" y="1679921"/>
                  <a:pt x="1147045" y="1681104"/>
                </a:cubicBezTo>
                <a:cubicBezTo>
                  <a:pt x="1080086" y="1677556"/>
                  <a:pt x="1016310" y="1652537"/>
                  <a:pt x="952990" y="1632067"/>
                </a:cubicBezTo>
                <a:cubicBezTo>
                  <a:pt x="895492" y="1610141"/>
                  <a:pt x="834901" y="1583030"/>
                  <a:pt x="791778" y="1536632"/>
                </a:cubicBezTo>
                <a:cubicBezTo>
                  <a:pt x="746653" y="1481135"/>
                  <a:pt x="720906" y="1413175"/>
                  <a:pt x="699344" y="1345761"/>
                </a:cubicBezTo>
                <a:cubicBezTo>
                  <a:pt x="684333" y="1274434"/>
                  <a:pt x="684970" y="1197558"/>
                  <a:pt x="703984" y="1126960"/>
                </a:cubicBezTo>
                <a:cubicBezTo>
                  <a:pt x="739375" y="988401"/>
                  <a:pt x="798419" y="876043"/>
                  <a:pt x="908047" y="781973"/>
                </a:cubicBezTo>
                <a:cubicBezTo>
                  <a:pt x="938615" y="753770"/>
                  <a:pt x="974824" y="733664"/>
                  <a:pt x="1010488" y="712921"/>
                </a:cubicBezTo>
                <a:cubicBezTo>
                  <a:pt x="1036780" y="696454"/>
                  <a:pt x="1063073" y="679623"/>
                  <a:pt x="1091731" y="667523"/>
                </a:cubicBezTo>
                <a:cubicBezTo>
                  <a:pt x="1175157" y="634043"/>
                  <a:pt x="1264406" y="620214"/>
                  <a:pt x="1353291" y="611026"/>
                </a:cubicBezTo>
                <a:cubicBezTo>
                  <a:pt x="1389773" y="609115"/>
                  <a:pt x="1426346" y="608751"/>
                  <a:pt x="1462828" y="609388"/>
                </a:cubicBezTo>
                <a:cubicBezTo>
                  <a:pt x="1486664" y="611754"/>
                  <a:pt x="1508681" y="619578"/>
                  <a:pt x="1533245" y="620578"/>
                </a:cubicBezTo>
                <a:cubicBezTo>
                  <a:pt x="1534427" y="620669"/>
                  <a:pt x="1535610" y="620760"/>
                  <a:pt x="1536611" y="620578"/>
                </a:cubicBezTo>
                <a:cubicBezTo>
                  <a:pt x="1568271" y="692178"/>
                  <a:pt x="1586922" y="769418"/>
                  <a:pt x="1589651" y="847658"/>
                </a:cubicBezTo>
                <a:cubicBezTo>
                  <a:pt x="1503586" y="812359"/>
                  <a:pt x="1408333" y="822003"/>
                  <a:pt x="1317810" y="828735"/>
                </a:cubicBezTo>
                <a:cubicBezTo>
                  <a:pt x="1164604" y="836832"/>
                  <a:pt x="1060798" y="874952"/>
                  <a:pt x="946076" y="977756"/>
                </a:cubicBezTo>
                <a:cubicBezTo>
                  <a:pt x="883938" y="1026702"/>
                  <a:pt x="846546" y="1100212"/>
                  <a:pt x="826076" y="1175360"/>
                </a:cubicBezTo>
                <a:cubicBezTo>
                  <a:pt x="815614" y="1234950"/>
                  <a:pt x="813521" y="1300272"/>
                  <a:pt x="835720" y="1357497"/>
                </a:cubicBezTo>
                <a:cubicBezTo>
                  <a:pt x="853278" y="1397982"/>
                  <a:pt x="879025" y="1436374"/>
                  <a:pt x="916963" y="1460119"/>
                </a:cubicBezTo>
                <a:cubicBezTo>
                  <a:pt x="960450" y="1490870"/>
                  <a:pt x="1010033" y="1516798"/>
                  <a:pt x="1064165" y="1519255"/>
                </a:cubicBezTo>
                <a:cubicBezTo>
                  <a:pt x="1202814" y="1523713"/>
                  <a:pt x="1365937" y="1444471"/>
                  <a:pt x="1460372" y="1344851"/>
                </a:cubicBezTo>
                <a:cubicBezTo>
                  <a:pt x="1506770" y="1293448"/>
                  <a:pt x="1558173" y="1244048"/>
                  <a:pt x="1584556" y="1178726"/>
                </a:cubicBezTo>
                <a:cubicBezTo>
                  <a:pt x="1629590" y="1075011"/>
                  <a:pt x="1629772" y="959925"/>
                  <a:pt x="1623222" y="849114"/>
                </a:cubicBezTo>
                <a:cubicBezTo>
                  <a:pt x="1618764" y="726931"/>
                  <a:pt x="1580280" y="605203"/>
                  <a:pt x="1510045" y="504673"/>
                </a:cubicBezTo>
                <a:cubicBezTo>
                  <a:pt x="1480114" y="461459"/>
                  <a:pt x="1450455" y="417153"/>
                  <a:pt x="1408242" y="384947"/>
                </a:cubicBezTo>
                <a:cubicBezTo>
                  <a:pt x="1353382" y="343097"/>
                  <a:pt x="1297704" y="299519"/>
                  <a:pt x="1233474" y="273135"/>
                </a:cubicBezTo>
                <a:cubicBezTo>
                  <a:pt x="1071079" y="205630"/>
                  <a:pt x="891489" y="205630"/>
                  <a:pt x="718723" y="217366"/>
                </a:cubicBezTo>
                <a:cubicBezTo>
                  <a:pt x="580073" y="225190"/>
                  <a:pt x="446518" y="268859"/>
                  <a:pt x="316875" y="316167"/>
                </a:cubicBezTo>
                <a:cubicBezTo>
                  <a:pt x="260469" y="337638"/>
                  <a:pt x="203608" y="358108"/>
                  <a:pt x="148111" y="381853"/>
                </a:cubicBezTo>
                <a:cubicBezTo>
                  <a:pt x="111629" y="399321"/>
                  <a:pt x="79787" y="424977"/>
                  <a:pt x="44397" y="444446"/>
                </a:cubicBezTo>
                <a:cubicBezTo>
                  <a:pt x="30386" y="390314"/>
                  <a:pt x="20379" y="335091"/>
                  <a:pt x="8916" y="279595"/>
                </a:cubicBezTo>
                <a:cubicBezTo>
                  <a:pt x="6550" y="268586"/>
                  <a:pt x="5186" y="257032"/>
                  <a:pt x="0" y="246934"/>
                </a:cubicBezTo>
                <a:cubicBezTo>
                  <a:pt x="9917" y="238564"/>
                  <a:pt x="19924" y="230194"/>
                  <a:pt x="30750" y="222915"/>
                </a:cubicBezTo>
                <a:cubicBezTo>
                  <a:pt x="138832" y="159049"/>
                  <a:pt x="252645" y="101824"/>
                  <a:pt x="373645" y="67162"/>
                </a:cubicBezTo>
                <a:cubicBezTo>
                  <a:pt x="438785" y="52515"/>
                  <a:pt x="500831" y="36321"/>
                  <a:pt x="567609" y="27314"/>
                </a:cubicBezTo>
                <a:cubicBezTo>
                  <a:pt x="628928" y="19490"/>
                  <a:pt x="690975" y="17761"/>
                  <a:pt x="752293" y="10210"/>
                </a:cubicBezTo>
                <a:cubicBezTo>
                  <a:pt x="811338" y="566"/>
                  <a:pt x="871019" y="1931"/>
                  <a:pt x="930518" y="1021"/>
                </a:cubicBezTo>
                <a:cubicBezTo>
                  <a:pt x="999570" y="-1253"/>
                  <a:pt x="1068168" y="-616"/>
                  <a:pt x="1136765" y="12302"/>
                </a:cubicBezTo>
                <a:cubicBezTo>
                  <a:pt x="1215096" y="30043"/>
                  <a:pt x="1294611" y="44054"/>
                  <a:pt x="1370668" y="70528"/>
                </a:cubicBezTo>
                <a:cubicBezTo>
                  <a:pt x="1435080" y="95638"/>
                  <a:pt x="1497491" y="125751"/>
                  <a:pt x="1558627" y="158139"/>
                </a:cubicBezTo>
                <a:cubicBezTo>
                  <a:pt x="1616034" y="193803"/>
                  <a:pt x="1670985" y="235015"/>
                  <a:pt x="1724298" y="276501"/>
                </a:cubicBezTo>
                <a:cubicBezTo>
                  <a:pt x="1770059" y="319807"/>
                  <a:pt x="1810362" y="369480"/>
                  <a:pt x="1844206" y="422611"/>
                </a:cubicBezTo>
                <a:cubicBezTo>
                  <a:pt x="1860673" y="450996"/>
                  <a:pt x="1872318" y="481656"/>
                  <a:pt x="1882962" y="512679"/>
                </a:cubicBezTo>
                <a:cubicBezTo>
                  <a:pt x="1910529" y="587099"/>
                  <a:pt x="1930726" y="664248"/>
                  <a:pt x="1939733" y="743125"/>
                </a:cubicBezTo>
                <a:cubicBezTo>
                  <a:pt x="1939005" y="744217"/>
                  <a:pt x="1939187" y="745673"/>
                  <a:pt x="1940187" y="747401"/>
                </a:cubicBezTo>
                <a:cubicBezTo>
                  <a:pt x="1941552" y="759956"/>
                  <a:pt x="1942553" y="772602"/>
                  <a:pt x="1943372" y="7852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1" name="Google Shape;1341;p33"/>
          <p:cNvSpPr/>
          <p:nvPr/>
        </p:nvSpPr>
        <p:spPr>
          <a:xfrm rot="1432517">
            <a:off x="302663" y="-157586"/>
            <a:ext cx="958843" cy="1068466"/>
          </a:xfrm>
          <a:custGeom>
            <a:avLst/>
            <a:gdLst/>
            <a:ahLst/>
            <a:cxnLst/>
            <a:rect l="l" t="t" r="r" b="b"/>
            <a:pathLst>
              <a:path w="1916489" h="2139903" extrusionOk="0">
                <a:moveTo>
                  <a:pt x="1537234" y="28385"/>
                </a:moveTo>
                <a:cubicBezTo>
                  <a:pt x="1537234" y="27202"/>
                  <a:pt x="1536324" y="26293"/>
                  <a:pt x="1535141" y="26293"/>
                </a:cubicBezTo>
                <a:cubicBezTo>
                  <a:pt x="1534050" y="26293"/>
                  <a:pt x="1533049" y="27202"/>
                  <a:pt x="1533049" y="28385"/>
                </a:cubicBezTo>
                <a:cubicBezTo>
                  <a:pt x="1533049" y="29477"/>
                  <a:pt x="1533959" y="30477"/>
                  <a:pt x="1535141" y="30477"/>
                </a:cubicBezTo>
                <a:cubicBezTo>
                  <a:pt x="1536324" y="30477"/>
                  <a:pt x="1537234" y="29477"/>
                  <a:pt x="1537234" y="28385"/>
                </a:cubicBezTo>
                <a:close/>
                <a:moveTo>
                  <a:pt x="1692623" y="175860"/>
                </a:moveTo>
                <a:cubicBezTo>
                  <a:pt x="1854473" y="407489"/>
                  <a:pt x="1926254" y="695523"/>
                  <a:pt x="1915428" y="976280"/>
                </a:cubicBezTo>
                <a:cubicBezTo>
                  <a:pt x="1904328" y="1076265"/>
                  <a:pt x="1873851" y="1173611"/>
                  <a:pt x="1848104" y="1270775"/>
                </a:cubicBezTo>
                <a:cubicBezTo>
                  <a:pt x="1825269" y="1353200"/>
                  <a:pt x="1792881" y="1432624"/>
                  <a:pt x="1754397" y="1508954"/>
                </a:cubicBezTo>
                <a:cubicBezTo>
                  <a:pt x="1727468" y="1560902"/>
                  <a:pt x="1701448" y="1619037"/>
                  <a:pt x="1665876" y="1666982"/>
                </a:cubicBezTo>
                <a:cubicBezTo>
                  <a:pt x="1624027" y="1721296"/>
                  <a:pt x="1583360" y="1776883"/>
                  <a:pt x="1536415" y="1827011"/>
                </a:cubicBezTo>
                <a:cubicBezTo>
                  <a:pt x="1459903" y="1900703"/>
                  <a:pt x="1369653" y="1959475"/>
                  <a:pt x="1275673" y="2008512"/>
                </a:cubicBezTo>
                <a:cubicBezTo>
                  <a:pt x="1179965" y="2050816"/>
                  <a:pt x="1081163" y="2087662"/>
                  <a:pt x="979814" y="2115683"/>
                </a:cubicBezTo>
                <a:cubicBezTo>
                  <a:pt x="890565" y="2133333"/>
                  <a:pt x="799042" y="2141612"/>
                  <a:pt x="707973" y="2139610"/>
                </a:cubicBezTo>
                <a:cubicBezTo>
                  <a:pt x="661757" y="2136426"/>
                  <a:pt x="616177" y="2124781"/>
                  <a:pt x="571143" y="2112954"/>
                </a:cubicBezTo>
                <a:cubicBezTo>
                  <a:pt x="522561" y="2099489"/>
                  <a:pt x="472978" y="2086115"/>
                  <a:pt x="429400" y="2060187"/>
                </a:cubicBezTo>
                <a:cubicBezTo>
                  <a:pt x="379181" y="2028345"/>
                  <a:pt x="327141" y="1998322"/>
                  <a:pt x="281016" y="1960748"/>
                </a:cubicBezTo>
                <a:cubicBezTo>
                  <a:pt x="241713" y="1926723"/>
                  <a:pt x="208234" y="1884782"/>
                  <a:pt x="173207" y="1846299"/>
                </a:cubicBezTo>
                <a:cubicBezTo>
                  <a:pt x="98333" y="1762599"/>
                  <a:pt x="37924" y="1660432"/>
                  <a:pt x="8538" y="1551349"/>
                </a:cubicBezTo>
                <a:cubicBezTo>
                  <a:pt x="-13479" y="1443541"/>
                  <a:pt x="4626" y="1360388"/>
                  <a:pt x="91782" y="1289152"/>
                </a:cubicBezTo>
                <a:cubicBezTo>
                  <a:pt x="144277" y="1242390"/>
                  <a:pt x="208871" y="1210729"/>
                  <a:pt x="277195" y="1194990"/>
                </a:cubicBezTo>
                <a:cubicBezTo>
                  <a:pt x="343062" y="1173520"/>
                  <a:pt x="412114" y="1167879"/>
                  <a:pt x="481075" y="1170153"/>
                </a:cubicBezTo>
                <a:cubicBezTo>
                  <a:pt x="570961" y="1171609"/>
                  <a:pt x="656753" y="1201723"/>
                  <a:pt x="741817" y="1227742"/>
                </a:cubicBezTo>
                <a:cubicBezTo>
                  <a:pt x="787579" y="1241753"/>
                  <a:pt x="828701" y="1266408"/>
                  <a:pt x="870186" y="1289607"/>
                </a:cubicBezTo>
                <a:cubicBezTo>
                  <a:pt x="897935" y="1305073"/>
                  <a:pt x="926138" y="1319993"/>
                  <a:pt x="951611" y="1339099"/>
                </a:cubicBezTo>
                <a:cubicBezTo>
                  <a:pt x="1000648" y="1380585"/>
                  <a:pt x="1048957" y="1423435"/>
                  <a:pt x="1088988" y="1474109"/>
                </a:cubicBezTo>
                <a:cubicBezTo>
                  <a:pt x="1127380" y="1529151"/>
                  <a:pt x="1163134" y="1587650"/>
                  <a:pt x="1183149" y="1652062"/>
                </a:cubicBezTo>
                <a:cubicBezTo>
                  <a:pt x="1186061" y="1659977"/>
                  <a:pt x="1187607" y="1668438"/>
                  <a:pt x="1191701" y="1675898"/>
                </a:cubicBezTo>
                <a:cubicBezTo>
                  <a:pt x="1193066" y="1678445"/>
                  <a:pt x="1194885" y="1680356"/>
                  <a:pt x="1197069" y="1681629"/>
                </a:cubicBezTo>
                <a:cubicBezTo>
                  <a:pt x="1181512" y="1698824"/>
                  <a:pt x="1164863" y="1715109"/>
                  <a:pt x="1146576" y="1729938"/>
                </a:cubicBezTo>
                <a:cubicBezTo>
                  <a:pt x="1098904" y="1767330"/>
                  <a:pt x="1043681" y="1798808"/>
                  <a:pt x="987184" y="1821098"/>
                </a:cubicBezTo>
                <a:cubicBezTo>
                  <a:pt x="980724" y="1746405"/>
                  <a:pt x="935599" y="1679173"/>
                  <a:pt x="887472" y="1623950"/>
                </a:cubicBezTo>
                <a:cubicBezTo>
                  <a:pt x="864364" y="1600022"/>
                  <a:pt x="843712" y="1573184"/>
                  <a:pt x="816692" y="1553442"/>
                </a:cubicBezTo>
                <a:cubicBezTo>
                  <a:pt x="774205" y="1526149"/>
                  <a:pt x="728716" y="1502949"/>
                  <a:pt x="681044" y="1486119"/>
                </a:cubicBezTo>
                <a:cubicBezTo>
                  <a:pt x="608353" y="1459189"/>
                  <a:pt x="459332" y="1419796"/>
                  <a:pt x="397194" y="1479750"/>
                </a:cubicBezTo>
                <a:cubicBezTo>
                  <a:pt x="344882" y="1550440"/>
                  <a:pt x="369901" y="1651607"/>
                  <a:pt x="416845" y="1718657"/>
                </a:cubicBezTo>
                <a:cubicBezTo>
                  <a:pt x="447232" y="1761599"/>
                  <a:pt x="491538" y="1790165"/>
                  <a:pt x="536208" y="1816094"/>
                </a:cubicBezTo>
                <a:cubicBezTo>
                  <a:pt x="606988" y="1863130"/>
                  <a:pt x="692507" y="1888603"/>
                  <a:pt x="777480" y="1889149"/>
                </a:cubicBezTo>
                <a:cubicBezTo>
                  <a:pt x="938602" y="1892515"/>
                  <a:pt x="1100451" y="1828922"/>
                  <a:pt x="1213354" y="1713380"/>
                </a:cubicBezTo>
                <a:cubicBezTo>
                  <a:pt x="1253475" y="1671258"/>
                  <a:pt x="1286045" y="1622949"/>
                  <a:pt x="1315976" y="1573366"/>
                </a:cubicBezTo>
                <a:cubicBezTo>
                  <a:pt x="1352640" y="1515413"/>
                  <a:pt x="1392489" y="1459371"/>
                  <a:pt x="1424695" y="1398780"/>
                </a:cubicBezTo>
                <a:cubicBezTo>
                  <a:pt x="1481101" y="1292063"/>
                  <a:pt x="1522677" y="1176977"/>
                  <a:pt x="1545058" y="1058251"/>
                </a:cubicBezTo>
                <a:cubicBezTo>
                  <a:pt x="1566984" y="893855"/>
                  <a:pt x="1570805" y="725910"/>
                  <a:pt x="1553883" y="560786"/>
                </a:cubicBezTo>
                <a:cubicBezTo>
                  <a:pt x="1546786" y="493462"/>
                  <a:pt x="1545968" y="423319"/>
                  <a:pt x="1517310" y="360635"/>
                </a:cubicBezTo>
                <a:cubicBezTo>
                  <a:pt x="1505847" y="335161"/>
                  <a:pt x="1494929" y="308414"/>
                  <a:pt x="1476461" y="287216"/>
                </a:cubicBezTo>
                <a:cubicBezTo>
                  <a:pt x="1481010" y="268839"/>
                  <a:pt x="1485195" y="250279"/>
                  <a:pt x="1489380" y="231811"/>
                </a:cubicBezTo>
                <a:cubicBezTo>
                  <a:pt x="1498568" y="190598"/>
                  <a:pt x="1507484" y="149021"/>
                  <a:pt x="1507302" y="106535"/>
                </a:cubicBezTo>
                <a:cubicBezTo>
                  <a:pt x="1508212" y="70963"/>
                  <a:pt x="1507302" y="35390"/>
                  <a:pt x="1504391" y="0"/>
                </a:cubicBezTo>
                <a:cubicBezTo>
                  <a:pt x="1507848" y="2183"/>
                  <a:pt x="1510578" y="4003"/>
                  <a:pt x="1512215" y="5277"/>
                </a:cubicBezTo>
                <a:cubicBezTo>
                  <a:pt x="1578811" y="54405"/>
                  <a:pt x="1645315" y="107172"/>
                  <a:pt x="1692623" y="1758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2" name="Google Shape;1342;p33"/>
          <p:cNvSpPr/>
          <p:nvPr/>
        </p:nvSpPr>
        <p:spPr>
          <a:xfrm rot="1432517">
            <a:off x="-224631" y="544321"/>
            <a:ext cx="911700" cy="534697"/>
          </a:xfrm>
          <a:custGeom>
            <a:avLst/>
            <a:gdLst/>
            <a:ahLst/>
            <a:cxnLst/>
            <a:rect l="l" t="t" r="r" b="b"/>
            <a:pathLst>
              <a:path w="1822261" h="1070880" extrusionOk="0">
                <a:moveTo>
                  <a:pt x="1822262" y="298790"/>
                </a:moveTo>
                <a:cubicBezTo>
                  <a:pt x="1800609" y="351466"/>
                  <a:pt x="1782686" y="405689"/>
                  <a:pt x="1757395" y="456727"/>
                </a:cubicBezTo>
                <a:cubicBezTo>
                  <a:pt x="1722095" y="518592"/>
                  <a:pt x="1685340" y="579820"/>
                  <a:pt x="1648131" y="640593"/>
                </a:cubicBezTo>
                <a:cubicBezTo>
                  <a:pt x="1624294" y="676074"/>
                  <a:pt x="1594181" y="706461"/>
                  <a:pt x="1565796" y="738212"/>
                </a:cubicBezTo>
                <a:cubicBezTo>
                  <a:pt x="1528586" y="782973"/>
                  <a:pt x="1483370" y="819182"/>
                  <a:pt x="1435607" y="852115"/>
                </a:cubicBezTo>
                <a:cubicBezTo>
                  <a:pt x="1400399" y="878681"/>
                  <a:pt x="1366009" y="906975"/>
                  <a:pt x="1326070" y="926444"/>
                </a:cubicBezTo>
                <a:cubicBezTo>
                  <a:pt x="1259656" y="959833"/>
                  <a:pt x="1193152" y="993222"/>
                  <a:pt x="1120916" y="1012418"/>
                </a:cubicBezTo>
                <a:cubicBezTo>
                  <a:pt x="1040582" y="1036800"/>
                  <a:pt x="962433" y="1061455"/>
                  <a:pt x="877824" y="1068824"/>
                </a:cubicBezTo>
                <a:cubicBezTo>
                  <a:pt x="813684" y="1072918"/>
                  <a:pt x="748817" y="1071554"/>
                  <a:pt x="685679" y="1058726"/>
                </a:cubicBezTo>
                <a:cubicBezTo>
                  <a:pt x="638007" y="1047354"/>
                  <a:pt x="591608" y="1031068"/>
                  <a:pt x="544755" y="1016694"/>
                </a:cubicBezTo>
                <a:cubicBezTo>
                  <a:pt x="413201" y="970296"/>
                  <a:pt x="289836" y="895148"/>
                  <a:pt x="201678" y="785702"/>
                </a:cubicBezTo>
                <a:cubicBezTo>
                  <a:pt x="84135" y="655149"/>
                  <a:pt x="-656" y="516408"/>
                  <a:pt x="72" y="334817"/>
                </a:cubicBezTo>
                <a:cubicBezTo>
                  <a:pt x="-2202" y="226645"/>
                  <a:pt x="49473" y="111649"/>
                  <a:pt x="141542" y="51877"/>
                </a:cubicBezTo>
                <a:cubicBezTo>
                  <a:pt x="234157" y="-4074"/>
                  <a:pt x="316492" y="-2073"/>
                  <a:pt x="420479" y="1566"/>
                </a:cubicBezTo>
                <a:cubicBezTo>
                  <a:pt x="490714" y="5478"/>
                  <a:pt x="553852" y="42051"/>
                  <a:pt x="613079" y="77169"/>
                </a:cubicBezTo>
                <a:cubicBezTo>
                  <a:pt x="662571" y="109739"/>
                  <a:pt x="714155" y="141308"/>
                  <a:pt x="753821" y="186342"/>
                </a:cubicBezTo>
                <a:cubicBezTo>
                  <a:pt x="806224" y="247206"/>
                  <a:pt x="851531" y="315166"/>
                  <a:pt x="877460" y="391587"/>
                </a:cubicBezTo>
                <a:cubicBezTo>
                  <a:pt x="897293" y="466462"/>
                  <a:pt x="908938" y="544520"/>
                  <a:pt x="910757" y="621942"/>
                </a:cubicBezTo>
                <a:cubicBezTo>
                  <a:pt x="911576" y="642685"/>
                  <a:pt x="911121" y="663337"/>
                  <a:pt x="907664" y="683807"/>
                </a:cubicBezTo>
                <a:cubicBezTo>
                  <a:pt x="867998" y="688447"/>
                  <a:pt x="828241" y="692359"/>
                  <a:pt x="788575" y="695452"/>
                </a:cubicBezTo>
                <a:cubicBezTo>
                  <a:pt x="776293" y="551708"/>
                  <a:pt x="709515" y="340003"/>
                  <a:pt x="586240" y="255576"/>
                </a:cubicBezTo>
                <a:cubicBezTo>
                  <a:pt x="509637" y="199534"/>
                  <a:pt x="390730" y="181247"/>
                  <a:pt x="319858" y="255940"/>
                </a:cubicBezTo>
                <a:cubicBezTo>
                  <a:pt x="273096" y="302429"/>
                  <a:pt x="251898" y="369844"/>
                  <a:pt x="260450" y="434893"/>
                </a:cubicBezTo>
                <a:cubicBezTo>
                  <a:pt x="263634" y="478653"/>
                  <a:pt x="283103" y="519138"/>
                  <a:pt x="309396" y="553709"/>
                </a:cubicBezTo>
                <a:cubicBezTo>
                  <a:pt x="338236" y="594376"/>
                  <a:pt x="370624" y="633679"/>
                  <a:pt x="413747" y="659880"/>
                </a:cubicBezTo>
                <a:cubicBezTo>
                  <a:pt x="492352" y="712556"/>
                  <a:pt x="580145" y="726567"/>
                  <a:pt x="673033" y="729751"/>
                </a:cubicBezTo>
                <a:cubicBezTo>
                  <a:pt x="758188" y="733026"/>
                  <a:pt x="843070" y="725566"/>
                  <a:pt x="927406" y="714285"/>
                </a:cubicBezTo>
                <a:cubicBezTo>
                  <a:pt x="999824" y="706370"/>
                  <a:pt x="1071970" y="694360"/>
                  <a:pt x="1141113" y="670615"/>
                </a:cubicBezTo>
                <a:cubicBezTo>
                  <a:pt x="1237458" y="641412"/>
                  <a:pt x="1334258" y="610479"/>
                  <a:pt x="1418594" y="553891"/>
                </a:cubicBezTo>
                <a:cubicBezTo>
                  <a:pt x="1484280" y="514043"/>
                  <a:pt x="1544234" y="459729"/>
                  <a:pt x="1579442" y="390495"/>
                </a:cubicBezTo>
                <a:cubicBezTo>
                  <a:pt x="1580625" y="387948"/>
                  <a:pt x="1582445" y="382853"/>
                  <a:pt x="1582991" y="378213"/>
                </a:cubicBezTo>
                <a:cubicBezTo>
                  <a:pt x="1587721" y="377304"/>
                  <a:pt x="1592452" y="376394"/>
                  <a:pt x="1597183" y="375393"/>
                </a:cubicBezTo>
                <a:cubicBezTo>
                  <a:pt x="1674059" y="356470"/>
                  <a:pt x="1747842" y="326265"/>
                  <a:pt x="1822262" y="2987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3" name="Google Shape;1343;p33"/>
          <p:cNvSpPr/>
          <p:nvPr/>
        </p:nvSpPr>
        <p:spPr>
          <a:xfrm rot="1432517">
            <a:off x="-722510" y="893332"/>
            <a:ext cx="792636" cy="414191"/>
          </a:xfrm>
          <a:custGeom>
            <a:avLst/>
            <a:gdLst/>
            <a:ahLst/>
            <a:cxnLst/>
            <a:rect l="l" t="t" r="r" b="b"/>
            <a:pathLst>
              <a:path w="1584283" h="829533" extrusionOk="0">
                <a:moveTo>
                  <a:pt x="1584283" y="0"/>
                </a:moveTo>
                <a:cubicBezTo>
                  <a:pt x="1582009" y="6095"/>
                  <a:pt x="1581099" y="13283"/>
                  <a:pt x="1580462" y="19651"/>
                </a:cubicBezTo>
                <a:cubicBezTo>
                  <a:pt x="1564632" y="89977"/>
                  <a:pt x="1534519" y="156481"/>
                  <a:pt x="1497855" y="218346"/>
                </a:cubicBezTo>
                <a:cubicBezTo>
                  <a:pt x="1458279" y="283304"/>
                  <a:pt x="1415429" y="348626"/>
                  <a:pt x="1356748" y="399664"/>
                </a:cubicBezTo>
                <a:cubicBezTo>
                  <a:pt x="1306802" y="446700"/>
                  <a:pt x="1247211" y="481453"/>
                  <a:pt x="1193626" y="523940"/>
                </a:cubicBezTo>
                <a:cubicBezTo>
                  <a:pt x="1123118" y="582256"/>
                  <a:pt x="1039692" y="625289"/>
                  <a:pt x="954264" y="657495"/>
                </a:cubicBezTo>
                <a:cubicBezTo>
                  <a:pt x="847092" y="701437"/>
                  <a:pt x="733825" y="728093"/>
                  <a:pt x="621559" y="755660"/>
                </a:cubicBezTo>
                <a:cubicBezTo>
                  <a:pt x="501468" y="777403"/>
                  <a:pt x="378649" y="806607"/>
                  <a:pt x="256466" y="819526"/>
                </a:cubicBezTo>
                <a:cubicBezTo>
                  <a:pt x="207884" y="824348"/>
                  <a:pt x="162395" y="828988"/>
                  <a:pt x="112903" y="829533"/>
                </a:cubicBezTo>
                <a:cubicBezTo>
                  <a:pt x="82426" y="827896"/>
                  <a:pt x="49401" y="830625"/>
                  <a:pt x="21198" y="817342"/>
                </a:cubicBezTo>
                <a:cubicBezTo>
                  <a:pt x="12282" y="758298"/>
                  <a:pt x="546" y="698799"/>
                  <a:pt x="0" y="639026"/>
                </a:cubicBezTo>
                <a:cubicBezTo>
                  <a:pt x="72054" y="648397"/>
                  <a:pt x="145018" y="650580"/>
                  <a:pt x="217709" y="647851"/>
                </a:cubicBezTo>
                <a:cubicBezTo>
                  <a:pt x="287671" y="646031"/>
                  <a:pt x="358179" y="646395"/>
                  <a:pt x="427322" y="633659"/>
                </a:cubicBezTo>
                <a:cubicBezTo>
                  <a:pt x="568064" y="611005"/>
                  <a:pt x="700163" y="557328"/>
                  <a:pt x="829806" y="500013"/>
                </a:cubicBezTo>
                <a:cubicBezTo>
                  <a:pt x="968456" y="443516"/>
                  <a:pt x="1096280" y="363091"/>
                  <a:pt x="1211548" y="267929"/>
                </a:cubicBezTo>
                <a:cubicBezTo>
                  <a:pt x="1291062" y="200060"/>
                  <a:pt x="1370486" y="122910"/>
                  <a:pt x="1395323" y="17650"/>
                </a:cubicBezTo>
                <a:cubicBezTo>
                  <a:pt x="1399053" y="19014"/>
                  <a:pt x="1400236" y="13465"/>
                  <a:pt x="1396960" y="12646"/>
                </a:cubicBezTo>
                <a:lnTo>
                  <a:pt x="1396960" y="12646"/>
                </a:lnTo>
                <a:lnTo>
                  <a:pt x="1396869" y="12555"/>
                </a:lnTo>
                <a:lnTo>
                  <a:pt x="1396869" y="12555"/>
                </a:lnTo>
                <a:cubicBezTo>
                  <a:pt x="1398416" y="8734"/>
                  <a:pt x="1397779" y="4458"/>
                  <a:pt x="1395323" y="1638"/>
                </a:cubicBezTo>
                <a:cubicBezTo>
                  <a:pt x="1401691" y="2365"/>
                  <a:pt x="1408151" y="3093"/>
                  <a:pt x="1414610" y="3457"/>
                </a:cubicBezTo>
                <a:cubicBezTo>
                  <a:pt x="1471471" y="9735"/>
                  <a:pt x="1528241" y="7733"/>
                  <a:pt x="158428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33"/>
          <p:cNvSpPr/>
          <p:nvPr/>
        </p:nvSpPr>
        <p:spPr>
          <a:xfrm rot="-9584805">
            <a:off x="7802270" y="326331"/>
            <a:ext cx="1664992" cy="1563665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5" name="Google Shape;1345;p33"/>
          <p:cNvGrpSpPr/>
          <p:nvPr/>
        </p:nvGrpSpPr>
        <p:grpSpPr>
          <a:xfrm rot="-9583860">
            <a:off x="7794605" y="322247"/>
            <a:ext cx="1670504" cy="1566104"/>
            <a:chOff x="15588652" y="640641"/>
            <a:chExt cx="3341280" cy="3132463"/>
          </a:xfrm>
        </p:grpSpPr>
        <p:sp>
          <p:nvSpPr>
            <p:cNvPr id="1346" name="Google Shape;1346;p33"/>
            <p:cNvSpPr/>
            <p:nvPr/>
          </p:nvSpPr>
          <p:spPr>
            <a:xfrm>
              <a:off x="15588652" y="640641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33"/>
            <p:cNvSpPr/>
            <p:nvPr/>
          </p:nvSpPr>
          <p:spPr>
            <a:xfrm>
              <a:off x="15618398" y="656965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33"/>
            <p:cNvSpPr/>
            <p:nvPr/>
          </p:nvSpPr>
          <p:spPr>
            <a:xfrm>
              <a:off x="16754031" y="1914516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33"/>
            <p:cNvSpPr/>
            <p:nvPr/>
          </p:nvSpPr>
          <p:spPr>
            <a:xfrm>
              <a:off x="15886520" y="2928772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2" name="Google Shape;1352;p33"/>
          <p:cNvSpPr/>
          <p:nvPr/>
        </p:nvSpPr>
        <p:spPr>
          <a:xfrm>
            <a:off x="5638301" y="-80362"/>
            <a:ext cx="1974252" cy="790144"/>
          </a:xfrm>
          <a:custGeom>
            <a:avLst/>
            <a:gdLst/>
            <a:ahLst/>
            <a:cxnLst/>
            <a:rect l="l" t="t" r="r" b="b"/>
            <a:pathLst>
              <a:path w="3948504" h="1580288" extrusionOk="0">
                <a:moveTo>
                  <a:pt x="3938122" y="1031388"/>
                </a:moveTo>
                <a:cubicBezTo>
                  <a:pt x="3972097" y="1215321"/>
                  <a:pt x="3913385" y="1397966"/>
                  <a:pt x="3894911" y="1580289"/>
                </a:cubicBezTo>
                <a:cubicBezTo>
                  <a:pt x="3809373" y="1573125"/>
                  <a:pt x="3724236" y="1555335"/>
                  <a:pt x="3637975" y="1558233"/>
                </a:cubicBezTo>
                <a:cubicBezTo>
                  <a:pt x="3660946" y="1479911"/>
                  <a:pt x="3693394" y="1404325"/>
                  <a:pt x="3710341" y="1324312"/>
                </a:cubicBezTo>
                <a:cubicBezTo>
                  <a:pt x="3730180" y="1238262"/>
                  <a:pt x="3736525" y="1149153"/>
                  <a:pt x="3733553" y="1060930"/>
                </a:cubicBezTo>
                <a:cubicBezTo>
                  <a:pt x="3722710" y="883517"/>
                  <a:pt x="3598217" y="774767"/>
                  <a:pt x="3454288" y="925536"/>
                </a:cubicBezTo>
                <a:cubicBezTo>
                  <a:pt x="3403045" y="987195"/>
                  <a:pt x="3363770" y="1061493"/>
                  <a:pt x="3325619" y="1131927"/>
                </a:cubicBezTo>
                <a:cubicBezTo>
                  <a:pt x="3277348" y="1214113"/>
                  <a:pt x="3252289" y="1306764"/>
                  <a:pt x="3228274" y="1398368"/>
                </a:cubicBezTo>
                <a:cubicBezTo>
                  <a:pt x="3152615" y="1398851"/>
                  <a:pt x="3078240" y="1378808"/>
                  <a:pt x="3002420" y="1380015"/>
                </a:cubicBezTo>
                <a:cubicBezTo>
                  <a:pt x="3017118" y="1335340"/>
                  <a:pt x="3044266" y="1295736"/>
                  <a:pt x="3057518" y="1250256"/>
                </a:cubicBezTo>
                <a:cubicBezTo>
                  <a:pt x="3082899" y="1169358"/>
                  <a:pt x="3111974" y="1089425"/>
                  <a:pt x="3134061" y="1007561"/>
                </a:cubicBezTo>
                <a:cubicBezTo>
                  <a:pt x="3153337" y="926743"/>
                  <a:pt x="3160486" y="843832"/>
                  <a:pt x="3162574" y="761002"/>
                </a:cubicBezTo>
                <a:cubicBezTo>
                  <a:pt x="3164100" y="719225"/>
                  <a:pt x="3168758" y="677206"/>
                  <a:pt x="3161610" y="635831"/>
                </a:cubicBezTo>
                <a:cubicBezTo>
                  <a:pt x="3141772" y="518710"/>
                  <a:pt x="3103219" y="402313"/>
                  <a:pt x="2967884" y="387823"/>
                </a:cubicBezTo>
                <a:cubicBezTo>
                  <a:pt x="2902987" y="377681"/>
                  <a:pt x="2841142" y="407223"/>
                  <a:pt x="2786285" y="438777"/>
                </a:cubicBezTo>
                <a:cubicBezTo>
                  <a:pt x="2730544" y="469044"/>
                  <a:pt x="2683398" y="512511"/>
                  <a:pt x="2644364" y="562258"/>
                </a:cubicBezTo>
                <a:cubicBezTo>
                  <a:pt x="2566616" y="658370"/>
                  <a:pt x="2524770" y="777021"/>
                  <a:pt x="2491438" y="894706"/>
                </a:cubicBezTo>
                <a:cubicBezTo>
                  <a:pt x="2454894" y="1009010"/>
                  <a:pt x="2420116" y="1123878"/>
                  <a:pt x="2399073" y="1242287"/>
                </a:cubicBezTo>
                <a:cubicBezTo>
                  <a:pt x="2312330" y="1259352"/>
                  <a:pt x="2223739" y="1271346"/>
                  <a:pt x="2135711" y="1281327"/>
                </a:cubicBezTo>
                <a:cubicBezTo>
                  <a:pt x="2133221" y="1224900"/>
                  <a:pt x="2146393" y="1165977"/>
                  <a:pt x="2138763" y="1109147"/>
                </a:cubicBezTo>
                <a:cubicBezTo>
                  <a:pt x="2121013" y="952019"/>
                  <a:pt x="2091215" y="793522"/>
                  <a:pt x="2021499" y="650401"/>
                </a:cubicBezTo>
                <a:cubicBezTo>
                  <a:pt x="1929937" y="463489"/>
                  <a:pt x="1797252" y="287686"/>
                  <a:pt x="1566579" y="309420"/>
                </a:cubicBezTo>
                <a:cubicBezTo>
                  <a:pt x="1508831" y="315297"/>
                  <a:pt x="1459114" y="347978"/>
                  <a:pt x="1417991" y="387179"/>
                </a:cubicBezTo>
                <a:cubicBezTo>
                  <a:pt x="1357914" y="440065"/>
                  <a:pt x="1309482" y="503898"/>
                  <a:pt x="1270367" y="573608"/>
                </a:cubicBezTo>
                <a:cubicBezTo>
                  <a:pt x="1220651" y="654023"/>
                  <a:pt x="1181777" y="742086"/>
                  <a:pt x="1164187" y="835380"/>
                </a:cubicBezTo>
                <a:cubicBezTo>
                  <a:pt x="1137441" y="983010"/>
                  <a:pt x="1135674" y="1133939"/>
                  <a:pt x="1131739" y="1283581"/>
                </a:cubicBezTo>
                <a:cubicBezTo>
                  <a:pt x="1049252" y="1306764"/>
                  <a:pt x="968131" y="1335179"/>
                  <a:pt x="885083" y="1356430"/>
                </a:cubicBezTo>
                <a:cubicBezTo>
                  <a:pt x="877131" y="1305235"/>
                  <a:pt x="883717" y="1252912"/>
                  <a:pt x="876489" y="1201556"/>
                </a:cubicBezTo>
                <a:cubicBezTo>
                  <a:pt x="859863" y="1089667"/>
                  <a:pt x="830467" y="979629"/>
                  <a:pt x="783400" y="876675"/>
                </a:cubicBezTo>
                <a:cubicBezTo>
                  <a:pt x="744848" y="780643"/>
                  <a:pt x="709267" y="677689"/>
                  <a:pt x="626540" y="610072"/>
                </a:cubicBezTo>
                <a:cubicBezTo>
                  <a:pt x="585578" y="572883"/>
                  <a:pt x="528713" y="544468"/>
                  <a:pt x="472490" y="555899"/>
                </a:cubicBezTo>
                <a:cubicBezTo>
                  <a:pt x="432412" y="568859"/>
                  <a:pt x="415545" y="614017"/>
                  <a:pt x="394341" y="646859"/>
                </a:cubicBezTo>
                <a:cubicBezTo>
                  <a:pt x="375306" y="681231"/>
                  <a:pt x="353941" y="714556"/>
                  <a:pt x="337235" y="750216"/>
                </a:cubicBezTo>
                <a:cubicBezTo>
                  <a:pt x="320288" y="787807"/>
                  <a:pt x="310971" y="828136"/>
                  <a:pt x="301012" y="867981"/>
                </a:cubicBezTo>
                <a:cubicBezTo>
                  <a:pt x="260773" y="1028087"/>
                  <a:pt x="246476" y="1193023"/>
                  <a:pt x="220855" y="1355705"/>
                </a:cubicBezTo>
                <a:cubicBezTo>
                  <a:pt x="159251" y="1384604"/>
                  <a:pt x="89375" y="1366814"/>
                  <a:pt x="24317" y="1378888"/>
                </a:cubicBezTo>
                <a:cubicBezTo>
                  <a:pt x="7531" y="1319643"/>
                  <a:pt x="12189" y="1256293"/>
                  <a:pt x="9057" y="1194553"/>
                </a:cubicBezTo>
                <a:cubicBezTo>
                  <a:pt x="5362" y="1134181"/>
                  <a:pt x="2792" y="1073729"/>
                  <a:pt x="1025" y="1013196"/>
                </a:cubicBezTo>
                <a:cubicBezTo>
                  <a:pt x="-2188" y="953146"/>
                  <a:pt x="1587" y="891486"/>
                  <a:pt x="20462" y="834173"/>
                </a:cubicBezTo>
                <a:cubicBezTo>
                  <a:pt x="29779" y="815015"/>
                  <a:pt x="39738" y="796340"/>
                  <a:pt x="50340" y="776538"/>
                </a:cubicBezTo>
                <a:cubicBezTo>
                  <a:pt x="52589" y="772433"/>
                  <a:pt x="51545" y="767200"/>
                  <a:pt x="47770" y="764544"/>
                </a:cubicBezTo>
                <a:cubicBezTo>
                  <a:pt x="99896" y="652413"/>
                  <a:pt x="158368" y="541812"/>
                  <a:pt x="243585" y="451174"/>
                </a:cubicBezTo>
                <a:cubicBezTo>
                  <a:pt x="297076" y="387099"/>
                  <a:pt x="368559" y="336708"/>
                  <a:pt x="449519" y="313848"/>
                </a:cubicBezTo>
                <a:cubicBezTo>
                  <a:pt x="558511" y="282213"/>
                  <a:pt x="675373" y="302256"/>
                  <a:pt x="778742" y="344517"/>
                </a:cubicBezTo>
                <a:cubicBezTo>
                  <a:pt x="834804" y="365848"/>
                  <a:pt x="878898" y="407464"/>
                  <a:pt x="924037" y="445700"/>
                </a:cubicBezTo>
                <a:cubicBezTo>
                  <a:pt x="960341" y="467192"/>
                  <a:pt x="962830" y="405049"/>
                  <a:pt x="974798" y="383799"/>
                </a:cubicBezTo>
                <a:cubicBezTo>
                  <a:pt x="993030" y="338399"/>
                  <a:pt x="1015840" y="294770"/>
                  <a:pt x="1040578" y="252671"/>
                </a:cubicBezTo>
                <a:cubicBezTo>
                  <a:pt x="1134711" y="103029"/>
                  <a:pt x="1274544" y="-3226"/>
                  <a:pt x="1457026" y="75"/>
                </a:cubicBezTo>
                <a:cubicBezTo>
                  <a:pt x="1620713" y="3456"/>
                  <a:pt x="1786971" y="54249"/>
                  <a:pt x="1915560" y="157847"/>
                </a:cubicBezTo>
                <a:cubicBezTo>
                  <a:pt x="2004070" y="224095"/>
                  <a:pt x="2072340" y="308374"/>
                  <a:pt x="2144305" y="392251"/>
                </a:cubicBezTo>
                <a:cubicBezTo>
                  <a:pt x="2189765" y="446746"/>
                  <a:pt x="2223097" y="509855"/>
                  <a:pt x="2263175" y="568134"/>
                </a:cubicBezTo>
                <a:cubicBezTo>
                  <a:pt x="2286709" y="592283"/>
                  <a:pt x="2303093" y="559682"/>
                  <a:pt x="2311527" y="539800"/>
                </a:cubicBezTo>
                <a:cubicBezTo>
                  <a:pt x="2327590" y="507440"/>
                  <a:pt x="2346144" y="476369"/>
                  <a:pt x="2365902" y="446183"/>
                </a:cubicBezTo>
                <a:cubicBezTo>
                  <a:pt x="2417064" y="369631"/>
                  <a:pt x="2481720" y="302820"/>
                  <a:pt x="2546215" y="237618"/>
                </a:cubicBezTo>
                <a:cubicBezTo>
                  <a:pt x="2632236" y="155593"/>
                  <a:pt x="2747170" y="103512"/>
                  <a:pt x="2866282" y="98038"/>
                </a:cubicBezTo>
                <a:cubicBezTo>
                  <a:pt x="2944351" y="93369"/>
                  <a:pt x="3021696" y="119289"/>
                  <a:pt x="3091493" y="152936"/>
                </a:cubicBezTo>
                <a:cubicBezTo>
                  <a:pt x="3160004" y="185859"/>
                  <a:pt x="3219840" y="233030"/>
                  <a:pt x="3269798" y="290262"/>
                </a:cubicBezTo>
                <a:cubicBezTo>
                  <a:pt x="3364011" y="384121"/>
                  <a:pt x="3439349" y="501001"/>
                  <a:pt x="3459428" y="634785"/>
                </a:cubicBezTo>
                <a:cubicBezTo>
                  <a:pt x="3462159" y="656679"/>
                  <a:pt x="3463525" y="675998"/>
                  <a:pt x="3464006" y="698940"/>
                </a:cubicBezTo>
                <a:cubicBezTo>
                  <a:pt x="3464729" y="709163"/>
                  <a:pt x="3462561" y="720674"/>
                  <a:pt x="3469388" y="729367"/>
                </a:cubicBezTo>
                <a:cubicBezTo>
                  <a:pt x="3474448" y="735968"/>
                  <a:pt x="3484648" y="738383"/>
                  <a:pt x="3492278" y="735163"/>
                </a:cubicBezTo>
                <a:cubicBezTo>
                  <a:pt x="3509868" y="727435"/>
                  <a:pt x="3525690" y="716166"/>
                  <a:pt x="3543521" y="708680"/>
                </a:cubicBezTo>
                <a:cubicBezTo>
                  <a:pt x="3585286" y="692500"/>
                  <a:pt x="3632352" y="685417"/>
                  <a:pt x="3676849" y="691615"/>
                </a:cubicBezTo>
                <a:cubicBezTo>
                  <a:pt x="3724477" y="703367"/>
                  <a:pt x="3770017" y="730253"/>
                  <a:pt x="3807526" y="761888"/>
                </a:cubicBezTo>
                <a:cubicBezTo>
                  <a:pt x="3874270" y="826284"/>
                  <a:pt x="3919729" y="941554"/>
                  <a:pt x="3938122" y="103138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Picture 8">
            <a:extLst>
              <a:ext uri="{FF2B5EF4-FFF2-40B4-BE49-F238E27FC236}">
                <a16:creationId xmlns:a16="http://schemas.microsoft.com/office/drawing/2014/main" id="{5BCDBADB-36B4-F375-7A4C-39A270DE3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08819" y="194522"/>
            <a:ext cx="864687" cy="864687"/>
          </a:xfrm>
          <a:prstGeom prst="rect">
            <a:avLst/>
          </a:prstGeom>
        </p:spPr>
      </p:pic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36FB77EA-F51F-7B03-E14A-7C05DA93D032}"/>
              </a:ext>
            </a:extLst>
          </p:cNvPr>
          <p:cNvSpPr txBox="1"/>
          <p:nvPr/>
        </p:nvSpPr>
        <p:spPr>
          <a:xfrm>
            <a:off x="2465670" y="39535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292E00D6-0341-DE73-6A01-AD08F0226E86}"/>
              </a:ext>
            </a:extLst>
          </p:cNvPr>
          <p:cNvSpPr txBox="1"/>
          <p:nvPr/>
        </p:nvSpPr>
        <p:spPr>
          <a:xfrm>
            <a:off x="177599" y="1326549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EC090D6-DEC0-F1BF-E885-33541A769AC3}"/>
                  </a:ext>
                </a:extLst>
              </p:cNvPr>
              <p:cNvSpPr txBox="1"/>
              <p:nvPr/>
            </p:nvSpPr>
            <p:spPr>
              <a:xfrm>
                <a:off x="598620" y="1174812"/>
                <a:ext cx="1886477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2,9−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EC090D6-DEC0-F1BF-E885-33541A769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20" y="1174812"/>
                <a:ext cx="1886477" cy="6915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03BFEA08-DC4A-26F0-4215-EF90D0AD8ECE}"/>
                  </a:ext>
                </a:extLst>
              </p:cNvPr>
              <p:cNvSpPr txBox="1"/>
              <p:nvPr/>
            </p:nvSpPr>
            <p:spPr>
              <a:xfrm>
                <a:off x="2413609" y="1237217"/>
                <a:ext cx="1855764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−2,9+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03BFEA08-DC4A-26F0-4215-EF90D0AD8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609" y="1237217"/>
                <a:ext cx="1855764" cy="5781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4AC12840-481E-AEEC-723D-E2A31FEA773C}"/>
                  </a:ext>
                </a:extLst>
              </p:cNvPr>
              <p:cNvSpPr txBox="1"/>
              <p:nvPr/>
            </p:nvSpPr>
            <p:spPr>
              <a:xfrm>
                <a:off x="4269373" y="1987582"/>
                <a:ext cx="19868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=1−2,9=−1,9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4AC12840-481E-AEEC-723D-E2A31FEA7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373" y="1987582"/>
                <a:ext cx="1986826" cy="307777"/>
              </a:xfrm>
              <a:prstGeom prst="rect">
                <a:avLst/>
              </a:prstGeom>
              <a:blipFill>
                <a:blip r:embed="rId7"/>
                <a:stretch>
                  <a:fillRect l="-613" r="-245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4F545A4C-15B4-F247-9487-51A4F9256FAB}"/>
              </a:ext>
            </a:extLst>
          </p:cNvPr>
          <p:cNvSpPr txBox="1"/>
          <p:nvPr/>
        </p:nvSpPr>
        <p:spPr>
          <a:xfrm>
            <a:off x="155640" y="2589256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E356895-F11E-577F-837A-F03D9132FE68}"/>
                  </a:ext>
                </a:extLst>
              </p:cNvPr>
              <p:cNvSpPr txBox="1"/>
              <p:nvPr/>
            </p:nvSpPr>
            <p:spPr>
              <a:xfrm>
                <a:off x="445974" y="2398121"/>
                <a:ext cx="4330101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(−36,75)+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37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−63,25</m:t>
                          </m:r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−(−6,3)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E356895-F11E-577F-837A-F03D9132F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74" y="2398121"/>
                <a:ext cx="4330101" cy="7838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31D568E-A04D-3E79-0BE6-851C787FAE2E}"/>
                  </a:ext>
                </a:extLst>
              </p:cNvPr>
              <p:cNvSpPr txBox="1"/>
              <p:nvPr/>
            </p:nvSpPr>
            <p:spPr>
              <a:xfrm>
                <a:off x="288910" y="3260185"/>
                <a:ext cx="41691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(−36,75) + 3,7 − 63,25 + 6,3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31D568E-A04D-3E79-0BE6-851C787FA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10" y="3260185"/>
                <a:ext cx="4169191" cy="400110"/>
              </a:xfrm>
              <a:prstGeom prst="rect">
                <a:avLst/>
              </a:prstGeom>
              <a:blipFill>
                <a:blip r:embed="rId9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9745165-A2CE-25AD-CD04-37A8D062F47E}"/>
                  </a:ext>
                </a:extLst>
              </p:cNvPr>
              <p:cNvSpPr txBox="1"/>
              <p:nvPr/>
            </p:nvSpPr>
            <p:spPr>
              <a:xfrm>
                <a:off x="296668" y="3818388"/>
                <a:ext cx="4479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[(−36,75) − 63,25] + (3,7 + 6,3) </m:t>
                      </m:r>
                    </m:oMath>
                  </m:oMathPara>
                </a14:m>
                <a:endParaRPr lang="en-US" sz="2000" dirty="0"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9745165-A2CE-25AD-CD04-37A8D062F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68" y="3818388"/>
                <a:ext cx="4479407" cy="400110"/>
              </a:xfrm>
              <a:prstGeom prst="rect">
                <a:avLst/>
              </a:prstGeom>
              <a:blipFill>
                <a:blip r:embed="rId10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7C0BA0C-8EFC-6460-FD91-EC9648EF91AE}"/>
                  </a:ext>
                </a:extLst>
              </p:cNvPr>
              <p:cNvSpPr txBox="1"/>
              <p:nvPr/>
            </p:nvSpPr>
            <p:spPr>
              <a:xfrm>
                <a:off x="127458" y="4410642"/>
                <a:ext cx="31930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− 100 + 10 = −90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7C0BA0C-8EFC-6460-FD91-EC9648EF9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58" y="4410642"/>
                <a:ext cx="3193026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7">
            <a:extLst>
              <a:ext uri="{FF2B5EF4-FFF2-40B4-BE49-F238E27FC236}">
                <a16:creationId xmlns:a16="http://schemas.microsoft.com/office/drawing/2014/main" id="{005900BA-26A6-3B54-B809-4D69749FAC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8651949" y="5143500"/>
            <a:ext cx="2551176" cy="4114800"/>
          </a:xfrm>
          <a:prstGeom prst="rect">
            <a:avLst/>
          </a:prstGeom>
        </p:spPr>
      </p:pic>
      <p:pic>
        <p:nvPicPr>
          <p:cNvPr id="57" name="Picture 8">
            <a:extLst>
              <a:ext uri="{FF2B5EF4-FFF2-40B4-BE49-F238E27FC236}">
                <a16:creationId xmlns:a16="http://schemas.microsoft.com/office/drawing/2014/main" id="{04C544E1-E907-7A8D-07C4-B034BE8DA8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6186948" y="2339626"/>
            <a:ext cx="2235310" cy="25882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C0FB57F5-0B79-83F7-0B0F-63A1FA57A667}"/>
                  </a:ext>
                </a:extLst>
              </p:cNvPr>
              <p:cNvSpPr txBox="1"/>
              <p:nvPr/>
            </p:nvSpPr>
            <p:spPr>
              <a:xfrm>
                <a:off x="4188462" y="1173644"/>
                <a:ext cx="2266241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−2,9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C0FB57F5-0B79-83F7-0B0F-63A1FA57A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462" y="1173644"/>
                <a:ext cx="2266241" cy="78386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" grpId="0"/>
      <p:bldP spid="44" grpId="0"/>
      <p:bldP spid="45" grpId="0"/>
      <p:bldP spid="46" grpId="0"/>
      <p:bldP spid="6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30"/>
          <p:cNvSpPr/>
          <p:nvPr/>
        </p:nvSpPr>
        <p:spPr>
          <a:xfrm>
            <a:off x="7126157" y="2273002"/>
            <a:ext cx="2492737" cy="3350003"/>
          </a:xfrm>
          <a:custGeom>
            <a:avLst/>
            <a:gdLst/>
            <a:ahLst/>
            <a:cxnLst/>
            <a:rect l="l" t="t" r="r" b="b"/>
            <a:pathLst>
              <a:path w="4985474" h="6700005" extrusionOk="0">
                <a:moveTo>
                  <a:pt x="4849713" y="502200"/>
                </a:moveTo>
                <a:cubicBezTo>
                  <a:pt x="4715105" y="346086"/>
                  <a:pt x="4491697" y="268632"/>
                  <a:pt x="4288915" y="301061"/>
                </a:cubicBezTo>
                <a:cubicBezTo>
                  <a:pt x="4183238" y="318750"/>
                  <a:pt x="4080239" y="353189"/>
                  <a:pt x="3983134" y="398616"/>
                </a:cubicBezTo>
                <a:cubicBezTo>
                  <a:pt x="3913888" y="432653"/>
                  <a:pt x="3860849" y="490810"/>
                  <a:pt x="3814507" y="551246"/>
                </a:cubicBezTo>
                <a:cubicBezTo>
                  <a:pt x="3785308" y="398750"/>
                  <a:pt x="3704276" y="244646"/>
                  <a:pt x="3570874" y="159688"/>
                </a:cubicBezTo>
                <a:cubicBezTo>
                  <a:pt x="3431310" y="64545"/>
                  <a:pt x="3258128" y="63741"/>
                  <a:pt x="3101823" y="114528"/>
                </a:cubicBezTo>
                <a:cubicBezTo>
                  <a:pt x="2939490" y="165584"/>
                  <a:pt x="2733761" y="275333"/>
                  <a:pt x="2667194" y="440157"/>
                </a:cubicBezTo>
                <a:cubicBezTo>
                  <a:pt x="2616833" y="245182"/>
                  <a:pt x="2495084" y="46053"/>
                  <a:pt x="2282123" y="9738"/>
                </a:cubicBezTo>
                <a:cubicBezTo>
                  <a:pt x="1969511" y="-42658"/>
                  <a:pt x="1567430" y="119889"/>
                  <a:pt x="1425456" y="412954"/>
                </a:cubicBezTo>
                <a:cubicBezTo>
                  <a:pt x="1406972" y="364981"/>
                  <a:pt x="1381792" y="319420"/>
                  <a:pt x="1346834" y="281363"/>
                </a:cubicBezTo>
                <a:cubicBezTo>
                  <a:pt x="1299554" y="232853"/>
                  <a:pt x="1252944" y="180994"/>
                  <a:pt x="1195618" y="144143"/>
                </a:cubicBezTo>
                <a:cubicBezTo>
                  <a:pt x="1135078" y="106488"/>
                  <a:pt x="1060877" y="106622"/>
                  <a:pt x="992568" y="116941"/>
                </a:cubicBezTo>
                <a:cubicBezTo>
                  <a:pt x="852603" y="136907"/>
                  <a:pt x="744113" y="253624"/>
                  <a:pt x="683439" y="375299"/>
                </a:cubicBezTo>
                <a:cubicBezTo>
                  <a:pt x="620756" y="505148"/>
                  <a:pt x="573744" y="644110"/>
                  <a:pt x="560217" y="788298"/>
                </a:cubicBezTo>
                <a:cubicBezTo>
                  <a:pt x="553654" y="943206"/>
                  <a:pt x="569056" y="1098918"/>
                  <a:pt x="599326" y="1250609"/>
                </a:cubicBezTo>
                <a:cubicBezTo>
                  <a:pt x="634418" y="1426422"/>
                  <a:pt x="689868" y="1598616"/>
                  <a:pt x="768490" y="1759957"/>
                </a:cubicBezTo>
                <a:cubicBezTo>
                  <a:pt x="831307" y="1887260"/>
                  <a:pt x="909393" y="2006523"/>
                  <a:pt x="983594" y="2127394"/>
                </a:cubicBezTo>
                <a:cubicBezTo>
                  <a:pt x="1098647" y="2303608"/>
                  <a:pt x="1232317" y="2470577"/>
                  <a:pt x="1387685" y="2612888"/>
                </a:cubicBezTo>
                <a:cubicBezTo>
                  <a:pt x="1526579" y="2741666"/>
                  <a:pt x="1686769" y="2844446"/>
                  <a:pt x="1851780" y="2936507"/>
                </a:cubicBezTo>
                <a:cubicBezTo>
                  <a:pt x="1891560" y="2957813"/>
                  <a:pt x="1932009" y="2978182"/>
                  <a:pt x="1972994" y="2997344"/>
                </a:cubicBezTo>
                <a:cubicBezTo>
                  <a:pt x="1993888" y="3008600"/>
                  <a:pt x="2014916" y="3019589"/>
                  <a:pt x="2036346" y="3030041"/>
                </a:cubicBezTo>
                <a:cubicBezTo>
                  <a:pt x="2079073" y="3052822"/>
                  <a:pt x="2121665" y="3075602"/>
                  <a:pt x="2166802" y="3093425"/>
                </a:cubicBezTo>
                <a:cubicBezTo>
                  <a:pt x="2195063" y="3105887"/>
                  <a:pt x="2223726" y="3118751"/>
                  <a:pt x="2252656" y="3130812"/>
                </a:cubicBezTo>
                <a:cubicBezTo>
                  <a:pt x="2228012" y="3195937"/>
                  <a:pt x="2255737" y="3273525"/>
                  <a:pt x="2285471" y="3333157"/>
                </a:cubicBezTo>
                <a:cubicBezTo>
                  <a:pt x="2323376" y="3397344"/>
                  <a:pt x="2337841" y="3388098"/>
                  <a:pt x="2315473" y="3466222"/>
                </a:cubicBezTo>
                <a:cubicBezTo>
                  <a:pt x="2266586" y="3646457"/>
                  <a:pt x="2221717" y="3828299"/>
                  <a:pt x="2161846" y="4005318"/>
                </a:cubicBezTo>
                <a:cubicBezTo>
                  <a:pt x="2060991" y="4296239"/>
                  <a:pt x="1932678" y="4575905"/>
                  <a:pt x="1791374" y="4849137"/>
                </a:cubicBezTo>
                <a:cubicBezTo>
                  <a:pt x="1779320" y="4565988"/>
                  <a:pt x="1658106" y="4301198"/>
                  <a:pt x="1514792" y="4061331"/>
                </a:cubicBezTo>
                <a:cubicBezTo>
                  <a:pt x="1443671" y="3932420"/>
                  <a:pt x="1374023" y="3802303"/>
                  <a:pt x="1275043" y="3692018"/>
                </a:cubicBezTo>
                <a:cubicBezTo>
                  <a:pt x="1104674" y="3459254"/>
                  <a:pt x="883944" y="3270443"/>
                  <a:pt x="651830" y="3101465"/>
                </a:cubicBezTo>
                <a:cubicBezTo>
                  <a:pt x="571601" y="3045451"/>
                  <a:pt x="492310" y="2987964"/>
                  <a:pt x="409001" y="2936641"/>
                </a:cubicBezTo>
                <a:cubicBezTo>
                  <a:pt x="356095" y="2904614"/>
                  <a:pt x="301047" y="2875803"/>
                  <a:pt x="253231" y="2836406"/>
                </a:cubicBezTo>
                <a:cubicBezTo>
                  <a:pt x="231399" y="2818047"/>
                  <a:pt x="206353" y="2804111"/>
                  <a:pt x="180636" y="2791783"/>
                </a:cubicBezTo>
                <a:cubicBezTo>
                  <a:pt x="161081" y="2781197"/>
                  <a:pt x="138580" y="2772754"/>
                  <a:pt x="117016" y="2783073"/>
                </a:cubicBezTo>
                <a:cubicBezTo>
                  <a:pt x="22322" y="2843910"/>
                  <a:pt x="18438" y="3054027"/>
                  <a:pt x="10267" y="3158684"/>
                </a:cubicBezTo>
                <a:cubicBezTo>
                  <a:pt x="-11698" y="3409673"/>
                  <a:pt x="490" y="3663207"/>
                  <a:pt x="57414" y="3908970"/>
                </a:cubicBezTo>
                <a:cubicBezTo>
                  <a:pt x="77906" y="4010008"/>
                  <a:pt x="93309" y="4112655"/>
                  <a:pt x="125320" y="4211013"/>
                </a:cubicBezTo>
                <a:cubicBezTo>
                  <a:pt x="154652" y="4303208"/>
                  <a:pt x="197780" y="4390042"/>
                  <a:pt x="240105" y="4476742"/>
                </a:cubicBezTo>
                <a:cubicBezTo>
                  <a:pt x="276402" y="4553794"/>
                  <a:pt x="314306" y="4631784"/>
                  <a:pt x="364801" y="4701064"/>
                </a:cubicBezTo>
                <a:cubicBezTo>
                  <a:pt x="430565" y="4787898"/>
                  <a:pt x="494587" y="4876340"/>
                  <a:pt x="562092" y="4961834"/>
                </a:cubicBezTo>
                <a:cubicBezTo>
                  <a:pt x="683975" y="5108702"/>
                  <a:pt x="819520" y="5245922"/>
                  <a:pt x="977165" y="5354465"/>
                </a:cubicBezTo>
                <a:cubicBezTo>
                  <a:pt x="1130256" y="5450277"/>
                  <a:pt x="1287232" y="5545553"/>
                  <a:pt x="1460279" y="5600495"/>
                </a:cubicBezTo>
                <a:cubicBezTo>
                  <a:pt x="1443269" y="5694565"/>
                  <a:pt x="1383801" y="5769071"/>
                  <a:pt x="1338262" y="5854029"/>
                </a:cubicBezTo>
                <a:cubicBezTo>
                  <a:pt x="1252006" y="6006123"/>
                  <a:pt x="1168295" y="6159825"/>
                  <a:pt x="1065564" y="6301735"/>
                </a:cubicBezTo>
                <a:cubicBezTo>
                  <a:pt x="1012927" y="6380126"/>
                  <a:pt x="957343" y="6456776"/>
                  <a:pt x="899080" y="6531149"/>
                </a:cubicBezTo>
                <a:cubicBezTo>
                  <a:pt x="885552" y="6549775"/>
                  <a:pt x="864524" y="6567999"/>
                  <a:pt x="867068" y="6593058"/>
                </a:cubicBezTo>
                <a:cubicBezTo>
                  <a:pt x="878185" y="6655102"/>
                  <a:pt x="973817" y="6684716"/>
                  <a:pt x="1027392" y="6699323"/>
                </a:cubicBezTo>
                <a:cubicBezTo>
                  <a:pt x="1172179" y="6715671"/>
                  <a:pt x="1387953" y="6434398"/>
                  <a:pt x="1462958" y="6322103"/>
                </a:cubicBezTo>
                <a:cubicBezTo>
                  <a:pt x="1647391" y="6080495"/>
                  <a:pt x="1774900" y="5803510"/>
                  <a:pt x="1889149" y="5523577"/>
                </a:cubicBezTo>
                <a:cubicBezTo>
                  <a:pt x="1952769" y="5348434"/>
                  <a:pt x="2015452" y="5172890"/>
                  <a:pt x="2081484" y="4998685"/>
                </a:cubicBezTo>
                <a:cubicBezTo>
                  <a:pt x="2362753" y="5126525"/>
                  <a:pt x="2665453" y="5207731"/>
                  <a:pt x="2975519" y="5214163"/>
                </a:cubicBezTo>
                <a:cubicBezTo>
                  <a:pt x="3144147" y="5217915"/>
                  <a:pt x="3315052" y="5234933"/>
                  <a:pt x="3482340" y="5207731"/>
                </a:cubicBezTo>
                <a:cubicBezTo>
                  <a:pt x="3699320" y="5168736"/>
                  <a:pt x="3903977" y="5081365"/>
                  <a:pt x="4103277" y="4989707"/>
                </a:cubicBezTo>
                <a:cubicBezTo>
                  <a:pt x="4245921" y="4913593"/>
                  <a:pt x="4383475" y="4827563"/>
                  <a:pt x="4521029" y="4742739"/>
                </a:cubicBezTo>
                <a:cubicBezTo>
                  <a:pt x="4568309" y="4715938"/>
                  <a:pt x="4590811" y="4688199"/>
                  <a:pt x="4566702" y="4634196"/>
                </a:cubicBezTo>
                <a:cubicBezTo>
                  <a:pt x="4533485" y="4556876"/>
                  <a:pt x="4459418" y="4509573"/>
                  <a:pt x="4392047" y="4464414"/>
                </a:cubicBezTo>
                <a:cubicBezTo>
                  <a:pt x="4311417" y="4408400"/>
                  <a:pt x="4217124" y="4379590"/>
                  <a:pt x="4128189" y="4340058"/>
                </a:cubicBezTo>
                <a:cubicBezTo>
                  <a:pt x="4072605" y="4314330"/>
                  <a:pt x="4015681" y="4291683"/>
                  <a:pt x="3957150" y="4273861"/>
                </a:cubicBezTo>
                <a:cubicBezTo>
                  <a:pt x="3736956" y="4208467"/>
                  <a:pt x="3504574" y="4193057"/>
                  <a:pt x="3276076" y="4205787"/>
                </a:cubicBezTo>
                <a:cubicBezTo>
                  <a:pt x="3155934" y="4216105"/>
                  <a:pt x="3037399" y="4241298"/>
                  <a:pt x="2919667" y="4266491"/>
                </a:cubicBezTo>
                <a:cubicBezTo>
                  <a:pt x="2824705" y="4290745"/>
                  <a:pt x="2735637" y="4333224"/>
                  <a:pt x="2645362" y="4370343"/>
                </a:cubicBezTo>
                <a:cubicBezTo>
                  <a:pt x="2517586" y="4423543"/>
                  <a:pt x="2402533" y="4502069"/>
                  <a:pt x="2296454" y="4590109"/>
                </a:cubicBezTo>
                <a:cubicBezTo>
                  <a:pt x="2342663" y="4483576"/>
                  <a:pt x="2387532" y="4376909"/>
                  <a:pt x="2420213" y="4265285"/>
                </a:cubicBezTo>
                <a:cubicBezTo>
                  <a:pt x="2489057" y="4081566"/>
                  <a:pt x="2525220" y="3888199"/>
                  <a:pt x="2547454" y="3692956"/>
                </a:cubicBezTo>
                <a:cubicBezTo>
                  <a:pt x="2557633" y="3640292"/>
                  <a:pt x="2560981" y="3586825"/>
                  <a:pt x="2567946" y="3533894"/>
                </a:cubicBezTo>
                <a:cubicBezTo>
                  <a:pt x="2582545" y="3505083"/>
                  <a:pt x="2610271" y="3486457"/>
                  <a:pt x="2636924" y="3468768"/>
                </a:cubicBezTo>
                <a:cubicBezTo>
                  <a:pt x="2712465" y="3420527"/>
                  <a:pt x="2768451" y="3348299"/>
                  <a:pt x="2810776" y="3270309"/>
                </a:cubicBezTo>
                <a:cubicBezTo>
                  <a:pt x="2841983" y="3216976"/>
                  <a:pt x="2864619" y="3159220"/>
                  <a:pt x="2883236" y="3100527"/>
                </a:cubicBezTo>
                <a:cubicBezTo>
                  <a:pt x="2888460" y="3086188"/>
                  <a:pt x="2894085" y="3065016"/>
                  <a:pt x="2889799" y="3049471"/>
                </a:cubicBezTo>
                <a:cubicBezTo>
                  <a:pt x="2982886" y="3021599"/>
                  <a:pt x="3074767" y="2989706"/>
                  <a:pt x="3165711" y="2955669"/>
                </a:cubicBezTo>
                <a:cubicBezTo>
                  <a:pt x="3267236" y="2911850"/>
                  <a:pt x="3364207" y="2857579"/>
                  <a:pt x="3461848" y="2805585"/>
                </a:cubicBezTo>
                <a:cubicBezTo>
                  <a:pt x="3560694" y="2749304"/>
                  <a:pt x="3661817" y="2696908"/>
                  <a:pt x="3758520" y="2636875"/>
                </a:cubicBezTo>
                <a:cubicBezTo>
                  <a:pt x="3861251" y="2580326"/>
                  <a:pt x="3961570" y="2520158"/>
                  <a:pt x="4053720" y="2447260"/>
                </a:cubicBezTo>
                <a:cubicBezTo>
                  <a:pt x="4128725" y="2395803"/>
                  <a:pt x="4203730" y="2343675"/>
                  <a:pt x="4268289" y="2279086"/>
                </a:cubicBezTo>
                <a:cubicBezTo>
                  <a:pt x="4371689" y="2185284"/>
                  <a:pt x="4464373" y="2080895"/>
                  <a:pt x="4543397" y="1965652"/>
                </a:cubicBezTo>
                <a:cubicBezTo>
                  <a:pt x="4629385" y="1852687"/>
                  <a:pt x="4705729" y="1733424"/>
                  <a:pt x="4771761" y="1607997"/>
                </a:cubicBezTo>
                <a:cubicBezTo>
                  <a:pt x="4877438" y="1430308"/>
                  <a:pt x="4967712" y="1237343"/>
                  <a:pt x="4983249" y="1028432"/>
                </a:cubicBezTo>
                <a:cubicBezTo>
                  <a:pt x="4993161" y="844847"/>
                  <a:pt x="4973605" y="647460"/>
                  <a:pt x="4849713" y="502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9" name="Google Shape;1189;p30"/>
          <p:cNvGrpSpPr/>
          <p:nvPr/>
        </p:nvGrpSpPr>
        <p:grpSpPr>
          <a:xfrm>
            <a:off x="7126157" y="2273002"/>
            <a:ext cx="2492737" cy="3350003"/>
            <a:chOff x="14252314" y="4546003"/>
            <a:chExt cx="4985474" cy="6700005"/>
          </a:xfrm>
        </p:grpSpPr>
        <p:sp>
          <p:nvSpPr>
            <p:cNvPr id="1190" name="Google Shape;1190;p30"/>
            <p:cNvSpPr/>
            <p:nvPr/>
          </p:nvSpPr>
          <p:spPr>
            <a:xfrm>
              <a:off x="15426502" y="5253765"/>
              <a:ext cx="3041462" cy="1667538"/>
            </a:xfrm>
            <a:custGeom>
              <a:avLst/>
              <a:gdLst/>
              <a:ahLst/>
              <a:cxnLst/>
              <a:rect l="l" t="t" r="r" b="b"/>
              <a:pathLst>
                <a:path w="3041462" h="1667538" extrusionOk="0">
                  <a:moveTo>
                    <a:pt x="3041463" y="833769"/>
                  </a:moveTo>
                  <a:cubicBezTo>
                    <a:pt x="3041463" y="1294247"/>
                    <a:pt x="2360608" y="1667539"/>
                    <a:pt x="1520731" y="1667539"/>
                  </a:cubicBezTo>
                  <a:cubicBezTo>
                    <a:pt x="680855" y="1667539"/>
                    <a:pt x="0" y="1294247"/>
                    <a:pt x="0" y="833769"/>
                  </a:cubicBezTo>
                  <a:cubicBezTo>
                    <a:pt x="0" y="373291"/>
                    <a:pt x="680855" y="0"/>
                    <a:pt x="1520731" y="0"/>
                  </a:cubicBezTo>
                  <a:cubicBezTo>
                    <a:pt x="2360608" y="0"/>
                    <a:pt x="3041463" y="373291"/>
                    <a:pt x="3041463" y="8337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1" name="Google Shape;1191;p30"/>
            <p:cNvGrpSpPr/>
            <p:nvPr/>
          </p:nvGrpSpPr>
          <p:grpSpPr>
            <a:xfrm>
              <a:off x="14252314" y="4546003"/>
              <a:ext cx="4985474" cy="6700005"/>
              <a:chOff x="14252314" y="4546003"/>
              <a:chExt cx="4985474" cy="6700005"/>
            </a:xfrm>
          </p:grpSpPr>
          <p:grpSp>
            <p:nvGrpSpPr>
              <p:cNvPr id="1192" name="Google Shape;1192;p30"/>
              <p:cNvGrpSpPr/>
              <p:nvPr/>
            </p:nvGrpSpPr>
            <p:grpSpPr>
              <a:xfrm>
                <a:off x="14252314" y="4546003"/>
                <a:ext cx="4985474" cy="6700005"/>
                <a:chOff x="14252314" y="4546003"/>
                <a:chExt cx="4985474" cy="6700005"/>
              </a:xfrm>
            </p:grpSpPr>
            <p:sp>
              <p:nvSpPr>
                <p:cNvPr id="1193" name="Google Shape;1193;p30"/>
                <p:cNvSpPr/>
                <p:nvPr/>
              </p:nvSpPr>
              <p:spPr>
                <a:xfrm>
                  <a:off x="14252314" y="4546003"/>
                  <a:ext cx="4985474" cy="670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474" h="6700005" extrusionOk="0">
                      <a:moveTo>
                        <a:pt x="4849713" y="502200"/>
                      </a:moveTo>
                      <a:cubicBezTo>
                        <a:pt x="4715105" y="346086"/>
                        <a:pt x="4491697" y="268632"/>
                        <a:pt x="4288915" y="301061"/>
                      </a:cubicBezTo>
                      <a:cubicBezTo>
                        <a:pt x="4183238" y="318750"/>
                        <a:pt x="4080239" y="353189"/>
                        <a:pt x="3983134" y="398616"/>
                      </a:cubicBezTo>
                      <a:cubicBezTo>
                        <a:pt x="3913888" y="432653"/>
                        <a:pt x="3860849" y="490810"/>
                        <a:pt x="3814507" y="551246"/>
                      </a:cubicBezTo>
                      <a:cubicBezTo>
                        <a:pt x="3785308" y="398750"/>
                        <a:pt x="3704276" y="244646"/>
                        <a:pt x="3570874" y="159688"/>
                      </a:cubicBezTo>
                      <a:cubicBezTo>
                        <a:pt x="3431310" y="64545"/>
                        <a:pt x="3258128" y="63741"/>
                        <a:pt x="3101823" y="114528"/>
                      </a:cubicBezTo>
                      <a:cubicBezTo>
                        <a:pt x="2939490" y="165584"/>
                        <a:pt x="2733761" y="275333"/>
                        <a:pt x="2667194" y="440157"/>
                      </a:cubicBezTo>
                      <a:cubicBezTo>
                        <a:pt x="2616833" y="245182"/>
                        <a:pt x="2495084" y="46053"/>
                        <a:pt x="2282123" y="9738"/>
                      </a:cubicBezTo>
                      <a:cubicBezTo>
                        <a:pt x="1969511" y="-42658"/>
                        <a:pt x="1567430" y="119889"/>
                        <a:pt x="1425456" y="412954"/>
                      </a:cubicBezTo>
                      <a:cubicBezTo>
                        <a:pt x="1406972" y="364981"/>
                        <a:pt x="1381792" y="319420"/>
                        <a:pt x="1346834" y="281363"/>
                      </a:cubicBezTo>
                      <a:cubicBezTo>
                        <a:pt x="1299554" y="232853"/>
                        <a:pt x="1252944" y="180994"/>
                        <a:pt x="1195618" y="144143"/>
                      </a:cubicBezTo>
                      <a:cubicBezTo>
                        <a:pt x="1135078" y="106488"/>
                        <a:pt x="1060877" y="106622"/>
                        <a:pt x="992568" y="116941"/>
                      </a:cubicBezTo>
                      <a:cubicBezTo>
                        <a:pt x="852603" y="136907"/>
                        <a:pt x="744113" y="253624"/>
                        <a:pt x="683439" y="375299"/>
                      </a:cubicBezTo>
                      <a:cubicBezTo>
                        <a:pt x="620756" y="505148"/>
                        <a:pt x="573744" y="644110"/>
                        <a:pt x="560217" y="788298"/>
                      </a:cubicBezTo>
                      <a:cubicBezTo>
                        <a:pt x="553654" y="943206"/>
                        <a:pt x="569056" y="1098918"/>
                        <a:pt x="599326" y="1250609"/>
                      </a:cubicBezTo>
                      <a:cubicBezTo>
                        <a:pt x="634418" y="1426422"/>
                        <a:pt x="689868" y="1598616"/>
                        <a:pt x="768490" y="1759957"/>
                      </a:cubicBezTo>
                      <a:cubicBezTo>
                        <a:pt x="831307" y="1887260"/>
                        <a:pt x="909393" y="2006523"/>
                        <a:pt x="983594" y="2127394"/>
                      </a:cubicBezTo>
                      <a:cubicBezTo>
                        <a:pt x="1098647" y="2303608"/>
                        <a:pt x="1232317" y="2470577"/>
                        <a:pt x="1387685" y="2612888"/>
                      </a:cubicBezTo>
                      <a:cubicBezTo>
                        <a:pt x="1526579" y="2741666"/>
                        <a:pt x="1686769" y="2844446"/>
                        <a:pt x="1851780" y="2936507"/>
                      </a:cubicBezTo>
                      <a:cubicBezTo>
                        <a:pt x="1891560" y="2957813"/>
                        <a:pt x="1932009" y="2978182"/>
                        <a:pt x="1972994" y="2997344"/>
                      </a:cubicBezTo>
                      <a:cubicBezTo>
                        <a:pt x="1993888" y="3008600"/>
                        <a:pt x="2014916" y="3019589"/>
                        <a:pt x="2036346" y="3030041"/>
                      </a:cubicBezTo>
                      <a:cubicBezTo>
                        <a:pt x="2079073" y="3052822"/>
                        <a:pt x="2121665" y="3075602"/>
                        <a:pt x="2166802" y="3093425"/>
                      </a:cubicBezTo>
                      <a:cubicBezTo>
                        <a:pt x="2195063" y="3105887"/>
                        <a:pt x="2223726" y="3118751"/>
                        <a:pt x="2252656" y="3130812"/>
                      </a:cubicBezTo>
                      <a:cubicBezTo>
                        <a:pt x="2228012" y="3195937"/>
                        <a:pt x="2255737" y="3273525"/>
                        <a:pt x="2285471" y="3333157"/>
                      </a:cubicBezTo>
                      <a:cubicBezTo>
                        <a:pt x="2323376" y="3397344"/>
                        <a:pt x="2337841" y="3388098"/>
                        <a:pt x="2315473" y="3466222"/>
                      </a:cubicBezTo>
                      <a:cubicBezTo>
                        <a:pt x="2266586" y="3646457"/>
                        <a:pt x="2221717" y="3828299"/>
                        <a:pt x="2161846" y="4005318"/>
                      </a:cubicBezTo>
                      <a:cubicBezTo>
                        <a:pt x="2060991" y="4296239"/>
                        <a:pt x="1932678" y="4575905"/>
                        <a:pt x="1791374" y="4849137"/>
                      </a:cubicBezTo>
                      <a:cubicBezTo>
                        <a:pt x="1779320" y="4565988"/>
                        <a:pt x="1658106" y="4301198"/>
                        <a:pt x="1514792" y="4061331"/>
                      </a:cubicBezTo>
                      <a:cubicBezTo>
                        <a:pt x="1443671" y="3932420"/>
                        <a:pt x="1374023" y="3802303"/>
                        <a:pt x="1275043" y="3692018"/>
                      </a:cubicBezTo>
                      <a:cubicBezTo>
                        <a:pt x="1104674" y="3459254"/>
                        <a:pt x="883944" y="3270443"/>
                        <a:pt x="651830" y="3101465"/>
                      </a:cubicBezTo>
                      <a:cubicBezTo>
                        <a:pt x="571601" y="3045451"/>
                        <a:pt x="492310" y="2987964"/>
                        <a:pt x="409001" y="2936641"/>
                      </a:cubicBezTo>
                      <a:cubicBezTo>
                        <a:pt x="356095" y="2904614"/>
                        <a:pt x="301047" y="2875803"/>
                        <a:pt x="253231" y="2836406"/>
                      </a:cubicBezTo>
                      <a:cubicBezTo>
                        <a:pt x="231399" y="2818047"/>
                        <a:pt x="206353" y="2804111"/>
                        <a:pt x="180636" y="2791783"/>
                      </a:cubicBezTo>
                      <a:cubicBezTo>
                        <a:pt x="161081" y="2781197"/>
                        <a:pt x="138580" y="2772754"/>
                        <a:pt x="117016" y="2783073"/>
                      </a:cubicBezTo>
                      <a:cubicBezTo>
                        <a:pt x="22322" y="2843910"/>
                        <a:pt x="18438" y="3054027"/>
                        <a:pt x="10267" y="3158684"/>
                      </a:cubicBezTo>
                      <a:cubicBezTo>
                        <a:pt x="-11698" y="3409673"/>
                        <a:pt x="490" y="3663207"/>
                        <a:pt x="57414" y="3908970"/>
                      </a:cubicBezTo>
                      <a:cubicBezTo>
                        <a:pt x="77906" y="4010008"/>
                        <a:pt x="93309" y="4112655"/>
                        <a:pt x="125320" y="4211013"/>
                      </a:cubicBezTo>
                      <a:cubicBezTo>
                        <a:pt x="154652" y="4303208"/>
                        <a:pt x="197780" y="4390042"/>
                        <a:pt x="240105" y="4476742"/>
                      </a:cubicBezTo>
                      <a:cubicBezTo>
                        <a:pt x="276402" y="4553794"/>
                        <a:pt x="314306" y="4631784"/>
                        <a:pt x="364801" y="4701064"/>
                      </a:cubicBezTo>
                      <a:cubicBezTo>
                        <a:pt x="430565" y="4787898"/>
                        <a:pt x="494587" y="4876340"/>
                        <a:pt x="562092" y="4961834"/>
                      </a:cubicBezTo>
                      <a:cubicBezTo>
                        <a:pt x="683975" y="5108702"/>
                        <a:pt x="819520" y="5245922"/>
                        <a:pt x="977165" y="5354465"/>
                      </a:cubicBezTo>
                      <a:cubicBezTo>
                        <a:pt x="1130256" y="5450277"/>
                        <a:pt x="1287232" y="5545553"/>
                        <a:pt x="1460279" y="5600495"/>
                      </a:cubicBezTo>
                      <a:cubicBezTo>
                        <a:pt x="1443269" y="5694565"/>
                        <a:pt x="1383801" y="5769071"/>
                        <a:pt x="1338262" y="5854029"/>
                      </a:cubicBezTo>
                      <a:cubicBezTo>
                        <a:pt x="1252006" y="6006123"/>
                        <a:pt x="1168295" y="6159825"/>
                        <a:pt x="1065564" y="6301735"/>
                      </a:cubicBezTo>
                      <a:cubicBezTo>
                        <a:pt x="1012927" y="6380126"/>
                        <a:pt x="957343" y="6456776"/>
                        <a:pt x="899080" y="6531149"/>
                      </a:cubicBezTo>
                      <a:cubicBezTo>
                        <a:pt x="885552" y="6549775"/>
                        <a:pt x="864524" y="6567999"/>
                        <a:pt x="867068" y="6593058"/>
                      </a:cubicBezTo>
                      <a:cubicBezTo>
                        <a:pt x="878185" y="6655102"/>
                        <a:pt x="973817" y="6684716"/>
                        <a:pt x="1027392" y="6699323"/>
                      </a:cubicBezTo>
                      <a:cubicBezTo>
                        <a:pt x="1172179" y="6715671"/>
                        <a:pt x="1387953" y="6434398"/>
                        <a:pt x="1462958" y="6322103"/>
                      </a:cubicBezTo>
                      <a:cubicBezTo>
                        <a:pt x="1647391" y="6080495"/>
                        <a:pt x="1774900" y="5803510"/>
                        <a:pt x="1889149" y="5523577"/>
                      </a:cubicBezTo>
                      <a:cubicBezTo>
                        <a:pt x="1952769" y="5348434"/>
                        <a:pt x="2015452" y="5172890"/>
                        <a:pt x="2081484" y="4998685"/>
                      </a:cubicBezTo>
                      <a:cubicBezTo>
                        <a:pt x="2362753" y="5126525"/>
                        <a:pt x="2665453" y="5207731"/>
                        <a:pt x="2975519" y="5214163"/>
                      </a:cubicBezTo>
                      <a:cubicBezTo>
                        <a:pt x="3144147" y="5217915"/>
                        <a:pt x="3315052" y="5234933"/>
                        <a:pt x="3482340" y="5207731"/>
                      </a:cubicBezTo>
                      <a:cubicBezTo>
                        <a:pt x="3699320" y="5168736"/>
                        <a:pt x="3903977" y="5081365"/>
                        <a:pt x="4103277" y="4989707"/>
                      </a:cubicBezTo>
                      <a:cubicBezTo>
                        <a:pt x="4245921" y="4913593"/>
                        <a:pt x="4383475" y="4827563"/>
                        <a:pt x="4521029" y="4742739"/>
                      </a:cubicBezTo>
                      <a:cubicBezTo>
                        <a:pt x="4568309" y="4715938"/>
                        <a:pt x="4590811" y="4688199"/>
                        <a:pt x="4566702" y="4634196"/>
                      </a:cubicBezTo>
                      <a:cubicBezTo>
                        <a:pt x="4533485" y="4556876"/>
                        <a:pt x="4459418" y="4509573"/>
                        <a:pt x="4392047" y="4464414"/>
                      </a:cubicBezTo>
                      <a:cubicBezTo>
                        <a:pt x="4311417" y="4408400"/>
                        <a:pt x="4217124" y="4379590"/>
                        <a:pt x="4128189" y="4340058"/>
                      </a:cubicBezTo>
                      <a:cubicBezTo>
                        <a:pt x="4072605" y="4314330"/>
                        <a:pt x="4015681" y="4291683"/>
                        <a:pt x="3957150" y="4273861"/>
                      </a:cubicBezTo>
                      <a:cubicBezTo>
                        <a:pt x="3736956" y="4208467"/>
                        <a:pt x="3504574" y="4193057"/>
                        <a:pt x="3276076" y="4205787"/>
                      </a:cubicBezTo>
                      <a:cubicBezTo>
                        <a:pt x="3155934" y="4216105"/>
                        <a:pt x="3037399" y="4241298"/>
                        <a:pt x="2919667" y="4266491"/>
                      </a:cubicBezTo>
                      <a:cubicBezTo>
                        <a:pt x="2824705" y="4290745"/>
                        <a:pt x="2735637" y="4333224"/>
                        <a:pt x="2645362" y="4370343"/>
                      </a:cubicBezTo>
                      <a:cubicBezTo>
                        <a:pt x="2517586" y="4423543"/>
                        <a:pt x="2402533" y="4502069"/>
                        <a:pt x="2296454" y="4590109"/>
                      </a:cubicBezTo>
                      <a:cubicBezTo>
                        <a:pt x="2342663" y="4483576"/>
                        <a:pt x="2387532" y="4376909"/>
                        <a:pt x="2420213" y="4265285"/>
                      </a:cubicBezTo>
                      <a:cubicBezTo>
                        <a:pt x="2489057" y="4081566"/>
                        <a:pt x="2525220" y="3888199"/>
                        <a:pt x="2547454" y="3692956"/>
                      </a:cubicBezTo>
                      <a:cubicBezTo>
                        <a:pt x="2557633" y="3640292"/>
                        <a:pt x="2560981" y="3586825"/>
                        <a:pt x="2567946" y="3533894"/>
                      </a:cubicBezTo>
                      <a:cubicBezTo>
                        <a:pt x="2582545" y="3505083"/>
                        <a:pt x="2610271" y="3486457"/>
                        <a:pt x="2636924" y="3468768"/>
                      </a:cubicBezTo>
                      <a:cubicBezTo>
                        <a:pt x="2712465" y="3420527"/>
                        <a:pt x="2768451" y="3348299"/>
                        <a:pt x="2810776" y="3270309"/>
                      </a:cubicBezTo>
                      <a:cubicBezTo>
                        <a:pt x="2841983" y="3216976"/>
                        <a:pt x="2864619" y="3159220"/>
                        <a:pt x="2883236" y="3100527"/>
                      </a:cubicBezTo>
                      <a:cubicBezTo>
                        <a:pt x="2888460" y="3086188"/>
                        <a:pt x="2894085" y="3065016"/>
                        <a:pt x="2889799" y="3049471"/>
                      </a:cubicBezTo>
                      <a:cubicBezTo>
                        <a:pt x="2982886" y="3021599"/>
                        <a:pt x="3074767" y="2989706"/>
                        <a:pt x="3165711" y="2955669"/>
                      </a:cubicBezTo>
                      <a:cubicBezTo>
                        <a:pt x="3267236" y="2911850"/>
                        <a:pt x="3364207" y="2857579"/>
                        <a:pt x="3461848" y="2805585"/>
                      </a:cubicBezTo>
                      <a:cubicBezTo>
                        <a:pt x="3560694" y="2749304"/>
                        <a:pt x="3661817" y="2696908"/>
                        <a:pt x="3758520" y="2636875"/>
                      </a:cubicBezTo>
                      <a:cubicBezTo>
                        <a:pt x="3861251" y="2580326"/>
                        <a:pt x="3961570" y="2520158"/>
                        <a:pt x="4053720" y="2447260"/>
                      </a:cubicBezTo>
                      <a:cubicBezTo>
                        <a:pt x="4128725" y="2395803"/>
                        <a:pt x="4203730" y="2343675"/>
                        <a:pt x="4268289" y="2279086"/>
                      </a:cubicBezTo>
                      <a:cubicBezTo>
                        <a:pt x="4371689" y="2185284"/>
                        <a:pt x="4464373" y="2080895"/>
                        <a:pt x="4543397" y="1965652"/>
                      </a:cubicBezTo>
                      <a:cubicBezTo>
                        <a:pt x="4629385" y="1852687"/>
                        <a:pt x="4705729" y="1733424"/>
                        <a:pt x="4771761" y="1607997"/>
                      </a:cubicBezTo>
                      <a:cubicBezTo>
                        <a:pt x="4877438" y="1430308"/>
                        <a:pt x="4967712" y="1237343"/>
                        <a:pt x="4983249" y="1028432"/>
                      </a:cubicBezTo>
                      <a:cubicBezTo>
                        <a:pt x="4993161" y="844847"/>
                        <a:pt x="4973605" y="647460"/>
                        <a:pt x="4849713" y="502200"/>
                      </a:cubicBezTo>
                      <a:close/>
                      <a:moveTo>
                        <a:pt x="2720903" y="3300996"/>
                      </a:moveTo>
                      <a:cubicBezTo>
                        <a:pt x="2684472" y="3356875"/>
                        <a:pt x="2634513" y="3399086"/>
                        <a:pt x="2578393" y="3434865"/>
                      </a:cubicBezTo>
                      <a:cubicBezTo>
                        <a:pt x="2504460" y="3489271"/>
                        <a:pt x="2505397" y="3521297"/>
                        <a:pt x="2498566" y="3605988"/>
                      </a:cubicBezTo>
                      <a:cubicBezTo>
                        <a:pt x="2488119" y="3672319"/>
                        <a:pt x="2480083" y="3738919"/>
                        <a:pt x="2471913" y="3805519"/>
                      </a:cubicBezTo>
                      <a:cubicBezTo>
                        <a:pt x="2449277" y="3936842"/>
                        <a:pt x="2424900" y="4068567"/>
                        <a:pt x="2380567" y="4194799"/>
                      </a:cubicBezTo>
                      <a:cubicBezTo>
                        <a:pt x="2358601" y="4253760"/>
                        <a:pt x="2337305" y="4322772"/>
                        <a:pt x="2317081" y="4384280"/>
                      </a:cubicBezTo>
                      <a:cubicBezTo>
                        <a:pt x="2295517" y="4441097"/>
                        <a:pt x="2268997" y="4495503"/>
                        <a:pt x="2245825" y="4551650"/>
                      </a:cubicBezTo>
                      <a:cubicBezTo>
                        <a:pt x="2233637" y="4586893"/>
                        <a:pt x="2212743" y="4623610"/>
                        <a:pt x="2217297" y="4661801"/>
                      </a:cubicBezTo>
                      <a:cubicBezTo>
                        <a:pt x="2221181" y="4688467"/>
                        <a:pt x="2253460" y="4698920"/>
                        <a:pt x="2274756" y="4685117"/>
                      </a:cubicBezTo>
                      <a:cubicBezTo>
                        <a:pt x="2361548" y="4617714"/>
                        <a:pt x="2444589" y="4544012"/>
                        <a:pt x="2541293" y="4490544"/>
                      </a:cubicBezTo>
                      <a:cubicBezTo>
                        <a:pt x="2665319" y="4422872"/>
                        <a:pt x="2799793" y="4365653"/>
                        <a:pt x="2935204" y="4325452"/>
                      </a:cubicBezTo>
                      <a:cubicBezTo>
                        <a:pt x="3097135" y="4290209"/>
                        <a:pt x="3261075" y="4256977"/>
                        <a:pt x="3427694" y="4263543"/>
                      </a:cubicBezTo>
                      <a:cubicBezTo>
                        <a:pt x="3670657" y="4261399"/>
                        <a:pt x="3916567" y="4303476"/>
                        <a:pt x="4136091" y="4410276"/>
                      </a:cubicBezTo>
                      <a:cubicBezTo>
                        <a:pt x="4225964" y="4445385"/>
                        <a:pt x="4316104" y="4481164"/>
                        <a:pt x="4394056" y="4539321"/>
                      </a:cubicBezTo>
                      <a:cubicBezTo>
                        <a:pt x="4416826" y="4555804"/>
                        <a:pt x="4441604" y="4573224"/>
                        <a:pt x="4463302" y="4593459"/>
                      </a:cubicBezTo>
                      <a:cubicBezTo>
                        <a:pt x="4323471" y="4589171"/>
                        <a:pt x="4187792" y="4610611"/>
                        <a:pt x="4045550" y="4604983"/>
                      </a:cubicBezTo>
                      <a:cubicBezTo>
                        <a:pt x="3915094" y="4598551"/>
                        <a:pt x="3788924" y="4607797"/>
                        <a:pt x="3658067" y="4617044"/>
                      </a:cubicBezTo>
                      <a:cubicBezTo>
                        <a:pt x="3562569" y="4624414"/>
                        <a:pt x="3466402" y="4624950"/>
                        <a:pt x="3371038" y="4633526"/>
                      </a:cubicBezTo>
                      <a:cubicBezTo>
                        <a:pt x="3147362" y="4660997"/>
                        <a:pt x="2926498" y="4708166"/>
                        <a:pt x="2705902" y="4753325"/>
                      </a:cubicBezTo>
                      <a:cubicBezTo>
                        <a:pt x="2612816" y="4770612"/>
                        <a:pt x="2516916" y="4775570"/>
                        <a:pt x="2427311" y="4808266"/>
                      </a:cubicBezTo>
                      <a:cubicBezTo>
                        <a:pt x="2423695" y="4804916"/>
                        <a:pt x="2421552" y="4809874"/>
                        <a:pt x="2418471" y="4811215"/>
                      </a:cubicBezTo>
                      <a:cubicBezTo>
                        <a:pt x="2413248" y="4814430"/>
                        <a:pt x="2416864" y="4823543"/>
                        <a:pt x="2422088" y="4824615"/>
                      </a:cubicBezTo>
                      <a:cubicBezTo>
                        <a:pt x="2457849" y="4830377"/>
                        <a:pt x="2494147" y="4819389"/>
                        <a:pt x="2530042" y="4817513"/>
                      </a:cubicBezTo>
                      <a:cubicBezTo>
                        <a:pt x="2650586" y="4810545"/>
                        <a:pt x="2769523" y="4791650"/>
                        <a:pt x="2887790" y="4767127"/>
                      </a:cubicBezTo>
                      <a:cubicBezTo>
                        <a:pt x="3041283" y="4739925"/>
                        <a:pt x="3195044" y="4713258"/>
                        <a:pt x="3349608" y="4692488"/>
                      </a:cubicBezTo>
                      <a:cubicBezTo>
                        <a:pt x="3454615" y="4681633"/>
                        <a:pt x="3560426" y="4683375"/>
                        <a:pt x="3665701" y="4675067"/>
                      </a:cubicBezTo>
                      <a:cubicBezTo>
                        <a:pt x="3757449" y="4669439"/>
                        <a:pt x="3851607" y="4661935"/>
                        <a:pt x="3944024" y="4662203"/>
                      </a:cubicBezTo>
                      <a:cubicBezTo>
                        <a:pt x="4113456" y="4672655"/>
                        <a:pt x="4278869" y="4655368"/>
                        <a:pt x="4448971" y="4653359"/>
                      </a:cubicBezTo>
                      <a:cubicBezTo>
                        <a:pt x="4467722" y="4651751"/>
                        <a:pt x="4490090" y="4658987"/>
                        <a:pt x="4509109" y="4655905"/>
                      </a:cubicBezTo>
                      <a:cubicBezTo>
                        <a:pt x="4511386" y="4661399"/>
                        <a:pt x="4513395" y="4667027"/>
                        <a:pt x="4515002" y="4672923"/>
                      </a:cubicBezTo>
                      <a:cubicBezTo>
                        <a:pt x="4373965" y="4765385"/>
                        <a:pt x="4227973" y="4851416"/>
                        <a:pt x="4080507" y="4933158"/>
                      </a:cubicBezTo>
                      <a:cubicBezTo>
                        <a:pt x="3875046" y="5027362"/>
                        <a:pt x="3664094" y="5118216"/>
                        <a:pt x="3439480" y="5153191"/>
                      </a:cubicBezTo>
                      <a:cubicBezTo>
                        <a:pt x="3340366" y="5166324"/>
                        <a:pt x="3240181" y="5159891"/>
                        <a:pt x="3140531" y="5158954"/>
                      </a:cubicBezTo>
                      <a:cubicBezTo>
                        <a:pt x="2939892" y="5154799"/>
                        <a:pt x="2737779" y="5144615"/>
                        <a:pt x="2541293" y="5096642"/>
                      </a:cubicBezTo>
                      <a:cubicBezTo>
                        <a:pt x="2434276" y="5069305"/>
                        <a:pt x="2329269" y="5033794"/>
                        <a:pt x="2226137" y="4994397"/>
                      </a:cubicBezTo>
                      <a:cubicBezTo>
                        <a:pt x="2174972" y="4980461"/>
                        <a:pt x="2067822" y="4895905"/>
                        <a:pt x="2030989" y="4961299"/>
                      </a:cubicBezTo>
                      <a:cubicBezTo>
                        <a:pt x="1967101" y="5127731"/>
                        <a:pt x="1906427" y="5295235"/>
                        <a:pt x="1846556" y="5463141"/>
                      </a:cubicBezTo>
                      <a:cubicBezTo>
                        <a:pt x="1766596" y="5666156"/>
                        <a:pt x="1679536" y="5864347"/>
                        <a:pt x="1570109" y="6054096"/>
                      </a:cubicBezTo>
                      <a:cubicBezTo>
                        <a:pt x="1526311" y="6127530"/>
                        <a:pt x="1477290" y="6197614"/>
                        <a:pt x="1427331" y="6267028"/>
                      </a:cubicBezTo>
                      <a:cubicBezTo>
                        <a:pt x="1353531" y="6375168"/>
                        <a:pt x="1274106" y="6480897"/>
                        <a:pt x="1173117" y="6565319"/>
                      </a:cubicBezTo>
                      <a:cubicBezTo>
                        <a:pt x="1077619" y="6645186"/>
                        <a:pt x="1040116" y="6667028"/>
                        <a:pt x="930823" y="6589574"/>
                      </a:cubicBezTo>
                      <a:cubicBezTo>
                        <a:pt x="1087664" y="6387497"/>
                        <a:pt x="1233389" y="6175503"/>
                        <a:pt x="1353397" y="5949172"/>
                      </a:cubicBezTo>
                      <a:cubicBezTo>
                        <a:pt x="1390498" y="5870378"/>
                        <a:pt x="1571850" y="5629707"/>
                        <a:pt x="1506890" y="5557480"/>
                      </a:cubicBezTo>
                      <a:cubicBezTo>
                        <a:pt x="1487201" y="5540461"/>
                        <a:pt x="1459476" y="5538183"/>
                        <a:pt x="1436037" y="5528133"/>
                      </a:cubicBezTo>
                      <a:cubicBezTo>
                        <a:pt x="1382997" y="5510042"/>
                        <a:pt x="1332101" y="5486324"/>
                        <a:pt x="1282410" y="5460595"/>
                      </a:cubicBezTo>
                      <a:cubicBezTo>
                        <a:pt x="1077351" y="5357144"/>
                        <a:pt x="882873" y="5229037"/>
                        <a:pt x="728175" y="5057513"/>
                      </a:cubicBezTo>
                      <a:cubicBezTo>
                        <a:pt x="649553" y="4974833"/>
                        <a:pt x="577495" y="4886659"/>
                        <a:pt x="511329" y="4793794"/>
                      </a:cubicBezTo>
                      <a:cubicBezTo>
                        <a:pt x="445834" y="4708166"/>
                        <a:pt x="377525" y="4623744"/>
                        <a:pt x="331317" y="4525653"/>
                      </a:cubicBezTo>
                      <a:cubicBezTo>
                        <a:pt x="279750" y="4415904"/>
                        <a:pt x="220416" y="4308300"/>
                        <a:pt x="183181" y="4191181"/>
                      </a:cubicBezTo>
                      <a:cubicBezTo>
                        <a:pt x="147018" y="4077278"/>
                        <a:pt x="131079" y="3958417"/>
                        <a:pt x="106167" y="3841834"/>
                      </a:cubicBezTo>
                      <a:cubicBezTo>
                        <a:pt x="62771" y="3638819"/>
                        <a:pt x="52458" y="3429371"/>
                        <a:pt x="67325" y="3222604"/>
                      </a:cubicBezTo>
                      <a:cubicBezTo>
                        <a:pt x="78978" y="3100527"/>
                        <a:pt x="70004" y="2964915"/>
                        <a:pt x="131481" y="2854094"/>
                      </a:cubicBezTo>
                      <a:cubicBezTo>
                        <a:pt x="133356" y="2857043"/>
                        <a:pt x="135231" y="2859857"/>
                        <a:pt x="136973" y="2862805"/>
                      </a:cubicBezTo>
                      <a:cubicBezTo>
                        <a:pt x="217603" y="2980996"/>
                        <a:pt x="274393" y="3110845"/>
                        <a:pt x="339353" y="3238014"/>
                      </a:cubicBezTo>
                      <a:cubicBezTo>
                        <a:pt x="382347" y="3318818"/>
                        <a:pt x="434985" y="3393860"/>
                        <a:pt x="479184" y="3473994"/>
                      </a:cubicBezTo>
                      <a:cubicBezTo>
                        <a:pt x="516285" y="3540326"/>
                        <a:pt x="548564" y="3609204"/>
                        <a:pt x="586870" y="3674731"/>
                      </a:cubicBezTo>
                      <a:cubicBezTo>
                        <a:pt x="668840" y="3804715"/>
                        <a:pt x="739024" y="3941130"/>
                        <a:pt x="816440" y="4073659"/>
                      </a:cubicBezTo>
                      <a:cubicBezTo>
                        <a:pt x="910866" y="4226558"/>
                        <a:pt x="1008373" y="4377580"/>
                        <a:pt x="1106281" y="4528334"/>
                      </a:cubicBezTo>
                      <a:cubicBezTo>
                        <a:pt x="1239416" y="4740595"/>
                        <a:pt x="1358353" y="4961834"/>
                        <a:pt x="1495773" y="5171282"/>
                      </a:cubicBezTo>
                      <a:cubicBezTo>
                        <a:pt x="1521489" y="5203309"/>
                        <a:pt x="1566894" y="5165922"/>
                        <a:pt x="1544393" y="5134699"/>
                      </a:cubicBezTo>
                      <a:cubicBezTo>
                        <a:pt x="1495237" y="5060193"/>
                        <a:pt x="1448627" y="4983677"/>
                        <a:pt x="1404026" y="4906223"/>
                      </a:cubicBezTo>
                      <a:cubicBezTo>
                        <a:pt x="1291384" y="4723040"/>
                        <a:pt x="1187314" y="4534765"/>
                        <a:pt x="1066234" y="4357211"/>
                      </a:cubicBezTo>
                      <a:cubicBezTo>
                        <a:pt x="988014" y="4234732"/>
                        <a:pt x="907116" y="4112789"/>
                        <a:pt x="833048" y="3987630"/>
                      </a:cubicBezTo>
                      <a:cubicBezTo>
                        <a:pt x="782152" y="3898115"/>
                        <a:pt x="735675" y="3806189"/>
                        <a:pt x="679019" y="3720025"/>
                      </a:cubicBezTo>
                      <a:cubicBezTo>
                        <a:pt x="597183" y="3591515"/>
                        <a:pt x="535036" y="3451616"/>
                        <a:pt x="449048" y="3325519"/>
                      </a:cubicBezTo>
                      <a:cubicBezTo>
                        <a:pt x="348327" y="3177847"/>
                        <a:pt x="285778" y="3006590"/>
                        <a:pt x="174341" y="2865887"/>
                      </a:cubicBezTo>
                      <a:cubicBezTo>
                        <a:pt x="169787" y="2860661"/>
                        <a:pt x="165368" y="2855033"/>
                        <a:pt x="160814" y="2849404"/>
                      </a:cubicBezTo>
                      <a:cubicBezTo>
                        <a:pt x="196575" y="2867495"/>
                        <a:pt x="227113" y="2893760"/>
                        <a:pt x="259794" y="2916942"/>
                      </a:cubicBezTo>
                      <a:cubicBezTo>
                        <a:pt x="557002" y="3094765"/>
                        <a:pt x="841352" y="3300728"/>
                        <a:pt x="1082441" y="3551314"/>
                      </a:cubicBezTo>
                      <a:cubicBezTo>
                        <a:pt x="1165348" y="3647931"/>
                        <a:pt x="1244104" y="3748567"/>
                        <a:pt x="1321386" y="3849740"/>
                      </a:cubicBezTo>
                      <a:cubicBezTo>
                        <a:pt x="1376166" y="3927328"/>
                        <a:pt x="1416080" y="4014028"/>
                        <a:pt x="1464565" y="4095502"/>
                      </a:cubicBezTo>
                      <a:cubicBezTo>
                        <a:pt x="1570376" y="4271583"/>
                        <a:pt x="1661186" y="4461466"/>
                        <a:pt x="1707261" y="4663007"/>
                      </a:cubicBezTo>
                      <a:cubicBezTo>
                        <a:pt x="1719449" y="4733359"/>
                        <a:pt x="1730432" y="4803845"/>
                        <a:pt x="1731772" y="4875402"/>
                      </a:cubicBezTo>
                      <a:cubicBezTo>
                        <a:pt x="1735522" y="4910645"/>
                        <a:pt x="1723601" y="4950980"/>
                        <a:pt x="1740879" y="4983275"/>
                      </a:cubicBezTo>
                      <a:cubicBezTo>
                        <a:pt x="1767533" y="5013158"/>
                        <a:pt x="1798071" y="4985687"/>
                        <a:pt x="1807179" y="4956876"/>
                      </a:cubicBezTo>
                      <a:cubicBezTo>
                        <a:pt x="1824992" y="4919355"/>
                        <a:pt x="1843342" y="4881968"/>
                        <a:pt x="1861825" y="4844850"/>
                      </a:cubicBezTo>
                      <a:cubicBezTo>
                        <a:pt x="2058178" y="4467362"/>
                        <a:pt x="2223994" y="4072722"/>
                        <a:pt x="2326456" y="3658919"/>
                      </a:cubicBezTo>
                      <a:cubicBezTo>
                        <a:pt x="2339180" y="3612554"/>
                        <a:pt x="2351770" y="3566054"/>
                        <a:pt x="2363825" y="3519556"/>
                      </a:cubicBezTo>
                      <a:cubicBezTo>
                        <a:pt x="2373334" y="3475468"/>
                        <a:pt x="2391148" y="3429907"/>
                        <a:pt x="2381773" y="3384614"/>
                      </a:cubicBezTo>
                      <a:cubicBezTo>
                        <a:pt x="2367173" y="3350443"/>
                        <a:pt x="2334894" y="3324982"/>
                        <a:pt x="2319223" y="3288935"/>
                      </a:cubicBezTo>
                      <a:cubicBezTo>
                        <a:pt x="2299937" y="3250075"/>
                        <a:pt x="2287212" y="3207327"/>
                        <a:pt x="2283596" y="3163910"/>
                      </a:cubicBezTo>
                      <a:cubicBezTo>
                        <a:pt x="2283060" y="3159890"/>
                        <a:pt x="2283328" y="3151984"/>
                        <a:pt x="2283462" y="3143006"/>
                      </a:cubicBezTo>
                      <a:cubicBezTo>
                        <a:pt x="2333957" y="3162436"/>
                        <a:pt x="2385791" y="3177713"/>
                        <a:pt x="2439768" y="3181331"/>
                      </a:cubicBezTo>
                      <a:cubicBezTo>
                        <a:pt x="2453563" y="3184413"/>
                        <a:pt x="2467895" y="3180527"/>
                        <a:pt x="2476868" y="3172085"/>
                      </a:cubicBezTo>
                      <a:cubicBezTo>
                        <a:pt x="2597413" y="3150912"/>
                        <a:pt x="2711528" y="3100795"/>
                        <a:pt x="2829259" y="3067294"/>
                      </a:cubicBezTo>
                      <a:cubicBezTo>
                        <a:pt x="2824437" y="3082302"/>
                        <a:pt x="2821357" y="3098785"/>
                        <a:pt x="2815865" y="3110309"/>
                      </a:cubicBezTo>
                      <a:cubicBezTo>
                        <a:pt x="2793364" y="3178249"/>
                        <a:pt x="2760147" y="3241632"/>
                        <a:pt x="2720903" y="3300996"/>
                      </a:cubicBezTo>
                      <a:close/>
                      <a:moveTo>
                        <a:pt x="4865785" y="1278482"/>
                      </a:moveTo>
                      <a:cubicBezTo>
                        <a:pt x="4824666" y="1395869"/>
                        <a:pt x="4760644" y="1502938"/>
                        <a:pt x="4699837" y="1610945"/>
                      </a:cubicBezTo>
                      <a:cubicBezTo>
                        <a:pt x="4607285" y="1783943"/>
                        <a:pt x="4490090" y="1943809"/>
                        <a:pt x="4364858" y="2096037"/>
                      </a:cubicBezTo>
                      <a:cubicBezTo>
                        <a:pt x="4305389" y="2160761"/>
                        <a:pt x="4241501" y="2221196"/>
                        <a:pt x="4176541" y="2280426"/>
                      </a:cubicBezTo>
                      <a:cubicBezTo>
                        <a:pt x="4090954" y="2352252"/>
                        <a:pt x="3995858" y="2411615"/>
                        <a:pt x="3906522" y="2478751"/>
                      </a:cubicBezTo>
                      <a:cubicBezTo>
                        <a:pt x="3662219" y="2626289"/>
                        <a:pt x="3415372" y="2768868"/>
                        <a:pt x="3158211" y="2893089"/>
                      </a:cubicBezTo>
                      <a:cubicBezTo>
                        <a:pt x="2951812" y="2973760"/>
                        <a:pt x="2736842" y="3029773"/>
                        <a:pt x="2526961" y="3099991"/>
                      </a:cubicBezTo>
                      <a:cubicBezTo>
                        <a:pt x="2500843" y="3107361"/>
                        <a:pt x="2474458" y="3110443"/>
                        <a:pt x="2448072" y="3117277"/>
                      </a:cubicBezTo>
                      <a:cubicBezTo>
                        <a:pt x="2445259" y="3116741"/>
                        <a:pt x="2442580" y="3116071"/>
                        <a:pt x="2439902" y="3115535"/>
                      </a:cubicBezTo>
                      <a:cubicBezTo>
                        <a:pt x="2402399" y="3107763"/>
                        <a:pt x="2364762" y="3101197"/>
                        <a:pt x="2327126" y="3094497"/>
                      </a:cubicBezTo>
                      <a:cubicBezTo>
                        <a:pt x="2300472" y="3086590"/>
                        <a:pt x="2274220" y="3077746"/>
                        <a:pt x="2248236" y="3068366"/>
                      </a:cubicBezTo>
                      <a:cubicBezTo>
                        <a:pt x="2157292" y="3029773"/>
                        <a:pt x="2064741" y="2994530"/>
                        <a:pt x="1976744" y="2949371"/>
                      </a:cubicBezTo>
                      <a:cubicBezTo>
                        <a:pt x="1809724" y="2862805"/>
                        <a:pt x="1647391" y="2762838"/>
                        <a:pt x="1502336" y="2642637"/>
                      </a:cubicBezTo>
                      <a:cubicBezTo>
                        <a:pt x="1310001" y="2481699"/>
                        <a:pt x="1150481" y="2285250"/>
                        <a:pt x="1016811" y="2073524"/>
                      </a:cubicBezTo>
                      <a:cubicBezTo>
                        <a:pt x="935243" y="1938449"/>
                        <a:pt x="847915" y="1805786"/>
                        <a:pt x="786706" y="1659722"/>
                      </a:cubicBezTo>
                      <a:cubicBezTo>
                        <a:pt x="700450" y="1459789"/>
                        <a:pt x="647812" y="1244713"/>
                        <a:pt x="626114" y="1028030"/>
                      </a:cubicBezTo>
                      <a:cubicBezTo>
                        <a:pt x="605889" y="835735"/>
                        <a:pt x="621292" y="667025"/>
                        <a:pt x="699378" y="488264"/>
                      </a:cubicBezTo>
                      <a:cubicBezTo>
                        <a:pt x="751212" y="351178"/>
                        <a:pt x="847246" y="200827"/>
                        <a:pt x="1003283" y="176974"/>
                      </a:cubicBezTo>
                      <a:cubicBezTo>
                        <a:pt x="1075342" y="163708"/>
                        <a:pt x="1154097" y="173758"/>
                        <a:pt x="1206601" y="229101"/>
                      </a:cubicBezTo>
                      <a:cubicBezTo>
                        <a:pt x="1325002" y="332284"/>
                        <a:pt x="1365451" y="394864"/>
                        <a:pt x="1403892" y="547091"/>
                      </a:cubicBezTo>
                      <a:cubicBezTo>
                        <a:pt x="1410990" y="566656"/>
                        <a:pt x="1439519" y="572016"/>
                        <a:pt x="1453449" y="556740"/>
                      </a:cubicBezTo>
                      <a:cubicBezTo>
                        <a:pt x="1467378" y="542937"/>
                        <a:pt x="1461083" y="521899"/>
                        <a:pt x="1462958" y="504478"/>
                      </a:cubicBezTo>
                      <a:cubicBezTo>
                        <a:pt x="1478361" y="392318"/>
                        <a:pt x="1564617" y="305483"/>
                        <a:pt x="1649802" y="238214"/>
                      </a:cubicBezTo>
                      <a:cubicBezTo>
                        <a:pt x="1824859" y="98984"/>
                        <a:pt x="2105994" y="16572"/>
                        <a:pt x="2324179" y="84780"/>
                      </a:cubicBezTo>
                      <a:cubicBezTo>
                        <a:pt x="2464546" y="128733"/>
                        <a:pt x="2543436" y="266622"/>
                        <a:pt x="2591117" y="397678"/>
                      </a:cubicBezTo>
                      <a:cubicBezTo>
                        <a:pt x="2602234" y="432117"/>
                        <a:pt x="2611476" y="466957"/>
                        <a:pt x="2619378" y="502334"/>
                      </a:cubicBezTo>
                      <a:cubicBezTo>
                        <a:pt x="2624468" y="524713"/>
                        <a:pt x="2627013" y="559822"/>
                        <a:pt x="2657283" y="559554"/>
                      </a:cubicBezTo>
                      <a:cubicBezTo>
                        <a:pt x="2678847" y="560090"/>
                        <a:pt x="2687821" y="537577"/>
                        <a:pt x="2696661" y="521631"/>
                      </a:cubicBezTo>
                      <a:cubicBezTo>
                        <a:pt x="2716082" y="482100"/>
                        <a:pt x="2731618" y="440559"/>
                        <a:pt x="2755459" y="403306"/>
                      </a:cubicBezTo>
                      <a:cubicBezTo>
                        <a:pt x="2861538" y="270240"/>
                        <a:pt x="3027085" y="192116"/>
                        <a:pt x="3190222" y="154461"/>
                      </a:cubicBezTo>
                      <a:cubicBezTo>
                        <a:pt x="3383226" y="106756"/>
                        <a:pt x="3590428" y="190106"/>
                        <a:pt x="3682578" y="369537"/>
                      </a:cubicBezTo>
                      <a:cubicBezTo>
                        <a:pt x="3706686" y="412954"/>
                        <a:pt x="3729188" y="457577"/>
                        <a:pt x="3742314" y="505550"/>
                      </a:cubicBezTo>
                      <a:cubicBezTo>
                        <a:pt x="3755842" y="548700"/>
                        <a:pt x="3756779" y="594797"/>
                        <a:pt x="3768298" y="638080"/>
                      </a:cubicBezTo>
                      <a:cubicBezTo>
                        <a:pt x="3777004" y="659386"/>
                        <a:pt x="3805533" y="661798"/>
                        <a:pt x="3820935" y="646522"/>
                      </a:cubicBezTo>
                      <a:cubicBezTo>
                        <a:pt x="3846384" y="612753"/>
                        <a:pt x="3869421" y="576840"/>
                        <a:pt x="3897950" y="545349"/>
                      </a:cubicBezTo>
                      <a:cubicBezTo>
                        <a:pt x="3963713" y="460659"/>
                        <a:pt x="4068051" y="424612"/>
                        <a:pt x="4166897" y="392988"/>
                      </a:cubicBezTo>
                      <a:cubicBezTo>
                        <a:pt x="4341820" y="333088"/>
                        <a:pt x="4507769" y="343004"/>
                        <a:pt x="4671308" y="432653"/>
                      </a:cubicBezTo>
                      <a:cubicBezTo>
                        <a:pt x="4828149" y="517745"/>
                        <a:pt x="4915744" y="691011"/>
                        <a:pt x="4921236" y="866020"/>
                      </a:cubicBezTo>
                      <a:cubicBezTo>
                        <a:pt x="4932620" y="1006187"/>
                        <a:pt x="4913735" y="1146221"/>
                        <a:pt x="4865785" y="1278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4" name="Google Shape;1194;p30"/>
                <p:cNvSpPr/>
                <p:nvPr/>
              </p:nvSpPr>
              <p:spPr>
                <a:xfrm>
                  <a:off x="16098664" y="5614447"/>
                  <a:ext cx="770641" cy="8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641" h="841274" extrusionOk="0">
                      <a:moveTo>
                        <a:pt x="749188" y="347660"/>
                      </a:moveTo>
                      <a:cubicBezTo>
                        <a:pt x="717444" y="263104"/>
                        <a:pt x="611232" y="129905"/>
                        <a:pt x="509439" y="125750"/>
                      </a:cubicBezTo>
                      <a:cubicBezTo>
                        <a:pt x="490687" y="118246"/>
                        <a:pt x="470195" y="115298"/>
                        <a:pt x="457605" y="125214"/>
                      </a:cubicBezTo>
                      <a:cubicBezTo>
                        <a:pt x="446622" y="123606"/>
                        <a:pt x="435505" y="122534"/>
                        <a:pt x="424388" y="121998"/>
                      </a:cubicBezTo>
                      <a:cubicBezTo>
                        <a:pt x="392511" y="103640"/>
                        <a:pt x="359830" y="86220"/>
                        <a:pt x="335052" y="58213"/>
                      </a:cubicBezTo>
                      <a:cubicBezTo>
                        <a:pt x="314023" y="39318"/>
                        <a:pt x="303710" y="-13881"/>
                        <a:pt x="267011" y="3405"/>
                      </a:cubicBezTo>
                      <a:cubicBezTo>
                        <a:pt x="239554" y="20022"/>
                        <a:pt x="260582" y="50039"/>
                        <a:pt x="275449" y="67593"/>
                      </a:cubicBezTo>
                      <a:cubicBezTo>
                        <a:pt x="293531" y="92116"/>
                        <a:pt x="316568" y="112082"/>
                        <a:pt x="342418" y="128297"/>
                      </a:cubicBezTo>
                      <a:cubicBezTo>
                        <a:pt x="305853" y="135399"/>
                        <a:pt x="270226" y="148129"/>
                        <a:pt x="237277" y="165281"/>
                      </a:cubicBezTo>
                      <a:cubicBezTo>
                        <a:pt x="237679" y="156571"/>
                        <a:pt x="233928" y="147593"/>
                        <a:pt x="224017" y="141563"/>
                      </a:cubicBezTo>
                      <a:cubicBezTo>
                        <a:pt x="192810" y="121596"/>
                        <a:pt x="163477" y="96136"/>
                        <a:pt x="146735" y="62501"/>
                      </a:cubicBezTo>
                      <a:cubicBezTo>
                        <a:pt x="143922" y="56069"/>
                        <a:pt x="141243" y="48699"/>
                        <a:pt x="135484" y="44410"/>
                      </a:cubicBezTo>
                      <a:cubicBezTo>
                        <a:pt x="128921" y="39586"/>
                        <a:pt x="119947" y="39050"/>
                        <a:pt x="113250" y="44142"/>
                      </a:cubicBezTo>
                      <a:cubicBezTo>
                        <a:pt x="76819" y="85817"/>
                        <a:pt x="160263" y="168498"/>
                        <a:pt x="195756" y="188866"/>
                      </a:cubicBezTo>
                      <a:cubicBezTo>
                        <a:pt x="197363" y="189804"/>
                        <a:pt x="198971" y="190474"/>
                        <a:pt x="200444" y="191010"/>
                      </a:cubicBezTo>
                      <a:cubicBezTo>
                        <a:pt x="190265" y="199854"/>
                        <a:pt x="180621" y="209369"/>
                        <a:pt x="171246" y="219285"/>
                      </a:cubicBezTo>
                      <a:cubicBezTo>
                        <a:pt x="168567" y="214729"/>
                        <a:pt x="164415" y="210843"/>
                        <a:pt x="158387" y="208163"/>
                      </a:cubicBezTo>
                      <a:cubicBezTo>
                        <a:pt x="123430" y="194092"/>
                        <a:pt x="86731" y="183774"/>
                        <a:pt x="53112" y="166488"/>
                      </a:cubicBezTo>
                      <a:cubicBezTo>
                        <a:pt x="41192" y="161127"/>
                        <a:pt x="31414" y="150943"/>
                        <a:pt x="18422" y="148397"/>
                      </a:cubicBezTo>
                      <a:cubicBezTo>
                        <a:pt x="10386" y="147325"/>
                        <a:pt x="2216" y="152551"/>
                        <a:pt x="207" y="160457"/>
                      </a:cubicBezTo>
                      <a:cubicBezTo>
                        <a:pt x="-5285" y="209771"/>
                        <a:pt x="100125" y="240859"/>
                        <a:pt x="136823" y="258548"/>
                      </a:cubicBezTo>
                      <a:cubicBezTo>
                        <a:pt x="136957" y="258548"/>
                        <a:pt x="137091" y="258548"/>
                        <a:pt x="137091" y="258682"/>
                      </a:cubicBezTo>
                      <a:cubicBezTo>
                        <a:pt x="113652" y="288431"/>
                        <a:pt x="92624" y="320189"/>
                        <a:pt x="72935" y="351948"/>
                      </a:cubicBezTo>
                      <a:cubicBezTo>
                        <a:pt x="73" y="479922"/>
                        <a:pt x="56461" y="642200"/>
                        <a:pt x="154637" y="740156"/>
                      </a:cubicBezTo>
                      <a:cubicBezTo>
                        <a:pt x="187988" y="770441"/>
                        <a:pt x="230580" y="787861"/>
                        <a:pt x="273038" y="801128"/>
                      </a:cubicBezTo>
                      <a:cubicBezTo>
                        <a:pt x="316970" y="814662"/>
                        <a:pt x="360366" y="832083"/>
                        <a:pt x="405905" y="838783"/>
                      </a:cubicBezTo>
                      <a:cubicBezTo>
                        <a:pt x="478365" y="846823"/>
                        <a:pt x="557255" y="836371"/>
                        <a:pt x="617795" y="793222"/>
                      </a:cubicBezTo>
                      <a:cubicBezTo>
                        <a:pt x="741553" y="688699"/>
                        <a:pt x="807451" y="503372"/>
                        <a:pt x="749188" y="347660"/>
                      </a:cubicBezTo>
                      <a:close/>
                      <a:moveTo>
                        <a:pt x="120349" y="379955"/>
                      </a:moveTo>
                      <a:cubicBezTo>
                        <a:pt x="177139" y="279988"/>
                        <a:pt x="235804" y="208163"/>
                        <a:pt x="325140" y="178682"/>
                      </a:cubicBezTo>
                      <a:cubicBezTo>
                        <a:pt x="337864" y="186588"/>
                        <a:pt x="350856" y="194494"/>
                        <a:pt x="361839" y="204813"/>
                      </a:cubicBezTo>
                      <a:cubicBezTo>
                        <a:pt x="478901" y="310139"/>
                        <a:pt x="418629" y="524813"/>
                        <a:pt x="365054" y="651178"/>
                      </a:cubicBezTo>
                      <a:cubicBezTo>
                        <a:pt x="346436" y="690307"/>
                        <a:pt x="304112" y="738146"/>
                        <a:pt x="255492" y="716974"/>
                      </a:cubicBezTo>
                      <a:cubicBezTo>
                        <a:pt x="245715" y="714695"/>
                        <a:pt x="237545" y="716438"/>
                        <a:pt x="231250" y="720592"/>
                      </a:cubicBezTo>
                      <a:cubicBezTo>
                        <a:pt x="217722" y="713623"/>
                        <a:pt x="204864" y="705583"/>
                        <a:pt x="193211" y="695399"/>
                      </a:cubicBezTo>
                      <a:cubicBezTo>
                        <a:pt x="115259" y="614461"/>
                        <a:pt x="64497" y="486488"/>
                        <a:pt x="120349" y="379955"/>
                      </a:cubicBezTo>
                      <a:close/>
                      <a:moveTo>
                        <a:pt x="469927" y="780357"/>
                      </a:moveTo>
                      <a:cubicBezTo>
                        <a:pt x="428272" y="784243"/>
                        <a:pt x="387689" y="775399"/>
                        <a:pt x="348312" y="762669"/>
                      </a:cubicBezTo>
                      <a:cubicBezTo>
                        <a:pt x="450774" y="696873"/>
                        <a:pt x="483991" y="482200"/>
                        <a:pt x="483053" y="380089"/>
                      </a:cubicBezTo>
                      <a:cubicBezTo>
                        <a:pt x="484660" y="299955"/>
                        <a:pt x="451310" y="210039"/>
                        <a:pt x="382198" y="166488"/>
                      </a:cubicBezTo>
                      <a:cubicBezTo>
                        <a:pt x="393582" y="165148"/>
                        <a:pt x="405503" y="164477"/>
                        <a:pt x="417691" y="164210"/>
                      </a:cubicBezTo>
                      <a:cubicBezTo>
                        <a:pt x="419433" y="164477"/>
                        <a:pt x="421040" y="164879"/>
                        <a:pt x="422781" y="165148"/>
                      </a:cubicBezTo>
                      <a:cubicBezTo>
                        <a:pt x="424388" y="165683"/>
                        <a:pt x="425995" y="166219"/>
                        <a:pt x="427603" y="166755"/>
                      </a:cubicBezTo>
                      <a:cubicBezTo>
                        <a:pt x="433496" y="169302"/>
                        <a:pt x="440059" y="170240"/>
                        <a:pt x="446086" y="169704"/>
                      </a:cubicBezTo>
                      <a:cubicBezTo>
                        <a:pt x="447292" y="169972"/>
                        <a:pt x="448497" y="170106"/>
                        <a:pt x="449702" y="170508"/>
                      </a:cubicBezTo>
                      <a:cubicBezTo>
                        <a:pt x="459078" y="171580"/>
                        <a:pt x="468052" y="174126"/>
                        <a:pt x="476892" y="177074"/>
                      </a:cubicBezTo>
                      <a:cubicBezTo>
                        <a:pt x="483723" y="181764"/>
                        <a:pt x="492161" y="184042"/>
                        <a:pt x="501135" y="185650"/>
                      </a:cubicBezTo>
                      <a:cubicBezTo>
                        <a:pt x="507430" y="187928"/>
                        <a:pt x="513591" y="190206"/>
                        <a:pt x="520020" y="192082"/>
                      </a:cubicBezTo>
                      <a:cubicBezTo>
                        <a:pt x="520020" y="192082"/>
                        <a:pt x="520020" y="192082"/>
                        <a:pt x="520020" y="191948"/>
                      </a:cubicBezTo>
                      <a:cubicBezTo>
                        <a:pt x="523234" y="192484"/>
                        <a:pt x="526181" y="192350"/>
                        <a:pt x="528994" y="191814"/>
                      </a:cubicBezTo>
                      <a:cubicBezTo>
                        <a:pt x="531137" y="192618"/>
                        <a:pt x="533414" y="193288"/>
                        <a:pt x="535289" y="194360"/>
                      </a:cubicBezTo>
                      <a:cubicBezTo>
                        <a:pt x="627438" y="237777"/>
                        <a:pt x="701372" y="342970"/>
                        <a:pt x="708604" y="446019"/>
                      </a:cubicBezTo>
                      <a:cubicBezTo>
                        <a:pt x="717177" y="533255"/>
                        <a:pt x="683022" y="616605"/>
                        <a:pt x="634135" y="687225"/>
                      </a:cubicBezTo>
                      <a:cubicBezTo>
                        <a:pt x="599043" y="745248"/>
                        <a:pt x="536896" y="777677"/>
                        <a:pt x="469927" y="7803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5" name="Google Shape;1195;p30"/>
                <p:cNvSpPr/>
                <p:nvPr/>
              </p:nvSpPr>
              <p:spPr>
                <a:xfrm>
                  <a:off x="17104855" y="5752141"/>
                  <a:ext cx="817780" cy="75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780" h="754165" extrusionOk="0">
                      <a:moveTo>
                        <a:pt x="769764" y="360451"/>
                      </a:moveTo>
                      <a:cubicBezTo>
                        <a:pt x="745924" y="355359"/>
                        <a:pt x="722484" y="348391"/>
                        <a:pt x="699447" y="340619"/>
                      </a:cubicBezTo>
                      <a:cubicBezTo>
                        <a:pt x="692081" y="338609"/>
                        <a:pt x="684178" y="334723"/>
                        <a:pt x="676142" y="331775"/>
                      </a:cubicBezTo>
                      <a:cubicBezTo>
                        <a:pt x="669043" y="284471"/>
                        <a:pt x="653640" y="237034"/>
                        <a:pt x="629799" y="194823"/>
                      </a:cubicBezTo>
                      <a:cubicBezTo>
                        <a:pt x="658730" y="205275"/>
                        <a:pt x="690607" y="209697"/>
                        <a:pt x="720341" y="213718"/>
                      </a:cubicBezTo>
                      <a:cubicBezTo>
                        <a:pt x="741102" y="213182"/>
                        <a:pt x="770836" y="218006"/>
                        <a:pt x="784498" y="198843"/>
                      </a:cubicBezTo>
                      <a:cubicBezTo>
                        <a:pt x="796284" y="181021"/>
                        <a:pt x="777265" y="155426"/>
                        <a:pt x="756772" y="162126"/>
                      </a:cubicBezTo>
                      <a:cubicBezTo>
                        <a:pt x="712573" y="176197"/>
                        <a:pt x="664891" y="166414"/>
                        <a:pt x="620022" y="160652"/>
                      </a:cubicBezTo>
                      <a:cubicBezTo>
                        <a:pt x="616405" y="159848"/>
                        <a:pt x="611584" y="159312"/>
                        <a:pt x="606896" y="159446"/>
                      </a:cubicBezTo>
                      <a:cubicBezTo>
                        <a:pt x="595913" y="144706"/>
                        <a:pt x="583724" y="130903"/>
                        <a:pt x="570197" y="118441"/>
                      </a:cubicBezTo>
                      <a:cubicBezTo>
                        <a:pt x="604485" y="100485"/>
                        <a:pt x="634621" y="73952"/>
                        <a:pt x="653774" y="39915"/>
                      </a:cubicBezTo>
                      <a:cubicBezTo>
                        <a:pt x="670115" y="12042"/>
                        <a:pt x="630469" y="-15294"/>
                        <a:pt x="610378" y="10032"/>
                      </a:cubicBezTo>
                      <a:cubicBezTo>
                        <a:pt x="591761" y="43533"/>
                        <a:pt x="564973" y="70602"/>
                        <a:pt x="531757" y="88826"/>
                      </a:cubicBezTo>
                      <a:cubicBezTo>
                        <a:pt x="530551" y="88022"/>
                        <a:pt x="529346" y="87084"/>
                        <a:pt x="528006" y="86414"/>
                      </a:cubicBezTo>
                      <a:cubicBezTo>
                        <a:pt x="472690" y="58542"/>
                        <a:pt x="414293" y="47017"/>
                        <a:pt x="352146" y="45275"/>
                      </a:cubicBezTo>
                      <a:cubicBezTo>
                        <a:pt x="331787" y="43533"/>
                        <a:pt x="298571" y="38039"/>
                        <a:pt x="283168" y="53583"/>
                      </a:cubicBezTo>
                      <a:cubicBezTo>
                        <a:pt x="259863" y="61356"/>
                        <a:pt x="231468" y="79178"/>
                        <a:pt x="217270" y="96331"/>
                      </a:cubicBezTo>
                      <a:cubicBezTo>
                        <a:pt x="66858" y="174857"/>
                        <a:pt x="-41364" y="360183"/>
                        <a:pt x="15292" y="526080"/>
                      </a:cubicBezTo>
                      <a:cubicBezTo>
                        <a:pt x="50250" y="650703"/>
                        <a:pt x="138381" y="704304"/>
                        <a:pt x="256514" y="739681"/>
                      </a:cubicBezTo>
                      <a:cubicBezTo>
                        <a:pt x="391122" y="779078"/>
                        <a:pt x="545418" y="739145"/>
                        <a:pt x="611048" y="607152"/>
                      </a:cubicBezTo>
                      <a:cubicBezTo>
                        <a:pt x="649756" y="535460"/>
                        <a:pt x="681767" y="454790"/>
                        <a:pt x="679892" y="372378"/>
                      </a:cubicBezTo>
                      <a:cubicBezTo>
                        <a:pt x="684044" y="374924"/>
                        <a:pt x="687526" y="376666"/>
                        <a:pt x="689669" y="377202"/>
                      </a:cubicBezTo>
                      <a:cubicBezTo>
                        <a:pt x="721145" y="393148"/>
                        <a:pt x="754362" y="408291"/>
                        <a:pt x="789453" y="413785"/>
                      </a:cubicBezTo>
                      <a:cubicBezTo>
                        <a:pt x="802847" y="415393"/>
                        <a:pt x="815839" y="406146"/>
                        <a:pt x="817580" y="392344"/>
                      </a:cubicBezTo>
                      <a:cubicBezTo>
                        <a:pt x="820527" y="363533"/>
                        <a:pt x="790257" y="362997"/>
                        <a:pt x="769764" y="360451"/>
                      </a:cubicBezTo>
                      <a:close/>
                      <a:moveTo>
                        <a:pt x="105298" y="583165"/>
                      </a:moveTo>
                      <a:cubicBezTo>
                        <a:pt x="77439" y="533450"/>
                        <a:pt x="53598" y="477034"/>
                        <a:pt x="56143" y="419011"/>
                      </a:cubicBezTo>
                      <a:cubicBezTo>
                        <a:pt x="67662" y="316632"/>
                        <a:pt x="121103" y="220686"/>
                        <a:pt x="205082" y="160384"/>
                      </a:cubicBezTo>
                      <a:cubicBezTo>
                        <a:pt x="231334" y="139078"/>
                        <a:pt x="255175" y="124605"/>
                        <a:pt x="280087" y="115761"/>
                      </a:cubicBezTo>
                      <a:cubicBezTo>
                        <a:pt x="287320" y="118709"/>
                        <a:pt x="295356" y="120719"/>
                        <a:pt x="301517" y="122997"/>
                      </a:cubicBezTo>
                      <a:cubicBezTo>
                        <a:pt x="433312" y="166414"/>
                        <a:pt x="402774" y="336867"/>
                        <a:pt x="384291" y="443533"/>
                      </a:cubicBezTo>
                      <a:cubicBezTo>
                        <a:pt x="371031" y="512679"/>
                        <a:pt x="352280" y="583031"/>
                        <a:pt x="302857" y="635694"/>
                      </a:cubicBezTo>
                      <a:cubicBezTo>
                        <a:pt x="298571" y="639848"/>
                        <a:pt x="293883" y="644673"/>
                        <a:pt x="288927" y="648827"/>
                      </a:cubicBezTo>
                      <a:cubicBezTo>
                        <a:pt x="288659" y="648961"/>
                        <a:pt x="288391" y="648961"/>
                        <a:pt x="288124" y="649095"/>
                      </a:cubicBezTo>
                      <a:cubicBezTo>
                        <a:pt x="285981" y="649631"/>
                        <a:pt x="284105" y="651105"/>
                        <a:pt x="282900" y="652847"/>
                      </a:cubicBezTo>
                      <a:cubicBezTo>
                        <a:pt x="275399" y="654321"/>
                        <a:pt x="268167" y="656599"/>
                        <a:pt x="260934" y="658877"/>
                      </a:cubicBezTo>
                      <a:cubicBezTo>
                        <a:pt x="259997" y="658743"/>
                        <a:pt x="259193" y="658743"/>
                        <a:pt x="258255" y="658475"/>
                      </a:cubicBezTo>
                      <a:cubicBezTo>
                        <a:pt x="246603" y="657001"/>
                        <a:pt x="237629" y="661289"/>
                        <a:pt x="231870" y="668391"/>
                      </a:cubicBezTo>
                      <a:cubicBezTo>
                        <a:pt x="231736" y="668391"/>
                        <a:pt x="231468" y="668525"/>
                        <a:pt x="231334" y="668525"/>
                      </a:cubicBezTo>
                      <a:cubicBezTo>
                        <a:pt x="182045" y="650569"/>
                        <a:pt x="137042" y="622294"/>
                        <a:pt x="105298" y="583165"/>
                      </a:cubicBezTo>
                      <a:close/>
                      <a:moveTo>
                        <a:pt x="596851" y="490167"/>
                      </a:moveTo>
                      <a:cubicBezTo>
                        <a:pt x="565777" y="588123"/>
                        <a:pt x="496933" y="689296"/>
                        <a:pt x="384291" y="691976"/>
                      </a:cubicBezTo>
                      <a:cubicBezTo>
                        <a:pt x="367683" y="692780"/>
                        <a:pt x="350405" y="692244"/>
                        <a:pt x="333127" y="690770"/>
                      </a:cubicBezTo>
                      <a:cubicBezTo>
                        <a:pt x="339690" y="684874"/>
                        <a:pt x="345851" y="678575"/>
                        <a:pt x="351476" y="672277"/>
                      </a:cubicBezTo>
                      <a:cubicBezTo>
                        <a:pt x="433580" y="578743"/>
                        <a:pt x="447510" y="447554"/>
                        <a:pt x="457555" y="328156"/>
                      </a:cubicBezTo>
                      <a:cubicBezTo>
                        <a:pt x="463716" y="245610"/>
                        <a:pt x="441215" y="153952"/>
                        <a:pt x="377460" y="106783"/>
                      </a:cubicBezTo>
                      <a:cubicBezTo>
                        <a:pt x="383889" y="107453"/>
                        <a:pt x="390318" y="108257"/>
                        <a:pt x="397149" y="109329"/>
                      </a:cubicBezTo>
                      <a:cubicBezTo>
                        <a:pt x="490504" y="118843"/>
                        <a:pt x="554526" y="166280"/>
                        <a:pt x="590421" y="253115"/>
                      </a:cubicBezTo>
                      <a:cubicBezTo>
                        <a:pt x="626451" y="326549"/>
                        <a:pt x="627121" y="414589"/>
                        <a:pt x="596851" y="49016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6" name="Google Shape;1196;p30"/>
                <p:cNvSpPr/>
                <p:nvPr/>
              </p:nvSpPr>
              <p:spPr>
                <a:xfrm>
                  <a:off x="16837458" y="6295238"/>
                  <a:ext cx="141518" cy="400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518" h="400857" extrusionOk="0">
                      <a:moveTo>
                        <a:pt x="1018" y="365428"/>
                      </a:moveTo>
                      <a:cubicBezTo>
                        <a:pt x="-3536" y="381241"/>
                        <a:pt x="7715" y="398661"/>
                        <a:pt x="24323" y="400537"/>
                      </a:cubicBezTo>
                      <a:cubicBezTo>
                        <a:pt x="39324" y="402949"/>
                        <a:pt x="53789" y="391425"/>
                        <a:pt x="55798" y="376551"/>
                      </a:cubicBezTo>
                      <a:cubicBezTo>
                        <a:pt x="65174" y="320671"/>
                        <a:pt x="73344" y="270018"/>
                        <a:pt x="88881" y="214138"/>
                      </a:cubicBezTo>
                      <a:cubicBezTo>
                        <a:pt x="103614" y="146601"/>
                        <a:pt x="130804" y="80671"/>
                        <a:pt x="141519" y="12865"/>
                      </a:cubicBezTo>
                      <a:cubicBezTo>
                        <a:pt x="140447" y="3753"/>
                        <a:pt x="130000" y="-2813"/>
                        <a:pt x="121428" y="1207"/>
                      </a:cubicBezTo>
                      <a:cubicBezTo>
                        <a:pt x="106829" y="7907"/>
                        <a:pt x="102141" y="25328"/>
                        <a:pt x="95578" y="38728"/>
                      </a:cubicBezTo>
                      <a:cubicBezTo>
                        <a:pt x="67585" y="112028"/>
                        <a:pt x="45351" y="187606"/>
                        <a:pt x="24323" y="263184"/>
                      </a:cubicBezTo>
                      <a:cubicBezTo>
                        <a:pt x="15349" y="296953"/>
                        <a:pt x="8652" y="331391"/>
                        <a:pt x="1018" y="365428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7" name="Google Shape;1197;p30"/>
                <p:cNvSpPr/>
                <p:nvPr/>
              </p:nvSpPr>
              <p:spPr>
                <a:xfrm>
                  <a:off x="16566205" y="6607689"/>
                  <a:ext cx="629969" cy="326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969" h="326713" extrusionOk="0">
                      <a:moveTo>
                        <a:pt x="573230" y="107249"/>
                      </a:moveTo>
                      <a:cubicBezTo>
                        <a:pt x="522467" y="214586"/>
                        <a:pt x="394154" y="295926"/>
                        <a:pt x="275486" y="255859"/>
                      </a:cubicBezTo>
                      <a:cubicBezTo>
                        <a:pt x="161102" y="218338"/>
                        <a:pt x="77659" y="134184"/>
                        <a:pt x="42433" y="18941"/>
                      </a:cubicBezTo>
                      <a:cubicBezTo>
                        <a:pt x="40290" y="7953"/>
                        <a:pt x="31049" y="-1428"/>
                        <a:pt x="18191" y="180"/>
                      </a:cubicBezTo>
                      <a:cubicBezTo>
                        <a:pt x="-3239" y="3262"/>
                        <a:pt x="-2302" y="27651"/>
                        <a:pt x="3725" y="43463"/>
                      </a:cubicBezTo>
                      <a:cubicBezTo>
                        <a:pt x="31986" y="184837"/>
                        <a:pt x="152397" y="288154"/>
                        <a:pt x="288745" y="322057"/>
                      </a:cubicBezTo>
                      <a:cubicBezTo>
                        <a:pt x="427371" y="348455"/>
                        <a:pt x="568810" y="259477"/>
                        <a:pt x="627073" y="134854"/>
                      </a:cubicBezTo>
                      <a:cubicBezTo>
                        <a:pt x="642609" y="100951"/>
                        <a:pt x="591445" y="75222"/>
                        <a:pt x="573230" y="1072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98" name="Google Shape;1198;p30"/>
              <p:cNvSpPr/>
              <p:nvPr/>
            </p:nvSpPr>
            <p:spPr>
              <a:xfrm>
                <a:off x="14870083" y="4606393"/>
                <a:ext cx="4306543" cy="3056752"/>
              </a:xfrm>
              <a:custGeom>
                <a:avLst/>
                <a:gdLst/>
                <a:ahLst/>
                <a:cxnLst/>
                <a:rect l="l" t="t" r="r" b="b"/>
                <a:pathLst>
                  <a:path w="4306543" h="3056752" extrusionOk="0">
                    <a:moveTo>
                      <a:pt x="1846241" y="1801543"/>
                    </a:moveTo>
                    <a:cubicBezTo>
                      <a:pt x="1970000" y="1696886"/>
                      <a:pt x="2036031" y="1511425"/>
                      <a:pt x="1977634" y="1355713"/>
                    </a:cubicBezTo>
                    <a:cubicBezTo>
                      <a:pt x="1945891" y="1271157"/>
                      <a:pt x="1839678" y="1137958"/>
                      <a:pt x="1737885" y="1133804"/>
                    </a:cubicBezTo>
                    <a:cubicBezTo>
                      <a:pt x="1719134" y="1126300"/>
                      <a:pt x="1698374" y="1123217"/>
                      <a:pt x="1685918" y="1133268"/>
                    </a:cubicBezTo>
                    <a:cubicBezTo>
                      <a:pt x="1674935" y="1131660"/>
                      <a:pt x="1663818" y="1130588"/>
                      <a:pt x="1652701" y="1130052"/>
                    </a:cubicBezTo>
                    <a:cubicBezTo>
                      <a:pt x="1620824" y="1111827"/>
                      <a:pt x="1588143" y="1094273"/>
                      <a:pt x="1563364" y="1066400"/>
                    </a:cubicBezTo>
                    <a:cubicBezTo>
                      <a:pt x="1542336" y="1047505"/>
                      <a:pt x="1532023" y="994306"/>
                      <a:pt x="1495324" y="1011459"/>
                    </a:cubicBezTo>
                    <a:cubicBezTo>
                      <a:pt x="1468001" y="1028075"/>
                      <a:pt x="1488895" y="1058092"/>
                      <a:pt x="1503762" y="1075646"/>
                    </a:cubicBezTo>
                    <a:cubicBezTo>
                      <a:pt x="1521844" y="1100169"/>
                      <a:pt x="1544881" y="1120269"/>
                      <a:pt x="1570597" y="1136484"/>
                    </a:cubicBezTo>
                    <a:cubicBezTo>
                      <a:pt x="1534032" y="1143586"/>
                      <a:pt x="1498538" y="1156182"/>
                      <a:pt x="1465590" y="1173335"/>
                    </a:cubicBezTo>
                    <a:cubicBezTo>
                      <a:pt x="1465992" y="1164625"/>
                      <a:pt x="1462241" y="1155646"/>
                      <a:pt x="1452196" y="1149616"/>
                    </a:cubicBezTo>
                    <a:cubicBezTo>
                      <a:pt x="1420988" y="1129650"/>
                      <a:pt x="1391656" y="1104189"/>
                      <a:pt x="1374914" y="1070554"/>
                    </a:cubicBezTo>
                    <a:cubicBezTo>
                      <a:pt x="1372101" y="1064122"/>
                      <a:pt x="1369422" y="1056618"/>
                      <a:pt x="1363663" y="1052464"/>
                    </a:cubicBezTo>
                    <a:cubicBezTo>
                      <a:pt x="1357100" y="1047639"/>
                      <a:pt x="1348126" y="1047103"/>
                      <a:pt x="1341429" y="1052196"/>
                    </a:cubicBezTo>
                    <a:cubicBezTo>
                      <a:pt x="1304998" y="1093871"/>
                      <a:pt x="1388441" y="1176551"/>
                      <a:pt x="1423935" y="1196919"/>
                    </a:cubicBezTo>
                    <a:cubicBezTo>
                      <a:pt x="1425542" y="1197857"/>
                      <a:pt x="1427016" y="1198527"/>
                      <a:pt x="1428489" y="1199197"/>
                    </a:cubicBezTo>
                    <a:cubicBezTo>
                      <a:pt x="1418309" y="1208042"/>
                      <a:pt x="1408666" y="1217422"/>
                      <a:pt x="1399290" y="1227204"/>
                    </a:cubicBezTo>
                    <a:cubicBezTo>
                      <a:pt x="1396612" y="1222782"/>
                      <a:pt x="1392460" y="1218896"/>
                      <a:pt x="1386432" y="1216216"/>
                    </a:cubicBezTo>
                    <a:cubicBezTo>
                      <a:pt x="1351475" y="1202011"/>
                      <a:pt x="1314909" y="1191827"/>
                      <a:pt x="1281157" y="1174541"/>
                    </a:cubicBezTo>
                    <a:cubicBezTo>
                      <a:pt x="1269237" y="1169181"/>
                      <a:pt x="1259459" y="1158996"/>
                      <a:pt x="1246467" y="1156450"/>
                    </a:cubicBezTo>
                    <a:cubicBezTo>
                      <a:pt x="1238431" y="1155378"/>
                      <a:pt x="1230261" y="1160604"/>
                      <a:pt x="1228252" y="1168511"/>
                    </a:cubicBezTo>
                    <a:cubicBezTo>
                      <a:pt x="1222760" y="1217690"/>
                      <a:pt x="1328035" y="1248913"/>
                      <a:pt x="1364868" y="1266601"/>
                    </a:cubicBezTo>
                    <a:cubicBezTo>
                      <a:pt x="1365002" y="1266601"/>
                      <a:pt x="1365002" y="1266601"/>
                      <a:pt x="1365136" y="1266735"/>
                    </a:cubicBezTo>
                    <a:cubicBezTo>
                      <a:pt x="1341697" y="1296484"/>
                      <a:pt x="1320803" y="1328243"/>
                      <a:pt x="1301114" y="1360001"/>
                    </a:cubicBezTo>
                    <a:cubicBezTo>
                      <a:pt x="1228252" y="1488109"/>
                      <a:pt x="1284639" y="1650253"/>
                      <a:pt x="1382816" y="1748209"/>
                    </a:cubicBezTo>
                    <a:cubicBezTo>
                      <a:pt x="1416301" y="1778628"/>
                      <a:pt x="1458759" y="1795780"/>
                      <a:pt x="1501217" y="1809181"/>
                    </a:cubicBezTo>
                    <a:cubicBezTo>
                      <a:pt x="1545149" y="1822715"/>
                      <a:pt x="1588545" y="1840136"/>
                      <a:pt x="1634084" y="1846836"/>
                    </a:cubicBezTo>
                    <a:cubicBezTo>
                      <a:pt x="1706946" y="1855010"/>
                      <a:pt x="1785969" y="1844692"/>
                      <a:pt x="1846241" y="1801543"/>
                    </a:cubicBezTo>
                    <a:close/>
                    <a:moveTo>
                      <a:pt x="2108894" y="1701710"/>
                    </a:moveTo>
                    <a:cubicBezTo>
                      <a:pt x="2107822" y="1692598"/>
                      <a:pt x="2097375" y="1686032"/>
                      <a:pt x="2088803" y="1690052"/>
                    </a:cubicBezTo>
                    <a:cubicBezTo>
                      <a:pt x="2074204" y="1696752"/>
                      <a:pt x="2069516" y="1714172"/>
                      <a:pt x="2062953" y="1727573"/>
                    </a:cubicBezTo>
                    <a:cubicBezTo>
                      <a:pt x="2034826" y="1800873"/>
                      <a:pt x="2012726" y="1876451"/>
                      <a:pt x="1991698" y="1952029"/>
                    </a:cubicBezTo>
                    <a:cubicBezTo>
                      <a:pt x="1982858" y="1985797"/>
                      <a:pt x="1976161" y="2020236"/>
                      <a:pt x="1968527" y="2054273"/>
                    </a:cubicBezTo>
                    <a:cubicBezTo>
                      <a:pt x="1963973" y="2070220"/>
                      <a:pt x="1975223" y="2087640"/>
                      <a:pt x="1991832" y="2089382"/>
                    </a:cubicBezTo>
                    <a:cubicBezTo>
                      <a:pt x="2006833" y="2091794"/>
                      <a:pt x="2021298" y="2080270"/>
                      <a:pt x="2023307" y="2065396"/>
                    </a:cubicBezTo>
                    <a:cubicBezTo>
                      <a:pt x="2032549" y="2009516"/>
                      <a:pt x="2040853" y="1958863"/>
                      <a:pt x="2056390" y="1902983"/>
                    </a:cubicBezTo>
                    <a:cubicBezTo>
                      <a:pt x="2070855" y="1835312"/>
                      <a:pt x="2098179" y="1769516"/>
                      <a:pt x="2108894" y="1701710"/>
                    </a:cubicBezTo>
                    <a:close/>
                    <a:moveTo>
                      <a:pt x="2323328" y="2136015"/>
                    </a:moveTo>
                    <a:cubicBezTo>
                      <a:pt x="2338731" y="2102247"/>
                      <a:pt x="2287567" y="2076518"/>
                      <a:pt x="2269351" y="2108545"/>
                    </a:cubicBezTo>
                    <a:cubicBezTo>
                      <a:pt x="2218589" y="2215881"/>
                      <a:pt x="2090276" y="2297221"/>
                      <a:pt x="1971607" y="2257154"/>
                    </a:cubicBezTo>
                    <a:cubicBezTo>
                      <a:pt x="1857224" y="2219633"/>
                      <a:pt x="1773781" y="2135479"/>
                      <a:pt x="1738555" y="2020102"/>
                    </a:cubicBezTo>
                    <a:cubicBezTo>
                      <a:pt x="1736412" y="2008980"/>
                      <a:pt x="1727171" y="1999734"/>
                      <a:pt x="1714446" y="2001342"/>
                    </a:cubicBezTo>
                    <a:cubicBezTo>
                      <a:pt x="1693016" y="2004424"/>
                      <a:pt x="1693954" y="2028812"/>
                      <a:pt x="1699981" y="2044625"/>
                    </a:cubicBezTo>
                    <a:cubicBezTo>
                      <a:pt x="1728242" y="2186133"/>
                      <a:pt x="1848518" y="2289315"/>
                      <a:pt x="1985001" y="2323352"/>
                    </a:cubicBezTo>
                    <a:cubicBezTo>
                      <a:pt x="2123627" y="2349617"/>
                      <a:pt x="2265065" y="2260638"/>
                      <a:pt x="2323328" y="2136015"/>
                    </a:cubicBezTo>
                    <a:close/>
                    <a:moveTo>
                      <a:pt x="3052353" y="1537824"/>
                    </a:moveTo>
                    <a:cubicBezTo>
                      <a:pt x="3055299" y="1509147"/>
                      <a:pt x="3025029" y="1508745"/>
                      <a:pt x="3004537" y="1506199"/>
                    </a:cubicBezTo>
                    <a:cubicBezTo>
                      <a:pt x="2980696" y="1501107"/>
                      <a:pt x="2957391" y="1494005"/>
                      <a:pt x="2934219" y="1486367"/>
                    </a:cubicBezTo>
                    <a:cubicBezTo>
                      <a:pt x="2926853" y="1484357"/>
                      <a:pt x="2918950" y="1480337"/>
                      <a:pt x="2910914" y="1477388"/>
                    </a:cubicBezTo>
                    <a:cubicBezTo>
                      <a:pt x="2903949" y="1430219"/>
                      <a:pt x="2888546" y="1382782"/>
                      <a:pt x="2864839" y="1340705"/>
                    </a:cubicBezTo>
                    <a:cubicBezTo>
                      <a:pt x="2893636" y="1351023"/>
                      <a:pt x="2925513" y="1355311"/>
                      <a:pt x="2955113" y="1359331"/>
                    </a:cubicBezTo>
                    <a:cubicBezTo>
                      <a:pt x="2975874" y="1358795"/>
                      <a:pt x="3005608" y="1363620"/>
                      <a:pt x="3019270" y="1344457"/>
                    </a:cubicBezTo>
                    <a:cubicBezTo>
                      <a:pt x="3031056" y="1326635"/>
                      <a:pt x="3012037" y="1301040"/>
                      <a:pt x="2991545" y="1307606"/>
                    </a:cubicBezTo>
                    <a:cubicBezTo>
                      <a:pt x="2947211" y="1321676"/>
                      <a:pt x="2899663" y="1311894"/>
                      <a:pt x="2854794" y="1306132"/>
                    </a:cubicBezTo>
                    <a:cubicBezTo>
                      <a:pt x="2851312" y="1305328"/>
                      <a:pt x="2846490" y="1304792"/>
                      <a:pt x="2841802" y="1304926"/>
                    </a:cubicBezTo>
                    <a:cubicBezTo>
                      <a:pt x="2830819" y="1290052"/>
                      <a:pt x="2818631" y="1276249"/>
                      <a:pt x="2805103" y="1263787"/>
                    </a:cubicBezTo>
                    <a:cubicBezTo>
                      <a:pt x="2839391" y="1245831"/>
                      <a:pt x="2869393" y="1219298"/>
                      <a:pt x="2888546" y="1185261"/>
                    </a:cubicBezTo>
                    <a:cubicBezTo>
                      <a:pt x="2904887" y="1157388"/>
                      <a:pt x="2865241" y="1130052"/>
                      <a:pt x="2845151" y="1155378"/>
                    </a:cubicBezTo>
                    <a:cubicBezTo>
                      <a:pt x="2826533" y="1188879"/>
                      <a:pt x="2799879" y="1216082"/>
                      <a:pt x="2766663" y="1234172"/>
                    </a:cubicBezTo>
                    <a:cubicBezTo>
                      <a:pt x="2765323" y="1233234"/>
                      <a:pt x="2763984" y="1232430"/>
                      <a:pt x="2762779" y="1231626"/>
                    </a:cubicBezTo>
                    <a:cubicBezTo>
                      <a:pt x="2707462" y="1203753"/>
                      <a:pt x="2649065" y="1192229"/>
                      <a:pt x="2586918" y="1190487"/>
                    </a:cubicBezTo>
                    <a:cubicBezTo>
                      <a:pt x="2566560" y="1188745"/>
                      <a:pt x="2533209" y="1183117"/>
                      <a:pt x="2517806" y="1198795"/>
                    </a:cubicBezTo>
                    <a:cubicBezTo>
                      <a:pt x="2494635" y="1206568"/>
                      <a:pt x="2466374" y="1224390"/>
                      <a:pt x="2452176" y="1241408"/>
                    </a:cubicBezTo>
                    <a:cubicBezTo>
                      <a:pt x="2301630" y="1319934"/>
                      <a:pt x="2193408" y="1505395"/>
                      <a:pt x="2250064" y="1671425"/>
                    </a:cubicBezTo>
                    <a:cubicBezTo>
                      <a:pt x="2285156" y="1796049"/>
                      <a:pt x="2373153" y="1849650"/>
                      <a:pt x="2491286" y="1885027"/>
                    </a:cubicBezTo>
                    <a:cubicBezTo>
                      <a:pt x="2625894" y="1924424"/>
                      <a:pt x="2780191" y="1884491"/>
                      <a:pt x="2845820" y="1752497"/>
                    </a:cubicBezTo>
                    <a:cubicBezTo>
                      <a:pt x="2884394" y="1680806"/>
                      <a:pt x="2916539" y="1600270"/>
                      <a:pt x="2914664" y="1517589"/>
                    </a:cubicBezTo>
                    <a:cubicBezTo>
                      <a:pt x="2918816" y="1520136"/>
                      <a:pt x="2922433" y="1521878"/>
                      <a:pt x="2924576" y="1522414"/>
                    </a:cubicBezTo>
                    <a:cubicBezTo>
                      <a:pt x="2956051" y="1538360"/>
                      <a:pt x="2989267" y="1553502"/>
                      <a:pt x="3024360" y="1558996"/>
                    </a:cubicBezTo>
                    <a:cubicBezTo>
                      <a:pt x="3037619" y="1560873"/>
                      <a:pt x="3050477" y="1551626"/>
                      <a:pt x="3052353" y="1537824"/>
                    </a:cubicBezTo>
                    <a:close/>
                    <a:moveTo>
                      <a:pt x="4303199" y="805629"/>
                    </a:moveTo>
                    <a:cubicBezTo>
                      <a:pt x="4314851" y="945663"/>
                      <a:pt x="4295966" y="1085830"/>
                      <a:pt x="4248016" y="1218092"/>
                    </a:cubicBezTo>
                    <a:cubicBezTo>
                      <a:pt x="4206897" y="1335479"/>
                      <a:pt x="4142875" y="1442548"/>
                      <a:pt x="4082067" y="1550554"/>
                    </a:cubicBezTo>
                    <a:cubicBezTo>
                      <a:pt x="3989516" y="1723553"/>
                      <a:pt x="3872321" y="1883419"/>
                      <a:pt x="3747088" y="2035647"/>
                    </a:cubicBezTo>
                    <a:cubicBezTo>
                      <a:pt x="3687620" y="2100370"/>
                      <a:pt x="3623732" y="2160806"/>
                      <a:pt x="3558772" y="2220035"/>
                    </a:cubicBezTo>
                    <a:cubicBezTo>
                      <a:pt x="3473185" y="2291861"/>
                      <a:pt x="3378089" y="2351225"/>
                      <a:pt x="3288753" y="2418361"/>
                    </a:cubicBezTo>
                    <a:cubicBezTo>
                      <a:pt x="3044450" y="2565898"/>
                      <a:pt x="2797603" y="2708612"/>
                      <a:pt x="2540308" y="2832699"/>
                    </a:cubicBezTo>
                    <a:cubicBezTo>
                      <a:pt x="2333909" y="2913369"/>
                      <a:pt x="2118939" y="2969383"/>
                      <a:pt x="1909058" y="3039600"/>
                    </a:cubicBezTo>
                    <a:cubicBezTo>
                      <a:pt x="1882940" y="3046971"/>
                      <a:pt x="1856554" y="3049919"/>
                      <a:pt x="1830035" y="3056753"/>
                    </a:cubicBezTo>
                    <a:cubicBezTo>
                      <a:pt x="1827222" y="3056217"/>
                      <a:pt x="1824543" y="3055547"/>
                      <a:pt x="1821865" y="3055011"/>
                    </a:cubicBezTo>
                    <a:cubicBezTo>
                      <a:pt x="1784496" y="3047238"/>
                      <a:pt x="1746725" y="3040672"/>
                      <a:pt x="1709089" y="3033972"/>
                    </a:cubicBezTo>
                    <a:cubicBezTo>
                      <a:pt x="1684310" y="3026602"/>
                      <a:pt x="1659666" y="3018562"/>
                      <a:pt x="1635289" y="3009986"/>
                    </a:cubicBezTo>
                    <a:cubicBezTo>
                      <a:pt x="1542604" y="2970589"/>
                      <a:pt x="1448312" y="2934810"/>
                      <a:pt x="1358707" y="2888847"/>
                    </a:cubicBezTo>
                    <a:cubicBezTo>
                      <a:pt x="1191687" y="2802280"/>
                      <a:pt x="1029354" y="2702314"/>
                      <a:pt x="884299" y="2582113"/>
                    </a:cubicBezTo>
                    <a:cubicBezTo>
                      <a:pt x="692098" y="2421174"/>
                      <a:pt x="532444" y="2224726"/>
                      <a:pt x="398774" y="2013000"/>
                    </a:cubicBezTo>
                    <a:cubicBezTo>
                      <a:pt x="317206" y="1877925"/>
                      <a:pt x="229878" y="1745261"/>
                      <a:pt x="168669" y="1599332"/>
                    </a:cubicBezTo>
                    <a:cubicBezTo>
                      <a:pt x="82413" y="1399264"/>
                      <a:pt x="29775" y="1184323"/>
                      <a:pt x="8077" y="967639"/>
                    </a:cubicBezTo>
                    <a:cubicBezTo>
                      <a:pt x="-12148" y="775345"/>
                      <a:pt x="3255" y="606634"/>
                      <a:pt x="81207" y="427874"/>
                    </a:cubicBezTo>
                    <a:cubicBezTo>
                      <a:pt x="132907" y="290788"/>
                      <a:pt x="229075" y="140436"/>
                      <a:pt x="385112" y="116584"/>
                    </a:cubicBezTo>
                    <a:cubicBezTo>
                      <a:pt x="457171" y="103317"/>
                      <a:pt x="535926" y="113368"/>
                      <a:pt x="588430" y="168711"/>
                    </a:cubicBezTo>
                    <a:cubicBezTo>
                      <a:pt x="706831" y="271894"/>
                      <a:pt x="747281" y="334473"/>
                      <a:pt x="785721" y="486701"/>
                    </a:cubicBezTo>
                    <a:cubicBezTo>
                      <a:pt x="792819" y="506266"/>
                      <a:pt x="821348" y="511492"/>
                      <a:pt x="835278" y="496349"/>
                    </a:cubicBezTo>
                    <a:cubicBezTo>
                      <a:pt x="849341" y="482547"/>
                      <a:pt x="842912" y="461508"/>
                      <a:pt x="844787" y="444088"/>
                    </a:cubicBezTo>
                    <a:cubicBezTo>
                      <a:pt x="860190" y="331927"/>
                      <a:pt x="946446" y="245093"/>
                      <a:pt x="1031497" y="177823"/>
                    </a:cubicBezTo>
                    <a:cubicBezTo>
                      <a:pt x="1206554" y="38594"/>
                      <a:pt x="1487689" y="-43818"/>
                      <a:pt x="1706008" y="24389"/>
                    </a:cubicBezTo>
                    <a:cubicBezTo>
                      <a:pt x="1846777" y="68342"/>
                      <a:pt x="1925666" y="206232"/>
                      <a:pt x="1973348" y="337287"/>
                    </a:cubicBezTo>
                    <a:cubicBezTo>
                      <a:pt x="1984465" y="371726"/>
                      <a:pt x="1993707" y="406701"/>
                      <a:pt x="2001609" y="441944"/>
                    </a:cubicBezTo>
                    <a:cubicBezTo>
                      <a:pt x="2006699" y="464323"/>
                      <a:pt x="2009244" y="499431"/>
                      <a:pt x="2039514" y="499163"/>
                    </a:cubicBezTo>
                    <a:cubicBezTo>
                      <a:pt x="2061212" y="499699"/>
                      <a:pt x="2070052" y="477321"/>
                      <a:pt x="2078891" y="461240"/>
                    </a:cubicBezTo>
                    <a:cubicBezTo>
                      <a:pt x="2098312" y="421709"/>
                      <a:pt x="2113849" y="380034"/>
                      <a:pt x="2137556" y="342915"/>
                    </a:cubicBezTo>
                    <a:cubicBezTo>
                      <a:pt x="2243769" y="209850"/>
                      <a:pt x="2409183" y="131726"/>
                      <a:pt x="2572453" y="94071"/>
                    </a:cubicBezTo>
                    <a:cubicBezTo>
                      <a:pt x="2765457" y="46366"/>
                      <a:pt x="2972659" y="129716"/>
                      <a:pt x="3064675" y="309147"/>
                    </a:cubicBezTo>
                    <a:cubicBezTo>
                      <a:pt x="3088784" y="352430"/>
                      <a:pt x="3111285" y="397187"/>
                      <a:pt x="3124411" y="445160"/>
                    </a:cubicBezTo>
                    <a:cubicBezTo>
                      <a:pt x="3138073" y="488309"/>
                      <a:pt x="3138876" y="534406"/>
                      <a:pt x="3150395" y="577689"/>
                    </a:cubicBezTo>
                    <a:cubicBezTo>
                      <a:pt x="3159101" y="598996"/>
                      <a:pt x="3187629" y="601408"/>
                      <a:pt x="3203033" y="586132"/>
                    </a:cubicBezTo>
                    <a:cubicBezTo>
                      <a:pt x="3228615" y="552363"/>
                      <a:pt x="3251518" y="516450"/>
                      <a:pt x="3280047" y="484959"/>
                    </a:cubicBezTo>
                    <a:cubicBezTo>
                      <a:pt x="3345811" y="400269"/>
                      <a:pt x="3450148" y="364222"/>
                      <a:pt x="3548994" y="332597"/>
                    </a:cubicBezTo>
                    <a:cubicBezTo>
                      <a:pt x="3723917" y="272698"/>
                      <a:pt x="3890000" y="282614"/>
                      <a:pt x="4053404" y="372262"/>
                    </a:cubicBezTo>
                    <a:cubicBezTo>
                      <a:pt x="4210112" y="457488"/>
                      <a:pt x="4297841" y="630621"/>
                      <a:pt x="4303199" y="805629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30"/>
              <p:cNvSpPr/>
              <p:nvPr/>
            </p:nvSpPr>
            <p:spPr>
              <a:xfrm>
                <a:off x="14313134" y="7395541"/>
                <a:ext cx="4454180" cy="3788396"/>
              </a:xfrm>
              <a:custGeom>
                <a:avLst/>
                <a:gdLst/>
                <a:ahLst/>
                <a:cxnLst/>
                <a:rect l="l" t="t" r="r" b="b"/>
                <a:pathLst>
                  <a:path w="4454180" h="3788396" extrusionOk="0">
                    <a:moveTo>
                      <a:pt x="4448422" y="1806634"/>
                    </a:moveTo>
                    <a:cubicBezTo>
                      <a:pt x="4450699" y="1811994"/>
                      <a:pt x="4452708" y="1817757"/>
                      <a:pt x="4454181" y="1823653"/>
                    </a:cubicBezTo>
                    <a:cubicBezTo>
                      <a:pt x="4313144" y="1916115"/>
                      <a:pt x="4167152" y="2002145"/>
                      <a:pt x="4019686" y="2083887"/>
                    </a:cubicBezTo>
                    <a:cubicBezTo>
                      <a:pt x="3814226" y="2177958"/>
                      <a:pt x="3603273" y="2268812"/>
                      <a:pt x="3378660" y="2303921"/>
                    </a:cubicBezTo>
                    <a:cubicBezTo>
                      <a:pt x="3279545" y="2317053"/>
                      <a:pt x="3179360" y="2310621"/>
                      <a:pt x="3079710" y="2309683"/>
                    </a:cubicBezTo>
                    <a:cubicBezTo>
                      <a:pt x="2879071" y="2305529"/>
                      <a:pt x="2676959" y="2295345"/>
                      <a:pt x="2480472" y="2247372"/>
                    </a:cubicBezTo>
                    <a:cubicBezTo>
                      <a:pt x="2373321" y="2220169"/>
                      <a:pt x="2268448" y="2184524"/>
                      <a:pt x="2165316" y="2145127"/>
                    </a:cubicBezTo>
                    <a:cubicBezTo>
                      <a:pt x="2114151" y="2131190"/>
                      <a:pt x="2007001" y="2046768"/>
                      <a:pt x="1970168" y="2112028"/>
                    </a:cubicBezTo>
                    <a:cubicBezTo>
                      <a:pt x="1906280" y="2278460"/>
                      <a:pt x="1845740" y="2445965"/>
                      <a:pt x="1785736" y="2613871"/>
                    </a:cubicBezTo>
                    <a:cubicBezTo>
                      <a:pt x="1705775" y="2816886"/>
                      <a:pt x="1618715" y="3015077"/>
                      <a:pt x="1509288" y="3204826"/>
                    </a:cubicBezTo>
                    <a:cubicBezTo>
                      <a:pt x="1465490" y="3278260"/>
                      <a:pt x="1416469" y="3348344"/>
                      <a:pt x="1366510" y="3417757"/>
                    </a:cubicBezTo>
                    <a:cubicBezTo>
                      <a:pt x="1292710" y="3525898"/>
                      <a:pt x="1213285" y="3631761"/>
                      <a:pt x="1112296" y="3716049"/>
                    </a:cubicBezTo>
                    <a:cubicBezTo>
                      <a:pt x="1016798" y="3795915"/>
                      <a:pt x="979295" y="3817758"/>
                      <a:pt x="870002" y="3740170"/>
                    </a:cubicBezTo>
                    <a:cubicBezTo>
                      <a:pt x="1026843" y="3538093"/>
                      <a:pt x="1172568" y="3326099"/>
                      <a:pt x="1292576" y="3099767"/>
                    </a:cubicBezTo>
                    <a:cubicBezTo>
                      <a:pt x="1329677" y="3020973"/>
                      <a:pt x="1511029" y="2780303"/>
                      <a:pt x="1446069" y="2708075"/>
                    </a:cubicBezTo>
                    <a:cubicBezTo>
                      <a:pt x="1426380" y="2691057"/>
                      <a:pt x="1398521" y="2688779"/>
                      <a:pt x="1375216" y="2678729"/>
                    </a:cubicBezTo>
                    <a:cubicBezTo>
                      <a:pt x="1322176" y="2660638"/>
                      <a:pt x="1271280" y="2636920"/>
                      <a:pt x="1221589" y="2611191"/>
                    </a:cubicBezTo>
                    <a:cubicBezTo>
                      <a:pt x="1016530" y="2507740"/>
                      <a:pt x="822052" y="2379633"/>
                      <a:pt x="667354" y="2208109"/>
                    </a:cubicBezTo>
                    <a:cubicBezTo>
                      <a:pt x="588732" y="2125428"/>
                      <a:pt x="516674" y="2037254"/>
                      <a:pt x="450508" y="1944390"/>
                    </a:cubicBezTo>
                    <a:cubicBezTo>
                      <a:pt x="385013" y="1858895"/>
                      <a:pt x="316704" y="1774339"/>
                      <a:pt x="270496" y="1676383"/>
                    </a:cubicBezTo>
                    <a:cubicBezTo>
                      <a:pt x="218930" y="1566634"/>
                      <a:pt x="159595" y="1459029"/>
                      <a:pt x="122226" y="1341910"/>
                    </a:cubicBezTo>
                    <a:cubicBezTo>
                      <a:pt x="86063" y="1228007"/>
                      <a:pt x="70125" y="1109146"/>
                      <a:pt x="45212" y="992563"/>
                    </a:cubicBezTo>
                    <a:cubicBezTo>
                      <a:pt x="1950" y="789548"/>
                      <a:pt x="-8497" y="580101"/>
                      <a:pt x="6370" y="373334"/>
                    </a:cubicBezTo>
                    <a:cubicBezTo>
                      <a:pt x="18023" y="251122"/>
                      <a:pt x="8915" y="115511"/>
                      <a:pt x="70392" y="4556"/>
                    </a:cubicBezTo>
                    <a:cubicBezTo>
                      <a:pt x="72268" y="7504"/>
                      <a:pt x="74143" y="10452"/>
                      <a:pt x="76018" y="13534"/>
                    </a:cubicBezTo>
                    <a:cubicBezTo>
                      <a:pt x="156648" y="131591"/>
                      <a:pt x="213438" y="261575"/>
                      <a:pt x="278398" y="388744"/>
                    </a:cubicBezTo>
                    <a:cubicBezTo>
                      <a:pt x="321392" y="469548"/>
                      <a:pt x="374030" y="544590"/>
                      <a:pt x="418229" y="624724"/>
                    </a:cubicBezTo>
                    <a:cubicBezTo>
                      <a:pt x="455464" y="690922"/>
                      <a:pt x="487609" y="759799"/>
                      <a:pt x="525915" y="825461"/>
                    </a:cubicBezTo>
                    <a:cubicBezTo>
                      <a:pt x="607885" y="955444"/>
                      <a:pt x="678069" y="1091860"/>
                      <a:pt x="755485" y="1224389"/>
                    </a:cubicBezTo>
                    <a:cubicBezTo>
                      <a:pt x="849911" y="1377287"/>
                      <a:pt x="947418" y="1528309"/>
                      <a:pt x="1045327" y="1679063"/>
                    </a:cubicBezTo>
                    <a:cubicBezTo>
                      <a:pt x="1178461" y="1891324"/>
                      <a:pt x="1297398" y="2112564"/>
                      <a:pt x="1434818" y="2322012"/>
                    </a:cubicBezTo>
                    <a:cubicBezTo>
                      <a:pt x="1460534" y="2354038"/>
                      <a:pt x="1505939" y="2316651"/>
                      <a:pt x="1483438" y="2285428"/>
                    </a:cubicBezTo>
                    <a:cubicBezTo>
                      <a:pt x="1434282" y="2210923"/>
                      <a:pt x="1387672" y="2134407"/>
                      <a:pt x="1343071" y="2056953"/>
                    </a:cubicBezTo>
                    <a:cubicBezTo>
                      <a:pt x="1230429" y="1873770"/>
                      <a:pt x="1126493" y="1685495"/>
                      <a:pt x="1005279" y="1507941"/>
                    </a:cubicBezTo>
                    <a:cubicBezTo>
                      <a:pt x="927059" y="1385461"/>
                      <a:pt x="846295" y="1263518"/>
                      <a:pt x="772093" y="1138359"/>
                    </a:cubicBezTo>
                    <a:cubicBezTo>
                      <a:pt x="721197" y="1048845"/>
                      <a:pt x="674720" y="956918"/>
                      <a:pt x="618065" y="870754"/>
                    </a:cubicBezTo>
                    <a:cubicBezTo>
                      <a:pt x="536229" y="742245"/>
                      <a:pt x="474081" y="602211"/>
                      <a:pt x="388093" y="476248"/>
                    </a:cubicBezTo>
                    <a:cubicBezTo>
                      <a:pt x="287372" y="328576"/>
                      <a:pt x="224823" y="157320"/>
                      <a:pt x="113387" y="16616"/>
                    </a:cubicBezTo>
                    <a:cubicBezTo>
                      <a:pt x="108833" y="11256"/>
                      <a:pt x="104279" y="5628"/>
                      <a:pt x="99725" y="0"/>
                    </a:cubicBezTo>
                    <a:cubicBezTo>
                      <a:pt x="135486" y="18091"/>
                      <a:pt x="166024" y="44489"/>
                      <a:pt x="198839" y="67672"/>
                    </a:cubicBezTo>
                    <a:cubicBezTo>
                      <a:pt x="496047" y="245494"/>
                      <a:pt x="780397" y="451458"/>
                      <a:pt x="1021486" y="702044"/>
                    </a:cubicBezTo>
                    <a:cubicBezTo>
                      <a:pt x="1104393" y="798660"/>
                      <a:pt x="1183149" y="899297"/>
                      <a:pt x="1260431" y="1000469"/>
                    </a:cubicBezTo>
                    <a:cubicBezTo>
                      <a:pt x="1315212" y="1078058"/>
                      <a:pt x="1355259" y="1164892"/>
                      <a:pt x="1403611" y="1246232"/>
                    </a:cubicBezTo>
                    <a:cubicBezTo>
                      <a:pt x="1509422" y="1422446"/>
                      <a:pt x="1600232" y="1612195"/>
                      <a:pt x="1646306" y="1813736"/>
                    </a:cubicBezTo>
                    <a:cubicBezTo>
                      <a:pt x="1658495" y="1884088"/>
                      <a:pt x="1669477" y="1954574"/>
                      <a:pt x="1670817" y="2026132"/>
                    </a:cubicBezTo>
                    <a:cubicBezTo>
                      <a:pt x="1674567" y="2061375"/>
                      <a:pt x="1662647" y="2101710"/>
                      <a:pt x="1679925" y="2134005"/>
                    </a:cubicBezTo>
                    <a:cubicBezTo>
                      <a:pt x="1706578" y="2163887"/>
                      <a:pt x="1736982" y="2136417"/>
                      <a:pt x="1746224" y="2107606"/>
                    </a:cubicBezTo>
                    <a:cubicBezTo>
                      <a:pt x="1764038" y="2070085"/>
                      <a:pt x="1782387" y="2032698"/>
                      <a:pt x="1800871" y="1995579"/>
                    </a:cubicBezTo>
                    <a:cubicBezTo>
                      <a:pt x="1997223" y="1618092"/>
                      <a:pt x="2163039" y="1223451"/>
                      <a:pt x="2265501" y="809649"/>
                    </a:cubicBezTo>
                    <a:cubicBezTo>
                      <a:pt x="2278225" y="763149"/>
                      <a:pt x="2290816" y="716784"/>
                      <a:pt x="2302870" y="670285"/>
                    </a:cubicBezTo>
                    <a:cubicBezTo>
                      <a:pt x="2312379" y="626332"/>
                      <a:pt x="2330193" y="580637"/>
                      <a:pt x="2320818" y="535344"/>
                    </a:cubicBezTo>
                    <a:cubicBezTo>
                      <a:pt x="2306218" y="501173"/>
                      <a:pt x="2273939" y="475712"/>
                      <a:pt x="2258269" y="439665"/>
                    </a:cubicBezTo>
                    <a:cubicBezTo>
                      <a:pt x="2238982" y="400804"/>
                      <a:pt x="2226257" y="357923"/>
                      <a:pt x="2222641" y="314640"/>
                    </a:cubicBezTo>
                    <a:cubicBezTo>
                      <a:pt x="2222105" y="310754"/>
                      <a:pt x="2222373" y="302714"/>
                      <a:pt x="2222507" y="293870"/>
                    </a:cubicBezTo>
                    <a:cubicBezTo>
                      <a:pt x="2273002" y="313300"/>
                      <a:pt x="2324836" y="328442"/>
                      <a:pt x="2378813" y="332060"/>
                    </a:cubicBezTo>
                    <a:cubicBezTo>
                      <a:pt x="2392608" y="335142"/>
                      <a:pt x="2406806" y="331256"/>
                      <a:pt x="2415914" y="322948"/>
                    </a:cubicBezTo>
                    <a:cubicBezTo>
                      <a:pt x="2536458" y="301776"/>
                      <a:pt x="2650573" y="251524"/>
                      <a:pt x="2768304" y="218024"/>
                    </a:cubicBezTo>
                    <a:cubicBezTo>
                      <a:pt x="2763483" y="233032"/>
                      <a:pt x="2760402" y="249514"/>
                      <a:pt x="2754910" y="261173"/>
                    </a:cubicBezTo>
                    <a:cubicBezTo>
                      <a:pt x="2732543" y="328844"/>
                      <a:pt x="2699326" y="392228"/>
                      <a:pt x="2660082" y="451592"/>
                    </a:cubicBezTo>
                    <a:cubicBezTo>
                      <a:pt x="2623651" y="507605"/>
                      <a:pt x="2573692" y="549816"/>
                      <a:pt x="2517572" y="585461"/>
                    </a:cubicBezTo>
                    <a:cubicBezTo>
                      <a:pt x="2443505" y="639867"/>
                      <a:pt x="2444576" y="671893"/>
                      <a:pt x="2437745" y="756583"/>
                    </a:cubicBezTo>
                    <a:cubicBezTo>
                      <a:pt x="2427298" y="822915"/>
                      <a:pt x="2419262" y="889515"/>
                      <a:pt x="2411092" y="956114"/>
                    </a:cubicBezTo>
                    <a:cubicBezTo>
                      <a:pt x="2388456" y="1087438"/>
                      <a:pt x="2364080" y="1219163"/>
                      <a:pt x="2319746" y="1345395"/>
                    </a:cubicBezTo>
                    <a:cubicBezTo>
                      <a:pt x="2297780" y="1404356"/>
                      <a:pt x="2276484" y="1473368"/>
                      <a:pt x="2256260" y="1534875"/>
                    </a:cubicBezTo>
                    <a:cubicBezTo>
                      <a:pt x="2234696" y="1591559"/>
                      <a:pt x="2208176" y="1646098"/>
                      <a:pt x="2185005" y="1702246"/>
                    </a:cubicBezTo>
                    <a:cubicBezTo>
                      <a:pt x="2172816" y="1737488"/>
                      <a:pt x="2151922" y="1774205"/>
                      <a:pt x="2156476" y="1812397"/>
                    </a:cubicBezTo>
                    <a:cubicBezTo>
                      <a:pt x="2160226" y="1839063"/>
                      <a:pt x="2192639" y="1849515"/>
                      <a:pt x="2213935" y="1835713"/>
                    </a:cubicBezTo>
                    <a:cubicBezTo>
                      <a:pt x="2300727" y="1768309"/>
                      <a:pt x="2383768" y="1694607"/>
                      <a:pt x="2480472" y="1641140"/>
                    </a:cubicBezTo>
                    <a:cubicBezTo>
                      <a:pt x="2604498" y="1573468"/>
                      <a:pt x="2738972" y="1516249"/>
                      <a:pt x="2874383" y="1476048"/>
                    </a:cubicBezTo>
                    <a:cubicBezTo>
                      <a:pt x="3036314" y="1440805"/>
                      <a:pt x="3200388" y="1407572"/>
                      <a:pt x="3366873" y="1414138"/>
                    </a:cubicBezTo>
                    <a:cubicBezTo>
                      <a:pt x="3609836" y="1411994"/>
                      <a:pt x="3855746" y="1454071"/>
                      <a:pt x="4075270" y="1560872"/>
                    </a:cubicBezTo>
                    <a:cubicBezTo>
                      <a:pt x="4165143" y="1595981"/>
                      <a:pt x="4255283" y="1631760"/>
                      <a:pt x="4333235" y="1689917"/>
                    </a:cubicBezTo>
                    <a:cubicBezTo>
                      <a:pt x="4356005" y="1706400"/>
                      <a:pt x="4380917" y="1723820"/>
                      <a:pt x="4402481" y="1744055"/>
                    </a:cubicBezTo>
                    <a:cubicBezTo>
                      <a:pt x="4262650" y="1739632"/>
                      <a:pt x="4126971" y="1761341"/>
                      <a:pt x="3984729" y="1755579"/>
                    </a:cubicBezTo>
                    <a:cubicBezTo>
                      <a:pt x="3854273" y="1749147"/>
                      <a:pt x="3728104" y="1758393"/>
                      <a:pt x="3597246" y="1767773"/>
                    </a:cubicBezTo>
                    <a:cubicBezTo>
                      <a:pt x="3501749" y="1775143"/>
                      <a:pt x="3405715" y="1775679"/>
                      <a:pt x="3310217" y="1784256"/>
                    </a:cubicBezTo>
                    <a:cubicBezTo>
                      <a:pt x="3086675" y="1811726"/>
                      <a:pt x="2865677" y="1858895"/>
                      <a:pt x="2645081" y="1904055"/>
                    </a:cubicBezTo>
                    <a:cubicBezTo>
                      <a:pt x="2551995" y="1921341"/>
                      <a:pt x="2456095" y="1926299"/>
                      <a:pt x="2366491" y="1958996"/>
                    </a:cubicBezTo>
                    <a:cubicBezTo>
                      <a:pt x="2362874" y="1955780"/>
                      <a:pt x="2360731" y="1960604"/>
                      <a:pt x="2357651" y="1961944"/>
                    </a:cubicBezTo>
                    <a:cubicBezTo>
                      <a:pt x="2352427" y="1965160"/>
                      <a:pt x="2356043" y="1974272"/>
                      <a:pt x="2361267" y="1975344"/>
                    </a:cubicBezTo>
                    <a:cubicBezTo>
                      <a:pt x="2397028" y="1981107"/>
                      <a:pt x="2433326" y="1970118"/>
                      <a:pt x="2469221" y="1968242"/>
                    </a:cubicBezTo>
                    <a:cubicBezTo>
                      <a:pt x="2589765" y="1961274"/>
                      <a:pt x="2708836" y="1942245"/>
                      <a:pt x="2826969" y="1917723"/>
                    </a:cubicBezTo>
                    <a:cubicBezTo>
                      <a:pt x="2980462" y="1890520"/>
                      <a:pt x="3134357" y="1863854"/>
                      <a:pt x="3288787" y="1843083"/>
                    </a:cubicBezTo>
                    <a:cubicBezTo>
                      <a:pt x="3393928" y="1832363"/>
                      <a:pt x="3499605" y="1833971"/>
                      <a:pt x="3604880" y="1825663"/>
                    </a:cubicBezTo>
                    <a:cubicBezTo>
                      <a:pt x="3696628" y="1820034"/>
                      <a:pt x="3790786" y="1812397"/>
                      <a:pt x="3883203" y="1812799"/>
                    </a:cubicBezTo>
                    <a:cubicBezTo>
                      <a:pt x="4052635" y="1823251"/>
                      <a:pt x="4218183" y="1805964"/>
                      <a:pt x="4388150" y="1803954"/>
                    </a:cubicBezTo>
                    <a:cubicBezTo>
                      <a:pt x="4407035" y="1802346"/>
                      <a:pt x="4429402" y="1809716"/>
                      <a:pt x="4448422" y="1806634"/>
                    </a:cubicBezTo>
                    <a:close/>
                  </a:path>
                </a:pathLst>
              </a:custGeom>
              <a:solidFill>
                <a:srgbClr val="FFCC4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30"/>
              <p:cNvSpPr/>
              <p:nvPr/>
            </p:nvSpPr>
            <p:spPr>
              <a:xfrm>
                <a:off x="16195198" y="5793128"/>
                <a:ext cx="332594" cy="543488"/>
              </a:xfrm>
              <a:custGeom>
                <a:avLst/>
                <a:gdLst/>
                <a:ahLst/>
                <a:cxnLst/>
                <a:rect l="l" t="t" r="r" b="b"/>
                <a:pathLst>
                  <a:path w="332594" h="543488" extrusionOk="0">
                    <a:moveTo>
                      <a:pt x="265305" y="26131"/>
                    </a:moveTo>
                    <a:cubicBezTo>
                      <a:pt x="382367" y="131323"/>
                      <a:pt x="322095" y="345997"/>
                      <a:pt x="268520" y="472496"/>
                    </a:cubicBezTo>
                    <a:cubicBezTo>
                      <a:pt x="249902" y="511625"/>
                      <a:pt x="207578" y="559464"/>
                      <a:pt x="158958" y="538292"/>
                    </a:cubicBezTo>
                    <a:cubicBezTo>
                      <a:pt x="149181" y="536014"/>
                      <a:pt x="140877" y="537756"/>
                      <a:pt x="134448" y="542044"/>
                    </a:cubicBezTo>
                    <a:cubicBezTo>
                      <a:pt x="121054" y="535076"/>
                      <a:pt x="108196" y="526902"/>
                      <a:pt x="96543" y="516717"/>
                    </a:cubicBezTo>
                    <a:cubicBezTo>
                      <a:pt x="18591" y="435779"/>
                      <a:pt x="-32171" y="307806"/>
                      <a:pt x="23547" y="201273"/>
                    </a:cubicBezTo>
                    <a:cubicBezTo>
                      <a:pt x="80203" y="101441"/>
                      <a:pt x="139002" y="29481"/>
                      <a:pt x="228204" y="0"/>
                    </a:cubicBezTo>
                    <a:cubicBezTo>
                      <a:pt x="241330" y="8040"/>
                      <a:pt x="254322" y="15812"/>
                      <a:pt x="265305" y="26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30"/>
              <p:cNvSpPr/>
              <p:nvPr/>
            </p:nvSpPr>
            <p:spPr>
              <a:xfrm>
                <a:off x="17160813" y="5867902"/>
                <a:ext cx="345006" cy="552898"/>
              </a:xfrm>
              <a:custGeom>
                <a:avLst/>
                <a:gdLst/>
                <a:ahLst/>
                <a:cxnLst/>
                <a:rect l="l" t="t" r="r" b="b"/>
                <a:pathLst>
                  <a:path w="345006" h="552898" extrusionOk="0">
                    <a:moveTo>
                      <a:pt x="245427" y="7370"/>
                    </a:moveTo>
                    <a:cubicBezTo>
                      <a:pt x="377222" y="50787"/>
                      <a:pt x="346684" y="221240"/>
                      <a:pt x="328201" y="327906"/>
                    </a:cubicBezTo>
                    <a:cubicBezTo>
                      <a:pt x="314941" y="397052"/>
                      <a:pt x="296189" y="467404"/>
                      <a:pt x="246766" y="520067"/>
                    </a:cubicBezTo>
                    <a:cubicBezTo>
                      <a:pt x="242480" y="524221"/>
                      <a:pt x="237792" y="529045"/>
                      <a:pt x="232837" y="533334"/>
                    </a:cubicBezTo>
                    <a:cubicBezTo>
                      <a:pt x="232569" y="533334"/>
                      <a:pt x="232301" y="533468"/>
                      <a:pt x="232167" y="533468"/>
                    </a:cubicBezTo>
                    <a:cubicBezTo>
                      <a:pt x="230024" y="534004"/>
                      <a:pt x="228149" y="535478"/>
                      <a:pt x="226943" y="537220"/>
                    </a:cubicBezTo>
                    <a:cubicBezTo>
                      <a:pt x="219309" y="538828"/>
                      <a:pt x="211809" y="540972"/>
                      <a:pt x="204442" y="543384"/>
                    </a:cubicBezTo>
                    <a:cubicBezTo>
                      <a:pt x="203772" y="543250"/>
                      <a:pt x="203103" y="543116"/>
                      <a:pt x="202299" y="542848"/>
                    </a:cubicBezTo>
                    <a:cubicBezTo>
                      <a:pt x="190646" y="541240"/>
                      <a:pt x="181539" y="545662"/>
                      <a:pt x="175779" y="552764"/>
                    </a:cubicBezTo>
                    <a:cubicBezTo>
                      <a:pt x="175645" y="552764"/>
                      <a:pt x="175511" y="552898"/>
                      <a:pt x="175378" y="552898"/>
                    </a:cubicBezTo>
                    <a:cubicBezTo>
                      <a:pt x="126088" y="534942"/>
                      <a:pt x="81085" y="506533"/>
                      <a:pt x="49342" y="467404"/>
                    </a:cubicBezTo>
                    <a:cubicBezTo>
                      <a:pt x="21483" y="417689"/>
                      <a:pt x="-2358" y="361273"/>
                      <a:pt x="187" y="303250"/>
                    </a:cubicBezTo>
                    <a:cubicBezTo>
                      <a:pt x="11705" y="200871"/>
                      <a:pt x="65146" y="104925"/>
                      <a:pt x="149126" y="44623"/>
                    </a:cubicBezTo>
                    <a:cubicBezTo>
                      <a:pt x="175243" y="23317"/>
                      <a:pt x="199218" y="8844"/>
                      <a:pt x="223997" y="0"/>
                    </a:cubicBezTo>
                    <a:cubicBezTo>
                      <a:pt x="231230" y="2948"/>
                      <a:pt x="239266" y="4958"/>
                      <a:pt x="245427" y="73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02" name="Google Shape;1202;p30"/>
          <p:cNvSpPr/>
          <p:nvPr/>
        </p:nvSpPr>
        <p:spPr>
          <a:xfrm rot="-4985326">
            <a:off x="6368719" y="-913040"/>
            <a:ext cx="1520069" cy="2288731"/>
          </a:xfrm>
          <a:custGeom>
            <a:avLst/>
            <a:gdLst/>
            <a:ahLst/>
            <a:cxnLst/>
            <a:rect l="l" t="t" r="r" b="b"/>
            <a:pathLst>
              <a:path w="3048533" h="4567368" extrusionOk="0">
                <a:moveTo>
                  <a:pt x="2924635" y="2774320"/>
                </a:moveTo>
                <a:cubicBezTo>
                  <a:pt x="2776359" y="2764638"/>
                  <a:pt x="2621879" y="2770758"/>
                  <a:pt x="2481268" y="2713758"/>
                </a:cubicBezTo>
                <a:cubicBezTo>
                  <a:pt x="2433637" y="2685258"/>
                  <a:pt x="2385003" y="2664979"/>
                  <a:pt x="2337828" y="2634287"/>
                </a:cubicBezTo>
                <a:cubicBezTo>
                  <a:pt x="2364198" y="2620128"/>
                  <a:pt x="2399967" y="2616566"/>
                  <a:pt x="2430352" y="2614191"/>
                </a:cubicBezTo>
                <a:cubicBezTo>
                  <a:pt x="2530176" y="2607066"/>
                  <a:pt x="2632828" y="2620037"/>
                  <a:pt x="2732013" y="2633465"/>
                </a:cubicBezTo>
                <a:cubicBezTo>
                  <a:pt x="2787674" y="2640225"/>
                  <a:pt x="2842878" y="2650729"/>
                  <a:pt x="2897808" y="2661599"/>
                </a:cubicBezTo>
                <a:cubicBezTo>
                  <a:pt x="2924270" y="2663883"/>
                  <a:pt x="2960495" y="2684527"/>
                  <a:pt x="2987321" y="2672744"/>
                </a:cubicBezTo>
                <a:cubicBezTo>
                  <a:pt x="3109318" y="2603230"/>
                  <a:pt x="3019531" y="1996144"/>
                  <a:pt x="2970167" y="1873009"/>
                </a:cubicBezTo>
                <a:cubicBezTo>
                  <a:pt x="2959309" y="1822586"/>
                  <a:pt x="2898173" y="1824596"/>
                  <a:pt x="2847623" y="1826514"/>
                </a:cubicBezTo>
                <a:cubicBezTo>
                  <a:pt x="2832019" y="1827154"/>
                  <a:pt x="2817329" y="1827702"/>
                  <a:pt x="2805558" y="1826788"/>
                </a:cubicBezTo>
                <a:cubicBezTo>
                  <a:pt x="2792145" y="1826788"/>
                  <a:pt x="2778732" y="1826971"/>
                  <a:pt x="2765410" y="1827062"/>
                </a:cubicBezTo>
                <a:cubicBezTo>
                  <a:pt x="2691135" y="1827884"/>
                  <a:pt x="2617773" y="1828706"/>
                  <a:pt x="2545597" y="1803678"/>
                </a:cubicBezTo>
                <a:cubicBezTo>
                  <a:pt x="2521142" y="1791894"/>
                  <a:pt x="2500247" y="1771889"/>
                  <a:pt x="2485556" y="1749144"/>
                </a:cubicBezTo>
                <a:cubicBezTo>
                  <a:pt x="2474150" y="1721466"/>
                  <a:pt x="2509554" y="1700822"/>
                  <a:pt x="2527895" y="1685476"/>
                </a:cubicBezTo>
                <a:cubicBezTo>
                  <a:pt x="2611841" y="1632313"/>
                  <a:pt x="2712851" y="1619067"/>
                  <a:pt x="2807839" y="1596870"/>
                </a:cubicBezTo>
                <a:cubicBezTo>
                  <a:pt x="2837586" y="1590841"/>
                  <a:pt x="2873354" y="1584173"/>
                  <a:pt x="2905929" y="1585269"/>
                </a:cubicBezTo>
                <a:cubicBezTo>
                  <a:pt x="2934855" y="1589014"/>
                  <a:pt x="2943888" y="1568096"/>
                  <a:pt x="2945622" y="1543341"/>
                </a:cubicBezTo>
                <a:cubicBezTo>
                  <a:pt x="2952739" y="1494563"/>
                  <a:pt x="2943888" y="1446423"/>
                  <a:pt x="2928558" y="1400111"/>
                </a:cubicBezTo>
                <a:cubicBezTo>
                  <a:pt x="2916514" y="1352885"/>
                  <a:pt x="2910035" y="1304654"/>
                  <a:pt x="2898812" y="1257337"/>
                </a:cubicBezTo>
                <a:cubicBezTo>
                  <a:pt x="2879924" y="1141784"/>
                  <a:pt x="2849174" y="1024131"/>
                  <a:pt x="2804645" y="915338"/>
                </a:cubicBezTo>
                <a:cubicBezTo>
                  <a:pt x="2786031" y="870030"/>
                  <a:pt x="2762490" y="827006"/>
                  <a:pt x="2746430" y="780785"/>
                </a:cubicBezTo>
                <a:cubicBezTo>
                  <a:pt x="2734568" y="739040"/>
                  <a:pt x="2685843" y="759958"/>
                  <a:pt x="2660111" y="775761"/>
                </a:cubicBezTo>
                <a:cubicBezTo>
                  <a:pt x="2603629" y="807458"/>
                  <a:pt x="2548060" y="840799"/>
                  <a:pt x="2489754" y="869299"/>
                </a:cubicBezTo>
                <a:cubicBezTo>
                  <a:pt x="2367483" y="937078"/>
                  <a:pt x="2245943" y="1009241"/>
                  <a:pt x="2110624" y="1048155"/>
                </a:cubicBezTo>
                <a:cubicBezTo>
                  <a:pt x="2103324" y="1008328"/>
                  <a:pt x="2137998" y="973890"/>
                  <a:pt x="2161357" y="945208"/>
                </a:cubicBezTo>
                <a:cubicBezTo>
                  <a:pt x="2224135" y="879804"/>
                  <a:pt x="2287460" y="813030"/>
                  <a:pt x="2363104" y="762242"/>
                </a:cubicBezTo>
                <a:cubicBezTo>
                  <a:pt x="2428527" y="718122"/>
                  <a:pt x="2501342" y="686607"/>
                  <a:pt x="2568226" y="644953"/>
                </a:cubicBezTo>
                <a:cubicBezTo>
                  <a:pt x="2582186" y="637920"/>
                  <a:pt x="2590672" y="621021"/>
                  <a:pt x="2582278" y="606679"/>
                </a:cubicBezTo>
                <a:cubicBezTo>
                  <a:pt x="2560561" y="575439"/>
                  <a:pt x="2517036" y="572881"/>
                  <a:pt x="2485921" y="554429"/>
                </a:cubicBezTo>
                <a:cubicBezTo>
                  <a:pt x="2434002" y="530953"/>
                  <a:pt x="2398051" y="486833"/>
                  <a:pt x="2361644" y="444906"/>
                </a:cubicBezTo>
                <a:cubicBezTo>
                  <a:pt x="2320856" y="401242"/>
                  <a:pt x="2280525" y="360045"/>
                  <a:pt x="2241837" y="313824"/>
                </a:cubicBezTo>
                <a:cubicBezTo>
                  <a:pt x="2201871" y="259382"/>
                  <a:pt x="2157069" y="208959"/>
                  <a:pt x="2111810" y="158901"/>
                </a:cubicBezTo>
                <a:cubicBezTo>
                  <a:pt x="2065183" y="101536"/>
                  <a:pt x="2001402" y="63171"/>
                  <a:pt x="1951125" y="9733"/>
                </a:cubicBezTo>
                <a:cubicBezTo>
                  <a:pt x="1943278" y="142"/>
                  <a:pt x="1929044" y="-3512"/>
                  <a:pt x="1918641" y="4070"/>
                </a:cubicBezTo>
                <a:cubicBezTo>
                  <a:pt x="1911707" y="9002"/>
                  <a:pt x="1910064" y="17680"/>
                  <a:pt x="1908513" y="25536"/>
                </a:cubicBezTo>
                <a:cubicBezTo>
                  <a:pt x="1905776" y="38781"/>
                  <a:pt x="1900301" y="52757"/>
                  <a:pt x="1894187" y="65089"/>
                </a:cubicBezTo>
                <a:cubicBezTo>
                  <a:pt x="1888348" y="63810"/>
                  <a:pt x="1882143" y="64997"/>
                  <a:pt x="1877215" y="68925"/>
                </a:cubicBezTo>
                <a:cubicBezTo>
                  <a:pt x="1859514" y="83906"/>
                  <a:pt x="1844367" y="101536"/>
                  <a:pt x="1829311" y="119166"/>
                </a:cubicBezTo>
                <a:cubicBezTo>
                  <a:pt x="1803580" y="150954"/>
                  <a:pt x="1778213" y="183382"/>
                  <a:pt x="1747007" y="209964"/>
                </a:cubicBezTo>
                <a:cubicBezTo>
                  <a:pt x="1677477" y="265593"/>
                  <a:pt x="1598275" y="308891"/>
                  <a:pt x="1520259" y="351459"/>
                </a:cubicBezTo>
                <a:cubicBezTo>
                  <a:pt x="1465785" y="376761"/>
                  <a:pt x="1407204" y="406723"/>
                  <a:pt x="1353825" y="437050"/>
                </a:cubicBezTo>
                <a:cubicBezTo>
                  <a:pt x="1269605" y="472035"/>
                  <a:pt x="1333751" y="518896"/>
                  <a:pt x="1379557" y="551506"/>
                </a:cubicBezTo>
                <a:cubicBezTo>
                  <a:pt x="1434396" y="592429"/>
                  <a:pt x="1482300" y="644953"/>
                  <a:pt x="1529292" y="695833"/>
                </a:cubicBezTo>
                <a:cubicBezTo>
                  <a:pt x="1563419" y="733833"/>
                  <a:pt x="1592070" y="776035"/>
                  <a:pt x="1616706" y="820612"/>
                </a:cubicBezTo>
                <a:cubicBezTo>
                  <a:pt x="1646544" y="870761"/>
                  <a:pt x="1673462" y="919448"/>
                  <a:pt x="1685506" y="977818"/>
                </a:cubicBezTo>
                <a:cubicBezTo>
                  <a:pt x="1696182" y="1026871"/>
                  <a:pt x="1704030" y="1131736"/>
                  <a:pt x="1627200" y="1118857"/>
                </a:cubicBezTo>
                <a:cubicBezTo>
                  <a:pt x="1576102" y="1112097"/>
                  <a:pt x="1542797" y="1072179"/>
                  <a:pt x="1507393" y="1039020"/>
                </a:cubicBezTo>
                <a:cubicBezTo>
                  <a:pt x="1455839" y="993895"/>
                  <a:pt x="1416147" y="937626"/>
                  <a:pt x="1371710" y="885833"/>
                </a:cubicBezTo>
                <a:cubicBezTo>
                  <a:pt x="1326543" y="831573"/>
                  <a:pt x="1283200" y="780145"/>
                  <a:pt x="1247340" y="718304"/>
                </a:cubicBezTo>
                <a:cubicBezTo>
                  <a:pt x="1226627" y="687429"/>
                  <a:pt x="1209929" y="654271"/>
                  <a:pt x="1191498" y="622117"/>
                </a:cubicBezTo>
                <a:cubicBezTo>
                  <a:pt x="1182464" y="608050"/>
                  <a:pt x="1176807" y="587588"/>
                  <a:pt x="1157919" y="584665"/>
                </a:cubicBezTo>
                <a:cubicBezTo>
                  <a:pt x="1120690" y="582929"/>
                  <a:pt x="1085469" y="610151"/>
                  <a:pt x="1050795" y="622391"/>
                </a:cubicBezTo>
                <a:cubicBezTo>
                  <a:pt x="996504" y="648973"/>
                  <a:pt x="945497" y="677655"/>
                  <a:pt x="891205" y="705424"/>
                </a:cubicBezTo>
                <a:cubicBezTo>
                  <a:pt x="835088" y="736482"/>
                  <a:pt x="784629" y="776218"/>
                  <a:pt x="731432" y="811751"/>
                </a:cubicBezTo>
                <a:cubicBezTo>
                  <a:pt x="658435" y="859434"/>
                  <a:pt x="594289" y="918443"/>
                  <a:pt x="530051" y="977087"/>
                </a:cubicBezTo>
                <a:cubicBezTo>
                  <a:pt x="491271" y="1011068"/>
                  <a:pt x="451032" y="1043587"/>
                  <a:pt x="415993" y="1081496"/>
                </a:cubicBezTo>
                <a:cubicBezTo>
                  <a:pt x="402671" y="1093006"/>
                  <a:pt x="392360" y="1111732"/>
                  <a:pt x="401850" y="1128722"/>
                </a:cubicBezTo>
                <a:cubicBezTo>
                  <a:pt x="409332" y="1143155"/>
                  <a:pt x="424205" y="1151284"/>
                  <a:pt x="438531" y="1157587"/>
                </a:cubicBezTo>
                <a:cubicBezTo>
                  <a:pt x="476855" y="1173207"/>
                  <a:pt x="514813" y="1182068"/>
                  <a:pt x="553228" y="1198967"/>
                </a:cubicBezTo>
                <a:cubicBezTo>
                  <a:pt x="676411" y="1255419"/>
                  <a:pt x="791838" y="1326577"/>
                  <a:pt x="911553" y="1389698"/>
                </a:cubicBezTo>
                <a:cubicBezTo>
                  <a:pt x="1002070" y="1444779"/>
                  <a:pt x="1095506" y="1502875"/>
                  <a:pt x="1165584" y="1584539"/>
                </a:cubicBezTo>
                <a:cubicBezTo>
                  <a:pt x="1197246" y="1620712"/>
                  <a:pt x="1226080" y="1661635"/>
                  <a:pt x="1235661" y="1709683"/>
                </a:cubicBezTo>
                <a:cubicBezTo>
                  <a:pt x="1239585" y="1721558"/>
                  <a:pt x="1237395" y="1733341"/>
                  <a:pt x="1225441" y="1739096"/>
                </a:cubicBezTo>
                <a:cubicBezTo>
                  <a:pt x="1219693" y="1742567"/>
                  <a:pt x="1209929" y="1746404"/>
                  <a:pt x="1202173" y="1745764"/>
                </a:cubicBezTo>
                <a:cubicBezTo>
                  <a:pt x="1180274" y="1743207"/>
                  <a:pt x="1160748" y="1731058"/>
                  <a:pt x="1139578" y="1721283"/>
                </a:cubicBezTo>
                <a:cubicBezTo>
                  <a:pt x="1086473" y="1694793"/>
                  <a:pt x="1034280" y="1666659"/>
                  <a:pt x="985007" y="1633409"/>
                </a:cubicBezTo>
                <a:cubicBezTo>
                  <a:pt x="919218" y="1590111"/>
                  <a:pt x="850509" y="1551745"/>
                  <a:pt x="786819" y="1505341"/>
                </a:cubicBezTo>
                <a:cubicBezTo>
                  <a:pt x="738732" y="1471909"/>
                  <a:pt x="684258" y="1449620"/>
                  <a:pt x="635806" y="1416919"/>
                </a:cubicBezTo>
                <a:cubicBezTo>
                  <a:pt x="569652" y="1366130"/>
                  <a:pt x="498297" y="1322010"/>
                  <a:pt x="424205" y="1283827"/>
                </a:cubicBezTo>
                <a:cubicBezTo>
                  <a:pt x="374385" y="1273323"/>
                  <a:pt x="313341" y="1322741"/>
                  <a:pt x="280127" y="1356356"/>
                </a:cubicBezTo>
                <a:cubicBezTo>
                  <a:pt x="87870" y="1568736"/>
                  <a:pt x="25002" y="1769971"/>
                  <a:pt x="9855" y="2051408"/>
                </a:cubicBezTo>
                <a:cubicBezTo>
                  <a:pt x="5110" y="2126769"/>
                  <a:pt x="-547" y="2157187"/>
                  <a:pt x="81574" y="2179201"/>
                </a:cubicBezTo>
                <a:cubicBezTo>
                  <a:pt x="194264" y="2206422"/>
                  <a:pt x="310147" y="2214461"/>
                  <a:pt x="423749" y="2236292"/>
                </a:cubicBezTo>
                <a:cubicBezTo>
                  <a:pt x="486253" y="2243874"/>
                  <a:pt x="545928" y="2262691"/>
                  <a:pt x="605512" y="2282239"/>
                </a:cubicBezTo>
                <a:cubicBezTo>
                  <a:pt x="660351" y="2297677"/>
                  <a:pt x="717107" y="2304071"/>
                  <a:pt x="771946" y="2319417"/>
                </a:cubicBezTo>
                <a:cubicBezTo>
                  <a:pt x="840563" y="2341614"/>
                  <a:pt x="908177" y="2360340"/>
                  <a:pt x="974057" y="2391489"/>
                </a:cubicBezTo>
                <a:cubicBezTo>
                  <a:pt x="980809" y="2395234"/>
                  <a:pt x="987835" y="2398706"/>
                  <a:pt x="993858" y="2403547"/>
                </a:cubicBezTo>
                <a:cubicBezTo>
                  <a:pt x="998694" y="2410855"/>
                  <a:pt x="999880" y="2419898"/>
                  <a:pt x="1001978" y="2428211"/>
                </a:cubicBezTo>
                <a:cubicBezTo>
                  <a:pt x="1004533" y="2440999"/>
                  <a:pt x="1004807" y="2451869"/>
                  <a:pt x="997872" y="2464383"/>
                </a:cubicBezTo>
                <a:cubicBezTo>
                  <a:pt x="982999" y="2498638"/>
                  <a:pt x="941117" y="2503754"/>
                  <a:pt x="907812" y="2506311"/>
                </a:cubicBezTo>
                <a:cubicBezTo>
                  <a:pt x="821584" y="2512523"/>
                  <a:pt x="734809" y="2508595"/>
                  <a:pt x="650223" y="2489960"/>
                </a:cubicBezTo>
                <a:cubicBezTo>
                  <a:pt x="596205" y="2479821"/>
                  <a:pt x="536986" y="2463927"/>
                  <a:pt x="481691" y="2451595"/>
                </a:cubicBezTo>
                <a:cubicBezTo>
                  <a:pt x="388893" y="2434970"/>
                  <a:pt x="295821" y="2420446"/>
                  <a:pt x="202841" y="2405191"/>
                </a:cubicBezTo>
                <a:cubicBezTo>
                  <a:pt x="173825" y="2398980"/>
                  <a:pt x="143622" y="2392312"/>
                  <a:pt x="113876" y="2388018"/>
                </a:cubicBezTo>
                <a:cubicBezTo>
                  <a:pt x="91520" y="2382537"/>
                  <a:pt x="69165" y="2387013"/>
                  <a:pt x="50459" y="2400624"/>
                </a:cubicBezTo>
                <a:cubicBezTo>
                  <a:pt x="-11223" y="2445110"/>
                  <a:pt x="2646" y="2607523"/>
                  <a:pt x="0" y="2678133"/>
                </a:cubicBezTo>
                <a:cubicBezTo>
                  <a:pt x="2099" y="2832143"/>
                  <a:pt x="51828" y="2981676"/>
                  <a:pt x="127198" y="3115041"/>
                </a:cubicBezTo>
                <a:cubicBezTo>
                  <a:pt x="137235" y="3133950"/>
                  <a:pt x="148184" y="3152310"/>
                  <a:pt x="158952" y="3170854"/>
                </a:cubicBezTo>
                <a:cubicBezTo>
                  <a:pt x="168532" y="3189945"/>
                  <a:pt x="181581" y="3208397"/>
                  <a:pt x="203571" y="3213603"/>
                </a:cubicBezTo>
                <a:cubicBezTo>
                  <a:pt x="254943" y="3226027"/>
                  <a:pt x="308322" y="3217166"/>
                  <a:pt x="360150" y="3211594"/>
                </a:cubicBezTo>
                <a:cubicBezTo>
                  <a:pt x="423932" y="3203556"/>
                  <a:pt x="487530" y="3193233"/>
                  <a:pt x="550034" y="3178161"/>
                </a:cubicBezTo>
                <a:cubicBezTo>
                  <a:pt x="614363" y="3160897"/>
                  <a:pt x="680517" y="3150666"/>
                  <a:pt x="742929" y="3126825"/>
                </a:cubicBezTo>
                <a:cubicBezTo>
                  <a:pt x="805068" y="3109743"/>
                  <a:pt x="871496" y="3104445"/>
                  <a:pt x="935733" y="3098690"/>
                </a:cubicBezTo>
                <a:cubicBezTo>
                  <a:pt x="931080" y="3118147"/>
                  <a:pt x="903797" y="3125729"/>
                  <a:pt x="888285" y="3136690"/>
                </a:cubicBezTo>
                <a:cubicBezTo>
                  <a:pt x="823135" y="3167017"/>
                  <a:pt x="756160" y="3196157"/>
                  <a:pt x="683984" y="3205382"/>
                </a:cubicBezTo>
                <a:cubicBezTo>
                  <a:pt x="641920" y="3211594"/>
                  <a:pt x="600494" y="3222099"/>
                  <a:pt x="558794" y="3230320"/>
                </a:cubicBezTo>
                <a:cubicBezTo>
                  <a:pt x="485888" y="3243017"/>
                  <a:pt x="413438" y="3243200"/>
                  <a:pt x="339711" y="3251786"/>
                </a:cubicBezTo>
                <a:cubicBezTo>
                  <a:pt x="311516" y="3255714"/>
                  <a:pt x="284142" y="3263479"/>
                  <a:pt x="256585" y="3270421"/>
                </a:cubicBezTo>
                <a:cubicBezTo>
                  <a:pt x="223554" y="3277728"/>
                  <a:pt x="233956" y="3316002"/>
                  <a:pt x="245180" y="3338017"/>
                </a:cubicBezTo>
                <a:cubicBezTo>
                  <a:pt x="287883" y="3425070"/>
                  <a:pt x="339620" y="3507738"/>
                  <a:pt x="394733" y="3587483"/>
                </a:cubicBezTo>
                <a:cubicBezTo>
                  <a:pt x="412434" y="3613699"/>
                  <a:pt x="432782" y="3638271"/>
                  <a:pt x="456963" y="3658824"/>
                </a:cubicBezTo>
                <a:cubicBezTo>
                  <a:pt x="533975" y="3723040"/>
                  <a:pt x="643836" y="3755468"/>
                  <a:pt x="740740" y="3721305"/>
                </a:cubicBezTo>
                <a:cubicBezTo>
                  <a:pt x="782531" y="3707694"/>
                  <a:pt x="820215" y="3685040"/>
                  <a:pt x="858630" y="3664305"/>
                </a:cubicBezTo>
                <a:cubicBezTo>
                  <a:pt x="951793" y="3624386"/>
                  <a:pt x="1040120" y="3574603"/>
                  <a:pt x="1126074" y="3521074"/>
                </a:cubicBezTo>
                <a:cubicBezTo>
                  <a:pt x="1127716" y="3518242"/>
                  <a:pt x="1129267" y="3515502"/>
                  <a:pt x="1130910" y="3512762"/>
                </a:cubicBezTo>
                <a:cubicBezTo>
                  <a:pt x="1152992" y="3506642"/>
                  <a:pt x="1174343" y="3497416"/>
                  <a:pt x="1195877" y="3490017"/>
                </a:cubicBezTo>
                <a:cubicBezTo>
                  <a:pt x="1198706" y="3488738"/>
                  <a:pt x="1201900" y="3487824"/>
                  <a:pt x="1205185" y="3486819"/>
                </a:cubicBezTo>
                <a:cubicBezTo>
                  <a:pt x="1174617" y="3562911"/>
                  <a:pt x="1144414" y="3639093"/>
                  <a:pt x="1107551" y="3712536"/>
                </a:cubicBezTo>
                <a:cubicBezTo>
                  <a:pt x="1053077" y="3817766"/>
                  <a:pt x="997234" y="3922357"/>
                  <a:pt x="938015" y="4024939"/>
                </a:cubicBezTo>
                <a:cubicBezTo>
                  <a:pt x="886187" y="4110165"/>
                  <a:pt x="829614" y="4189179"/>
                  <a:pt x="774683" y="4273583"/>
                </a:cubicBezTo>
                <a:cubicBezTo>
                  <a:pt x="733349" y="4334419"/>
                  <a:pt x="689824" y="4393612"/>
                  <a:pt x="645478" y="4452164"/>
                </a:cubicBezTo>
                <a:cubicBezTo>
                  <a:pt x="569835" y="4530996"/>
                  <a:pt x="686357" y="4555751"/>
                  <a:pt x="747036" y="4566438"/>
                </a:cubicBezTo>
                <a:cubicBezTo>
                  <a:pt x="777603" y="4572376"/>
                  <a:pt x="801236" y="4548626"/>
                  <a:pt x="823865" y="4531361"/>
                </a:cubicBezTo>
                <a:cubicBezTo>
                  <a:pt x="872773" y="4494092"/>
                  <a:pt x="908816" y="4443669"/>
                  <a:pt x="944858" y="4394434"/>
                </a:cubicBezTo>
                <a:cubicBezTo>
                  <a:pt x="1128902" y="4127977"/>
                  <a:pt x="1241409" y="3820506"/>
                  <a:pt x="1362220" y="3522079"/>
                </a:cubicBezTo>
                <a:cubicBezTo>
                  <a:pt x="1363862" y="3517968"/>
                  <a:pt x="1365322" y="3513767"/>
                  <a:pt x="1366965" y="3509656"/>
                </a:cubicBezTo>
                <a:cubicBezTo>
                  <a:pt x="1382477" y="3532310"/>
                  <a:pt x="1404376" y="3551127"/>
                  <a:pt x="1423355" y="3570218"/>
                </a:cubicBezTo>
                <a:cubicBezTo>
                  <a:pt x="1446805" y="3594242"/>
                  <a:pt x="1467883" y="3623473"/>
                  <a:pt x="1497174" y="3640281"/>
                </a:cubicBezTo>
                <a:cubicBezTo>
                  <a:pt x="1498360" y="3640646"/>
                  <a:pt x="1499546" y="3640737"/>
                  <a:pt x="1500732" y="3640920"/>
                </a:cubicBezTo>
                <a:cubicBezTo>
                  <a:pt x="1519985" y="3664853"/>
                  <a:pt x="1537231" y="3690338"/>
                  <a:pt x="1552743" y="3716098"/>
                </a:cubicBezTo>
                <a:cubicBezTo>
                  <a:pt x="1591158" y="3791276"/>
                  <a:pt x="1619535" y="3871204"/>
                  <a:pt x="1656855" y="3947021"/>
                </a:cubicBezTo>
                <a:cubicBezTo>
                  <a:pt x="1687514" y="4003929"/>
                  <a:pt x="1691803" y="4073718"/>
                  <a:pt x="1732225" y="4124871"/>
                </a:cubicBezTo>
                <a:cubicBezTo>
                  <a:pt x="1753303" y="4146703"/>
                  <a:pt x="1783231" y="4150996"/>
                  <a:pt x="1813525" y="4150814"/>
                </a:cubicBezTo>
                <a:cubicBezTo>
                  <a:pt x="1829858" y="4150814"/>
                  <a:pt x="1846100" y="4149535"/>
                  <a:pt x="1861065" y="4149169"/>
                </a:cubicBezTo>
                <a:cubicBezTo>
                  <a:pt x="1940541" y="4148713"/>
                  <a:pt x="2012169" y="4113636"/>
                  <a:pt x="2084436" y="4084862"/>
                </a:cubicBezTo>
                <a:cubicBezTo>
                  <a:pt x="2125589" y="4067963"/>
                  <a:pt x="2167745" y="4050242"/>
                  <a:pt x="2201050" y="4020006"/>
                </a:cubicBezTo>
                <a:cubicBezTo>
                  <a:pt x="2230614" y="3992054"/>
                  <a:pt x="2252330" y="3957160"/>
                  <a:pt x="2278609" y="3926285"/>
                </a:cubicBezTo>
                <a:cubicBezTo>
                  <a:pt x="2294668" y="3906280"/>
                  <a:pt x="2316020" y="3889564"/>
                  <a:pt x="2328156" y="3866910"/>
                </a:cubicBezTo>
                <a:cubicBezTo>
                  <a:pt x="2339106" y="3831103"/>
                  <a:pt x="2288738" y="3811920"/>
                  <a:pt x="2268390" y="3790088"/>
                </a:cubicBezTo>
                <a:cubicBezTo>
                  <a:pt x="2250596" y="3775016"/>
                  <a:pt x="2232073" y="3761040"/>
                  <a:pt x="2213915" y="3746425"/>
                </a:cubicBezTo>
                <a:cubicBezTo>
                  <a:pt x="2193750" y="3727882"/>
                  <a:pt x="2177234" y="3705685"/>
                  <a:pt x="2156247" y="3687963"/>
                </a:cubicBezTo>
                <a:cubicBezTo>
                  <a:pt x="2089181" y="3627675"/>
                  <a:pt x="2029871" y="3558983"/>
                  <a:pt x="1961254" y="3500430"/>
                </a:cubicBezTo>
                <a:cubicBezTo>
                  <a:pt x="1918094" y="3464805"/>
                  <a:pt x="1872197" y="3432103"/>
                  <a:pt x="1834421" y="3390449"/>
                </a:cubicBezTo>
                <a:cubicBezTo>
                  <a:pt x="1813982" y="3367065"/>
                  <a:pt x="1799382" y="3341214"/>
                  <a:pt x="1781315" y="3315089"/>
                </a:cubicBezTo>
                <a:cubicBezTo>
                  <a:pt x="1823836" y="3326416"/>
                  <a:pt x="1862160" y="3348704"/>
                  <a:pt x="1902126" y="3368435"/>
                </a:cubicBezTo>
                <a:cubicBezTo>
                  <a:pt x="1941818" y="3391637"/>
                  <a:pt x="1976674" y="3422238"/>
                  <a:pt x="2015545" y="3446536"/>
                </a:cubicBezTo>
                <a:cubicBezTo>
                  <a:pt x="2078232" y="3484536"/>
                  <a:pt x="2144750" y="3519430"/>
                  <a:pt x="2192472" y="3576704"/>
                </a:cubicBezTo>
                <a:cubicBezTo>
                  <a:pt x="2231800" y="3622194"/>
                  <a:pt x="2267203" y="3670608"/>
                  <a:pt x="2304432" y="3717742"/>
                </a:cubicBezTo>
                <a:cubicBezTo>
                  <a:pt x="2328704" y="3752180"/>
                  <a:pt x="2357811" y="3788718"/>
                  <a:pt x="2404347" y="3770083"/>
                </a:cubicBezTo>
                <a:cubicBezTo>
                  <a:pt x="2445682" y="3756290"/>
                  <a:pt x="2481268" y="3729434"/>
                  <a:pt x="2518770" y="3707785"/>
                </a:cubicBezTo>
                <a:cubicBezTo>
                  <a:pt x="2557641" y="3683853"/>
                  <a:pt x="2596330" y="3659463"/>
                  <a:pt x="2631551" y="3630324"/>
                </a:cubicBezTo>
                <a:cubicBezTo>
                  <a:pt x="2699347" y="3572228"/>
                  <a:pt x="2755464" y="3501343"/>
                  <a:pt x="2809847" y="3430916"/>
                </a:cubicBezTo>
                <a:cubicBezTo>
                  <a:pt x="2860671" y="3357930"/>
                  <a:pt x="2910857" y="3284031"/>
                  <a:pt x="2946169" y="3202094"/>
                </a:cubicBezTo>
                <a:cubicBezTo>
                  <a:pt x="2985040" y="3105907"/>
                  <a:pt x="3011593" y="2998758"/>
                  <a:pt x="3020535" y="2895354"/>
                </a:cubicBezTo>
                <a:cubicBezTo>
                  <a:pt x="3025097" y="2790671"/>
                  <a:pt x="3037872" y="2779984"/>
                  <a:pt x="2924635" y="27743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3" name="Google Shape;1203;p30"/>
          <p:cNvSpPr/>
          <p:nvPr/>
        </p:nvSpPr>
        <p:spPr>
          <a:xfrm rot="-4985326">
            <a:off x="6265102" y="-821169"/>
            <a:ext cx="1520069" cy="2079996"/>
          </a:xfrm>
          <a:custGeom>
            <a:avLst/>
            <a:gdLst/>
            <a:ahLst/>
            <a:cxnLst/>
            <a:rect l="l" t="t" r="r" b="b"/>
            <a:pathLst>
              <a:path w="3048533" h="4150818" extrusionOk="0">
                <a:moveTo>
                  <a:pt x="1732225" y="4124871"/>
                </a:moveTo>
                <a:cubicBezTo>
                  <a:pt x="1691803" y="4073718"/>
                  <a:pt x="1687514" y="4003929"/>
                  <a:pt x="1656855" y="3947021"/>
                </a:cubicBezTo>
                <a:cubicBezTo>
                  <a:pt x="1619535" y="3871204"/>
                  <a:pt x="1591158" y="3791276"/>
                  <a:pt x="1552743" y="3716098"/>
                </a:cubicBezTo>
                <a:cubicBezTo>
                  <a:pt x="1522084" y="3665218"/>
                  <a:pt x="1484399" y="3615252"/>
                  <a:pt x="1438776" y="3576156"/>
                </a:cubicBezTo>
                <a:cubicBezTo>
                  <a:pt x="1441331" y="3564463"/>
                  <a:pt x="1443886" y="3552863"/>
                  <a:pt x="1446441" y="3541170"/>
                </a:cubicBezTo>
                <a:cubicBezTo>
                  <a:pt x="1447262" y="3537334"/>
                  <a:pt x="1448083" y="3533497"/>
                  <a:pt x="1448995" y="3529661"/>
                </a:cubicBezTo>
                <a:cubicBezTo>
                  <a:pt x="1463139" y="3540896"/>
                  <a:pt x="1475548" y="3552132"/>
                  <a:pt x="1483578" y="3558892"/>
                </a:cubicBezTo>
                <a:cubicBezTo>
                  <a:pt x="1536866" y="3612968"/>
                  <a:pt x="1583584" y="3674627"/>
                  <a:pt x="1614243" y="3744415"/>
                </a:cubicBezTo>
                <a:cubicBezTo>
                  <a:pt x="1641982" y="3816761"/>
                  <a:pt x="1676564" y="3886002"/>
                  <a:pt x="1707497" y="3957069"/>
                </a:cubicBezTo>
                <a:cubicBezTo>
                  <a:pt x="1726841" y="3999636"/>
                  <a:pt x="1733958" y="4047410"/>
                  <a:pt x="1757226" y="4087968"/>
                </a:cubicBezTo>
                <a:cubicBezTo>
                  <a:pt x="1771004" y="4111718"/>
                  <a:pt x="1809967" y="4109708"/>
                  <a:pt x="1841173" y="4107698"/>
                </a:cubicBezTo>
                <a:cubicBezTo>
                  <a:pt x="1850207" y="4107150"/>
                  <a:pt x="1858692" y="4106511"/>
                  <a:pt x="1865627" y="4106602"/>
                </a:cubicBezTo>
                <a:cubicBezTo>
                  <a:pt x="1926671" y="4105141"/>
                  <a:pt x="1982332" y="4081117"/>
                  <a:pt x="2037718" y="4057823"/>
                </a:cubicBezTo>
                <a:cubicBezTo>
                  <a:pt x="2076407" y="4042295"/>
                  <a:pt x="2115917" y="4027771"/>
                  <a:pt x="2151320" y="4005391"/>
                </a:cubicBezTo>
                <a:cubicBezTo>
                  <a:pt x="2204882" y="3965747"/>
                  <a:pt x="2235997" y="3903266"/>
                  <a:pt x="2283628" y="3857319"/>
                </a:cubicBezTo>
                <a:cubicBezTo>
                  <a:pt x="2242202" y="3821237"/>
                  <a:pt x="2192929" y="3789814"/>
                  <a:pt x="2157069" y="3748435"/>
                </a:cubicBezTo>
                <a:cubicBezTo>
                  <a:pt x="2097485" y="3689608"/>
                  <a:pt x="2036349" y="3632425"/>
                  <a:pt x="1977769" y="3572411"/>
                </a:cubicBezTo>
                <a:cubicBezTo>
                  <a:pt x="1920649" y="3515228"/>
                  <a:pt x="1849020" y="3473666"/>
                  <a:pt x="1796645" y="3411550"/>
                </a:cubicBezTo>
                <a:cubicBezTo>
                  <a:pt x="1775476" y="3385334"/>
                  <a:pt x="1758595" y="3356103"/>
                  <a:pt x="1739524" y="3328334"/>
                </a:cubicBezTo>
                <a:cubicBezTo>
                  <a:pt x="1725107" y="3310522"/>
                  <a:pt x="1718811" y="3285676"/>
                  <a:pt x="1746185" y="3276358"/>
                </a:cubicBezTo>
                <a:cubicBezTo>
                  <a:pt x="1796462" y="3260373"/>
                  <a:pt x="1843819" y="3295450"/>
                  <a:pt x="1888348" y="3314084"/>
                </a:cubicBezTo>
                <a:cubicBezTo>
                  <a:pt x="1938351" y="3335824"/>
                  <a:pt x="1980050" y="3371449"/>
                  <a:pt x="2024579" y="3402142"/>
                </a:cubicBezTo>
                <a:cubicBezTo>
                  <a:pt x="2057884" y="3424339"/>
                  <a:pt x="2093470" y="3442791"/>
                  <a:pt x="2126775" y="3465079"/>
                </a:cubicBezTo>
                <a:cubicBezTo>
                  <a:pt x="2177508" y="3496868"/>
                  <a:pt x="2219025" y="3540074"/>
                  <a:pt x="2255524" y="3587026"/>
                </a:cubicBezTo>
                <a:cubicBezTo>
                  <a:pt x="2291110" y="3630141"/>
                  <a:pt x="2323685" y="3675632"/>
                  <a:pt x="2358724" y="3719113"/>
                </a:cubicBezTo>
                <a:cubicBezTo>
                  <a:pt x="2371681" y="3738934"/>
                  <a:pt x="2391116" y="3731535"/>
                  <a:pt x="2408909" y="3723131"/>
                </a:cubicBezTo>
                <a:cubicBezTo>
                  <a:pt x="2435280" y="3709430"/>
                  <a:pt x="2460463" y="3693718"/>
                  <a:pt x="2485830" y="3678281"/>
                </a:cubicBezTo>
                <a:cubicBezTo>
                  <a:pt x="2531818" y="3650146"/>
                  <a:pt x="2577898" y="3621646"/>
                  <a:pt x="2618411" y="3585838"/>
                </a:cubicBezTo>
                <a:cubicBezTo>
                  <a:pt x="2673798" y="3534959"/>
                  <a:pt x="2720699" y="3475584"/>
                  <a:pt x="2767417" y="3416848"/>
                </a:cubicBezTo>
                <a:cubicBezTo>
                  <a:pt x="2827183" y="3333815"/>
                  <a:pt x="2883300" y="3249868"/>
                  <a:pt x="2920346" y="3154320"/>
                </a:cubicBezTo>
                <a:cubicBezTo>
                  <a:pt x="2954016" y="3046988"/>
                  <a:pt x="2983763" y="2936642"/>
                  <a:pt x="2980204" y="2823008"/>
                </a:cubicBezTo>
                <a:cubicBezTo>
                  <a:pt x="2902827" y="2810585"/>
                  <a:pt x="2824446" y="2814147"/>
                  <a:pt x="2746521" y="2807753"/>
                </a:cubicBezTo>
                <a:cubicBezTo>
                  <a:pt x="2657556" y="2803369"/>
                  <a:pt x="2568317" y="2789575"/>
                  <a:pt x="2483732" y="2760893"/>
                </a:cubicBezTo>
                <a:cubicBezTo>
                  <a:pt x="2448967" y="2748196"/>
                  <a:pt x="2419129" y="2725633"/>
                  <a:pt x="2385824" y="2709739"/>
                </a:cubicBezTo>
                <a:cubicBezTo>
                  <a:pt x="2353431" y="2691926"/>
                  <a:pt x="2314013" y="2677768"/>
                  <a:pt x="2291110" y="2647898"/>
                </a:cubicBezTo>
                <a:cubicBezTo>
                  <a:pt x="2273864" y="2587061"/>
                  <a:pt x="2383816" y="2575460"/>
                  <a:pt x="2424604" y="2572446"/>
                </a:cubicBezTo>
                <a:cubicBezTo>
                  <a:pt x="2516033" y="2565504"/>
                  <a:pt x="2607097" y="2574090"/>
                  <a:pt x="2697705" y="2586604"/>
                </a:cubicBezTo>
                <a:cubicBezTo>
                  <a:pt x="2789134" y="2597109"/>
                  <a:pt x="2879833" y="2613460"/>
                  <a:pt x="2969346" y="2634561"/>
                </a:cubicBezTo>
                <a:cubicBezTo>
                  <a:pt x="2973360" y="2632186"/>
                  <a:pt x="2978835" y="2624513"/>
                  <a:pt x="2980021" y="2621042"/>
                </a:cubicBezTo>
                <a:cubicBezTo>
                  <a:pt x="3021082" y="2499186"/>
                  <a:pt x="3005571" y="2367283"/>
                  <a:pt x="2995533" y="2242230"/>
                </a:cubicBezTo>
                <a:cubicBezTo>
                  <a:pt x="2980843" y="2119644"/>
                  <a:pt x="2969163" y="1992673"/>
                  <a:pt x="2926551" y="1876206"/>
                </a:cubicBezTo>
                <a:cubicBezTo>
                  <a:pt x="2906933" y="1867803"/>
                  <a:pt x="2885034" y="1868442"/>
                  <a:pt x="2863500" y="1868990"/>
                </a:cubicBezTo>
                <a:cubicBezTo>
                  <a:pt x="2854831" y="1869173"/>
                  <a:pt x="2846163" y="1869447"/>
                  <a:pt x="2837677" y="1869081"/>
                </a:cubicBezTo>
                <a:cubicBezTo>
                  <a:pt x="2812858" y="1868442"/>
                  <a:pt x="2787948" y="1868899"/>
                  <a:pt x="2762946" y="1869447"/>
                </a:cubicBezTo>
                <a:cubicBezTo>
                  <a:pt x="2710662" y="1870452"/>
                  <a:pt x="2658377" y="1871548"/>
                  <a:pt x="2607005" y="1862139"/>
                </a:cubicBezTo>
                <a:cubicBezTo>
                  <a:pt x="2575617" y="1855105"/>
                  <a:pt x="2542220" y="1851360"/>
                  <a:pt x="2514025" y="1834918"/>
                </a:cubicBezTo>
                <a:cubicBezTo>
                  <a:pt x="2439842" y="1786230"/>
                  <a:pt x="2406537" y="1723293"/>
                  <a:pt x="2490028" y="1661635"/>
                </a:cubicBezTo>
                <a:cubicBezTo>
                  <a:pt x="2566675" y="1605365"/>
                  <a:pt x="2663578" y="1587462"/>
                  <a:pt x="2754460" y="1566543"/>
                </a:cubicBezTo>
                <a:cubicBezTo>
                  <a:pt x="2803277" y="1555490"/>
                  <a:pt x="2852550" y="1542793"/>
                  <a:pt x="2902918" y="1543433"/>
                </a:cubicBezTo>
                <a:cubicBezTo>
                  <a:pt x="2912864" y="1490269"/>
                  <a:pt x="2895801" y="1439481"/>
                  <a:pt x="2882114" y="1388784"/>
                </a:cubicBezTo>
                <a:cubicBezTo>
                  <a:pt x="2876456" y="1364577"/>
                  <a:pt x="2872989" y="1339914"/>
                  <a:pt x="2868609" y="1318265"/>
                </a:cubicBezTo>
                <a:cubicBezTo>
                  <a:pt x="2846984" y="1207828"/>
                  <a:pt x="2825997" y="1097390"/>
                  <a:pt x="2788677" y="990972"/>
                </a:cubicBezTo>
                <a:cubicBezTo>
                  <a:pt x="2766687" y="924563"/>
                  <a:pt x="2731375" y="863818"/>
                  <a:pt x="2707742" y="798141"/>
                </a:cubicBezTo>
                <a:cubicBezTo>
                  <a:pt x="2659107" y="817780"/>
                  <a:pt x="2615765" y="848381"/>
                  <a:pt x="2569229" y="872405"/>
                </a:cubicBezTo>
                <a:cubicBezTo>
                  <a:pt x="2533096" y="891314"/>
                  <a:pt x="2500430" y="906568"/>
                  <a:pt x="2465573" y="925660"/>
                </a:cubicBezTo>
                <a:cubicBezTo>
                  <a:pt x="2385733" y="970054"/>
                  <a:pt x="2305527" y="1013991"/>
                  <a:pt x="2219573" y="1045506"/>
                </a:cubicBezTo>
                <a:cubicBezTo>
                  <a:pt x="2181979" y="1058568"/>
                  <a:pt x="2144385" y="1077934"/>
                  <a:pt x="2104602" y="1081587"/>
                </a:cubicBezTo>
                <a:cubicBezTo>
                  <a:pt x="2050219" y="1066881"/>
                  <a:pt x="2080695" y="991520"/>
                  <a:pt x="2104146" y="960645"/>
                </a:cubicBezTo>
                <a:cubicBezTo>
                  <a:pt x="2161357" y="887477"/>
                  <a:pt x="2230248" y="823078"/>
                  <a:pt x="2300782" y="762881"/>
                </a:cubicBezTo>
                <a:cubicBezTo>
                  <a:pt x="2372228" y="705972"/>
                  <a:pt x="2455627" y="667881"/>
                  <a:pt x="2532731" y="619925"/>
                </a:cubicBezTo>
                <a:cubicBezTo>
                  <a:pt x="2402248" y="576170"/>
                  <a:pt x="2373323" y="516978"/>
                  <a:pt x="2284631" y="424444"/>
                </a:cubicBezTo>
                <a:cubicBezTo>
                  <a:pt x="2209444" y="346709"/>
                  <a:pt x="2147670" y="256641"/>
                  <a:pt x="2073304" y="178997"/>
                </a:cubicBezTo>
                <a:cubicBezTo>
                  <a:pt x="2031787" y="129396"/>
                  <a:pt x="1977313" y="96877"/>
                  <a:pt x="1932876" y="51296"/>
                </a:cubicBezTo>
                <a:cubicBezTo>
                  <a:pt x="1920649" y="83723"/>
                  <a:pt x="1898020" y="110396"/>
                  <a:pt x="1872379" y="133142"/>
                </a:cubicBezTo>
                <a:cubicBezTo>
                  <a:pt x="1846192" y="164017"/>
                  <a:pt x="1822559" y="197084"/>
                  <a:pt x="1792904" y="224853"/>
                </a:cubicBezTo>
                <a:cubicBezTo>
                  <a:pt x="1748193" y="269064"/>
                  <a:pt x="1692715" y="299757"/>
                  <a:pt x="1639518" y="332459"/>
                </a:cubicBezTo>
                <a:cubicBezTo>
                  <a:pt x="1550005" y="388819"/>
                  <a:pt x="1451459" y="428281"/>
                  <a:pt x="1360030" y="481535"/>
                </a:cubicBezTo>
                <a:cubicBezTo>
                  <a:pt x="1377641" y="498982"/>
                  <a:pt x="1398810" y="512228"/>
                  <a:pt x="1418154" y="527665"/>
                </a:cubicBezTo>
                <a:cubicBezTo>
                  <a:pt x="1470895" y="569593"/>
                  <a:pt x="1516974" y="619376"/>
                  <a:pt x="1562232" y="669160"/>
                </a:cubicBezTo>
                <a:cubicBezTo>
                  <a:pt x="1618623" y="732280"/>
                  <a:pt x="1660687" y="806910"/>
                  <a:pt x="1698372" y="882362"/>
                </a:cubicBezTo>
                <a:cubicBezTo>
                  <a:pt x="1726932" y="949866"/>
                  <a:pt x="1748467" y="1028972"/>
                  <a:pt x="1724560" y="1100953"/>
                </a:cubicBezTo>
                <a:cubicBezTo>
                  <a:pt x="1695179" y="1183529"/>
                  <a:pt x="1599096" y="1171106"/>
                  <a:pt x="1540972" y="1127078"/>
                </a:cubicBezTo>
                <a:cubicBezTo>
                  <a:pt x="1474362" y="1070534"/>
                  <a:pt x="1414048" y="1007323"/>
                  <a:pt x="1360669" y="938083"/>
                </a:cubicBezTo>
                <a:cubicBezTo>
                  <a:pt x="1276266" y="843448"/>
                  <a:pt x="1204820" y="739314"/>
                  <a:pt x="1145874" y="627141"/>
                </a:cubicBezTo>
                <a:cubicBezTo>
                  <a:pt x="1061927" y="659660"/>
                  <a:pt x="984277" y="704694"/>
                  <a:pt x="905348" y="745617"/>
                </a:cubicBezTo>
                <a:cubicBezTo>
                  <a:pt x="829705" y="791564"/>
                  <a:pt x="760996" y="842443"/>
                  <a:pt x="689277" y="893506"/>
                </a:cubicBezTo>
                <a:cubicBezTo>
                  <a:pt x="647759" y="925660"/>
                  <a:pt x="609801" y="961924"/>
                  <a:pt x="570747" y="996910"/>
                </a:cubicBezTo>
                <a:cubicBezTo>
                  <a:pt x="528226" y="1035092"/>
                  <a:pt x="483059" y="1070626"/>
                  <a:pt x="444279" y="1112828"/>
                </a:cubicBezTo>
                <a:cubicBezTo>
                  <a:pt x="487257" y="1134294"/>
                  <a:pt x="535161" y="1142150"/>
                  <a:pt x="578229" y="1163433"/>
                </a:cubicBezTo>
                <a:cubicBezTo>
                  <a:pt x="675042" y="1209106"/>
                  <a:pt x="765559" y="1260808"/>
                  <a:pt x="858356" y="1312967"/>
                </a:cubicBezTo>
                <a:cubicBezTo>
                  <a:pt x="995682" y="1385861"/>
                  <a:pt x="1135655" y="1469077"/>
                  <a:pt x="1229365" y="1596322"/>
                </a:cubicBezTo>
                <a:cubicBezTo>
                  <a:pt x="1256191" y="1635053"/>
                  <a:pt x="1304005" y="1719183"/>
                  <a:pt x="1264769" y="1761019"/>
                </a:cubicBezTo>
                <a:cubicBezTo>
                  <a:pt x="1225898" y="1802947"/>
                  <a:pt x="1173248" y="1787875"/>
                  <a:pt x="1129541" y="1763303"/>
                </a:cubicBezTo>
                <a:cubicBezTo>
                  <a:pt x="1043131" y="1723293"/>
                  <a:pt x="964659" y="1669856"/>
                  <a:pt x="884270" y="1619524"/>
                </a:cubicBezTo>
                <a:cubicBezTo>
                  <a:pt x="824504" y="1586457"/>
                  <a:pt x="772037" y="1542245"/>
                  <a:pt x="712362" y="1509178"/>
                </a:cubicBezTo>
                <a:cubicBezTo>
                  <a:pt x="674768" y="1488899"/>
                  <a:pt x="636445" y="1469625"/>
                  <a:pt x="601680" y="1444414"/>
                </a:cubicBezTo>
                <a:cubicBezTo>
                  <a:pt x="542826" y="1397645"/>
                  <a:pt x="476946" y="1361015"/>
                  <a:pt x="411704" y="1324111"/>
                </a:cubicBezTo>
                <a:cubicBezTo>
                  <a:pt x="410701" y="1323928"/>
                  <a:pt x="409697" y="1323928"/>
                  <a:pt x="408693" y="1323746"/>
                </a:cubicBezTo>
                <a:lnTo>
                  <a:pt x="404587" y="1324385"/>
                </a:lnTo>
                <a:cubicBezTo>
                  <a:pt x="400937" y="1325299"/>
                  <a:pt x="397288" y="1326395"/>
                  <a:pt x="396375" y="1326851"/>
                </a:cubicBezTo>
                <a:cubicBezTo>
                  <a:pt x="329583" y="1352520"/>
                  <a:pt x="284142" y="1411529"/>
                  <a:pt x="243628" y="1467890"/>
                </a:cubicBezTo>
                <a:cubicBezTo>
                  <a:pt x="175376" y="1558140"/>
                  <a:pt x="122544" y="1659990"/>
                  <a:pt x="92798" y="1769149"/>
                </a:cubicBezTo>
                <a:cubicBezTo>
                  <a:pt x="63873" y="1881322"/>
                  <a:pt x="52832" y="1999889"/>
                  <a:pt x="50186" y="2114620"/>
                </a:cubicBezTo>
                <a:cubicBezTo>
                  <a:pt x="54474" y="2142115"/>
                  <a:pt x="217258" y="2160567"/>
                  <a:pt x="250016" y="2167783"/>
                </a:cubicBezTo>
                <a:cubicBezTo>
                  <a:pt x="296278" y="2172533"/>
                  <a:pt x="342448" y="2177283"/>
                  <a:pt x="387889" y="2187148"/>
                </a:cubicBezTo>
                <a:cubicBezTo>
                  <a:pt x="456324" y="2198110"/>
                  <a:pt x="524941" y="2208706"/>
                  <a:pt x="590183" y="2233187"/>
                </a:cubicBezTo>
                <a:cubicBezTo>
                  <a:pt x="658618" y="2256389"/>
                  <a:pt x="731615" y="2261595"/>
                  <a:pt x="800324" y="2283610"/>
                </a:cubicBezTo>
                <a:cubicBezTo>
                  <a:pt x="843301" y="2297494"/>
                  <a:pt x="886278" y="2311653"/>
                  <a:pt x="928890" y="2326451"/>
                </a:cubicBezTo>
                <a:cubicBezTo>
                  <a:pt x="963746" y="2341614"/>
                  <a:pt x="1006450" y="2351297"/>
                  <a:pt x="1030630" y="2382263"/>
                </a:cubicBezTo>
                <a:cubicBezTo>
                  <a:pt x="1050339" y="2419167"/>
                  <a:pt x="1052347" y="2466941"/>
                  <a:pt x="1024790" y="2500465"/>
                </a:cubicBezTo>
                <a:cubicBezTo>
                  <a:pt x="976703" y="2562672"/>
                  <a:pt x="884362" y="2546869"/>
                  <a:pt x="814558" y="2550980"/>
                </a:cubicBezTo>
                <a:cubicBezTo>
                  <a:pt x="700500" y="2551254"/>
                  <a:pt x="588997" y="2519648"/>
                  <a:pt x="478862" y="2493979"/>
                </a:cubicBezTo>
                <a:cubicBezTo>
                  <a:pt x="373198" y="2473701"/>
                  <a:pt x="262699" y="2460547"/>
                  <a:pt x="157948" y="2438715"/>
                </a:cubicBezTo>
                <a:cubicBezTo>
                  <a:pt x="96630" y="2427480"/>
                  <a:pt x="63873" y="2409850"/>
                  <a:pt x="52102" y="2488499"/>
                </a:cubicBezTo>
                <a:cubicBezTo>
                  <a:pt x="29838" y="2636936"/>
                  <a:pt x="40878" y="2792224"/>
                  <a:pt x="89239" y="2934176"/>
                </a:cubicBezTo>
                <a:cubicBezTo>
                  <a:pt x="119624" y="3016205"/>
                  <a:pt x="161506" y="3092844"/>
                  <a:pt x="206035" y="3167748"/>
                </a:cubicBezTo>
                <a:cubicBezTo>
                  <a:pt x="223189" y="3178527"/>
                  <a:pt x="245180" y="3177796"/>
                  <a:pt x="266075" y="3177065"/>
                </a:cubicBezTo>
                <a:cubicBezTo>
                  <a:pt x="272188" y="3176882"/>
                  <a:pt x="278302" y="3176608"/>
                  <a:pt x="284142" y="3176700"/>
                </a:cubicBezTo>
                <a:cubicBezTo>
                  <a:pt x="318359" y="3174142"/>
                  <a:pt x="352485" y="3170123"/>
                  <a:pt x="386429" y="3165373"/>
                </a:cubicBezTo>
                <a:cubicBezTo>
                  <a:pt x="460065" y="3155599"/>
                  <a:pt x="527314" y="3141166"/>
                  <a:pt x="597756" y="3122531"/>
                </a:cubicBezTo>
                <a:cubicBezTo>
                  <a:pt x="646391" y="3112484"/>
                  <a:pt x="694660" y="3100243"/>
                  <a:pt x="740831" y="3082979"/>
                </a:cubicBezTo>
                <a:cubicBezTo>
                  <a:pt x="770577" y="3074210"/>
                  <a:pt x="801784" y="3072017"/>
                  <a:pt x="832260" y="3067450"/>
                </a:cubicBezTo>
                <a:cubicBezTo>
                  <a:pt x="867481" y="3061604"/>
                  <a:pt x="903158" y="3058224"/>
                  <a:pt x="938745" y="3056214"/>
                </a:cubicBezTo>
                <a:cubicBezTo>
                  <a:pt x="945406" y="3055849"/>
                  <a:pt x="952797" y="3056945"/>
                  <a:pt x="958636" y="3060325"/>
                </a:cubicBezTo>
                <a:cubicBezTo>
                  <a:pt x="1023239" y="3121253"/>
                  <a:pt x="918944" y="3171767"/>
                  <a:pt x="869580" y="3191863"/>
                </a:cubicBezTo>
                <a:cubicBezTo>
                  <a:pt x="800689" y="3223286"/>
                  <a:pt x="727600" y="3244204"/>
                  <a:pt x="652778" y="3253613"/>
                </a:cubicBezTo>
                <a:cubicBezTo>
                  <a:pt x="606972" y="3262382"/>
                  <a:pt x="561805" y="3275171"/>
                  <a:pt x="515178" y="3278825"/>
                </a:cubicBezTo>
                <a:cubicBezTo>
                  <a:pt x="436341" y="3289603"/>
                  <a:pt x="355405" y="3284488"/>
                  <a:pt x="278758" y="3308421"/>
                </a:cubicBezTo>
                <a:cubicBezTo>
                  <a:pt x="311881" y="3383142"/>
                  <a:pt x="357413" y="3453844"/>
                  <a:pt x="401211" y="3522170"/>
                </a:cubicBezTo>
                <a:cubicBezTo>
                  <a:pt x="426213" y="3558617"/>
                  <a:pt x="449846" y="3596892"/>
                  <a:pt x="483698" y="3626031"/>
                </a:cubicBezTo>
                <a:cubicBezTo>
                  <a:pt x="540818" y="3673074"/>
                  <a:pt x="618652" y="3702853"/>
                  <a:pt x="693018" y="3690064"/>
                </a:cubicBezTo>
                <a:cubicBezTo>
                  <a:pt x="749956" y="3679925"/>
                  <a:pt x="798772" y="3647680"/>
                  <a:pt x="849323" y="3621738"/>
                </a:cubicBezTo>
                <a:cubicBezTo>
                  <a:pt x="890658" y="3603377"/>
                  <a:pt x="935277" y="3582276"/>
                  <a:pt x="973875" y="3561815"/>
                </a:cubicBezTo>
                <a:cubicBezTo>
                  <a:pt x="1022326" y="3535872"/>
                  <a:pt x="1069410" y="3507190"/>
                  <a:pt x="1115307" y="3477046"/>
                </a:cubicBezTo>
                <a:cubicBezTo>
                  <a:pt x="1131001" y="3467271"/>
                  <a:pt x="1148064" y="3453296"/>
                  <a:pt x="1167226" y="3454392"/>
                </a:cubicBezTo>
                <a:cubicBezTo>
                  <a:pt x="1164306" y="3458776"/>
                  <a:pt x="1161477" y="3463161"/>
                  <a:pt x="1158649" y="3467546"/>
                </a:cubicBezTo>
                <a:cubicBezTo>
                  <a:pt x="1149250" y="3482252"/>
                  <a:pt x="1140217" y="3497050"/>
                  <a:pt x="1131275" y="3512122"/>
                </a:cubicBezTo>
                <a:cubicBezTo>
                  <a:pt x="1129541" y="3515045"/>
                  <a:pt x="1127807" y="3518060"/>
                  <a:pt x="1126074" y="3521074"/>
                </a:cubicBezTo>
                <a:cubicBezTo>
                  <a:pt x="1040120" y="3574603"/>
                  <a:pt x="951793" y="3624386"/>
                  <a:pt x="858630" y="3664305"/>
                </a:cubicBezTo>
                <a:cubicBezTo>
                  <a:pt x="820215" y="3685040"/>
                  <a:pt x="782531" y="3707694"/>
                  <a:pt x="740740" y="3721305"/>
                </a:cubicBezTo>
                <a:cubicBezTo>
                  <a:pt x="643836" y="3755468"/>
                  <a:pt x="533975" y="3723040"/>
                  <a:pt x="456963" y="3658824"/>
                </a:cubicBezTo>
                <a:cubicBezTo>
                  <a:pt x="432782" y="3638271"/>
                  <a:pt x="412434" y="3613699"/>
                  <a:pt x="394733" y="3587483"/>
                </a:cubicBezTo>
                <a:cubicBezTo>
                  <a:pt x="339620" y="3507738"/>
                  <a:pt x="287883" y="3425070"/>
                  <a:pt x="245180" y="3338017"/>
                </a:cubicBezTo>
                <a:cubicBezTo>
                  <a:pt x="233956" y="3316002"/>
                  <a:pt x="223554" y="3277728"/>
                  <a:pt x="256585" y="3270421"/>
                </a:cubicBezTo>
                <a:cubicBezTo>
                  <a:pt x="284142" y="3263479"/>
                  <a:pt x="311516" y="3255714"/>
                  <a:pt x="339711" y="3251786"/>
                </a:cubicBezTo>
                <a:cubicBezTo>
                  <a:pt x="413438" y="3243200"/>
                  <a:pt x="485888" y="3243017"/>
                  <a:pt x="558794" y="3230320"/>
                </a:cubicBezTo>
                <a:cubicBezTo>
                  <a:pt x="600494" y="3222099"/>
                  <a:pt x="641920" y="3211594"/>
                  <a:pt x="683984" y="3205382"/>
                </a:cubicBezTo>
                <a:cubicBezTo>
                  <a:pt x="756160" y="3196157"/>
                  <a:pt x="823135" y="3167017"/>
                  <a:pt x="888285" y="3136690"/>
                </a:cubicBezTo>
                <a:cubicBezTo>
                  <a:pt x="903797" y="3125729"/>
                  <a:pt x="931080" y="3118147"/>
                  <a:pt x="935733" y="3098690"/>
                </a:cubicBezTo>
                <a:cubicBezTo>
                  <a:pt x="871496" y="3104445"/>
                  <a:pt x="805068" y="3109743"/>
                  <a:pt x="742929" y="3126825"/>
                </a:cubicBezTo>
                <a:cubicBezTo>
                  <a:pt x="680517" y="3150666"/>
                  <a:pt x="614363" y="3160897"/>
                  <a:pt x="550034" y="3178161"/>
                </a:cubicBezTo>
                <a:cubicBezTo>
                  <a:pt x="487530" y="3193233"/>
                  <a:pt x="423932" y="3203556"/>
                  <a:pt x="360150" y="3211594"/>
                </a:cubicBezTo>
                <a:cubicBezTo>
                  <a:pt x="308322" y="3217166"/>
                  <a:pt x="254943" y="3226027"/>
                  <a:pt x="203571" y="3213603"/>
                </a:cubicBezTo>
                <a:cubicBezTo>
                  <a:pt x="181581" y="3208397"/>
                  <a:pt x="168532" y="3189945"/>
                  <a:pt x="158952" y="3170854"/>
                </a:cubicBezTo>
                <a:cubicBezTo>
                  <a:pt x="148184" y="3152310"/>
                  <a:pt x="137235" y="3133950"/>
                  <a:pt x="127198" y="3115041"/>
                </a:cubicBezTo>
                <a:cubicBezTo>
                  <a:pt x="51828" y="2981676"/>
                  <a:pt x="2099" y="2832143"/>
                  <a:pt x="0" y="2678133"/>
                </a:cubicBezTo>
                <a:cubicBezTo>
                  <a:pt x="2646" y="2607523"/>
                  <a:pt x="-11223" y="2445110"/>
                  <a:pt x="50459" y="2400624"/>
                </a:cubicBezTo>
                <a:cubicBezTo>
                  <a:pt x="69165" y="2387013"/>
                  <a:pt x="91520" y="2382537"/>
                  <a:pt x="113876" y="2388018"/>
                </a:cubicBezTo>
                <a:cubicBezTo>
                  <a:pt x="143622" y="2392312"/>
                  <a:pt x="173825" y="2398980"/>
                  <a:pt x="202841" y="2405191"/>
                </a:cubicBezTo>
                <a:cubicBezTo>
                  <a:pt x="295821" y="2420446"/>
                  <a:pt x="388893" y="2434970"/>
                  <a:pt x="481691" y="2451595"/>
                </a:cubicBezTo>
                <a:cubicBezTo>
                  <a:pt x="536986" y="2463927"/>
                  <a:pt x="596205" y="2479821"/>
                  <a:pt x="650223" y="2489960"/>
                </a:cubicBezTo>
                <a:cubicBezTo>
                  <a:pt x="734809" y="2508595"/>
                  <a:pt x="821584" y="2512523"/>
                  <a:pt x="907812" y="2506311"/>
                </a:cubicBezTo>
                <a:cubicBezTo>
                  <a:pt x="941117" y="2503754"/>
                  <a:pt x="982999" y="2498638"/>
                  <a:pt x="997872" y="2464383"/>
                </a:cubicBezTo>
                <a:cubicBezTo>
                  <a:pt x="1004807" y="2451869"/>
                  <a:pt x="1004533" y="2440999"/>
                  <a:pt x="1001978" y="2428211"/>
                </a:cubicBezTo>
                <a:cubicBezTo>
                  <a:pt x="999880" y="2419898"/>
                  <a:pt x="998694" y="2410855"/>
                  <a:pt x="993858" y="2403547"/>
                </a:cubicBezTo>
                <a:cubicBezTo>
                  <a:pt x="987835" y="2398706"/>
                  <a:pt x="980809" y="2395234"/>
                  <a:pt x="974057" y="2391489"/>
                </a:cubicBezTo>
                <a:cubicBezTo>
                  <a:pt x="908177" y="2360340"/>
                  <a:pt x="840563" y="2341614"/>
                  <a:pt x="771946" y="2319417"/>
                </a:cubicBezTo>
                <a:cubicBezTo>
                  <a:pt x="717107" y="2304071"/>
                  <a:pt x="660351" y="2297677"/>
                  <a:pt x="605512" y="2282239"/>
                </a:cubicBezTo>
                <a:cubicBezTo>
                  <a:pt x="545928" y="2262691"/>
                  <a:pt x="486253" y="2243874"/>
                  <a:pt x="423749" y="2236292"/>
                </a:cubicBezTo>
                <a:cubicBezTo>
                  <a:pt x="310147" y="2214461"/>
                  <a:pt x="194264" y="2206422"/>
                  <a:pt x="81574" y="2179201"/>
                </a:cubicBezTo>
                <a:cubicBezTo>
                  <a:pt x="-547" y="2157187"/>
                  <a:pt x="5110" y="2126769"/>
                  <a:pt x="9855" y="2051408"/>
                </a:cubicBezTo>
                <a:cubicBezTo>
                  <a:pt x="25002" y="1769971"/>
                  <a:pt x="87870" y="1568736"/>
                  <a:pt x="280127" y="1356356"/>
                </a:cubicBezTo>
                <a:cubicBezTo>
                  <a:pt x="313341" y="1322741"/>
                  <a:pt x="374385" y="1273323"/>
                  <a:pt x="424205" y="1283827"/>
                </a:cubicBezTo>
                <a:cubicBezTo>
                  <a:pt x="498297" y="1322010"/>
                  <a:pt x="569652" y="1366130"/>
                  <a:pt x="635806" y="1416919"/>
                </a:cubicBezTo>
                <a:cubicBezTo>
                  <a:pt x="684258" y="1449620"/>
                  <a:pt x="738732" y="1471909"/>
                  <a:pt x="786819" y="1505341"/>
                </a:cubicBezTo>
                <a:cubicBezTo>
                  <a:pt x="850509" y="1551745"/>
                  <a:pt x="919218" y="1590111"/>
                  <a:pt x="985007" y="1633409"/>
                </a:cubicBezTo>
                <a:cubicBezTo>
                  <a:pt x="1034280" y="1666659"/>
                  <a:pt x="1086473" y="1694793"/>
                  <a:pt x="1139578" y="1721283"/>
                </a:cubicBezTo>
                <a:cubicBezTo>
                  <a:pt x="1160748" y="1731058"/>
                  <a:pt x="1180274" y="1743207"/>
                  <a:pt x="1202173" y="1745764"/>
                </a:cubicBezTo>
                <a:cubicBezTo>
                  <a:pt x="1209929" y="1746404"/>
                  <a:pt x="1219693" y="1742567"/>
                  <a:pt x="1225441" y="1739096"/>
                </a:cubicBezTo>
                <a:cubicBezTo>
                  <a:pt x="1237395" y="1733341"/>
                  <a:pt x="1239585" y="1721558"/>
                  <a:pt x="1235661" y="1709683"/>
                </a:cubicBezTo>
                <a:cubicBezTo>
                  <a:pt x="1226080" y="1661635"/>
                  <a:pt x="1197246" y="1620712"/>
                  <a:pt x="1165584" y="1584539"/>
                </a:cubicBezTo>
                <a:cubicBezTo>
                  <a:pt x="1095506" y="1502875"/>
                  <a:pt x="1002070" y="1444779"/>
                  <a:pt x="911553" y="1389698"/>
                </a:cubicBezTo>
                <a:cubicBezTo>
                  <a:pt x="791838" y="1326577"/>
                  <a:pt x="676411" y="1255419"/>
                  <a:pt x="553228" y="1198967"/>
                </a:cubicBezTo>
                <a:cubicBezTo>
                  <a:pt x="514813" y="1182068"/>
                  <a:pt x="476855" y="1173207"/>
                  <a:pt x="438531" y="1157587"/>
                </a:cubicBezTo>
                <a:cubicBezTo>
                  <a:pt x="424205" y="1151284"/>
                  <a:pt x="409332" y="1143155"/>
                  <a:pt x="401850" y="1128722"/>
                </a:cubicBezTo>
                <a:cubicBezTo>
                  <a:pt x="392360" y="1111732"/>
                  <a:pt x="402671" y="1093006"/>
                  <a:pt x="415993" y="1081496"/>
                </a:cubicBezTo>
                <a:cubicBezTo>
                  <a:pt x="451032" y="1043587"/>
                  <a:pt x="491271" y="1011068"/>
                  <a:pt x="530051" y="977087"/>
                </a:cubicBezTo>
                <a:cubicBezTo>
                  <a:pt x="594289" y="918443"/>
                  <a:pt x="658435" y="859434"/>
                  <a:pt x="731432" y="811751"/>
                </a:cubicBezTo>
                <a:cubicBezTo>
                  <a:pt x="784629" y="776218"/>
                  <a:pt x="835088" y="736482"/>
                  <a:pt x="891205" y="705424"/>
                </a:cubicBezTo>
                <a:cubicBezTo>
                  <a:pt x="945497" y="677655"/>
                  <a:pt x="996504" y="648973"/>
                  <a:pt x="1050795" y="622391"/>
                </a:cubicBezTo>
                <a:cubicBezTo>
                  <a:pt x="1085469" y="610151"/>
                  <a:pt x="1120690" y="582929"/>
                  <a:pt x="1157919" y="584665"/>
                </a:cubicBezTo>
                <a:cubicBezTo>
                  <a:pt x="1176807" y="587588"/>
                  <a:pt x="1182464" y="608050"/>
                  <a:pt x="1191498" y="622117"/>
                </a:cubicBezTo>
                <a:cubicBezTo>
                  <a:pt x="1209929" y="654271"/>
                  <a:pt x="1226627" y="687429"/>
                  <a:pt x="1247340" y="718304"/>
                </a:cubicBezTo>
                <a:cubicBezTo>
                  <a:pt x="1283200" y="780145"/>
                  <a:pt x="1326543" y="831573"/>
                  <a:pt x="1371710" y="885833"/>
                </a:cubicBezTo>
                <a:cubicBezTo>
                  <a:pt x="1416147" y="937626"/>
                  <a:pt x="1455839" y="993895"/>
                  <a:pt x="1507393" y="1039020"/>
                </a:cubicBezTo>
                <a:cubicBezTo>
                  <a:pt x="1542797" y="1072179"/>
                  <a:pt x="1576102" y="1112097"/>
                  <a:pt x="1627200" y="1118857"/>
                </a:cubicBezTo>
                <a:cubicBezTo>
                  <a:pt x="1704030" y="1131736"/>
                  <a:pt x="1696182" y="1026871"/>
                  <a:pt x="1685506" y="977818"/>
                </a:cubicBezTo>
                <a:cubicBezTo>
                  <a:pt x="1673462" y="919448"/>
                  <a:pt x="1646544" y="870761"/>
                  <a:pt x="1616706" y="820612"/>
                </a:cubicBezTo>
                <a:cubicBezTo>
                  <a:pt x="1592070" y="776035"/>
                  <a:pt x="1563419" y="733833"/>
                  <a:pt x="1529292" y="695833"/>
                </a:cubicBezTo>
                <a:cubicBezTo>
                  <a:pt x="1482300" y="644953"/>
                  <a:pt x="1434396" y="592429"/>
                  <a:pt x="1379557" y="551506"/>
                </a:cubicBezTo>
                <a:cubicBezTo>
                  <a:pt x="1333751" y="518896"/>
                  <a:pt x="1269605" y="472035"/>
                  <a:pt x="1353825" y="437050"/>
                </a:cubicBezTo>
                <a:cubicBezTo>
                  <a:pt x="1407204" y="406723"/>
                  <a:pt x="1465785" y="376761"/>
                  <a:pt x="1520259" y="351459"/>
                </a:cubicBezTo>
                <a:cubicBezTo>
                  <a:pt x="1598275" y="308891"/>
                  <a:pt x="1677477" y="265593"/>
                  <a:pt x="1747007" y="209964"/>
                </a:cubicBezTo>
                <a:cubicBezTo>
                  <a:pt x="1778213" y="183382"/>
                  <a:pt x="1803580" y="150954"/>
                  <a:pt x="1829311" y="119166"/>
                </a:cubicBezTo>
                <a:cubicBezTo>
                  <a:pt x="1844367" y="101536"/>
                  <a:pt x="1859514" y="83906"/>
                  <a:pt x="1877215" y="68925"/>
                </a:cubicBezTo>
                <a:cubicBezTo>
                  <a:pt x="1882143" y="64997"/>
                  <a:pt x="1888348" y="63810"/>
                  <a:pt x="1894187" y="65089"/>
                </a:cubicBezTo>
                <a:cubicBezTo>
                  <a:pt x="1900301" y="52757"/>
                  <a:pt x="1905776" y="38781"/>
                  <a:pt x="1908513" y="25536"/>
                </a:cubicBezTo>
                <a:cubicBezTo>
                  <a:pt x="1910064" y="17680"/>
                  <a:pt x="1911707" y="9002"/>
                  <a:pt x="1918641" y="4070"/>
                </a:cubicBezTo>
                <a:cubicBezTo>
                  <a:pt x="1929044" y="-3512"/>
                  <a:pt x="1943278" y="142"/>
                  <a:pt x="1951125" y="9733"/>
                </a:cubicBezTo>
                <a:cubicBezTo>
                  <a:pt x="2001402" y="63171"/>
                  <a:pt x="2065183" y="101536"/>
                  <a:pt x="2111810" y="158901"/>
                </a:cubicBezTo>
                <a:cubicBezTo>
                  <a:pt x="2157069" y="208959"/>
                  <a:pt x="2201871" y="259382"/>
                  <a:pt x="2241837" y="313824"/>
                </a:cubicBezTo>
                <a:cubicBezTo>
                  <a:pt x="2280525" y="360045"/>
                  <a:pt x="2320856" y="401242"/>
                  <a:pt x="2361644" y="444906"/>
                </a:cubicBezTo>
                <a:cubicBezTo>
                  <a:pt x="2398051" y="486833"/>
                  <a:pt x="2434002" y="530953"/>
                  <a:pt x="2485921" y="554429"/>
                </a:cubicBezTo>
                <a:cubicBezTo>
                  <a:pt x="2517036" y="572881"/>
                  <a:pt x="2560561" y="575439"/>
                  <a:pt x="2582278" y="606679"/>
                </a:cubicBezTo>
                <a:cubicBezTo>
                  <a:pt x="2590672" y="621021"/>
                  <a:pt x="2582186" y="637920"/>
                  <a:pt x="2568226" y="644953"/>
                </a:cubicBezTo>
                <a:cubicBezTo>
                  <a:pt x="2501342" y="686607"/>
                  <a:pt x="2428527" y="718122"/>
                  <a:pt x="2363104" y="762242"/>
                </a:cubicBezTo>
                <a:cubicBezTo>
                  <a:pt x="2287460" y="813030"/>
                  <a:pt x="2224135" y="879804"/>
                  <a:pt x="2161357" y="945208"/>
                </a:cubicBezTo>
                <a:cubicBezTo>
                  <a:pt x="2137998" y="973890"/>
                  <a:pt x="2103324" y="1008328"/>
                  <a:pt x="2110624" y="1048155"/>
                </a:cubicBezTo>
                <a:cubicBezTo>
                  <a:pt x="2245943" y="1009241"/>
                  <a:pt x="2367483" y="937078"/>
                  <a:pt x="2489754" y="869299"/>
                </a:cubicBezTo>
                <a:cubicBezTo>
                  <a:pt x="2548060" y="840799"/>
                  <a:pt x="2603629" y="807458"/>
                  <a:pt x="2660111" y="775761"/>
                </a:cubicBezTo>
                <a:cubicBezTo>
                  <a:pt x="2685843" y="759958"/>
                  <a:pt x="2734568" y="739040"/>
                  <a:pt x="2746430" y="780785"/>
                </a:cubicBezTo>
                <a:cubicBezTo>
                  <a:pt x="2762490" y="827006"/>
                  <a:pt x="2786031" y="870030"/>
                  <a:pt x="2804645" y="915338"/>
                </a:cubicBezTo>
                <a:cubicBezTo>
                  <a:pt x="2849174" y="1024131"/>
                  <a:pt x="2879924" y="1141784"/>
                  <a:pt x="2898812" y="1257337"/>
                </a:cubicBezTo>
                <a:cubicBezTo>
                  <a:pt x="2910035" y="1304654"/>
                  <a:pt x="2916514" y="1352885"/>
                  <a:pt x="2928558" y="1400111"/>
                </a:cubicBezTo>
                <a:cubicBezTo>
                  <a:pt x="2943888" y="1446423"/>
                  <a:pt x="2952739" y="1494563"/>
                  <a:pt x="2945622" y="1543341"/>
                </a:cubicBezTo>
                <a:cubicBezTo>
                  <a:pt x="2943888" y="1568096"/>
                  <a:pt x="2934855" y="1589014"/>
                  <a:pt x="2905929" y="1585269"/>
                </a:cubicBezTo>
                <a:cubicBezTo>
                  <a:pt x="2873354" y="1584173"/>
                  <a:pt x="2837586" y="1590841"/>
                  <a:pt x="2807839" y="1596870"/>
                </a:cubicBezTo>
                <a:cubicBezTo>
                  <a:pt x="2712851" y="1619067"/>
                  <a:pt x="2611841" y="1632313"/>
                  <a:pt x="2527895" y="1685476"/>
                </a:cubicBezTo>
                <a:cubicBezTo>
                  <a:pt x="2509554" y="1700822"/>
                  <a:pt x="2474150" y="1721466"/>
                  <a:pt x="2485556" y="1749144"/>
                </a:cubicBezTo>
                <a:cubicBezTo>
                  <a:pt x="2500247" y="1771889"/>
                  <a:pt x="2521142" y="1791894"/>
                  <a:pt x="2545597" y="1803678"/>
                </a:cubicBezTo>
                <a:cubicBezTo>
                  <a:pt x="2617773" y="1828706"/>
                  <a:pt x="2691135" y="1827884"/>
                  <a:pt x="2765410" y="1827062"/>
                </a:cubicBezTo>
                <a:cubicBezTo>
                  <a:pt x="2778732" y="1826971"/>
                  <a:pt x="2792145" y="1826788"/>
                  <a:pt x="2805558" y="1826788"/>
                </a:cubicBezTo>
                <a:cubicBezTo>
                  <a:pt x="2817329" y="1827702"/>
                  <a:pt x="2832019" y="1827154"/>
                  <a:pt x="2847623" y="1826514"/>
                </a:cubicBezTo>
                <a:cubicBezTo>
                  <a:pt x="2898173" y="1824596"/>
                  <a:pt x="2959309" y="1822586"/>
                  <a:pt x="2970167" y="1873009"/>
                </a:cubicBezTo>
                <a:cubicBezTo>
                  <a:pt x="3019531" y="1996144"/>
                  <a:pt x="3109318" y="2603230"/>
                  <a:pt x="2987321" y="2672744"/>
                </a:cubicBezTo>
                <a:cubicBezTo>
                  <a:pt x="2960495" y="2684527"/>
                  <a:pt x="2924270" y="2663883"/>
                  <a:pt x="2897808" y="2661599"/>
                </a:cubicBezTo>
                <a:cubicBezTo>
                  <a:pt x="2842878" y="2650729"/>
                  <a:pt x="2787674" y="2640225"/>
                  <a:pt x="2732013" y="2633465"/>
                </a:cubicBezTo>
                <a:cubicBezTo>
                  <a:pt x="2632828" y="2620037"/>
                  <a:pt x="2530176" y="2607066"/>
                  <a:pt x="2430352" y="2614191"/>
                </a:cubicBezTo>
                <a:cubicBezTo>
                  <a:pt x="2399967" y="2616566"/>
                  <a:pt x="2364198" y="2620128"/>
                  <a:pt x="2337828" y="2634287"/>
                </a:cubicBezTo>
                <a:cubicBezTo>
                  <a:pt x="2385003" y="2664979"/>
                  <a:pt x="2433637" y="2685258"/>
                  <a:pt x="2481268" y="2713758"/>
                </a:cubicBezTo>
                <a:cubicBezTo>
                  <a:pt x="2621879" y="2770758"/>
                  <a:pt x="2776359" y="2764638"/>
                  <a:pt x="2924635" y="2774320"/>
                </a:cubicBezTo>
                <a:cubicBezTo>
                  <a:pt x="3037872" y="2779984"/>
                  <a:pt x="3025097" y="2790671"/>
                  <a:pt x="3020535" y="2895354"/>
                </a:cubicBezTo>
                <a:cubicBezTo>
                  <a:pt x="3011593" y="2998758"/>
                  <a:pt x="2985040" y="3105907"/>
                  <a:pt x="2946169" y="3202094"/>
                </a:cubicBezTo>
                <a:cubicBezTo>
                  <a:pt x="2910857" y="3284031"/>
                  <a:pt x="2860671" y="3357930"/>
                  <a:pt x="2809847" y="3430916"/>
                </a:cubicBezTo>
                <a:cubicBezTo>
                  <a:pt x="2755464" y="3501343"/>
                  <a:pt x="2699347" y="3572228"/>
                  <a:pt x="2631551" y="3630324"/>
                </a:cubicBezTo>
                <a:cubicBezTo>
                  <a:pt x="2596330" y="3659463"/>
                  <a:pt x="2557641" y="3683853"/>
                  <a:pt x="2518770" y="3707785"/>
                </a:cubicBezTo>
                <a:cubicBezTo>
                  <a:pt x="2481268" y="3729434"/>
                  <a:pt x="2445682" y="3756290"/>
                  <a:pt x="2404347" y="3770083"/>
                </a:cubicBezTo>
                <a:cubicBezTo>
                  <a:pt x="2357811" y="3788718"/>
                  <a:pt x="2328704" y="3752180"/>
                  <a:pt x="2304432" y="3717742"/>
                </a:cubicBezTo>
                <a:cubicBezTo>
                  <a:pt x="2267203" y="3670608"/>
                  <a:pt x="2231800" y="3622194"/>
                  <a:pt x="2192472" y="3576704"/>
                </a:cubicBezTo>
                <a:cubicBezTo>
                  <a:pt x="2144750" y="3519430"/>
                  <a:pt x="2078232" y="3484536"/>
                  <a:pt x="2015545" y="3446536"/>
                </a:cubicBezTo>
                <a:cubicBezTo>
                  <a:pt x="1976674" y="3422238"/>
                  <a:pt x="1941818" y="3391637"/>
                  <a:pt x="1902126" y="3368435"/>
                </a:cubicBezTo>
                <a:cubicBezTo>
                  <a:pt x="1862160" y="3348704"/>
                  <a:pt x="1823836" y="3326416"/>
                  <a:pt x="1781315" y="3315089"/>
                </a:cubicBezTo>
                <a:cubicBezTo>
                  <a:pt x="1799382" y="3341214"/>
                  <a:pt x="1813982" y="3367065"/>
                  <a:pt x="1834421" y="3390449"/>
                </a:cubicBezTo>
                <a:cubicBezTo>
                  <a:pt x="1872197" y="3432103"/>
                  <a:pt x="1918094" y="3464805"/>
                  <a:pt x="1961254" y="3500430"/>
                </a:cubicBezTo>
                <a:cubicBezTo>
                  <a:pt x="2029871" y="3558983"/>
                  <a:pt x="2089181" y="3627675"/>
                  <a:pt x="2156247" y="3687963"/>
                </a:cubicBezTo>
                <a:cubicBezTo>
                  <a:pt x="2177234" y="3705685"/>
                  <a:pt x="2193750" y="3727882"/>
                  <a:pt x="2213915" y="3746425"/>
                </a:cubicBezTo>
                <a:cubicBezTo>
                  <a:pt x="2232073" y="3761040"/>
                  <a:pt x="2250596" y="3775016"/>
                  <a:pt x="2268390" y="3790088"/>
                </a:cubicBezTo>
                <a:cubicBezTo>
                  <a:pt x="2288738" y="3811920"/>
                  <a:pt x="2339106" y="3831103"/>
                  <a:pt x="2328156" y="3866910"/>
                </a:cubicBezTo>
                <a:cubicBezTo>
                  <a:pt x="2316020" y="3889564"/>
                  <a:pt x="2294668" y="3906280"/>
                  <a:pt x="2278609" y="3926285"/>
                </a:cubicBezTo>
                <a:cubicBezTo>
                  <a:pt x="2252330" y="3957160"/>
                  <a:pt x="2230614" y="3992054"/>
                  <a:pt x="2201050" y="4020006"/>
                </a:cubicBezTo>
                <a:cubicBezTo>
                  <a:pt x="2167745" y="4050242"/>
                  <a:pt x="2125589" y="4067963"/>
                  <a:pt x="2084436" y="4084862"/>
                </a:cubicBezTo>
                <a:cubicBezTo>
                  <a:pt x="2012169" y="4113636"/>
                  <a:pt x="1940541" y="4148713"/>
                  <a:pt x="1861065" y="4149169"/>
                </a:cubicBezTo>
                <a:cubicBezTo>
                  <a:pt x="1846100" y="4149535"/>
                  <a:pt x="1829858" y="4150814"/>
                  <a:pt x="1813525" y="4150814"/>
                </a:cubicBezTo>
                <a:cubicBezTo>
                  <a:pt x="1783231" y="4150996"/>
                  <a:pt x="1753303" y="4146703"/>
                  <a:pt x="1732225" y="41248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30"/>
          <p:cNvSpPr/>
          <p:nvPr/>
        </p:nvSpPr>
        <p:spPr>
          <a:xfrm rot="-4985326">
            <a:off x="7740274" y="357936"/>
            <a:ext cx="34" cy="183"/>
          </a:xfrm>
          <a:custGeom>
            <a:avLst/>
            <a:gdLst/>
            <a:ahLst/>
            <a:cxnLst/>
            <a:rect l="l" t="t" r="r" b="b"/>
            <a:pathLst>
              <a:path w="68" h="365" extrusionOk="0">
                <a:moveTo>
                  <a:pt x="68" y="0"/>
                </a:moveTo>
                <a:cubicBezTo>
                  <a:pt x="68" y="91"/>
                  <a:pt x="68" y="274"/>
                  <a:pt x="68" y="365"/>
                </a:cubicBezTo>
                <a:cubicBezTo>
                  <a:pt x="-23" y="274"/>
                  <a:pt x="-23" y="183"/>
                  <a:pt x="68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5" name="Google Shape;1205;p30"/>
          <p:cNvSpPr/>
          <p:nvPr/>
        </p:nvSpPr>
        <p:spPr>
          <a:xfrm rot="-4985326">
            <a:off x="6885600" y="-679382"/>
            <a:ext cx="695404" cy="2052147"/>
          </a:xfrm>
          <a:custGeom>
            <a:avLst/>
            <a:gdLst/>
            <a:ahLst/>
            <a:cxnLst/>
            <a:rect l="l" t="t" r="r" b="b"/>
            <a:pathLst>
              <a:path w="1394649" h="4095243" extrusionOk="0">
                <a:moveTo>
                  <a:pt x="126273" y="4094313"/>
                </a:moveTo>
                <a:cubicBezTo>
                  <a:pt x="65594" y="4083625"/>
                  <a:pt x="-50928" y="4058870"/>
                  <a:pt x="24716" y="3980039"/>
                </a:cubicBezTo>
                <a:cubicBezTo>
                  <a:pt x="69061" y="3921486"/>
                  <a:pt x="112586" y="3862294"/>
                  <a:pt x="153921" y="3801457"/>
                </a:cubicBezTo>
                <a:cubicBezTo>
                  <a:pt x="208851" y="3717054"/>
                  <a:pt x="265424" y="3638040"/>
                  <a:pt x="317252" y="3552814"/>
                </a:cubicBezTo>
                <a:cubicBezTo>
                  <a:pt x="376471" y="3450232"/>
                  <a:pt x="432314" y="3345641"/>
                  <a:pt x="486788" y="3240410"/>
                </a:cubicBezTo>
                <a:cubicBezTo>
                  <a:pt x="525385" y="3163588"/>
                  <a:pt x="556683" y="3083661"/>
                  <a:pt x="588711" y="3004007"/>
                </a:cubicBezTo>
                <a:cubicBezTo>
                  <a:pt x="677493" y="2802954"/>
                  <a:pt x="751768" y="2596147"/>
                  <a:pt x="831426" y="2391440"/>
                </a:cubicBezTo>
                <a:cubicBezTo>
                  <a:pt x="890007" y="2249032"/>
                  <a:pt x="934900" y="2102239"/>
                  <a:pt x="979155" y="1955080"/>
                </a:cubicBezTo>
                <a:cubicBezTo>
                  <a:pt x="1015836" y="1836787"/>
                  <a:pt x="1057809" y="1720047"/>
                  <a:pt x="1091388" y="1600840"/>
                </a:cubicBezTo>
                <a:cubicBezTo>
                  <a:pt x="1166210" y="1328173"/>
                  <a:pt x="1209461" y="1049110"/>
                  <a:pt x="1264574" y="772332"/>
                </a:cubicBezTo>
                <a:cubicBezTo>
                  <a:pt x="1295415" y="610376"/>
                  <a:pt x="1326165" y="445496"/>
                  <a:pt x="1338301" y="281347"/>
                </a:cubicBezTo>
                <a:cubicBezTo>
                  <a:pt x="1340947" y="217588"/>
                  <a:pt x="1349707" y="152549"/>
                  <a:pt x="1349433" y="89064"/>
                </a:cubicBezTo>
                <a:cubicBezTo>
                  <a:pt x="1349068" y="68602"/>
                  <a:pt x="1343685" y="48415"/>
                  <a:pt x="1345418" y="27953"/>
                </a:cubicBezTo>
                <a:cubicBezTo>
                  <a:pt x="1346148" y="19732"/>
                  <a:pt x="1353904" y="13064"/>
                  <a:pt x="1362025" y="12698"/>
                </a:cubicBezTo>
                <a:cubicBezTo>
                  <a:pt x="1361934" y="6396"/>
                  <a:pt x="1366496" y="-4292"/>
                  <a:pt x="1373796" y="1828"/>
                </a:cubicBezTo>
                <a:cubicBezTo>
                  <a:pt x="1377720" y="6761"/>
                  <a:pt x="1377263" y="14160"/>
                  <a:pt x="1377628" y="20280"/>
                </a:cubicBezTo>
                <a:cubicBezTo>
                  <a:pt x="1409291" y="126150"/>
                  <a:pt x="1388213" y="241794"/>
                  <a:pt x="1382191" y="350039"/>
                </a:cubicBezTo>
                <a:cubicBezTo>
                  <a:pt x="1375256" y="495645"/>
                  <a:pt x="1383103" y="641890"/>
                  <a:pt x="1367226" y="786947"/>
                </a:cubicBezTo>
                <a:cubicBezTo>
                  <a:pt x="1354361" y="898024"/>
                  <a:pt x="1339852" y="1009101"/>
                  <a:pt x="1323154" y="1119721"/>
                </a:cubicBezTo>
                <a:cubicBezTo>
                  <a:pt x="1297149" y="1255553"/>
                  <a:pt x="1267220" y="1391110"/>
                  <a:pt x="1237109" y="1525754"/>
                </a:cubicBezTo>
                <a:cubicBezTo>
                  <a:pt x="1209735" y="1648249"/>
                  <a:pt x="1182452" y="1770744"/>
                  <a:pt x="1149056" y="1891686"/>
                </a:cubicBezTo>
                <a:cubicBezTo>
                  <a:pt x="1118762" y="1998378"/>
                  <a:pt x="1077427" y="2102147"/>
                  <a:pt x="1040381" y="2206373"/>
                </a:cubicBezTo>
                <a:cubicBezTo>
                  <a:pt x="988553" y="2364676"/>
                  <a:pt x="941287" y="2524805"/>
                  <a:pt x="875042" y="2677810"/>
                </a:cubicBezTo>
                <a:cubicBezTo>
                  <a:pt x="824400" y="2800488"/>
                  <a:pt x="789818" y="2927002"/>
                  <a:pt x="741457" y="3049954"/>
                </a:cubicBezTo>
                <a:cubicBezTo>
                  <a:pt x="620647" y="3348381"/>
                  <a:pt x="508140" y="3655852"/>
                  <a:pt x="324096" y="3922308"/>
                </a:cubicBezTo>
                <a:cubicBezTo>
                  <a:pt x="288053" y="3971544"/>
                  <a:pt x="252011" y="4021967"/>
                  <a:pt x="203103" y="4059236"/>
                </a:cubicBezTo>
                <a:cubicBezTo>
                  <a:pt x="180473" y="4076500"/>
                  <a:pt x="156841" y="4100250"/>
                  <a:pt x="126273" y="4094313"/>
                </a:cubicBezTo>
                <a:close/>
                <a:moveTo>
                  <a:pt x="136949" y="4053024"/>
                </a:moveTo>
                <a:cubicBezTo>
                  <a:pt x="137131" y="4053024"/>
                  <a:pt x="137314" y="4053024"/>
                  <a:pt x="137405" y="4053024"/>
                </a:cubicBezTo>
                <a:cubicBezTo>
                  <a:pt x="139139" y="4052568"/>
                  <a:pt x="140872" y="4052020"/>
                  <a:pt x="142515" y="4051380"/>
                </a:cubicBezTo>
                <a:cubicBezTo>
                  <a:pt x="141602" y="4051745"/>
                  <a:pt x="140781" y="4052020"/>
                  <a:pt x="139869" y="4052294"/>
                </a:cubicBezTo>
                <a:cubicBezTo>
                  <a:pt x="311047" y="3948525"/>
                  <a:pt x="479306" y="3568982"/>
                  <a:pt x="560698" y="3380992"/>
                </a:cubicBezTo>
                <a:cubicBezTo>
                  <a:pt x="610883" y="3270554"/>
                  <a:pt x="651397" y="3155824"/>
                  <a:pt x="698115" y="3043925"/>
                </a:cubicBezTo>
                <a:cubicBezTo>
                  <a:pt x="743191" y="2931295"/>
                  <a:pt x="776222" y="2814281"/>
                  <a:pt x="819929" y="2701195"/>
                </a:cubicBezTo>
                <a:cubicBezTo>
                  <a:pt x="881156" y="2555224"/>
                  <a:pt x="934261" y="2406330"/>
                  <a:pt x="979520" y="2254695"/>
                </a:cubicBezTo>
                <a:cubicBezTo>
                  <a:pt x="1009996" y="2156955"/>
                  <a:pt x="1049962" y="2062595"/>
                  <a:pt x="1081442" y="1965220"/>
                </a:cubicBezTo>
                <a:cubicBezTo>
                  <a:pt x="1115021" y="1865835"/>
                  <a:pt x="1138289" y="1763345"/>
                  <a:pt x="1163199" y="1661494"/>
                </a:cubicBezTo>
                <a:cubicBezTo>
                  <a:pt x="1213750" y="1420889"/>
                  <a:pt x="1278991" y="1182476"/>
                  <a:pt x="1304905" y="937577"/>
                </a:cubicBezTo>
                <a:cubicBezTo>
                  <a:pt x="1322150" y="819101"/>
                  <a:pt x="1336294" y="699895"/>
                  <a:pt x="1334925" y="580414"/>
                </a:cubicBezTo>
                <a:cubicBezTo>
                  <a:pt x="1278443" y="902500"/>
                  <a:pt x="1224243" y="1225500"/>
                  <a:pt x="1148600" y="1543749"/>
                </a:cubicBezTo>
                <a:cubicBezTo>
                  <a:pt x="1116024" y="1671634"/>
                  <a:pt x="1072956" y="1796504"/>
                  <a:pt x="1032351" y="1922013"/>
                </a:cubicBezTo>
                <a:cubicBezTo>
                  <a:pt x="999685" y="2025325"/>
                  <a:pt x="970760" y="2129917"/>
                  <a:pt x="935174" y="2232316"/>
                </a:cubicBezTo>
                <a:cubicBezTo>
                  <a:pt x="898675" y="2339739"/>
                  <a:pt x="854056" y="2444056"/>
                  <a:pt x="814455" y="2550291"/>
                </a:cubicBezTo>
                <a:cubicBezTo>
                  <a:pt x="755692" y="2714897"/>
                  <a:pt x="688626" y="2876122"/>
                  <a:pt x="620464" y="3037074"/>
                </a:cubicBezTo>
                <a:cubicBezTo>
                  <a:pt x="588346" y="3118189"/>
                  <a:pt x="555679" y="3199122"/>
                  <a:pt x="515440" y="3276583"/>
                </a:cubicBezTo>
                <a:cubicBezTo>
                  <a:pt x="475747" y="3354410"/>
                  <a:pt x="432679" y="3430410"/>
                  <a:pt x="391618" y="3507597"/>
                </a:cubicBezTo>
                <a:cubicBezTo>
                  <a:pt x="343075" y="3598304"/>
                  <a:pt x="283217" y="3681794"/>
                  <a:pt x="226918" y="3767568"/>
                </a:cubicBezTo>
                <a:cubicBezTo>
                  <a:pt x="169524" y="3855991"/>
                  <a:pt x="107202" y="3940943"/>
                  <a:pt x="43604" y="4024981"/>
                </a:cubicBezTo>
                <a:cubicBezTo>
                  <a:pt x="72803" y="4042337"/>
                  <a:pt x="104374" y="4047909"/>
                  <a:pt x="136949" y="40530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6" name="Google Shape;1206;p30"/>
          <p:cNvSpPr/>
          <p:nvPr/>
        </p:nvSpPr>
        <p:spPr>
          <a:xfrm rot="-4985326">
            <a:off x="7656162" y="463431"/>
            <a:ext cx="82458" cy="40841"/>
          </a:xfrm>
          <a:custGeom>
            <a:avLst/>
            <a:gdLst/>
            <a:ahLst/>
            <a:cxnLst/>
            <a:rect l="l" t="t" r="r" b="b"/>
            <a:pathLst>
              <a:path w="165371" h="81501" extrusionOk="0">
                <a:moveTo>
                  <a:pt x="16880" y="81412"/>
                </a:moveTo>
                <a:cubicBezTo>
                  <a:pt x="9671" y="82234"/>
                  <a:pt x="-5932" y="77392"/>
                  <a:pt x="2372" y="68349"/>
                </a:cubicBezTo>
                <a:cubicBezTo>
                  <a:pt x="11496" y="61407"/>
                  <a:pt x="22446" y="57479"/>
                  <a:pt x="32757" y="52546"/>
                </a:cubicBezTo>
                <a:cubicBezTo>
                  <a:pt x="27921" y="24503"/>
                  <a:pt x="95261" y="10527"/>
                  <a:pt x="115974" y="3859"/>
                </a:cubicBezTo>
                <a:cubicBezTo>
                  <a:pt x="135774" y="-3997"/>
                  <a:pt x="170995" y="-1622"/>
                  <a:pt x="164608" y="27700"/>
                </a:cubicBezTo>
                <a:cubicBezTo>
                  <a:pt x="158951" y="45421"/>
                  <a:pt x="137143" y="45695"/>
                  <a:pt x="122543" y="51998"/>
                </a:cubicBezTo>
                <a:cubicBezTo>
                  <a:pt x="88052" y="63782"/>
                  <a:pt x="53926" y="80315"/>
                  <a:pt x="16880" y="81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7" name="Google Shape;1207;p30"/>
          <p:cNvSpPr/>
          <p:nvPr/>
        </p:nvSpPr>
        <p:spPr>
          <a:xfrm rot="-4985326">
            <a:off x="7710749" y="306255"/>
            <a:ext cx="84871" cy="84348"/>
          </a:xfrm>
          <a:custGeom>
            <a:avLst/>
            <a:gdLst/>
            <a:ahLst/>
            <a:cxnLst/>
            <a:rect l="l" t="t" r="r" b="b"/>
            <a:pathLst>
              <a:path w="170211" h="168324" extrusionOk="0">
                <a:moveTo>
                  <a:pt x="143987" y="167494"/>
                </a:moveTo>
                <a:cubicBezTo>
                  <a:pt x="114697" y="150687"/>
                  <a:pt x="93619" y="121456"/>
                  <a:pt x="70169" y="97432"/>
                </a:cubicBezTo>
                <a:cubicBezTo>
                  <a:pt x="44346" y="71490"/>
                  <a:pt x="13140" y="46095"/>
                  <a:pt x="0" y="11019"/>
                </a:cubicBezTo>
                <a:cubicBezTo>
                  <a:pt x="5019" y="-23693"/>
                  <a:pt x="55387" y="33947"/>
                  <a:pt x="66792" y="42350"/>
                </a:cubicBezTo>
                <a:cubicBezTo>
                  <a:pt x="101010" y="68566"/>
                  <a:pt x="127836" y="102456"/>
                  <a:pt x="161324" y="129586"/>
                </a:cubicBezTo>
                <a:cubicBezTo>
                  <a:pt x="179847" y="143470"/>
                  <a:pt x="167164" y="173706"/>
                  <a:pt x="143987" y="1674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8" name="Google Shape;1208;p30"/>
          <p:cNvSpPr/>
          <p:nvPr/>
        </p:nvSpPr>
        <p:spPr>
          <a:xfrm rot="-4985326">
            <a:off x="7213156" y="430277"/>
            <a:ext cx="373046" cy="154377"/>
          </a:xfrm>
          <a:custGeom>
            <a:avLst/>
            <a:gdLst/>
            <a:ahLst/>
            <a:cxnLst/>
            <a:rect l="l" t="t" r="r" b="b"/>
            <a:pathLst>
              <a:path w="748153" h="308074" extrusionOk="0">
                <a:moveTo>
                  <a:pt x="731432" y="306589"/>
                </a:moveTo>
                <a:cubicBezTo>
                  <a:pt x="713913" y="293344"/>
                  <a:pt x="700226" y="274892"/>
                  <a:pt x="680607" y="264021"/>
                </a:cubicBezTo>
                <a:cubicBezTo>
                  <a:pt x="628688" y="232233"/>
                  <a:pt x="568465" y="217983"/>
                  <a:pt x="514265" y="190853"/>
                </a:cubicBezTo>
                <a:cubicBezTo>
                  <a:pt x="444461" y="156599"/>
                  <a:pt x="368088" y="139334"/>
                  <a:pt x="296277" y="109921"/>
                </a:cubicBezTo>
                <a:cubicBezTo>
                  <a:pt x="216254" y="84435"/>
                  <a:pt x="133128" y="69911"/>
                  <a:pt x="51736" y="49267"/>
                </a:cubicBezTo>
                <a:cubicBezTo>
                  <a:pt x="32848" y="43603"/>
                  <a:pt x="-2008" y="45613"/>
                  <a:pt x="91" y="18027"/>
                </a:cubicBezTo>
                <a:cubicBezTo>
                  <a:pt x="1551" y="7248"/>
                  <a:pt x="12318" y="-1795"/>
                  <a:pt x="23450" y="305"/>
                </a:cubicBezTo>
                <a:cubicBezTo>
                  <a:pt x="112141" y="20493"/>
                  <a:pt x="201198" y="40589"/>
                  <a:pt x="288977" y="64522"/>
                </a:cubicBezTo>
                <a:cubicBezTo>
                  <a:pt x="335330" y="80051"/>
                  <a:pt x="384330" y="100969"/>
                  <a:pt x="430227" y="114945"/>
                </a:cubicBezTo>
                <a:cubicBezTo>
                  <a:pt x="480139" y="130839"/>
                  <a:pt x="526310" y="155137"/>
                  <a:pt x="573758" y="176786"/>
                </a:cubicBezTo>
                <a:cubicBezTo>
                  <a:pt x="613633" y="194233"/>
                  <a:pt x="656062" y="208849"/>
                  <a:pt x="692105" y="232598"/>
                </a:cubicBezTo>
                <a:cubicBezTo>
                  <a:pt x="708438" y="243103"/>
                  <a:pt x="763003" y="286127"/>
                  <a:pt x="744298" y="305767"/>
                </a:cubicBezTo>
                <a:cubicBezTo>
                  <a:pt x="740374" y="308690"/>
                  <a:pt x="735538" y="308690"/>
                  <a:pt x="731432" y="3065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9" name="Google Shape;1209;p30"/>
          <p:cNvSpPr/>
          <p:nvPr/>
        </p:nvSpPr>
        <p:spPr>
          <a:xfrm rot="-4985326">
            <a:off x="7310302" y="45838"/>
            <a:ext cx="433050" cy="50987"/>
          </a:xfrm>
          <a:custGeom>
            <a:avLst/>
            <a:gdLst/>
            <a:ahLst/>
            <a:cxnLst/>
            <a:rect l="l" t="t" r="r" b="b"/>
            <a:pathLst>
              <a:path w="868492" h="101750" extrusionOk="0">
                <a:moveTo>
                  <a:pt x="4603" y="101120"/>
                </a:moveTo>
                <a:cubicBezTo>
                  <a:pt x="-1054" y="99841"/>
                  <a:pt x="-1693" y="91163"/>
                  <a:pt x="3782" y="89062"/>
                </a:cubicBezTo>
                <a:cubicBezTo>
                  <a:pt x="6245" y="88149"/>
                  <a:pt x="8435" y="86414"/>
                  <a:pt x="10899" y="85409"/>
                </a:cubicBezTo>
                <a:cubicBezTo>
                  <a:pt x="36174" y="74995"/>
                  <a:pt x="61723" y="65313"/>
                  <a:pt x="87364" y="55995"/>
                </a:cubicBezTo>
                <a:cubicBezTo>
                  <a:pt x="193483" y="12789"/>
                  <a:pt x="309002" y="10048"/>
                  <a:pt x="421782" y="4293"/>
                </a:cubicBezTo>
                <a:cubicBezTo>
                  <a:pt x="563853" y="2923"/>
                  <a:pt x="705924" y="91"/>
                  <a:pt x="847995" y="0"/>
                </a:cubicBezTo>
                <a:cubicBezTo>
                  <a:pt x="874913" y="914"/>
                  <a:pt x="875734" y="40649"/>
                  <a:pt x="847995" y="41745"/>
                </a:cubicBezTo>
                <a:cubicBezTo>
                  <a:pt x="640227" y="44394"/>
                  <a:pt x="431728" y="37543"/>
                  <a:pt x="224599" y="56635"/>
                </a:cubicBezTo>
                <a:cubicBezTo>
                  <a:pt x="186549" y="61567"/>
                  <a:pt x="153426" y="70885"/>
                  <a:pt x="116928" y="80019"/>
                </a:cubicBezTo>
                <a:cubicBezTo>
                  <a:pt x="79973" y="87418"/>
                  <a:pt x="42653" y="105322"/>
                  <a:pt x="4603" y="1011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0" name="Google Shape;1210;p30"/>
          <p:cNvSpPr/>
          <p:nvPr/>
        </p:nvSpPr>
        <p:spPr>
          <a:xfrm rot="-4985326">
            <a:off x="6941628" y="-152942"/>
            <a:ext cx="430706" cy="109593"/>
          </a:xfrm>
          <a:custGeom>
            <a:avLst/>
            <a:gdLst/>
            <a:ahLst/>
            <a:cxnLst/>
            <a:rect l="l" t="t" r="r" b="b"/>
            <a:pathLst>
              <a:path w="863791" h="218703" extrusionOk="0">
                <a:moveTo>
                  <a:pt x="5292" y="218413"/>
                </a:moveTo>
                <a:cubicBezTo>
                  <a:pt x="3741" y="217865"/>
                  <a:pt x="2646" y="216677"/>
                  <a:pt x="2555" y="215033"/>
                </a:cubicBezTo>
                <a:cubicBezTo>
                  <a:pt x="1734" y="212749"/>
                  <a:pt x="91" y="211288"/>
                  <a:pt x="0" y="208913"/>
                </a:cubicBezTo>
                <a:cubicBezTo>
                  <a:pt x="91" y="205350"/>
                  <a:pt x="5384" y="205533"/>
                  <a:pt x="5292" y="209004"/>
                </a:cubicBezTo>
                <a:cubicBezTo>
                  <a:pt x="5292" y="208821"/>
                  <a:pt x="5292" y="208821"/>
                  <a:pt x="5292" y="208639"/>
                </a:cubicBezTo>
                <a:cubicBezTo>
                  <a:pt x="5384" y="209095"/>
                  <a:pt x="5749" y="209461"/>
                  <a:pt x="5840" y="209917"/>
                </a:cubicBezTo>
                <a:cubicBezTo>
                  <a:pt x="89239" y="146067"/>
                  <a:pt x="196910" y="126245"/>
                  <a:pt x="295639" y="96557"/>
                </a:cubicBezTo>
                <a:cubicBezTo>
                  <a:pt x="474300" y="45677"/>
                  <a:pt x="658800" y="16629"/>
                  <a:pt x="843574" y="4"/>
                </a:cubicBezTo>
                <a:cubicBezTo>
                  <a:pt x="866660" y="-452"/>
                  <a:pt x="871952" y="34625"/>
                  <a:pt x="849049" y="40379"/>
                </a:cubicBezTo>
                <a:cubicBezTo>
                  <a:pt x="636445" y="59014"/>
                  <a:pt x="425391" y="94365"/>
                  <a:pt x="219539" y="151639"/>
                </a:cubicBezTo>
                <a:cubicBezTo>
                  <a:pt x="166342" y="164793"/>
                  <a:pt x="113420" y="179865"/>
                  <a:pt x="62504" y="200326"/>
                </a:cubicBezTo>
                <a:cubicBezTo>
                  <a:pt x="43890" y="205990"/>
                  <a:pt x="25184" y="220970"/>
                  <a:pt x="5292" y="21841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1" name="Google Shape;1211;p30"/>
          <p:cNvSpPr/>
          <p:nvPr/>
        </p:nvSpPr>
        <p:spPr>
          <a:xfrm rot="-4985326">
            <a:off x="6843398" y="266949"/>
            <a:ext cx="405021" cy="191860"/>
          </a:xfrm>
          <a:custGeom>
            <a:avLst/>
            <a:gdLst/>
            <a:ahLst/>
            <a:cxnLst/>
            <a:rect l="l" t="t" r="r" b="b"/>
            <a:pathLst>
              <a:path w="812279" h="382873" extrusionOk="0">
                <a:moveTo>
                  <a:pt x="802598" y="382874"/>
                </a:moveTo>
                <a:cubicBezTo>
                  <a:pt x="787177" y="380224"/>
                  <a:pt x="776775" y="365883"/>
                  <a:pt x="764183" y="357571"/>
                </a:cubicBezTo>
                <a:cubicBezTo>
                  <a:pt x="731882" y="334003"/>
                  <a:pt x="701405" y="312994"/>
                  <a:pt x="666458" y="295547"/>
                </a:cubicBezTo>
                <a:cubicBezTo>
                  <a:pt x="592731" y="264032"/>
                  <a:pt x="529314" y="211600"/>
                  <a:pt x="452211" y="187484"/>
                </a:cubicBezTo>
                <a:cubicBezTo>
                  <a:pt x="410511" y="174422"/>
                  <a:pt x="367169" y="157523"/>
                  <a:pt x="326838" y="142999"/>
                </a:cubicBezTo>
                <a:cubicBezTo>
                  <a:pt x="227014" y="108196"/>
                  <a:pt x="120347" y="95499"/>
                  <a:pt x="25816" y="46172"/>
                </a:cubicBezTo>
                <a:cubicBezTo>
                  <a:pt x="16874" y="42061"/>
                  <a:pt x="5742" y="39412"/>
                  <a:pt x="1727" y="29273"/>
                </a:cubicBezTo>
                <a:cubicBezTo>
                  <a:pt x="-5755" y="12648"/>
                  <a:pt x="12494" y="-5713"/>
                  <a:pt x="29283" y="1687"/>
                </a:cubicBezTo>
                <a:cubicBezTo>
                  <a:pt x="60763" y="13927"/>
                  <a:pt x="90236" y="30826"/>
                  <a:pt x="122355" y="41605"/>
                </a:cubicBezTo>
                <a:cubicBezTo>
                  <a:pt x="173088" y="58047"/>
                  <a:pt x="225463" y="68278"/>
                  <a:pt x="276561" y="83441"/>
                </a:cubicBezTo>
                <a:cubicBezTo>
                  <a:pt x="354303" y="106552"/>
                  <a:pt x="430221" y="136331"/>
                  <a:pt x="506412" y="164100"/>
                </a:cubicBezTo>
                <a:cubicBezTo>
                  <a:pt x="556415" y="185566"/>
                  <a:pt x="599939" y="218999"/>
                  <a:pt x="648117" y="244119"/>
                </a:cubicBezTo>
                <a:cubicBezTo>
                  <a:pt x="691733" y="265128"/>
                  <a:pt x="733707" y="289975"/>
                  <a:pt x="770662" y="321489"/>
                </a:cubicBezTo>
                <a:cubicBezTo>
                  <a:pt x="782341" y="330898"/>
                  <a:pt x="833257" y="376845"/>
                  <a:pt x="802598" y="3828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2" name="Google Shape;1212;p30"/>
          <p:cNvSpPr/>
          <p:nvPr/>
        </p:nvSpPr>
        <p:spPr>
          <a:xfrm rot="-4985326">
            <a:off x="6583193" y="-295763"/>
            <a:ext cx="370470" cy="194328"/>
          </a:xfrm>
          <a:custGeom>
            <a:avLst/>
            <a:gdLst/>
            <a:ahLst/>
            <a:cxnLst/>
            <a:rect l="l" t="t" r="r" b="b"/>
            <a:pathLst>
              <a:path w="742986" h="387798" extrusionOk="0">
                <a:moveTo>
                  <a:pt x="10979" y="387785"/>
                </a:moveTo>
                <a:cubicBezTo>
                  <a:pt x="1672" y="388242"/>
                  <a:pt x="-2708" y="377006"/>
                  <a:pt x="1763" y="369607"/>
                </a:cubicBezTo>
                <a:cubicBezTo>
                  <a:pt x="3497" y="366593"/>
                  <a:pt x="7968" y="369333"/>
                  <a:pt x="6326" y="372256"/>
                </a:cubicBezTo>
                <a:cubicBezTo>
                  <a:pt x="5230" y="373900"/>
                  <a:pt x="4866" y="376001"/>
                  <a:pt x="5413" y="377920"/>
                </a:cubicBezTo>
                <a:cubicBezTo>
                  <a:pt x="33334" y="362756"/>
                  <a:pt x="54869" y="338367"/>
                  <a:pt x="81056" y="320189"/>
                </a:cubicBezTo>
                <a:cubicBezTo>
                  <a:pt x="142921" y="274699"/>
                  <a:pt x="209167" y="235054"/>
                  <a:pt x="274408" y="194497"/>
                </a:cubicBezTo>
                <a:cubicBezTo>
                  <a:pt x="415019" y="117401"/>
                  <a:pt x="567492" y="64968"/>
                  <a:pt x="714581" y="1665"/>
                </a:cubicBezTo>
                <a:cubicBezTo>
                  <a:pt x="739218" y="-8200"/>
                  <a:pt x="755460" y="28521"/>
                  <a:pt x="730549" y="39574"/>
                </a:cubicBezTo>
                <a:cubicBezTo>
                  <a:pt x="593862" y="97487"/>
                  <a:pt x="453069" y="145901"/>
                  <a:pt x="319301" y="210482"/>
                </a:cubicBezTo>
                <a:cubicBezTo>
                  <a:pt x="240555" y="252684"/>
                  <a:pt x="163635" y="298814"/>
                  <a:pt x="88174" y="346679"/>
                </a:cubicBezTo>
                <a:cubicBezTo>
                  <a:pt x="63537" y="361477"/>
                  <a:pt x="40269" y="384314"/>
                  <a:pt x="10979" y="38778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3" name="Google Shape;1213;p30"/>
          <p:cNvSpPr/>
          <p:nvPr/>
        </p:nvSpPr>
        <p:spPr>
          <a:xfrm rot="-4985326">
            <a:off x="6567919" y="81674"/>
            <a:ext cx="303512" cy="191298"/>
          </a:xfrm>
          <a:custGeom>
            <a:avLst/>
            <a:gdLst/>
            <a:ahLst/>
            <a:cxnLst/>
            <a:rect l="l" t="t" r="r" b="b"/>
            <a:pathLst>
              <a:path w="608701" h="381753" extrusionOk="0">
                <a:moveTo>
                  <a:pt x="595375" y="381711"/>
                </a:moveTo>
                <a:cubicBezTo>
                  <a:pt x="572290" y="374494"/>
                  <a:pt x="556231" y="347273"/>
                  <a:pt x="534970" y="334485"/>
                </a:cubicBezTo>
                <a:cubicBezTo>
                  <a:pt x="443450" y="271547"/>
                  <a:pt x="349010" y="211898"/>
                  <a:pt x="250463" y="160471"/>
                </a:cubicBezTo>
                <a:cubicBezTo>
                  <a:pt x="174090" y="113701"/>
                  <a:pt x="94432" y="75610"/>
                  <a:pt x="12675" y="40625"/>
                </a:cubicBezTo>
                <a:cubicBezTo>
                  <a:pt x="-12418" y="29663"/>
                  <a:pt x="3276" y="-8702"/>
                  <a:pt x="29099" y="1803"/>
                </a:cubicBezTo>
                <a:cubicBezTo>
                  <a:pt x="100454" y="33226"/>
                  <a:pt x="171626" y="65197"/>
                  <a:pt x="238510" y="105572"/>
                </a:cubicBezTo>
                <a:cubicBezTo>
                  <a:pt x="305120" y="144120"/>
                  <a:pt x="373737" y="178923"/>
                  <a:pt x="436789" y="223408"/>
                </a:cubicBezTo>
                <a:cubicBezTo>
                  <a:pt x="494365" y="263235"/>
                  <a:pt x="562070" y="295115"/>
                  <a:pt x="603953" y="353028"/>
                </a:cubicBezTo>
                <a:cubicBezTo>
                  <a:pt x="611161" y="362619"/>
                  <a:pt x="611526" y="382807"/>
                  <a:pt x="595375" y="3817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4" name="Google Shape;1214;p30"/>
          <p:cNvSpPr/>
          <p:nvPr/>
        </p:nvSpPr>
        <p:spPr>
          <a:xfrm rot="-4985326">
            <a:off x="6287978" y="-797420"/>
            <a:ext cx="1478843" cy="2033200"/>
          </a:xfrm>
          <a:custGeom>
            <a:avLst/>
            <a:gdLst/>
            <a:ahLst/>
            <a:cxnLst/>
            <a:rect l="l" t="t" r="r" b="b"/>
            <a:pathLst>
              <a:path w="2965854" h="4057433" extrusionOk="0">
                <a:moveTo>
                  <a:pt x="2705437" y="2756458"/>
                </a:moveTo>
                <a:cubicBezTo>
                  <a:pt x="2616471" y="2752073"/>
                  <a:pt x="2527232" y="2738280"/>
                  <a:pt x="2442647" y="2709597"/>
                </a:cubicBezTo>
                <a:cubicBezTo>
                  <a:pt x="2407882" y="2696900"/>
                  <a:pt x="2378044" y="2674338"/>
                  <a:pt x="2344739" y="2658443"/>
                </a:cubicBezTo>
                <a:cubicBezTo>
                  <a:pt x="2312347" y="2640631"/>
                  <a:pt x="2272928" y="2626472"/>
                  <a:pt x="2250025" y="2596602"/>
                </a:cubicBezTo>
                <a:cubicBezTo>
                  <a:pt x="2232780" y="2535766"/>
                  <a:pt x="2342732" y="2524165"/>
                  <a:pt x="2383519" y="2521150"/>
                </a:cubicBezTo>
                <a:cubicBezTo>
                  <a:pt x="2474948" y="2514208"/>
                  <a:pt x="2566012" y="2522794"/>
                  <a:pt x="2656620" y="2535309"/>
                </a:cubicBezTo>
                <a:cubicBezTo>
                  <a:pt x="2748049" y="2545814"/>
                  <a:pt x="2838748" y="2562165"/>
                  <a:pt x="2928261" y="2583266"/>
                </a:cubicBezTo>
                <a:cubicBezTo>
                  <a:pt x="2932276" y="2580891"/>
                  <a:pt x="2937750" y="2573218"/>
                  <a:pt x="2938937" y="2569746"/>
                </a:cubicBezTo>
                <a:cubicBezTo>
                  <a:pt x="2979998" y="2447891"/>
                  <a:pt x="2964486" y="2315987"/>
                  <a:pt x="2954449" y="2190934"/>
                </a:cubicBezTo>
                <a:cubicBezTo>
                  <a:pt x="2939758" y="2068348"/>
                  <a:pt x="2928078" y="1941377"/>
                  <a:pt x="2885466" y="1824911"/>
                </a:cubicBezTo>
                <a:cubicBezTo>
                  <a:pt x="2865848" y="1816507"/>
                  <a:pt x="2843949" y="1817146"/>
                  <a:pt x="2822415" y="1817695"/>
                </a:cubicBezTo>
                <a:cubicBezTo>
                  <a:pt x="2813746" y="1817877"/>
                  <a:pt x="2805078" y="1818151"/>
                  <a:pt x="2796592" y="1817786"/>
                </a:cubicBezTo>
                <a:cubicBezTo>
                  <a:pt x="2771773" y="1817146"/>
                  <a:pt x="2746863" y="1817603"/>
                  <a:pt x="2721861" y="1818151"/>
                </a:cubicBezTo>
                <a:cubicBezTo>
                  <a:pt x="2669577" y="1819156"/>
                  <a:pt x="2617293" y="1820252"/>
                  <a:pt x="2565921" y="1810844"/>
                </a:cubicBezTo>
                <a:cubicBezTo>
                  <a:pt x="2534532" y="1803810"/>
                  <a:pt x="2501136" y="1800065"/>
                  <a:pt x="2472940" y="1783622"/>
                </a:cubicBezTo>
                <a:cubicBezTo>
                  <a:pt x="2398757" y="1734935"/>
                  <a:pt x="2365452" y="1671998"/>
                  <a:pt x="2448943" y="1610339"/>
                </a:cubicBezTo>
                <a:cubicBezTo>
                  <a:pt x="2525590" y="1554070"/>
                  <a:pt x="2622494" y="1536166"/>
                  <a:pt x="2713375" y="1515248"/>
                </a:cubicBezTo>
                <a:cubicBezTo>
                  <a:pt x="2762192" y="1504195"/>
                  <a:pt x="2811465" y="1491498"/>
                  <a:pt x="2861833" y="1492137"/>
                </a:cubicBezTo>
                <a:cubicBezTo>
                  <a:pt x="2871779" y="1438974"/>
                  <a:pt x="2854716" y="1388185"/>
                  <a:pt x="2841029" y="1337488"/>
                </a:cubicBezTo>
                <a:cubicBezTo>
                  <a:pt x="2835372" y="1313282"/>
                  <a:pt x="2831904" y="1288618"/>
                  <a:pt x="2827525" y="1266969"/>
                </a:cubicBezTo>
                <a:cubicBezTo>
                  <a:pt x="2805899" y="1156532"/>
                  <a:pt x="2784912" y="1046095"/>
                  <a:pt x="2747593" y="939677"/>
                </a:cubicBezTo>
                <a:cubicBezTo>
                  <a:pt x="2725602" y="873268"/>
                  <a:pt x="2690290" y="812523"/>
                  <a:pt x="2666657" y="746845"/>
                </a:cubicBezTo>
                <a:cubicBezTo>
                  <a:pt x="2618023" y="766484"/>
                  <a:pt x="2574681" y="797085"/>
                  <a:pt x="2528145" y="821109"/>
                </a:cubicBezTo>
                <a:cubicBezTo>
                  <a:pt x="2492011" y="840018"/>
                  <a:pt x="2459345" y="855273"/>
                  <a:pt x="2424488" y="874364"/>
                </a:cubicBezTo>
                <a:cubicBezTo>
                  <a:pt x="2344648" y="918758"/>
                  <a:pt x="2264442" y="962696"/>
                  <a:pt x="2178488" y="994210"/>
                </a:cubicBezTo>
                <a:cubicBezTo>
                  <a:pt x="2140894" y="1007273"/>
                  <a:pt x="2103301" y="1026638"/>
                  <a:pt x="2063517" y="1030292"/>
                </a:cubicBezTo>
                <a:cubicBezTo>
                  <a:pt x="2009134" y="1015585"/>
                  <a:pt x="2039611" y="940225"/>
                  <a:pt x="2063061" y="909350"/>
                </a:cubicBezTo>
                <a:cubicBezTo>
                  <a:pt x="2120273" y="836182"/>
                  <a:pt x="2189164" y="771783"/>
                  <a:pt x="2259697" y="711585"/>
                </a:cubicBezTo>
                <a:cubicBezTo>
                  <a:pt x="2331143" y="654677"/>
                  <a:pt x="2414543" y="616586"/>
                  <a:pt x="2491646" y="568629"/>
                </a:cubicBezTo>
                <a:cubicBezTo>
                  <a:pt x="2361163" y="524874"/>
                  <a:pt x="2332238" y="465682"/>
                  <a:pt x="2243547" y="373149"/>
                </a:cubicBezTo>
                <a:cubicBezTo>
                  <a:pt x="2168359" y="295413"/>
                  <a:pt x="2106586" y="205346"/>
                  <a:pt x="2032220" y="127702"/>
                </a:cubicBezTo>
                <a:cubicBezTo>
                  <a:pt x="1990702" y="78101"/>
                  <a:pt x="1936228" y="45582"/>
                  <a:pt x="1891791" y="0"/>
                </a:cubicBezTo>
                <a:cubicBezTo>
                  <a:pt x="1879564" y="32428"/>
                  <a:pt x="1856935" y="59101"/>
                  <a:pt x="1831295" y="81846"/>
                </a:cubicBezTo>
                <a:cubicBezTo>
                  <a:pt x="1805107" y="112721"/>
                  <a:pt x="1781474" y="145788"/>
                  <a:pt x="1751819" y="173557"/>
                </a:cubicBezTo>
                <a:cubicBezTo>
                  <a:pt x="1707108" y="217769"/>
                  <a:pt x="1651630" y="248461"/>
                  <a:pt x="1598433" y="281163"/>
                </a:cubicBezTo>
                <a:cubicBezTo>
                  <a:pt x="1508921" y="337524"/>
                  <a:pt x="1410374" y="376985"/>
                  <a:pt x="1318945" y="430240"/>
                </a:cubicBezTo>
                <a:cubicBezTo>
                  <a:pt x="1336556" y="447687"/>
                  <a:pt x="1357725" y="460932"/>
                  <a:pt x="1377069" y="476370"/>
                </a:cubicBezTo>
                <a:cubicBezTo>
                  <a:pt x="1429810" y="518297"/>
                  <a:pt x="1475889" y="568081"/>
                  <a:pt x="1521148" y="617865"/>
                </a:cubicBezTo>
                <a:cubicBezTo>
                  <a:pt x="1577538" y="680985"/>
                  <a:pt x="1619603" y="755614"/>
                  <a:pt x="1657287" y="831066"/>
                </a:cubicBezTo>
                <a:cubicBezTo>
                  <a:pt x="1685848" y="898571"/>
                  <a:pt x="1707382" y="977676"/>
                  <a:pt x="1683475" y="1049657"/>
                </a:cubicBezTo>
                <a:cubicBezTo>
                  <a:pt x="1654094" y="1132234"/>
                  <a:pt x="1558011" y="1119811"/>
                  <a:pt x="1499887" y="1075782"/>
                </a:cubicBezTo>
                <a:cubicBezTo>
                  <a:pt x="1433277" y="1019239"/>
                  <a:pt x="1372963" y="956027"/>
                  <a:pt x="1319584" y="886787"/>
                </a:cubicBezTo>
                <a:cubicBezTo>
                  <a:pt x="1235181" y="792153"/>
                  <a:pt x="1163735" y="688018"/>
                  <a:pt x="1104790" y="575845"/>
                </a:cubicBezTo>
                <a:cubicBezTo>
                  <a:pt x="1020843" y="608365"/>
                  <a:pt x="943192" y="653398"/>
                  <a:pt x="864264" y="694321"/>
                </a:cubicBezTo>
                <a:cubicBezTo>
                  <a:pt x="788620" y="740268"/>
                  <a:pt x="719912" y="791148"/>
                  <a:pt x="648192" y="842210"/>
                </a:cubicBezTo>
                <a:cubicBezTo>
                  <a:pt x="606675" y="874364"/>
                  <a:pt x="568716" y="910628"/>
                  <a:pt x="529662" y="945614"/>
                </a:cubicBezTo>
                <a:cubicBezTo>
                  <a:pt x="487142" y="983797"/>
                  <a:pt x="441975" y="1019330"/>
                  <a:pt x="403195" y="1061532"/>
                </a:cubicBezTo>
                <a:cubicBezTo>
                  <a:pt x="446172" y="1082998"/>
                  <a:pt x="494076" y="1090854"/>
                  <a:pt x="537145" y="1112138"/>
                </a:cubicBezTo>
                <a:cubicBezTo>
                  <a:pt x="633957" y="1157811"/>
                  <a:pt x="724474" y="1209513"/>
                  <a:pt x="817272" y="1261671"/>
                </a:cubicBezTo>
                <a:cubicBezTo>
                  <a:pt x="954598" y="1334565"/>
                  <a:pt x="1094570" y="1417782"/>
                  <a:pt x="1188280" y="1545027"/>
                </a:cubicBezTo>
                <a:cubicBezTo>
                  <a:pt x="1215107" y="1583757"/>
                  <a:pt x="1262920" y="1667887"/>
                  <a:pt x="1223684" y="1709723"/>
                </a:cubicBezTo>
                <a:cubicBezTo>
                  <a:pt x="1184813" y="1751651"/>
                  <a:pt x="1132164" y="1736579"/>
                  <a:pt x="1088456" y="1712007"/>
                </a:cubicBezTo>
                <a:cubicBezTo>
                  <a:pt x="1002046" y="1671998"/>
                  <a:pt x="923574" y="1618560"/>
                  <a:pt x="843186" y="1568229"/>
                </a:cubicBezTo>
                <a:cubicBezTo>
                  <a:pt x="783419" y="1535161"/>
                  <a:pt x="730952" y="1490950"/>
                  <a:pt x="671277" y="1457883"/>
                </a:cubicBezTo>
                <a:cubicBezTo>
                  <a:pt x="633684" y="1437604"/>
                  <a:pt x="595360" y="1418330"/>
                  <a:pt x="560595" y="1393118"/>
                </a:cubicBezTo>
                <a:cubicBezTo>
                  <a:pt x="501741" y="1346258"/>
                  <a:pt x="435861" y="1309719"/>
                  <a:pt x="370620" y="1272724"/>
                </a:cubicBezTo>
                <a:cubicBezTo>
                  <a:pt x="369616" y="1272541"/>
                  <a:pt x="368612" y="1272541"/>
                  <a:pt x="367609" y="1272359"/>
                </a:cubicBezTo>
                <a:lnTo>
                  <a:pt x="363502" y="1272998"/>
                </a:lnTo>
                <a:cubicBezTo>
                  <a:pt x="359853" y="1273912"/>
                  <a:pt x="356203" y="1275008"/>
                  <a:pt x="355290" y="1275465"/>
                </a:cubicBezTo>
                <a:cubicBezTo>
                  <a:pt x="288498" y="1301133"/>
                  <a:pt x="243057" y="1360142"/>
                  <a:pt x="202544" y="1416503"/>
                </a:cubicBezTo>
                <a:cubicBezTo>
                  <a:pt x="134291" y="1506753"/>
                  <a:pt x="81459" y="1608603"/>
                  <a:pt x="51713" y="1717762"/>
                </a:cubicBezTo>
                <a:cubicBezTo>
                  <a:pt x="22788" y="1829935"/>
                  <a:pt x="11747" y="1948502"/>
                  <a:pt x="9192" y="2063233"/>
                </a:cubicBezTo>
                <a:cubicBezTo>
                  <a:pt x="13481" y="2090728"/>
                  <a:pt x="176265" y="2109180"/>
                  <a:pt x="209022" y="2116396"/>
                </a:cubicBezTo>
                <a:cubicBezTo>
                  <a:pt x="255284" y="2121146"/>
                  <a:pt x="301455" y="2125896"/>
                  <a:pt x="346804" y="2135761"/>
                </a:cubicBezTo>
                <a:cubicBezTo>
                  <a:pt x="415239" y="2146723"/>
                  <a:pt x="483857" y="2157319"/>
                  <a:pt x="549098" y="2181800"/>
                </a:cubicBezTo>
                <a:cubicBezTo>
                  <a:pt x="617533" y="2205002"/>
                  <a:pt x="690530" y="2210208"/>
                  <a:pt x="759239" y="2232223"/>
                </a:cubicBezTo>
                <a:cubicBezTo>
                  <a:pt x="802216" y="2246107"/>
                  <a:pt x="845193" y="2260266"/>
                  <a:pt x="887805" y="2275064"/>
                </a:cubicBezTo>
                <a:cubicBezTo>
                  <a:pt x="922661" y="2290228"/>
                  <a:pt x="965365" y="2299910"/>
                  <a:pt x="989545" y="2330877"/>
                </a:cubicBezTo>
                <a:cubicBezTo>
                  <a:pt x="1009254" y="2367780"/>
                  <a:pt x="1011262" y="2415554"/>
                  <a:pt x="983705" y="2449078"/>
                </a:cubicBezTo>
                <a:cubicBezTo>
                  <a:pt x="935618" y="2511285"/>
                  <a:pt x="843277" y="2495482"/>
                  <a:pt x="773473" y="2499593"/>
                </a:cubicBezTo>
                <a:cubicBezTo>
                  <a:pt x="659415" y="2499867"/>
                  <a:pt x="547912" y="2468261"/>
                  <a:pt x="437777" y="2442593"/>
                </a:cubicBezTo>
                <a:cubicBezTo>
                  <a:pt x="332114" y="2422314"/>
                  <a:pt x="221614" y="2409160"/>
                  <a:pt x="116863" y="2387328"/>
                </a:cubicBezTo>
                <a:cubicBezTo>
                  <a:pt x="55545" y="2376093"/>
                  <a:pt x="22788" y="2358463"/>
                  <a:pt x="11017" y="2437112"/>
                </a:cubicBezTo>
                <a:cubicBezTo>
                  <a:pt x="-11247" y="2585549"/>
                  <a:pt x="-206" y="2740838"/>
                  <a:pt x="48154" y="2882789"/>
                </a:cubicBezTo>
                <a:cubicBezTo>
                  <a:pt x="78539" y="2964818"/>
                  <a:pt x="120422" y="3041457"/>
                  <a:pt x="164950" y="3116361"/>
                </a:cubicBezTo>
                <a:cubicBezTo>
                  <a:pt x="182104" y="3127140"/>
                  <a:pt x="204095" y="3126409"/>
                  <a:pt x="224990" y="3125678"/>
                </a:cubicBezTo>
                <a:cubicBezTo>
                  <a:pt x="231104" y="3125496"/>
                  <a:pt x="237217" y="3125222"/>
                  <a:pt x="243057" y="3125313"/>
                </a:cubicBezTo>
                <a:cubicBezTo>
                  <a:pt x="277274" y="3122755"/>
                  <a:pt x="311401" y="3118736"/>
                  <a:pt x="345344" y="3113986"/>
                </a:cubicBezTo>
                <a:cubicBezTo>
                  <a:pt x="418980" y="3104212"/>
                  <a:pt x="486229" y="3089779"/>
                  <a:pt x="556671" y="3071145"/>
                </a:cubicBezTo>
                <a:cubicBezTo>
                  <a:pt x="605306" y="3061097"/>
                  <a:pt x="653575" y="3048856"/>
                  <a:pt x="699746" y="3031592"/>
                </a:cubicBezTo>
                <a:cubicBezTo>
                  <a:pt x="729492" y="3022823"/>
                  <a:pt x="760699" y="3020630"/>
                  <a:pt x="791175" y="3016063"/>
                </a:cubicBezTo>
                <a:cubicBezTo>
                  <a:pt x="826396" y="3010217"/>
                  <a:pt x="862074" y="3006837"/>
                  <a:pt x="897660" y="3004828"/>
                </a:cubicBezTo>
                <a:cubicBezTo>
                  <a:pt x="904321" y="3004462"/>
                  <a:pt x="911712" y="3005558"/>
                  <a:pt x="917552" y="3008938"/>
                </a:cubicBezTo>
                <a:cubicBezTo>
                  <a:pt x="982154" y="3069866"/>
                  <a:pt x="877859" y="3120380"/>
                  <a:pt x="828495" y="3140476"/>
                </a:cubicBezTo>
                <a:cubicBezTo>
                  <a:pt x="759604" y="3171899"/>
                  <a:pt x="686515" y="3192818"/>
                  <a:pt x="611693" y="3202226"/>
                </a:cubicBezTo>
                <a:cubicBezTo>
                  <a:pt x="565887" y="3210996"/>
                  <a:pt x="520720" y="3223784"/>
                  <a:pt x="474093" y="3227438"/>
                </a:cubicBezTo>
                <a:cubicBezTo>
                  <a:pt x="395256" y="3238216"/>
                  <a:pt x="314321" y="3233101"/>
                  <a:pt x="237673" y="3257034"/>
                </a:cubicBezTo>
                <a:cubicBezTo>
                  <a:pt x="270796" y="3331755"/>
                  <a:pt x="316328" y="3402457"/>
                  <a:pt x="360126" y="3470783"/>
                </a:cubicBezTo>
                <a:cubicBezTo>
                  <a:pt x="385128" y="3507231"/>
                  <a:pt x="408761" y="3545505"/>
                  <a:pt x="442613" y="3574644"/>
                </a:cubicBezTo>
                <a:cubicBezTo>
                  <a:pt x="499734" y="3621687"/>
                  <a:pt x="577567" y="3651466"/>
                  <a:pt x="651933" y="3638677"/>
                </a:cubicBezTo>
                <a:cubicBezTo>
                  <a:pt x="708871" y="3628538"/>
                  <a:pt x="757688" y="3596293"/>
                  <a:pt x="808238" y="3570351"/>
                </a:cubicBezTo>
                <a:cubicBezTo>
                  <a:pt x="849573" y="3551990"/>
                  <a:pt x="894192" y="3530889"/>
                  <a:pt x="932790" y="3510428"/>
                </a:cubicBezTo>
                <a:cubicBezTo>
                  <a:pt x="978139" y="3486130"/>
                  <a:pt x="1022211" y="3459457"/>
                  <a:pt x="1065371" y="3431413"/>
                </a:cubicBezTo>
                <a:cubicBezTo>
                  <a:pt x="1072306" y="3408394"/>
                  <a:pt x="1129426" y="3396245"/>
                  <a:pt x="1148132" y="3390216"/>
                </a:cubicBezTo>
                <a:cubicBezTo>
                  <a:pt x="1158534" y="3386014"/>
                  <a:pt x="1173224" y="3384736"/>
                  <a:pt x="1183900" y="3388755"/>
                </a:cubicBezTo>
                <a:cubicBezTo>
                  <a:pt x="1241294" y="3255846"/>
                  <a:pt x="1292940" y="3120654"/>
                  <a:pt x="1344403" y="2985462"/>
                </a:cubicBezTo>
                <a:cubicBezTo>
                  <a:pt x="1331355" y="2973678"/>
                  <a:pt x="1319493" y="2960068"/>
                  <a:pt x="1303798" y="2951390"/>
                </a:cubicBezTo>
                <a:cubicBezTo>
                  <a:pt x="1251879" y="2919510"/>
                  <a:pt x="1191656" y="2905352"/>
                  <a:pt x="1137456" y="2878222"/>
                </a:cubicBezTo>
                <a:cubicBezTo>
                  <a:pt x="1067652" y="2843967"/>
                  <a:pt x="991279" y="2826703"/>
                  <a:pt x="919468" y="2797289"/>
                </a:cubicBezTo>
                <a:cubicBezTo>
                  <a:pt x="839445" y="2771804"/>
                  <a:pt x="756228" y="2757280"/>
                  <a:pt x="674927" y="2736635"/>
                </a:cubicBezTo>
                <a:cubicBezTo>
                  <a:pt x="656039" y="2730881"/>
                  <a:pt x="621183" y="2732982"/>
                  <a:pt x="623281" y="2705395"/>
                </a:cubicBezTo>
                <a:cubicBezTo>
                  <a:pt x="624741" y="2694616"/>
                  <a:pt x="635508" y="2685573"/>
                  <a:pt x="646641" y="2687674"/>
                </a:cubicBezTo>
                <a:cubicBezTo>
                  <a:pt x="735332" y="2707862"/>
                  <a:pt x="824389" y="2727958"/>
                  <a:pt x="912168" y="2751890"/>
                </a:cubicBezTo>
                <a:cubicBezTo>
                  <a:pt x="958430" y="2767419"/>
                  <a:pt x="1007521" y="2788337"/>
                  <a:pt x="1053418" y="2802313"/>
                </a:cubicBezTo>
                <a:cubicBezTo>
                  <a:pt x="1103330" y="2818116"/>
                  <a:pt x="1149500" y="2842505"/>
                  <a:pt x="1196949" y="2864155"/>
                </a:cubicBezTo>
                <a:cubicBezTo>
                  <a:pt x="1236823" y="2881602"/>
                  <a:pt x="1279253" y="2896126"/>
                  <a:pt x="1315295" y="2919967"/>
                </a:cubicBezTo>
                <a:cubicBezTo>
                  <a:pt x="1323781" y="2925448"/>
                  <a:pt x="1342669" y="2939789"/>
                  <a:pt x="1356174" y="2954952"/>
                </a:cubicBezTo>
                <a:cubicBezTo>
                  <a:pt x="1374332" y="2907270"/>
                  <a:pt x="1392581" y="2859496"/>
                  <a:pt x="1411104" y="2811905"/>
                </a:cubicBezTo>
                <a:cubicBezTo>
                  <a:pt x="1469685" y="2669496"/>
                  <a:pt x="1514578" y="2522703"/>
                  <a:pt x="1558832" y="2375545"/>
                </a:cubicBezTo>
                <a:cubicBezTo>
                  <a:pt x="1567501" y="2347501"/>
                  <a:pt x="1576443" y="2319641"/>
                  <a:pt x="1585568" y="2291781"/>
                </a:cubicBezTo>
                <a:cubicBezTo>
                  <a:pt x="1575439" y="2286300"/>
                  <a:pt x="1567136" y="2276617"/>
                  <a:pt x="1557646" y="2270223"/>
                </a:cubicBezTo>
                <a:cubicBezTo>
                  <a:pt x="1525345" y="2246656"/>
                  <a:pt x="1494869" y="2225646"/>
                  <a:pt x="1459921" y="2208290"/>
                </a:cubicBezTo>
                <a:cubicBezTo>
                  <a:pt x="1386103" y="2176776"/>
                  <a:pt x="1322686" y="2124343"/>
                  <a:pt x="1245674" y="2100228"/>
                </a:cubicBezTo>
                <a:cubicBezTo>
                  <a:pt x="1203975" y="2087257"/>
                  <a:pt x="1160632" y="2070266"/>
                  <a:pt x="1120301" y="2055742"/>
                </a:cubicBezTo>
                <a:cubicBezTo>
                  <a:pt x="1020478" y="2020939"/>
                  <a:pt x="913810" y="2008242"/>
                  <a:pt x="819279" y="1958824"/>
                </a:cubicBezTo>
                <a:cubicBezTo>
                  <a:pt x="810337" y="1954714"/>
                  <a:pt x="799205" y="1952065"/>
                  <a:pt x="795190" y="1941925"/>
                </a:cubicBezTo>
                <a:cubicBezTo>
                  <a:pt x="787708" y="1925300"/>
                  <a:pt x="805957" y="1906940"/>
                  <a:pt x="822746" y="1914339"/>
                </a:cubicBezTo>
                <a:cubicBezTo>
                  <a:pt x="854226" y="1926579"/>
                  <a:pt x="883699" y="1943478"/>
                  <a:pt x="915818" y="1954257"/>
                </a:cubicBezTo>
                <a:cubicBezTo>
                  <a:pt x="966460" y="1970699"/>
                  <a:pt x="1018926" y="1980930"/>
                  <a:pt x="1070025" y="1996093"/>
                </a:cubicBezTo>
                <a:cubicBezTo>
                  <a:pt x="1147767" y="2019204"/>
                  <a:pt x="1223684" y="2048891"/>
                  <a:pt x="1299875" y="2076752"/>
                </a:cubicBezTo>
                <a:cubicBezTo>
                  <a:pt x="1349878" y="2098218"/>
                  <a:pt x="1393402" y="2131651"/>
                  <a:pt x="1441581" y="2156771"/>
                </a:cubicBezTo>
                <a:cubicBezTo>
                  <a:pt x="1485196" y="2177872"/>
                  <a:pt x="1527170" y="2202627"/>
                  <a:pt x="1564125" y="2234141"/>
                </a:cubicBezTo>
                <a:cubicBezTo>
                  <a:pt x="1569782" y="2238617"/>
                  <a:pt x="1584199" y="2251405"/>
                  <a:pt x="1594510" y="2264194"/>
                </a:cubicBezTo>
                <a:cubicBezTo>
                  <a:pt x="1620971" y="2183535"/>
                  <a:pt x="1647980" y="2102968"/>
                  <a:pt x="1670974" y="2021213"/>
                </a:cubicBezTo>
                <a:cubicBezTo>
                  <a:pt x="1709481" y="1880815"/>
                  <a:pt x="1739683" y="1738772"/>
                  <a:pt x="1767331" y="1596180"/>
                </a:cubicBezTo>
                <a:cubicBezTo>
                  <a:pt x="1750724" y="1585127"/>
                  <a:pt x="1737037" y="1565579"/>
                  <a:pt x="1720065" y="1555349"/>
                </a:cubicBezTo>
                <a:cubicBezTo>
                  <a:pt x="1628545" y="1492411"/>
                  <a:pt x="1534105" y="1432762"/>
                  <a:pt x="1435558" y="1381335"/>
                </a:cubicBezTo>
                <a:cubicBezTo>
                  <a:pt x="1359185" y="1334657"/>
                  <a:pt x="1279527" y="1296474"/>
                  <a:pt x="1197770" y="1261489"/>
                </a:cubicBezTo>
                <a:cubicBezTo>
                  <a:pt x="1172677" y="1250527"/>
                  <a:pt x="1188463" y="1212162"/>
                  <a:pt x="1214194" y="1222667"/>
                </a:cubicBezTo>
                <a:cubicBezTo>
                  <a:pt x="1285549" y="1254090"/>
                  <a:pt x="1356813" y="1285969"/>
                  <a:pt x="1423605" y="1326436"/>
                </a:cubicBezTo>
                <a:cubicBezTo>
                  <a:pt x="1490215" y="1364984"/>
                  <a:pt x="1558832" y="1399878"/>
                  <a:pt x="1621884" y="1444272"/>
                </a:cubicBezTo>
                <a:cubicBezTo>
                  <a:pt x="1673438" y="1479897"/>
                  <a:pt x="1733205" y="1509219"/>
                  <a:pt x="1775087" y="1556536"/>
                </a:cubicBezTo>
                <a:cubicBezTo>
                  <a:pt x="1798263" y="1435320"/>
                  <a:pt x="1820071" y="1313830"/>
                  <a:pt x="1844252" y="1192705"/>
                </a:cubicBezTo>
                <a:cubicBezTo>
                  <a:pt x="1875093" y="1030749"/>
                  <a:pt x="1905843" y="865869"/>
                  <a:pt x="1917979" y="701720"/>
                </a:cubicBezTo>
                <a:cubicBezTo>
                  <a:pt x="1920625" y="637961"/>
                  <a:pt x="1929385" y="572922"/>
                  <a:pt x="1929111" y="509437"/>
                </a:cubicBezTo>
                <a:cubicBezTo>
                  <a:pt x="1928655" y="488975"/>
                  <a:pt x="1923362" y="468788"/>
                  <a:pt x="1925096" y="448326"/>
                </a:cubicBezTo>
                <a:cubicBezTo>
                  <a:pt x="1925826" y="440105"/>
                  <a:pt x="1933673" y="433437"/>
                  <a:pt x="1941703" y="433071"/>
                </a:cubicBezTo>
                <a:cubicBezTo>
                  <a:pt x="1941612" y="426769"/>
                  <a:pt x="1946174" y="416081"/>
                  <a:pt x="1953474" y="422201"/>
                </a:cubicBezTo>
                <a:cubicBezTo>
                  <a:pt x="1957397" y="427134"/>
                  <a:pt x="1956941" y="434533"/>
                  <a:pt x="1957306" y="440653"/>
                </a:cubicBezTo>
                <a:cubicBezTo>
                  <a:pt x="1988969" y="546615"/>
                  <a:pt x="1967891" y="662167"/>
                  <a:pt x="1961960" y="770412"/>
                </a:cubicBezTo>
                <a:cubicBezTo>
                  <a:pt x="1955025" y="916018"/>
                  <a:pt x="1962781" y="1062263"/>
                  <a:pt x="1946904" y="1207320"/>
                </a:cubicBezTo>
                <a:cubicBezTo>
                  <a:pt x="1934038" y="1318489"/>
                  <a:pt x="1919530" y="1429474"/>
                  <a:pt x="1902832" y="1540094"/>
                </a:cubicBezTo>
                <a:cubicBezTo>
                  <a:pt x="1899273" y="1558911"/>
                  <a:pt x="1895532" y="1577820"/>
                  <a:pt x="1891791" y="1596637"/>
                </a:cubicBezTo>
                <a:cubicBezTo>
                  <a:pt x="1915150" y="1581565"/>
                  <a:pt x="1934586" y="1560738"/>
                  <a:pt x="1957489" y="1544844"/>
                </a:cubicBezTo>
                <a:cubicBezTo>
                  <a:pt x="2019354" y="1499354"/>
                  <a:pt x="2085690" y="1459709"/>
                  <a:pt x="2150840" y="1419152"/>
                </a:cubicBezTo>
                <a:cubicBezTo>
                  <a:pt x="2291542" y="1342056"/>
                  <a:pt x="2444015" y="1289623"/>
                  <a:pt x="2591013" y="1226320"/>
                </a:cubicBezTo>
                <a:cubicBezTo>
                  <a:pt x="2615650" y="1216455"/>
                  <a:pt x="2631983" y="1253176"/>
                  <a:pt x="2607073" y="1264229"/>
                </a:cubicBezTo>
                <a:cubicBezTo>
                  <a:pt x="2470385" y="1322142"/>
                  <a:pt x="2329592" y="1370556"/>
                  <a:pt x="2195733" y="1435137"/>
                </a:cubicBezTo>
                <a:cubicBezTo>
                  <a:pt x="2116988" y="1477339"/>
                  <a:pt x="2039976" y="1523469"/>
                  <a:pt x="1964606" y="1571426"/>
                </a:cubicBezTo>
                <a:cubicBezTo>
                  <a:pt x="1940334" y="1585858"/>
                  <a:pt x="1917340" y="1608238"/>
                  <a:pt x="1888597" y="1612166"/>
                </a:cubicBezTo>
                <a:cubicBezTo>
                  <a:pt x="1866151" y="1723882"/>
                  <a:pt x="1841514" y="1835324"/>
                  <a:pt x="1816695" y="1946127"/>
                </a:cubicBezTo>
                <a:cubicBezTo>
                  <a:pt x="1789960" y="2065882"/>
                  <a:pt x="1763316" y="2185728"/>
                  <a:pt x="1730923" y="2304021"/>
                </a:cubicBezTo>
                <a:cubicBezTo>
                  <a:pt x="1812042" y="2248574"/>
                  <a:pt x="1912778" y="2229482"/>
                  <a:pt x="2005667" y="2201531"/>
                </a:cubicBezTo>
                <a:cubicBezTo>
                  <a:pt x="2184236" y="2150651"/>
                  <a:pt x="2368828" y="2121603"/>
                  <a:pt x="2553602" y="2104978"/>
                </a:cubicBezTo>
                <a:cubicBezTo>
                  <a:pt x="2576688" y="2104521"/>
                  <a:pt x="2581980" y="2139598"/>
                  <a:pt x="2559077" y="2145353"/>
                </a:cubicBezTo>
                <a:cubicBezTo>
                  <a:pt x="2346473" y="2163987"/>
                  <a:pt x="2135419" y="2199338"/>
                  <a:pt x="1929567" y="2256612"/>
                </a:cubicBezTo>
                <a:cubicBezTo>
                  <a:pt x="1876370" y="2269766"/>
                  <a:pt x="1823447" y="2284838"/>
                  <a:pt x="1772532" y="2305300"/>
                </a:cubicBezTo>
                <a:cubicBezTo>
                  <a:pt x="1757020" y="2309958"/>
                  <a:pt x="1741508" y="2321011"/>
                  <a:pt x="1725449" y="2323204"/>
                </a:cubicBezTo>
                <a:cubicBezTo>
                  <a:pt x="1695520" y="2426059"/>
                  <a:pt x="1655736" y="2526174"/>
                  <a:pt x="1620059" y="2626838"/>
                </a:cubicBezTo>
                <a:cubicBezTo>
                  <a:pt x="1577355" y="2757280"/>
                  <a:pt x="1537754" y="2889001"/>
                  <a:pt x="1488025" y="3016976"/>
                </a:cubicBezTo>
                <a:cubicBezTo>
                  <a:pt x="1507643" y="3009121"/>
                  <a:pt x="1527444" y="3001630"/>
                  <a:pt x="1547335" y="2994505"/>
                </a:cubicBezTo>
                <a:cubicBezTo>
                  <a:pt x="1653455" y="2951299"/>
                  <a:pt x="1768973" y="2948558"/>
                  <a:pt x="1881754" y="2942803"/>
                </a:cubicBezTo>
                <a:cubicBezTo>
                  <a:pt x="2023825" y="2941433"/>
                  <a:pt x="2165896" y="2938602"/>
                  <a:pt x="2307967" y="2938510"/>
                </a:cubicBezTo>
                <a:cubicBezTo>
                  <a:pt x="2334976" y="2939424"/>
                  <a:pt x="2335706" y="2979159"/>
                  <a:pt x="2307967" y="2980255"/>
                </a:cubicBezTo>
                <a:cubicBezTo>
                  <a:pt x="2100198" y="2982905"/>
                  <a:pt x="1891700" y="2976054"/>
                  <a:pt x="1684570" y="2995145"/>
                </a:cubicBezTo>
                <a:cubicBezTo>
                  <a:pt x="1646520" y="3000077"/>
                  <a:pt x="1613398" y="3009395"/>
                  <a:pt x="1576899" y="3018529"/>
                </a:cubicBezTo>
                <a:cubicBezTo>
                  <a:pt x="1544598" y="3025106"/>
                  <a:pt x="1512114" y="3039539"/>
                  <a:pt x="1478992" y="3040270"/>
                </a:cubicBezTo>
                <a:cubicBezTo>
                  <a:pt x="1471236" y="3059726"/>
                  <a:pt x="1463115" y="3079183"/>
                  <a:pt x="1454811" y="3098366"/>
                </a:cubicBezTo>
                <a:cubicBezTo>
                  <a:pt x="1410009" y="3206885"/>
                  <a:pt x="1377799" y="3318327"/>
                  <a:pt x="1337559" y="3427668"/>
                </a:cubicBezTo>
                <a:cubicBezTo>
                  <a:pt x="1353710" y="3438264"/>
                  <a:pt x="1372689" y="3458909"/>
                  <a:pt x="1379077" y="3463658"/>
                </a:cubicBezTo>
                <a:cubicBezTo>
                  <a:pt x="1388566" y="3470966"/>
                  <a:pt x="1397509" y="3478822"/>
                  <a:pt x="1406177" y="3486952"/>
                </a:cubicBezTo>
                <a:cubicBezTo>
                  <a:pt x="1406816" y="3483937"/>
                  <a:pt x="1407454" y="3481106"/>
                  <a:pt x="1408093" y="3478183"/>
                </a:cubicBezTo>
                <a:cubicBezTo>
                  <a:pt x="1422236" y="3489418"/>
                  <a:pt x="1434646" y="3500654"/>
                  <a:pt x="1442676" y="3507505"/>
                </a:cubicBezTo>
                <a:cubicBezTo>
                  <a:pt x="1495964" y="3561581"/>
                  <a:pt x="1542682" y="3623240"/>
                  <a:pt x="1573341" y="3693028"/>
                </a:cubicBezTo>
                <a:cubicBezTo>
                  <a:pt x="1601080" y="3765374"/>
                  <a:pt x="1635662" y="3834615"/>
                  <a:pt x="1666595" y="3905682"/>
                </a:cubicBezTo>
                <a:cubicBezTo>
                  <a:pt x="1685939" y="3948249"/>
                  <a:pt x="1693056" y="3996023"/>
                  <a:pt x="1716324" y="4036581"/>
                </a:cubicBezTo>
                <a:cubicBezTo>
                  <a:pt x="1730102" y="4060331"/>
                  <a:pt x="1769065" y="4058321"/>
                  <a:pt x="1800271" y="4056311"/>
                </a:cubicBezTo>
                <a:cubicBezTo>
                  <a:pt x="1809304" y="4055763"/>
                  <a:pt x="1817790" y="4055124"/>
                  <a:pt x="1824725" y="4055215"/>
                </a:cubicBezTo>
                <a:cubicBezTo>
                  <a:pt x="1885769" y="4053754"/>
                  <a:pt x="1941429" y="4029730"/>
                  <a:pt x="1996816" y="4006437"/>
                </a:cubicBezTo>
                <a:cubicBezTo>
                  <a:pt x="2035504" y="3990908"/>
                  <a:pt x="2075014" y="3976384"/>
                  <a:pt x="2110418" y="3954004"/>
                </a:cubicBezTo>
                <a:cubicBezTo>
                  <a:pt x="2163980" y="3914360"/>
                  <a:pt x="2195095" y="3851879"/>
                  <a:pt x="2242725" y="3805932"/>
                </a:cubicBezTo>
                <a:cubicBezTo>
                  <a:pt x="2201299" y="3769850"/>
                  <a:pt x="2152026" y="3738427"/>
                  <a:pt x="2116166" y="3697048"/>
                </a:cubicBezTo>
                <a:cubicBezTo>
                  <a:pt x="2056582" y="3638221"/>
                  <a:pt x="1995447" y="3581038"/>
                  <a:pt x="1936867" y="3521024"/>
                </a:cubicBezTo>
                <a:cubicBezTo>
                  <a:pt x="1879747" y="3463841"/>
                  <a:pt x="1808118" y="3422279"/>
                  <a:pt x="1755742" y="3360163"/>
                </a:cubicBezTo>
                <a:cubicBezTo>
                  <a:pt x="1734573" y="3333947"/>
                  <a:pt x="1717693" y="3304716"/>
                  <a:pt x="1698622" y="3276947"/>
                </a:cubicBezTo>
                <a:cubicBezTo>
                  <a:pt x="1684205" y="3259135"/>
                  <a:pt x="1677909" y="3234289"/>
                  <a:pt x="1705283" y="3224971"/>
                </a:cubicBezTo>
                <a:cubicBezTo>
                  <a:pt x="1755560" y="3208986"/>
                  <a:pt x="1802917" y="3244063"/>
                  <a:pt x="1847445" y="3262697"/>
                </a:cubicBezTo>
                <a:cubicBezTo>
                  <a:pt x="1897448" y="3284438"/>
                  <a:pt x="1939148" y="3320062"/>
                  <a:pt x="1983676" y="3350755"/>
                </a:cubicBezTo>
                <a:cubicBezTo>
                  <a:pt x="2016981" y="3372952"/>
                  <a:pt x="2052568" y="3391404"/>
                  <a:pt x="2085873" y="3413692"/>
                </a:cubicBezTo>
                <a:cubicBezTo>
                  <a:pt x="2136606" y="3445481"/>
                  <a:pt x="2178123" y="3488687"/>
                  <a:pt x="2214622" y="3535639"/>
                </a:cubicBezTo>
                <a:cubicBezTo>
                  <a:pt x="2250208" y="3578754"/>
                  <a:pt x="2282783" y="3624245"/>
                  <a:pt x="2317821" y="3667726"/>
                </a:cubicBezTo>
                <a:cubicBezTo>
                  <a:pt x="2330778" y="3687548"/>
                  <a:pt x="2350214" y="3680149"/>
                  <a:pt x="2368007" y="3671745"/>
                </a:cubicBezTo>
                <a:cubicBezTo>
                  <a:pt x="2394377" y="3658043"/>
                  <a:pt x="2419561" y="3642331"/>
                  <a:pt x="2444928" y="3626894"/>
                </a:cubicBezTo>
                <a:cubicBezTo>
                  <a:pt x="2490916" y="3598759"/>
                  <a:pt x="2536996" y="3570259"/>
                  <a:pt x="2577509" y="3534452"/>
                </a:cubicBezTo>
                <a:cubicBezTo>
                  <a:pt x="2632896" y="3483572"/>
                  <a:pt x="2679796" y="3424197"/>
                  <a:pt x="2726515" y="3365461"/>
                </a:cubicBezTo>
                <a:cubicBezTo>
                  <a:pt x="2786281" y="3282428"/>
                  <a:pt x="2842398" y="3198481"/>
                  <a:pt x="2879444" y="3102933"/>
                </a:cubicBezTo>
                <a:cubicBezTo>
                  <a:pt x="2913114" y="2995601"/>
                  <a:pt x="2942860" y="2885256"/>
                  <a:pt x="2939302" y="2771621"/>
                </a:cubicBezTo>
                <a:cubicBezTo>
                  <a:pt x="2861742" y="2759289"/>
                  <a:pt x="2783452" y="2762852"/>
                  <a:pt x="2705437" y="275645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5" name="Google Shape;1215;p30"/>
          <p:cNvSpPr/>
          <p:nvPr/>
        </p:nvSpPr>
        <p:spPr>
          <a:xfrm rot="-4985326">
            <a:off x="7044112" y="-503507"/>
            <a:ext cx="643832" cy="1740142"/>
          </a:xfrm>
          <a:custGeom>
            <a:avLst/>
            <a:gdLst/>
            <a:ahLst/>
            <a:cxnLst/>
            <a:rect l="l" t="t" r="r" b="b"/>
            <a:pathLst>
              <a:path w="1291219" h="3472610" extrusionOk="0">
                <a:moveTo>
                  <a:pt x="1291139" y="0"/>
                </a:moveTo>
                <a:cubicBezTo>
                  <a:pt x="1292416" y="119481"/>
                  <a:pt x="1278273" y="238779"/>
                  <a:pt x="1261119" y="357163"/>
                </a:cubicBezTo>
                <a:cubicBezTo>
                  <a:pt x="1235205" y="602062"/>
                  <a:pt x="1169963" y="840475"/>
                  <a:pt x="1119413" y="1081080"/>
                </a:cubicBezTo>
                <a:cubicBezTo>
                  <a:pt x="1094411" y="1182931"/>
                  <a:pt x="1071235" y="1285421"/>
                  <a:pt x="1037656" y="1384806"/>
                </a:cubicBezTo>
                <a:cubicBezTo>
                  <a:pt x="1006085" y="1482181"/>
                  <a:pt x="966210" y="1576541"/>
                  <a:pt x="935733" y="1674281"/>
                </a:cubicBezTo>
                <a:cubicBezTo>
                  <a:pt x="890384" y="1825824"/>
                  <a:pt x="837370" y="1974901"/>
                  <a:pt x="776143" y="2120781"/>
                </a:cubicBezTo>
                <a:cubicBezTo>
                  <a:pt x="732436" y="2233958"/>
                  <a:pt x="699405" y="2350881"/>
                  <a:pt x="654329" y="2463511"/>
                </a:cubicBezTo>
                <a:cubicBezTo>
                  <a:pt x="607611" y="2575410"/>
                  <a:pt x="567006" y="2690140"/>
                  <a:pt x="516912" y="2800578"/>
                </a:cubicBezTo>
                <a:cubicBezTo>
                  <a:pt x="435611" y="2988476"/>
                  <a:pt x="267170" y="3368019"/>
                  <a:pt x="96083" y="3471880"/>
                </a:cubicBezTo>
                <a:cubicBezTo>
                  <a:pt x="95261" y="3472154"/>
                  <a:pt x="94440" y="3472428"/>
                  <a:pt x="93528" y="3472610"/>
                </a:cubicBezTo>
                <a:cubicBezTo>
                  <a:pt x="93345" y="3472610"/>
                  <a:pt x="93163" y="3472610"/>
                  <a:pt x="93071" y="3472610"/>
                </a:cubicBezTo>
                <a:cubicBezTo>
                  <a:pt x="60496" y="3467586"/>
                  <a:pt x="28925" y="3461923"/>
                  <a:pt x="0" y="3444476"/>
                </a:cubicBezTo>
                <a:cubicBezTo>
                  <a:pt x="63599" y="3360529"/>
                  <a:pt x="125920" y="3275577"/>
                  <a:pt x="183223" y="3187154"/>
                </a:cubicBezTo>
                <a:cubicBezTo>
                  <a:pt x="239522" y="3101380"/>
                  <a:pt x="299380" y="3017890"/>
                  <a:pt x="347923" y="2927183"/>
                </a:cubicBezTo>
                <a:cubicBezTo>
                  <a:pt x="388984" y="2849996"/>
                  <a:pt x="432052" y="2773996"/>
                  <a:pt x="471745" y="2696169"/>
                </a:cubicBezTo>
                <a:cubicBezTo>
                  <a:pt x="511984" y="2618708"/>
                  <a:pt x="544651" y="2537775"/>
                  <a:pt x="576770" y="2456660"/>
                </a:cubicBezTo>
                <a:cubicBezTo>
                  <a:pt x="644931" y="2295800"/>
                  <a:pt x="711997" y="2134483"/>
                  <a:pt x="770760" y="1969877"/>
                </a:cubicBezTo>
                <a:cubicBezTo>
                  <a:pt x="810452" y="1863642"/>
                  <a:pt x="854980" y="1759324"/>
                  <a:pt x="891479" y="1651901"/>
                </a:cubicBezTo>
                <a:cubicBezTo>
                  <a:pt x="927156" y="1549503"/>
                  <a:pt x="956081" y="1444912"/>
                  <a:pt x="988657" y="1341599"/>
                </a:cubicBezTo>
                <a:cubicBezTo>
                  <a:pt x="1029261" y="1216090"/>
                  <a:pt x="1072330" y="1091311"/>
                  <a:pt x="1104905" y="963335"/>
                </a:cubicBezTo>
                <a:cubicBezTo>
                  <a:pt x="1180366" y="645177"/>
                  <a:pt x="1234657" y="322086"/>
                  <a:pt x="129113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6" name="Google Shape;1216;p30"/>
          <p:cNvSpPr/>
          <p:nvPr/>
        </p:nvSpPr>
        <p:spPr>
          <a:xfrm>
            <a:off x="156724" y="4226921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7" name="Google Shape;1217;p30"/>
          <p:cNvSpPr/>
          <p:nvPr/>
        </p:nvSpPr>
        <p:spPr>
          <a:xfrm>
            <a:off x="475534" y="4524200"/>
            <a:ext cx="178127" cy="185919"/>
          </a:xfrm>
          <a:custGeom>
            <a:avLst/>
            <a:gdLst/>
            <a:ahLst/>
            <a:cxnLst/>
            <a:rect l="l" t="t" r="r" b="b"/>
            <a:pathLst>
              <a:path w="356254" h="371839" extrusionOk="0">
                <a:moveTo>
                  <a:pt x="332196" y="84319"/>
                </a:moveTo>
                <a:cubicBezTo>
                  <a:pt x="366108" y="131256"/>
                  <a:pt x="359703" y="222696"/>
                  <a:pt x="340362" y="275108"/>
                </a:cubicBezTo>
                <a:cubicBezTo>
                  <a:pt x="330338" y="301714"/>
                  <a:pt x="308018" y="320957"/>
                  <a:pt x="284738" y="336197"/>
                </a:cubicBezTo>
                <a:cubicBezTo>
                  <a:pt x="254060" y="357904"/>
                  <a:pt x="216561" y="373016"/>
                  <a:pt x="178390" y="371767"/>
                </a:cubicBezTo>
                <a:cubicBezTo>
                  <a:pt x="139834" y="370615"/>
                  <a:pt x="100350" y="360818"/>
                  <a:pt x="67366" y="340487"/>
                </a:cubicBezTo>
                <a:cubicBezTo>
                  <a:pt x="43413" y="324863"/>
                  <a:pt x="28939" y="299121"/>
                  <a:pt x="18307" y="273219"/>
                </a:cubicBezTo>
                <a:cubicBezTo>
                  <a:pt x="9725" y="251864"/>
                  <a:pt x="2072" y="229772"/>
                  <a:pt x="150" y="206688"/>
                </a:cubicBezTo>
                <a:cubicBezTo>
                  <a:pt x="-1451" y="163913"/>
                  <a:pt x="9789" y="119922"/>
                  <a:pt x="32205" y="83423"/>
                </a:cubicBezTo>
                <a:cubicBezTo>
                  <a:pt x="53756" y="54191"/>
                  <a:pt x="85843" y="34053"/>
                  <a:pt x="118379" y="18460"/>
                </a:cubicBezTo>
                <a:cubicBezTo>
                  <a:pt x="122574" y="17212"/>
                  <a:pt x="126577" y="15291"/>
                  <a:pt x="130676" y="13786"/>
                </a:cubicBezTo>
                <a:cubicBezTo>
                  <a:pt x="135127" y="11961"/>
                  <a:pt x="139738" y="10520"/>
                  <a:pt x="144157" y="8663"/>
                </a:cubicBezTo>
                <a:cubicBezTo>
                  <a:pt x="144958" y="8311"/>
                  <a:pt x="145502" y="7703"/>
                  <a:pt x="145790" y="6998"/>
                </a:cubicBezTo>
                <a:cubicBezTo>
                  <a:pt x="158856" y="2292"/>
                  <a:pt x="172626" y="-2159"/>
                  <a:pt x="186427" y="1139"/>
                </a:cubicBezTo>
                <a:cubicBezTo>
                  <a:pt x="220115" y="4469"/>
                  <a:pt x="251466" y="19997"/>
                  <a:pt x="279070" y="39720"/>
                </a:cubicBezTo>
                <a:cubicBezTo>
                  <a:pt x="297515" y="53615"/>
                  <a:pt x="319451" y="64405"/>
                  <a:pt x="332196" y="8431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8" name="Google Shape;1218;p30"/>
          <p:cNvSpPr/>
          <p:nvPr/>
        </p:nvSpPr>
        <p:spPr>
          <a:xfrm>
            <a:off x="156724" y="4226921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  <a:moveTo>
                  <a:pt x="1210180" y="645580"/>
                </a:moveTo>
                <a:cubicBezTo>
                  <a:pt x="1277557" y="619774"/>
                  <a:pt x="1347687" y="599219"/>
                  <a:pt x="1419610" y="591631"/>
                </a:cubicBezTo>
                <a:cubicBezTo>
                  <a:pt x="1434917" y="590543"/>
                  <a:pt x="1450609" y="588942"/>
                  <a:pt x="1466140" y="588942"/>
                </a:cubicBezTo>
                <a:cubicBezTo>
                  <a:pt x="1480262" y="588942"/>
                  <a:pt x="1494256" y="590255"/>
                  <a:pt x="1507801" y="594417"/>
                </a:cubicBezTo>
                <a:cubicBezTo>
                  <a:pt x="1551192" y="610329"/>
                  <a:pt x="1535533" y="642955"/>
                  <a:pt x="1513630" y="670585"/>
                </a:cubicBezTo>
                <a:cubicBezTo>
                  <a:pt x="1480742" y="704139"/>
                  <a:pt x="1440201" y="729080"/>
                  <a:pt x="1399436" y="751940"/>
                </a:cubicBezTo>
                <a:cubicBezTo>
                  <a:pt x="1362161" y="774480"/>
                  <a:pt x="1323317" y="795323"/>
                  <a:pt x="1280503" y="804992"/>
                </a:cubicBezTo>
                <a:cubicBezTo>
                  <a:pt x="1248896" y="813477"/>
                  <a:pt x="1217546" y="822922"/>
                  <a:pt x="1185523" y="829838"/>
                </a:cubicBezTo>
                <a:cubicBezTo>
                  <a:pt x="1155485" y="835505"/>
                  <a:pt x="1125256" y="839923"/>
                  <a:pt x="1095282" y="845910"/>
                </a:cubicBezTo>
                <a:cubicBezTo>
                  <a:pt x="1074467" y="849912"/>
                  <a:pt x="1053108" y="849848"/>
                  <a:pt x="1032165" y="852954"/>
                </a:cubicBezTo>
                <a:cubicBezTo>
                  <a:pt x="1021341" y="854555"/>
                  <a:pt x="1010710" y="857180"/>
                  <a:pt x="999854" y="858493"/>
                </a:cubicBezTo>
                <a:cubicBezTo>
                  <a:pt x="1007091" y="832143"/>
                  <a:pt x="1010101" y="804768"/>
                  <a:pt x="1010742" y="777490"/>
                </a:cubicBezTo>
                <a:cubicBezTo>
                  <a:pt x="1010902" y="770126"/>
                  <a:pt x="1010806" y="762794"/>
                  <a:pt x="1010133" y="755430"/>
                </a:cubicBezTo>
                <a:cubicBezTo>
                  <a:pt x="1071041" y="709038"/>
                  <a:pt x="1138898" y="673243"/>
                  <a:pt x="1210180" y="645580"/>
                </a:cubicBezTo>
                <a:close/>
                <a:moveTo>
                  <a:pt x="958480" y="514182"/>
                </a:moveTo>
                <a:cubicBezTo>
                  <a:pt x="974620" y="483382"/>
                  <a:pt x="988774" y="451461"/>
                  <a:pt x="1007251" y="421973"/>
                </a:cubicBezTo>
                <a:cubicBezTo>
                  <a:pt x="1042444" y="366392"/>
                  <a:pt x="1084491" y="315645"/>
                  <a:pt x="1127625" y="266115"/>
                </a:cubicBezTo>
                <a:cubicBezTo>
                  <a:pt x="1145078" y="246392"/>
                  <a:pt x="1163363" y="227534"/>
                  <a:pt x="1182128" y="209029"/>
                </a:cubicBezTo>
                <a:cubicBezTo>
                  <a:pt x="1202335" y="188378"/>
                  <a:pt x="1231123" y="165326"/>
                  <a:pt x="1260777" y="165326"/>
                </a:cubicBezTo>
                <a:cubicBezTo>
                  <a:pt x="1269615" y="165326"/>
                  <a:pt x="1278549" y="167375"/>
                  <a:pt x="1287356" y="172145"/>
                </a:cubicBezTo>
                <a:cubicBezTo>
                  <a:pt x="1321972" y="193340"/>
                  <a:pt x="1346150" y="233522"/>
                  <a:pt x="1349320" y="274087"/>
                </a:cubicBezTo>
                <a:cubicBezTo>
                  <a:pt x="1351850" y="309274"/>
                  <a:pt x="1337247" y="342635"/>
                  <a:pt x="1323349" y="374140"/>
                </a:cubicBezTo>
                <a:cubicBezTo>
                  <a:pt x="1303111" y="419508"/>
                  <a:pt x="1271761" y="458473"/>
                  <a:pt x="1241947" y="497822"/>
                </a:cubicBezTo>
                <a:cubicBezTo>
                  <a:pt x="1223406" y="521290"/>
                  <a:pt x="1202335" y="542613"/>
                  <a:pt x="1183794" y="566210"/>
                </a:cubicBezTo>
                <a:cubicBezTo>
                  <a:pt x="1156510" y="598643"/>
                  <a:pt x="1123911" y="628931"/>
                  <a:pt x="1094578" y="660148"/>
                </a:cubicBezTo>
                <a:cubicBezTo>
                  <a:pt x="1066526" y="686658"/>
                  <a:pt x="1041420" y="715345"/>
                  <a:pt x="1007988" y="735900"/>
                </a:cubicBezTo>
                <a:cubicBezTo>
                  <a:pt x="1004850" y="704459"/>
                  <a:pt x="992201" y="673787"/>
                  <a:pt x="969240" y="651631"/>
                </a:cubicBezTo>
                <a:cubicBezTo>
                  <a:pt x="953069" y="637672"/>
                  <a:pt x="934623" y="626690"/>
                  <a:pt x="917523" y="613915"/>
                </a:cubicBezTo>
                <a:cubicBezTo>
                  <a:pt x="915314" y="612378"/>
                  <a:pt x="913040" y="610906"/>
                  <a:pt x="910702" y="609497"/>
                </a:cubicBezTo>
                <a:cubicBezTo>
                  <a:pt x="925881" y="577320"/>
                  <a:pt x="942117" y="545719"/>
                  <a:pt x="958480" y="514182"/>
                </a:cubicBezTo>
                <a:close/>
                <a:moveTo>
                  <a:pt x="752861" y="158506"/>
                </a:moveTo>
                <a:cubicBezTo>
                  <a:pt x="783155" y="100587"/>
                  <a:pt x="823568" y="36073"/>
                  <a:pt x="891104" y="19360"/>
                </a:cubicBezTo>
                <a:cubicBezTo>
                  <a:pt x="922038" y="11004"/>
                  <a:pt x="954029" y="28549"/>
                  <a:pt x="974524" y="51025"/>
                </a:cubicBezTo>
                <a:cubicBezTo>
                  <a:pt x="990920" y="70395"/>
                  <a:pt x="993097" y="97065"/>
                  <a:pt x="995627" y="121334"/>
                </a:cubicBezTo>
                <a:cubicBezTo>
                  <a:pt x="998861" y="157866"/>
                  <a:pt x="992585" y="194013"/>
                  <a:pt x="986597" y="229904"/>
                </a:cubicBezTo>
                <a:cubicBezTo>
                  <a:pt x="978399" y="286862"/>
                  <a:pt x="964405" y="342828"/>
                  <a:pt x="949866" y="398441"/>
                </a:cubicBezTo>
                <a:cubicBezTo>
                  <a:pt x="936705" y="441824"/>
                  <a:pt x="923415" y="485207"/>
                  <a:pt x="910990" y="528782"/>
                </a:cubicBezTo>
                <a:cubicBezTo>
                  <a:pt x="903113" y="551994"/>
                  <a:pt x="895299" y="575367"/>
                  <a:pt x="892641" y="599860"/>
                </a:cubicBezTo>
                <a:cubicBezTo>
                  <a:pt x="881113" y="594321"/>
                  <a:pt x="869585" y="588558"/>
                  <a:pt x="857320" y="584716"/>
                </a:cubicBezTo>
                <a:cubicBezTo>
                  <a:pt x="843710" y="580810"/>
                  <a:pt x="829620" y="578953"/>
                  <a:pt x="815530" y="577320"/>
                </a:cubicBezTo>
                <a:cubicBezTo>
                  <a:pt x="815210" y="577800"/>
                  <a:pt x="814826" y="578248"/>
                  <a:pt x="814473" y="578665"/>
                </a:cubicBezTo>
                <a:cubicBezTo>
                  <a:pt x="806276" y="578921"/>
                  <a:pt x="798334" y="581226"/>
                  <a:pt x="790584" y="584171"/>
                </a:cubicBezTo>
                <a:cubicBezTo>
                  <a:pt x="790424" y="584171"/>
                  <a:pt x="790264" y="584171"/>
                  <a:pt x="790136" y="584171"/>
                </a:cubicBezTo>
                <a:cubicBezTo>
                  <a:pt x="790072" y="584267"/>
                  <a:pt x="789976" y="584364"/>
                  <a:pt x="789880" y="584460"/>
                </a:cubicBezTo>
                <a:cubicBezTo>
                  <a:pt x="785012" y="586317"/>
                  <a:pt x="780209" y="588398"/>
                  <a:pt x="775470" y="590255"/>
                </a:cubicBezTo>
                <a:cubicBezTo>
                  <a:pt x="772940" y="591471"/>
                  <a:pt x="770250" y="592528"/>
                  <a:pt x="767560" y="593520"/>
                </a:cubicBezTo>
                <a:cubicBezTo>
                  <a:pt x="765671" y="586477"/>
                  <a:pt x="761540" y="580105"/>
                  <a:pt x="758882" y="573318"/>
                </a:cubicBezTo>
                <a:cubicBezTo>
                  <a:pt x="750075" y="552379"/>
                  <a:pt x="740437" y="529935"/>
                  <a:pt x="732559" y="508259"/>
                </a:cubicBezTo>
                <a:cubicBezTo>
                  <a:pt x="727211" y="492603"/>
                  <a:pt x="720774" y="477811"/>
                  <a:pt x="716451" y="462027"/>
                </a:cubicBezTo>
                <a:cubicBezTo>
                  <a:pt x="704443" y="360149"/>
                  <a:pt x="708189" y="252540"/>
                  <a:pt x="752861" y="158506"/>
                </a:cubicBezTo>
                <a:close/>
                <a:moveTo>
                  <a:pt x="482908" y="592336"/>
                </a:moveTo>
                <a:cubicBezTo>
                  <a:pt x="451494" y="565089"/>
                  <a:pt x="418670" y="539284"/>
                  <a:pt x="388505" y="510661"/>
                </a:cubicBezTo>
                <a:cubicBezTo>
                  <a:pt x="357539" y="481269"/>
                  <a:pt x="328302" y="450116"/>
                  <a:pt x="297880" y="420149"/>
                </a:cubicBezTo>
                <a:cubicBezTo>
                  <a:pt x="264320" y="388676"/>
                  <a:pt x="231528" y="355346"/>
                  <a:pt x="206775" y="316318"/>
                </a:cubicBezTo>
                <a:cubicBezTo>
                  <a:pt x="187049" y="284269"/>
                  <a:pt x="171934" y="230128"/>
                  <a:pt x="194606" y="196510"/>
                </a:cubicBezTo>
                <a:cubicBezTo>
                  <a:pt x="208120" y="183543"/>
                  <a:pt x="227942" y="179509"/>
                  <a:pt x="245490" y="174642"/>
                </a:cubicBezTo>
                <a:cubicBezTo>
                  <a:pt x="273959" y="167247"/>
                  <a:pt x="303772" y="170352"/>
                  <a:pt x="331984" y="178100"/>
                </a:cubicBezTo>
                <a:cubicBezTo>
                  <a:pt x="357122" y="182519"/>
                  <a:pt x="378129" y="196670"/>
                  <a:pt x="399777" y="209189"/>
                </a:cubicBezTo>
                <a:cubicBezTo>
                  <a:pt x="422737" y="220779"/>
                  <a:pt x="443744" y="235026"/>
                  <a:pt x="464559" y="250106"/>
                </a:cubicBezTo>
                <a:cubicBezTo>
                  <a:pt x="508879" y="279242"/>
                  <a:pt x="550637" y="311387"/>
                  <a:pt x="588424" y="348623"/>
                </a:cubicBezTo>
                <a:cubicBezTo>
                  <a:pt x="614907" y="369946"/>
                  <a:pt x="635401" y="396904"/>
                  <a:pt x="655224" y="424247"/>
                </a:cubicBezTo>
                <a:cubicBezTo>
                  <a:pt x="668833" y="441600"/>
                  <a:pt x="681386" y="458761"/>
                  <a:pt x="693427" y="476947"/>
                </a:cubicBezTo>
                <a:cubicBezTo>
                  <a:pt x="697110" y="484022"/>
                  <a:pt x="700664" y="491194"/>
                  <a:pt x="704379" y="498238"/>
                </a:cubicBezTo>
                <a:cubicBezTo>
                  <a:pt x="720678" y="531760"/>
                  <a:pt x="733520" y="567395"/>
                  <a:pt x="751452" y="599988"/>
                </a:cubicBezTo>
                <a:cubicBezTo>
                  <a:pt x="716035" y="616156"/>
                  <a:pt x="680842" y="637352"/>
                  <a:pt x="657433" y="668856"/>
                </a:cubicBezTo>
                <a:cubicBezTo>
                  <a:pt x="650516" y="679774"/>
                  <a:pt x="644464" y="691428"/>
                  <a:pt x="639404" y="703531"/>
                </a:cubicBezTo>
                <a:cubicBezTo>
                  <a:pt x="638604" y="702794"/>
                  <a:pt x="637675" y="702218"/>
                  <a:pt x="636682" y="701770"/>
                </a:cubicBezTo>
                <a:cubicBezTo>
                  <a:pt x="633064" y="699593"/>
                  <a:pt x="630182" y="696551"/>
                  <a:pt x="627236" y="693573"/>
                </a:cubicBezTo>
                <a:cubicBezTo>
                  <a:pt x="624482" y="690788"/>
                  <a:pt x="621119" y="691012"/>
                  <a:pt x="618653" y="692677"/>
                </a:cubicBezTo>
                <a:cubicBezTo>
                  <a:pt x="611480" y="689091"/>
                  <a:pt x="603923" y="686081"/>
                  <a:pt x="596718" y="682816"/>
                </a:cubicBezTo>
                <a:cubicBezTo>
                  <a:pt x="584485" y="674363"/>
                  <a:pt x="572444" y="665655"/>
                  <a:pt x="560532" y="656722"/>
                </a:cubicBezTo>
                <a:cubicBezTo>
                  <a:pt x="533633" y="636487"/>
                  <a:pt x="509391" y="613083"/>
                  <a:pt x="482908" y="592336"/>
                </a:cubicBezTo>
                <a:close/>
                <a:moveTo>
                  <a:pt x="514099" y="890286"/>
                </a:moveTo>
                <a:cubicBezTo>
                  <a:pt x="443072" y="901876"/>
                  <a:pt x="370796" y="904565"/>
                  <a:pt x="298937" y="902100"/>
                </a:cubicBezTo>
                <a:cubicBezTo>
                  <a:pt x="220096" y="897041"/>
                  <a:pt x="137605" y="884683"/>
                  <a:pt x="69236" y="842772"/>
                </a:cubicBezTo>
                <a:cubicBezTo>
                  <a:pt x="-4032" y="791577"/>
                  <a:pt x="1284" y="708461"/>
                  <a:pt x="77306" y="664022"/>
                </a:cubicBezTo>
                <a:cubicBezTo>
                  <a:pt x="120857" y="640713"/>
                  <a:pt x="205430" y="632677"/>
                  <a:pt x="279819" y="632677"/>
                </a:cubicBezTo>
                <a:cubicBezTo>
                  <a:pt x="318567" y="632677"/>
                  <a:pt x="354593" y="634854"/>
                  <a:pt x="380595" y="638216"/>
                </a:cubicBezTo>
                <a:cubicBezTo>
                  <a:pt x="414507" y="643243"/>
                  <a:pt x="447651" y="652207"/>
                  <a:pt x="481051" y="659763"/>
                </a:cubicBezTo>
                <a:cubicBezTo>
                  <a:pt x="502154" y="664726"/>
                  <a:pt x="521944" y="673659"/>
                  <a:pt x="542375" y="680703"/>
                </a:cubicBezTo>
                <a:cubicBezTo>
                  <a:pt x="563478" y="689795"/>
                  <a:pt x="586022" y="694886"/>
                  <a:pt x="605076" y="708077"/>
                </a:cubicBezTo>
                <a:cubicBezTo>
                  <a:pt x="610616" y="710446"/>
                  <a:pt x="616348" y="714192"/>
                  <a:pt x="622336" y="715761"/>
                </a:cubicBezTo>
                <a:cubicBezTo>
                  <a:pt x="622656" y="715985"/>
                  <a:pt x="622976" y="716177"/>
                  <a:pt x="623361" y="716305"/>
                </a:cubicBezTo>
                <a:cubicBezTo>
                  <a:pt x="624065" y="716626"/>
                  <a:pt x="624802" y="716914"/>
                  <a:pt x="625570" y="717202"/>
                </a:cubicBezTo>
                <a:cubicBezTo>
                  <a:pt x="627043" y="718162"/>
                  <a:pt x="628452" y="719059"/>
                  <a:pt x="629669" y="719923"/>
                </a:cubicBezTo>
                <a:cubicBezTo>
                  <a:pt x="630662" y="720596"/>
                  <a:pt x="631719" y="720948"/>
                  <a:pt x="632808" y="721076"/>
                </a:cubicBezTo>
                <a:cubicBezTo>
                  <a:pt x="618461" y="764779"/>
                  <a:pt x="616828" y="812965"/>
                  <a:pt x="633576" y="855771"/>
                </a:cubicBezTo>
                <a:cubicBezTo>
                  <a:pt x="595693" y="873477"/>
                  <a:pt x="555344" y="884010"/>
                  <a:pt x="514099" y="890286"/>
                </a:cubicBezTo>
                <a:close/>
                <a:moveTo>
                  <a:pt x="726955" y="1087958"/>
                </a:moveTo>
                <a:cubicBezTo>
                  <a:pt x="708478" y="1149559"/>
                  <a:pt x="681290" y="1207734"/>
                  <a:pt x="652181" y="1264884"/>
                </a:cubicBezTo>
                <a:cubicBezTo>
                  <a:pt x="635145" y="1301672"/>
                  <a:pt x="616764" y="1337691"/>
                  <a:pt x="596878" y="1373261"/>
                </a:cubicBezTo>
                <a:cubicBezTo>
                  <a:pt x="578144" y="1408000"/>
                  <a:pt x="559187" y="1443507"/>
                  <a:pt x="529758" y="1470529"/>
                </a:cubicBezTo>
                <a:cubicBezTo>
                  <a:pt x="501738" y="1495694"/>
                  <a:pt x="470964" y="1527103"/>
                  <a:pt x="430551" y="1526303"/>
                </a:cubicBezTo>
                <a:cubicBezTo>
                  <a:pt x="387640" y="1527903"/>
                  <a:pt x="367850" y="1474883"/>
                  <a:pt x="363559" y="1439280"/>
                </a:cubicBezTo>
                <a:cubicBezTo>
                  <a:pt x="356194" y="1393272"/>
                  <a:pt x="367145" y="1347072"/>
                  <a:pt x="380051" y="1302984"/>
                </a:cubicBezTo>
                <a:cubicBezTo>
                  <a:pt x="398272" y="1232835"/>
                  <a:pt x="431960" y="1168385"/>
                  <a:pt x="461773" y="1102750"/>
                </a:cubicBezTo>
                <a:cubicBezTo>
                  <a:pt x="484862" y="1060008"/>
                  <a:pt x="512850" y="1019890"/>
                  <a:pt x="541254" y="980541"/>
                </a:cubicBezTo>
                <a:cubicBezTo>
                  <a:pt x="556913" y="961043"/>
                  <a:pt x="573501" y="942505"/>
                  <a:pt x="590537" y="924128"/>
                </a:cubicBezTo>
                <a:cubicBezTo>
                  <a:pt x="606421" y="907383"/>
                  <a:pt x="625955" y="894768"/>
                  <a:pt x="642446" y="878792"/>
                </a:cubicBezTo>
                <a:cubicBezTo>
                  <a:pt x="663838" y="932900"/>
                  <a:pt x="699992" y="960595"/>
                  <a:pt x="755743" y="974458"/>
                </a:cubicBezTo>
                <a:cubicBezTo>
                  <a:pt x="743639" y="1011406"/>
                  <a:pt x="739988" y="1051075"/>
                  <a:pt x="726955" y="1087958"/>
                </a:cubicBezTo>
                <a:close/>
                <a:moveTo>
                  <a:pt x="704955" y="935077"/>
                </a:moveTo>
                <a:cubicBezTo>
                  <a:pt x="681002" y="919453"/>
                  <a:pt x="666528" y="893711"/>
                  <a:pt x="655896" y="867810"/>
                </a:cubicBezTo>
                <a:cubicBezTo>
                  <a:pt x="647314" y="846454"/>
                  <a:pt x="639660" y="824363"/>
                  <a:pt x="637739" y="801278"/>
                </a:cubicBezTo>
                <a:cubicBezTo>
                  <a:pt x="636138" y="758504"/>
                  <a:pt x="647378" y="714512"/>
                  <a:pt x="669794" y="678013"/>
                </a:cubicBezTo>
                <a:cubicBezTo>
                  <a:pt x="691377" y="648718"/>
                  <a:pt x="723560" y="628579"/>
                  <a:pt x="756128" y="612987"/>
                </a:cubicBezTo>
                <a:cubicBezTo>
                  <a:pt x="760259" y="611738"/>
                  <a:pt x="764230" y="609881"/>
                  <a:pt x="768296" y="608408"/>
                </a:cubicBezTo>
                <a:cubicBezTo>
                  <a:pt x="772748" y="606583"/>
                  <a:pt x="777327" y="605143"/>
                  <a:pt x="781778" y="603286"/>
                </a:cubicBezTo>
                <a:cubicBezTo>
                  <a:pt x="782547" y="602933"/>
                  <a:pt x="783091" y="602325"/>
                  <a:pt x="783379" y="601621"/>
                </a:cubicBezTo>
                <a:cubicBezTo>
                  <a:pt x="796445" y="596914"/>
                  <a:pt x="810246" y="592464"/>
                  <a:pt x="824016" y="595762"/>
                </a:cubicBezTo>
                <a:cubicBezTo>
                  <a:pt x="857704" y="599091"/>
                  <a:pt x="889055" y="614620"/>
                  <a:pt x="916659" y="634342"/>
                </a:cubicBezTo>
                <a:cubicBezTo>
                  <a:pt x="935136" y="648173"/>
                  <a:pt x="957071" y="658995"/>
                  <a:pt x="969784" y="678910"/>
                </a:cubicBezTo>
                <a:cubicBezTo>
                  <a:pt x="1003697" y="725846"/>
                  <a:pt x="997292" y="817287"/>
                  <a:pt x="977950" y="869699"/>
                </a:cubicBezTo>
                <a:cubicBezTo>
                  <a:pt x="967927" y="896305"/>
                  <a:pt x="945607" y="915547"/>
                  <a:pt x="922327" y="930787"/>
                </a:cubicBezTo>
                <a:cubicBezTo>
                  <a:pt x="891649" y="952495"/>
                  <a:pt x="854150" y="967607"/>
                  <a:pt x="815979" y="966358"/>
                </a:cubicBezTo>
                <a:cubicBezTo>
                  <a:pt x="777455" y="965205"/>
                  <a:pt x="737939" y="955376"/>
                  <a:pt x="704955" y="935077"/>
                </a:cubicBezTo>
                <a:close/>
                <a:moveTo>
                  <a:pt x="952044" y="1038748"/>
                </a:moveTo>
                <a:cubicBezTo>
                  <a:pt x="970649" y="1062601"/>
                  <a:pt x="986404" y="1088503"/>
                  <a:pt x="1002864" y="1113796"/>
                </a:cubicBezTo>
                <a:cubicBezTo>
                  <a:pt x="1037897" y="1164159"/>
                  <a:pt x="1058808" y="1222141"/>
                  <a:pt x="1082761" y="1278171"/>
                </a:cubicBezTo>
                <a:cubicBezTo>
                  <a:pt x="1103704" y="1326100"/>
                  <a:pt x="1115393" y="1377007"/>
                  <a:pt x="1123238" y="1428555"/>
                </a:cubicBezTo>
                <a:cubicBezTo>
                  <a:pt x="1130860" y="1476068"/>
                  <a:pt x="1143541" y="1536004"/>
                  <a:pt x="1111038" y="1576761"/>
                </a:cubicBezTo>
                <a:cubicBezTo>
                  <a:pt x="1104569" y="1582044"/>
                  <a:pt x="1095090" y="1582941"/>
                  <a:pt x="1086956" y="1583741"/>
                </a:cubicBezTo>
                <a:cubicBezTo>
                  <a:pt x="1067551" y="1585022"/>
                  <a:pt x="1051507" y="1571510"/>
                  <a:pt x="1035688" y="1562162"/>
                </a:cubicBezTo>
                <a:cubicBezTo>
                  <a:pt x="1003921" y="1543176"/>
                  <a:pt x="974428" y="1520379"/>
                  <a:pt x="950155" y="1492301"/>
                </a:cubicBezTo>
                <a:cubicBezTo>
                  <a:pt x="926233" y="1462461"/>
                  <a:pt x="903337" y="1431596"/>
                  <a:pt x="884828" y="1398011"/>
                </a:cubicBezTo>
                <a:cubicBezTo>
                  <a:pt x="867023" y="1360038"/>
                  <a:pt x="855014" y="1319633"/>
                  <a:pt x="839932" y="1280540"/>
                </a:cubicBezTo>
                <a:cubicBezTo>
                  <a:pt x="817836" y="1212248"/>
                  <a:pt x="800672" y="1142259"/>
                  <a:pt x="786133" y="1071950"/>
                </a:cubicBezTo>
                <a:cubicBezTo>
                  <a:pt x="779569" y="1040989"/>
                  <a:pt x="770346" y="1010253"/>
                  <a:pt x="771243" y="978300"/>
                </a:cubicBezTo>
                <a:cubicBezTo>
                  <a:pt x="813193" y="987841"/>
                  <a:pt x="858121" y="984351"/>
                  <a:pt x="897029" y="965429"/>
                </a:cubicBezTo>
                <a:cubicBezTo>
                  <a:pt x="899558" y="974554"/>
                  <a:pt x="906860" y="981534"/>
                  <a:pt x="912047" y="989282"/>
                </a:cubicBezTo>
                <a:cubicBezTo>
                  <a:pt x="924824" y="1006219"/>
                  <a:pt x="939171" y="1021939"/>
                  <a:pt x="952044" y="1038748"/>
                </a:cubicBezTo>
                <a:close/>
                <a:moveTo>
                  <a:pt x="1544884" y="1142995"/>
                </a:moveTo>
                <a:cubicBezTo>
                  <a:pt x="1526823" y="1160669"/>
                  <a:pt x="1484233" y="1160317"/>
                  <a:pt x="1451473" y="1159965"/>
                </a:cubicBezTo>
                <a:cubicBezTo>
                  <a:pt x="1446862" y="1159900"/>
                  <a:pt x="1442443" y="1159868"/>
                  <a:pt x="1438344" y="1159868"/>
                </a:cubicBezTo>
                <a:cubicBezTo>
                  <a:pt x="1434405" y="1159868"/>
                  <a:pt x="1430722" y="1159932"/>
                  <a:pt x="1427392" y="1160061"/>
                </a:cubicBezTo>
                <a:cubicBezTo>
                  <a:pt x="1397418" y="1159932"/>
                  <a:pt x="1367029" y="1154297"/>
                  <a:pt x="1337472" y="1148342"/>
                </a:cubicBezTo>
                <a:cubicBezTo>
                  <a:pt x="1303976" y="1142323"/>
                  <a:pt x="1269391" y="1131918"/>
                  <a:pt x="1237144" y="1120007"/>
                </a:cubicBezTo>
                <a:cubicBezTo>
                  <a:pt x="1192184" y="1106848"/>
                  <a:pt x="1150074" y="1086293"/>
                  <a:pt x="1107259" y="1067564"/>
                </a:cubicBezTo>
                <a:cubicBezTo>
                  <a:pt x="1060505" y="1047201"/>
                  <a:pt x="1013496" y="1026262"/>
                  <a:pt x="970265" y="999047"/>
                </a:cubicBezTo>
                <a:cubicBezTo>
                  <a:pt x="957616" y="990179"/>
                  <a:pt x="944198" y="981278"/>
                  <a:pt x="932190" y="971321"/>
                </a:cubicBezTo>
                <a:cubicBezTo>
                  <a:pt x="926490" y="965846"/>
                  <a:pt x="920309" y="960371"/>
                  <a:pt x="912976" y="956977"/>
                </a:cubicBezTo>
                <a:cubicBezTo>
                  <a:pt x="945703" y="937255"/>
                  <a:pt x="979359" y="913594"/>
                  <a:pt x="993642" y="876646"/>
                </a:cubicBezTo>
                <a:cubicBezTo>
                  <a:pt x="993674" y="876646"/>
                  <a:pt x="993674" y="876646"/>
                  <a:pt x="993674" y="876646"/>
                </a:cubicBezTo>
                <a:cubicBezTo>
                  <a:pt x="1017755" y="876006"/>
                  <a:pt x="1041420" y="880456"/>
                  <a:pt x="1064893" y="885163"/>
                </a:cubicBezTo>
                <a:cubicBezTo>
                  <a:pt x="1105081" y="892207"/>
                  <a:pt x="1145206" y="899955"/>
                  <a:pt x="1184114" y="912313"/>
                </a:cubicBezTo>
                <a:cubicBezTo>
                  <a:pt x="1243580" y="930723"/>
                  <a:pt x="1303207" y="949613"/>
                  <a:pt x="1358991" y="977500"/>
                </a:cubicBezTo>
                <a:cubicBezTo>
                  <a:pt x="1422685" y="1012270"/>
                  <a:pt x="1493231" y="1043775"/>
                  <a:pt x="1535917" y="1105215"/>
                </a:cubicBezTo>
                <a:cubicBezTo>
                  <a:pt x="1542194" y="1114692"/>
                  <a:pt x="1547125" y="1125450"/>
                  <a:pt x="1547574" y="1136976"/>
                </a:cubicBezTo>
                <a:cubicBezTo>
                  <a:pt x="1547542" y="1139250"/>
                  <a:pt x="1546357" y="1141363"/>
                  <a:pt x="1544884" y="11429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9" name="Google Shape;1219;p30"/>
          <p:cNvSpPr/>
          <p:nvPr/>
        </p:nvSpPr>
        <p:spPr>
          <a:xfrm>
            <a:off x="165311" y="4543260"/>
            <a:ext cx="308200" cy="135131"/>
          </a:xfrm>
          <a:custGeom>
            <a:avLst/>
            <a:gdLst/>
            <a:ahLst/>
            <a:cxnLst/>
            <a:rect l="l" t="t" r="r" b="b"/>
            <a:pathLst>
              <a:path w="616401" h="270261" extrusionOk="0">
                <a:moveTo>
                  <a:pt x="612494" y="87310"/>
                </a:moveTo>
                <a:cubicBezTo>
                  <a:pt x="613487" y="87983"/>
                  <a:pt x="614544" y="88335"/>
                  <a:pt x="615633" y="88463"/>
                </a:cubicBezTo>
                <a:cubicBezTo>
                  <a:pt x="601254" y="132166"/>
                  <a:pt x="599685" y="180352"/>
                  <a:pt x="616401" y="223158"/>
                </a:cubicBezTo>
                <a:cubicBezTo>
                  <a:pt x="578518" y="240832"/>
                  <a:pt x="538201" y="251333"/>
                  <a:pt x="496924" y="257608"/>
                </a:cubicBezTo>
                <a:cubicBezTo>
                  <a:pt x="425897" y="269199"/>
                  <a:pt x="353621" y="271888"/>
                  <a:pt x="281762" y="269423"/>
                </a:cubicBezTo>
                <a:cubicBezTo>
                  <a:pt x="202921" y="264364"/>
                  <a:pt x="120430" y="252005"/>
                  <a:pt x="52062" y="210095"/>
                </a:cubicBezTo>
                <a:cubicBezTo>
                  <a:pt x="-21207" y="158900"/>
                  <a:pt x="-15891" y="75784"/>
                  <a:pt x="60131" y="31345"/>
                </a:cubicBezTo>
                <a:cubicBezTo>
                  <a:pt x="103683" y="8036"/>
                  <a:pt x="188255" y="0"/>
                  <a:pt x="262644" y="0"/>
                </a:cubicBezTo>
                <a:cubicBezTo>
                  <a:pt x="301392" y="0"/>
                  <a:pt x="337418" y="2177"/>
                  <a:pt x="363420" y="5539"/>
                </a:cubicBezTo>
                <a:cubicBezTo>
                  <a:pt x="397333" y="10566"/>
                  <a:pt x="430476" y="19530"/>
                  <a:pt x="463876" y="27086"/>
                </a:cubicBezTo>
                <a:cubicBezTo>
                  <a:pt x="484979" y="32049"/>
                  <a:pt x="504769" y="40982"/>
                  <a:pt x="525200" y="48025"/>
                </a:cubicBezTo>
                <a:cubicBezTo>
                  <a:pt x="546303" y="57118"/>
                  <a:pt x="568847" y="62209"/>
                  <a:pt x="587901" y="75400"/>
                </a:cubicBezTo>
                <a:cubicBezTo>
                  <a:pt x="593473" y="77769"/>
                  <a:pt x="599237" y="81611"/>
                  <a:pt x="605257" y="83148"/>
                </a:cubicBezTo>
                <a:cubicBezTo>
                  <a:pt x="605545" y="83340"/>
                  <a:pt x="605834" y="83500"/>
                  <a:pt x="606154" y="83628"/>
                </a:cubicBezTo>
                <a:cubicBezTo>
                  <a:pt x="606890" y="83948"/>
                  <a:pt x="607627" y="84269"/>
                  <a:pt x="608428" y="84589"/>
                </a:cubicBezTo>
                <a:cubicBezTo>
                  <a:pt x="608460" y="84589"/>
                  <a:pt x="608460" y="84621"/>
                  <a:pt x="608460" y="84621"/>
                </a:cubicBezTo>
                <a:cubicBezTo>
                  <a:pt x="609901" y="85581"/>
                  <a:pt x="611310" y="86446"/>
                  <a:pt x="612494" y="8731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0" name="Google Shape;1220;p30"/>
          <p:cNvSpPr/>
          <p:nvPr/>
        </p:nvSpPr>
        <p:spPr>
          <a:xfrm>
            <a:off x="511995" y="4235557"/>
            <a:ext cx="142982" cy="291294"/>
          </a:xfrm>
          <a:custGeom>
            <a:avLst/>
            <a:gdLst/>
            <a:ahLst/>
            <a:cxnLst/>
            <a:rect l="l" t="t" r="r" b="b"/>
            <a:pathLst>
              <a:path w="285964" h="582587" extrusionOk="0">
                <a:moveTo>
                  <a:pt x="285084" y="104062"/>
                </a:moveTo>
                <a:cubicBezTo>
                  <a:pt x="288318" y="140593"/>
                  <a:pt x="282042" y="176740"/>
                  <a:pt x="276053" y="212631"/>
                </a:cubicBezTo>
                <a:cubicBezTo>
                  <a:pt x="267855" y="269590"/>
                  <a:pt x="253861" y="325555"/>
                  <a:pt x="239323" y="381169"/>
                </a:cubicBezTo>
                <a:cubicBezTo>
                  <a:pt x="226162" y="424552"/>
                  <a:pt x="212872" y="467935"/>
                  <a:pt x="200447" y="511510"/>
                </a:cubicBezTo>
                <a:cubicBezTo>
                  <a:pt x="192570" y="534722"/>
                  <a:pt x="184756" y="558094"/>
                  <a:pt x="182098" y="582587"/>
                </a:cubicBezTo>
                <a:cubicBezTo>
                  <a:pt x="170570" y="577049"/>
                  <a:pt x="159042" y="571285"/>
                  <a:pt x="146777" y="567443"/>
                </a:cubicBezTo>
                <a:cubicBezTo>
                  <a:pt x="133167" y="563537"/>
                  <a:pt x="119077" y="561680"/>
                  <a:pt x="104987" y="560048"/>
                </a:cubicBezTo>
                <a:cubicBezTo>
                  <a:pt x="104699" y="560496"/>
                  <a:pt x="104378" y="560912"/>
                  <a:pt x="104026" y="561328"/>
                </a:cubicBezTo>
                <a:cubicBezTo>
                  <a:pt x="95796" y="561584"/>
                  <a:pt x="87823" y="563986"/>
                  <a:pt x="80073" y="566899"/>
                </a:cubicBezTo>
                <a:cubicBezTo>
                  <a:pt x="79913" y="566899"/>
                  <a:pt x="79753" y="566899"/>
                  <a:pt x="79593" y="566899"/>
                </a:cubicBezTo>
                <a:cubicBezTo>
                  <a:pt x="79529" y="566995"/>
                  <a:pt x="79465" y="567091"/>
                  <a:pt x="79369" y="567155"/>
                </a:cubicBezTo>
                <a:cubicBezTo>
                  <a:pt x="74469" y="569012"/>
                  <a:pt x="69666" y="571093"/>
                  <a:pt x="64894" y="572982"/>
                </a:cubicBezTo>
                <a:cubicBezTo>
                  <a:pt x="62396" y="574199"/>
                  <a:pt x="59706" y="575256"/>
                  <a:pt x="56985" y="576248"/>
                </a:cubicBezTo>
                <a:cubicBezTo>
                  <a:pt x="55063" y="569204"/>
                  <a:pt x="50932" y="562865"/>
                  <a:pt x="48306" y="556077"/>
                </a:cubicBezTo>
                <a:cubicBezTo>
                  <a:pt x="39468" y="535138"/>
                  <a:pt x="29861" y="512694"/>
                  <a:pt x="21984" y="491019"/>
                </a:cubicBezTo>
                <a:cubicBezTo>
                  <a:pt x="16636" y="475395"/>
                  <a:pt x="10199" y="460667"/>
                  <a:pt x="5876" y="444947"/>
                </a:cubicBezTo>
                <a:cubicBezTo>
                  <a:pt x="-6133" y="343005"/>
                  <a:pt x="-2386" y="235364"/>
                  <a:pt x="42318" y="141266"/>
                </a:cubicBezTo>
                <a:cubicBezTo>
                  <a:pt x="72612" y="83347"/>
                  <a:pt x="113025" y="18833"/>
                  <a:pt x="180561" y="2120"/>
                </a:cubicBezTo>
                <a:cubicBezTo>
                  <a:pt x="211495" y="-6236"/>
                  <a:pt x="243486" y="11309"/>
                  <a:pt x="263981" y="33785"/>
                </a:cubicBezTo>
                <a:cubicBezTo>
                  <a:pt x="280376" y="53123"/>
                  <a:pt x="282554" y="79793"/>
                  <a:pt x="285084" y="104062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1" name="Google Shape;1221;p30"/>
          <p:cNvSpPr/>
          <p:nvPr/>
        </p:nvSpPr>
        <p:spPr>
          <a:xfrm>
            <a:off x="656650" y="4521376"/>
            <a:ext cx="267741" cy="134775"/>
          </a:xfrm>
          <a:custGeom>
            <a:avLst/>
            <a:gdLst/>
            <a:ahLst/>
            <a:cxnLst/>
            <a:rect l="l" t="t" r="r" b="b"/>
            <a:pathLst>
              <a:path w="535482" h="269550" extrusionOk="0">
                <a:moveTo>
                  <a:pt x="507947" y="5475"/>
                </a:moveTo>
                <a:cubicBezTo>
                  <a:pt x="551338" y="21387"/>
                  <a:pt x="535679" y="54013"/>
                  <a:pt x="513775" y="81643"/>
                </a:cubicBezTo>
                <a:cubicBezTo>
                  <a:pt x="480888" y="115197"/>
                  <a:pt x="440347" y="140138"/>
                  <a:pt x="399582" y="162998"/>
                </a:cubicBezTo>
                <a:cubicBezTo>
                  <a:pt x="362307" y="185538"/>
                  <a:pt x="323463" y="206381"/>
                  <a:pt x="280649" y="216050"/>
                </a:cubicBezTo>
                <a:cubicBezTo>
                  <a:pt x="249042" y="224535"/>
                  <a:pt x="217692" y="233980"/>
                  <a:pt x="185669" y="240896"/>
                </a:cubicBezTo>
                <a:cubicBezTo>
                  <a:pt x="155631" y="246563"/>
                  <a:pt x="125402" y="250981"/>
                  <a:pt x="95428" y="256968"/>
                </a:cubicBezTo>
                <a:cubicBezTo>
                  <a:pt x="74613" y="260970"/>
                  <a:pt x="53254" y="260906"/>
                  <a:pt x="32311" y="264012"/>
                </a:cubicBezTo>
                <a:cubicBezTo>
                  <a:pt x="21487" y="265613"/>
                  <a:pt x="10856" y="268238"/>
                  <a:pt x="0" y="269551"/>
                </a:cubicBezTo>
                <a:cubicBezTo>
                  <a:pt x="7237" y="243201"/>
                  <a:pt x="10247" y="215826"/>
                  <a:pt x="10888" y="188548"/>
                </a:cubicBezTo>
                <a:cubicBezTo>
                  <a:pt x="11048" y="181184"/>
                  <a:pt x="10952" y="173852"/>
                  <a:pt x="10279" y="166488"/>
                </a:cubicBezTo>
                <a:cubicBezTo>
                  <a:pt x="71187" y="120096"/>
                  <a:pt x="139043" y="84269"/>
                  <a:pt x="210326" y="56638"/>
                </a:cubicBezTo>
                <a:cubicBezTo>
                  <a:pt x="277703" y="30832"/>
                  <a:pt x="347833" y="10277"/>
                  <a:pt x="419756" y="2689"/>
                </a:cubicBezTo>
                <a:cubicBezTo>
                  <a:pt x="435063" y="1601"/>
                  <a:pt x="450754" y="0"/>
                  <a:pt x="466285" y="0"/>
                </a:cubicBezTo>
                <a:cubicBezTo>
                  <a:pt x="480408" y="32"/>
                  <a:pt x="494402" y="1313"/>
                  <a:pt x="507947" y="547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2" name="Google Shape;1222;p30"/>
          <p:cNvSpPr/>
          <p:nvPr/>
        </p:nvSpPr>
        <p:spPr>
          <a:xfrm>
            <a:off x="542330" y="4709635"/>
            <a:ext cx="180501" cy="309198"/>
          </a:xfrm>
          <a:custGeom>
            <a:avLst/>
            <a:gdLst/>
            <a:ahLst/>
            <a:cxnLst/>
            <a:rect l="l" t="t" r="r" b="b"/>
            <a:pathLst>
              <a:path w="361003" h="618396" extrusionOk="0">
                <a:moveTo>
                  <a:pt x="352057" y="463125"/>
                </a:moveTo>
                <a:cubicBezTo>
                  <a:pt x="359678" y="510638"/>
                  <a:pt x="372359" y="570574"/>
                  <a:pt x="339856" y="611332"/>
                </a:cubicBezTo>
                <a:cubicBezTo>
                  <a:pt x="333387" y="616615"/>
                  <a:pt x="323908" y="617511"/>
                  <a:pt x="315775" y="618312"/>
                </a:cubicBezTo>
                <a:cubicBezTo>
                  <a:pt x="296369" y="619592"/>
                  <a:pt x="280325" y="606081"/>
                  <a:pt x="264506" y="596732"/>
                </a:cubicBezTo>
                <a:cubicBezTo>
                  <a:pt x="232739" y="577746"/>
                  <a:pt x="203246" y="554950"/>
                  <a:pt x="178973" y="526871"/>
                </a:cubicBezTo>
                <a:cubicBezTo>
                  <a:pt x="155052" y="497031"/>
                  <a:pt x="132155" y="466167"/>
                  <a:pt x="113646" y="432581"/>
                </a:cubicBezTo>
                <a:cubicBezTo>
                  <a:pt x="95841" y="394609"/>
                  <a:pt x="83833" y="354204"/>
                  <a:pt x="68750" y="315111"/>
                </a:cubicBezTo>
                <a:cubicBezTo>
                  <a:pt x="46654" y="246819"/>
                  <a:pt x="29490" y="176830"/>
                  <a:pt x="14951" y="106520"/>
                </a:cubicBezTo>
                <a:cubicBezTo>
                  <a:pt x="8387" y="75560"/>
                  <a:pt x="-836" y="44824"/>
                  <a:pt x="61" y="12871"/>
                </a:cubicBezTo>
                <a:cubicBezTo>
                  <a:pt x="42011" y="22412"/>
                  <a:pt x="86939" y="18922"/>
                  <a:pt x="125847" y="0"/>
                </a:cubicBezTo>
                <a:cubicBezTo>
                  <a:pt x="128377" y="9125"/>
                  <a:pt x="135678" y="16105"/>
                  <a:pt x="140865" y="23853"/>
                </a:cubicBezTo>
                <a:cubicBezTo>
                  <a:pt x="153611" y="40822"/>
                  <a:pt x="167957" y="56510"/>
                  <a:pt x="180830" y="73319"/>
                </a:cubicBezTo>
                <a:cubicBezTo>
                  <a:pt x="199435" y="97171"/>
                  <a:pt x="215191" y="123073"/>
                  <a:pt x="231650" y="148367"/>
                </a:cubicBezTo>
                <a:cubicBezTo>
                  <a:pt x="266683" y="198729"/>
                  <a:pt x="287594" y="256712"/>
                  <a:pt x="311548" y="312742"/>
                </a:cubicBezTo>
                <a:cubicBezTo>
                  <a:pt x="332523" y="360671"/>
                  <a:pt x="344211" y="411578"/>
                  <a:pt x="352057" y="463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3" name="Google Shape;1223;p30"/>
          <p:cNvSpPr/>
          <p:nvPr/>
        </p:nvSpPr>
        <p:spPr>
          <a:xfrm>
            <a:off x="337331" y="4666317"/>
            <a:ext cx="197296" cy="323773"/>
          </a:xfrm>
          <a:custGeom>
            <a:avLst/>
            <a:gdLst/>
            <a:ahLst/>
            <a:cxnLst/>
            <a:rect l="l" t="t" r="r" b="b"/>
            <a:pathLst>
              <a:path w="394592" h="647546" extrusionOk="0">
                <a:moveTo>
                  <a:pt x="394593" y="95699"/>
                </a:moveTo>
                <a:cubicBezTo>
                  <a:pt x="382424" y="132614"/>
                  <a:pt x="378773" y="172315"/>
                  <a:pt x="365772" y="209167"/>
                </a:cubicBezTo>
                <a:cubicBezTo>
                  <a:pt x="347295" y="270767"/>
                  <a:pt x="320107" y="328942"/>
                  <a:pt x="290999" y="386093"/>
                </a:cubicBezTo>
                <a:cubicBezTo>
                  <a:pt x="273962" y="422880"/>
                  <a:pt x="255581" y="458899"/>
                  <a:pt x="235695" y="494470"/>
                </a:cubicBezTo>
                <a:cubicBezTo>
                  <a:pt x="216962" y="529208"/>
                  <a:pt x="198004" y="564715"/>
                  <a:pt x="168575" y="591738"/>
                </a:cubicBezTo>
                <a:cubicBezTo>
                  <a:pt x="140555" y="616903"/>
                  <a:pt x="109781" y="648311"/>
                  <a:pt x="69368" y="647511"/>
                </a:cubicBezTo>
                <a:cubicBezTo>
                  <a:pt x="26457" y="649112"/>
                  <a:pt x="6667" y="596092"/>
                  <a:pt x="2376" y="560489"/>
                </a:cubicBezTo>
                <a:cubicBezTo>
                  <a:pt x="-4989" y="514481"/>
                  <a:pt x="5963" y="468280"/>
                  <a:pt x="18868" y="424193"/>
                </a:cubicBezTo>
                <a:cubicBezTo>
                  <a:pt x="37089" y="354044"/>
                  <a:pt x="70777" y="289593"/>
                  <a:pt x="100590" y="223959"/>
                </a:cubicBezTo>
                <a:cubicBezTo>
                  <a:pt x="123679" y="181216"/>
                  <a:pt x="151667" y="141099"/>
                  <a:pt x="180071" y="101750"/>
                </a:cubicBezTo>
                <a:cubicBezTo>
                  <a:pt x="195730" y="82252"/>
                  <a:pt x="212318" y="63714"/>
                  <a:pt x="229355" y="45336"/>
                </a:cubicBezTo>
                <a:cubicBezTo>
                  <a:pt x="245238" y="28591"/>
                  <a:pt x="264772" y="15976"/>
                  <a:pt x="281264" y="0"/>
                </a:cubicBezTo>
                <a:cubicBezTo>
                  <a:pt x="302655" y="54109"/>
                  <a:pt x="338809" y="81803"/>
                  <a:pt x="394593" y="9569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4" name="Google Shape;1224;p30"/>
          <p:cNvSpPr/>
          <p:nvPr/>
        </p:nvSpPr>
        <p:spPr>
          <a:xfrm>
            <a:off x="613195" y="4665213"/>
            <a:ext cx="317330" cy="141739"/>
          </a:xfrm>
          <a:custGeom>
            <a:avLst/>
            <a:gdLst/>
            <a:ahLst/>
            <a:cxnLst/>
            <a:rect l="l" t="t" r="r" b="b"/>
            <a:pathLst>
              <a:path w="634661" h="283478" extrusionOk="0">
                <a:moveTo>
                  <a:pt x="634662" y="260424"/>
                </a:moveTo>
                <a:cubicBezTo>
                  <a:pt x="634566" y="262697"/>
                  <a:pt x="633381" y="264778"/>
                  <a:pt x="631908" y="266411"/>
                </a:cubicBezTo>
                <a:cubicBezTo>
                  <a:pt x="613847" y="284084"/>
                  <a:pt x="571257" y="283732"/>
                  <a:pt x="538497" y="283380"/>
                </a:cubicBezTo>
                <a:cubicBezTo>
                  <a:pt x="533886" y="283316"/>
                  <a:pt x="529467" y="283284"/>
                  <a:pt x="525368" y="283284"/>
                </a:cubicBezTo>
                <a:cubicBezTo>
                  <a:pt x="521429" y="283284"/>
                  <a:pt x="517746" y="283348"/>
                  <a:pt x="514416" y="283476"/>
                </a:cubicBezTo>
                <a:cubicBezTo>
                  <a:pt x="484443" y="283348"/>
                  <a:pt x="454053" y="277713"/>
                  <a:pt x="424496" y="271758"/>
                </a:cubicBezTo>
                <a:cubicBezTo>
                  <a:pt x="391000" y="265770"/>
                  <a:pt x="356415" y="255333"/>
                  <a:pt x="324168" y="243423"/>
                </a:cubicBezTo>
                <a:cubicBezTo>
                  <a:pt x="279208" y="230264"/>
                  <a:pt x="237098" y="209709"/>
                  <a:pt x="194283" y="190979"/>
                </a:cubicBezTo>
                <a:cubicBezTo>
                  <a:pt x="147530" y="170616"/>
                  <a:pt x="100520" y="149677"/>
                  <a:pt x="57289" y="122463"/>
                </a:cubicBezTo>
                <a:cubicBezTo>
                  <a:pt x="44640" y="113594"/>
                  <a:pt x="31222" y="104693"/>
                  <a:pt x="19214" y="94736"/>
                </a:cubicBezTo>
                <a:cubicBezTo>
                  <a:pt x="13514" y="89261"/>
                  <a:pt x="7333" y="83786"/>
                  <a:pt x="0" y="80392"/>
                </a:cubicBezTo>
                <a:cubicBezTo>
                  <a:pt x="32727" y="60670"/>
                  <a:pt x="66384" y="37009"/>
                  <a:pt x="80666" y="62"/>
                </a:cubicBezTo>
                <a:cubicBezTo>
                  <a:pt x="80698" y="62"/>
                  <a:pt x="80698" y="62"/>
                  <a:pt x="80698" y="62"/>
                </a:cubicBezTo>
                <a:cubicBezTo>
                  <a:pt x="104779" y="-579"/>
                  <a:pt x="128444" y="3872"/>
                  <a:pt x="151917" y="8578"/>
                </a:cubicBezTo>
                <a:cubicBezTo>
                  <a:pt x="192105" y="15622"/>
                  <a:pt x="232230" y="23370"/>
                  <a:pt x="271138" y="35729"/>
                </a:cubicBezTo>
                <a:cubicBezTo>
                  <a:pt x="330605" y="54138"/>
                  <a:pt x="390231" y="73028"/>
                  <a:pt x="446015" y="100915"/>
                </a:cubicBezTo>
                <a:cubicBezTo>
                  <a:pt x="509709" y="135686"/>
                  <a:pt x="580255" y="167190"/>
                  <a:pt x="622942" y="228631"/>
                </a:cubicBezTo>
                <a:cubicBezTo>
                  <a:pt x="629314" y="238140"/>
                  <a:pt x="634246" y="248897"/>
                  <a:pt x="634662" y="260424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5" name="Google Shape;1225;p30"/>
          <p:cNvSpPr/>
          <p:nvPr/>
        </p:nvSpPr>
        <p:spPr>
          <a:xfrm>
            <a:off x="248354" y="4312153"/>
            <a:ext cx="284063" cy="266549"/>
          </a:xfrm>
          <a:custGeom>
            <a:avLst/>
            <a:gdLst/>
            <a:ahLst/>
            <a:cxnLst/>
            <a:rect l="l" t="t" r="r" b="b"/>
            <a:pathLst>
              <a:path w="568126" h="533097" extrusionOk="0">
                <a:moveTo>
                  <a:pt x="521116" y="327773"/>
                </a:moveTo>
                <a:cubicBezTo>
                  <a:pt x="537384" y="361295"/>
                  <a:pt x="550193" y="396962"/>
                  <a:pt x="568126" y="429555"/>
                </a:cubicBezTo>
                <a:cubicBezTo>
                  <a:pt x="532709" y="445724"/>
                  <a:pt x="497580" y="466919"/>
                  <a:pt x="474171" y="498424"/>
                </a:cubicBezTo>
                <a:cubicBezTo>
                  <a:pt x="467254" y="509341"/>
                  <a:pt x="461202" y="520996"/>
                  <a:pt x="456142" y="533098"/>
                </a:cubicBezTo>
                <a:cubicBezTo>
                  <a:pt x="455309" y="532394"/>
                  <a:pt x="454413" y="531785"/>
                  <a:pt x="453420" y="531337"/>
                </a:cubicBezTo>
                <a:cubicBezTo>
                  <a:pt x="449801" y="529160"/>
                  <a:pt x="446919" y="526118"/>
                  <a:pt x="443973" y="523141"/>
                </a:cubicBezTo>
                <a:cubicBezTo>
                  <a:pt x="441219" y="520387"/>
                  <a:pt x="437857" y="520579"/>
                  <a:pt x="435423" y="522212"/>
                </a:cubicBezTo>
                <a:cubicBezTo>
                  <a:pt x="428250" y="518594"/>
                  <a:pt x="420661" y="515649"/>
                  <a:pt x="413455" y="512383"/>
                </a:cubicBezTo>
                <a:cubicBezTo>
                  <a:pt x="401223" y="503930"/>
                  <a:pt x="389182" y="495222"/>
                  <a:pt x="377270" y="486289"/>
                </a:cubicBezTo>
                <a:cubicBezTo>
                  <a:pt x="350370" y="466054"/>
                  <a:pt x="326129" y="442650"/>
                  <a:pt x="299646" y="421903"/>
                </a:cubicBezTo>
                <a:cubicBezTo>
                  <a:pt x="268232" y="394657"/>
                  <a:pt x="235408" y="368851"/>
                  <a:pt x="205243" y="340228"/>
                </a:cubicBezTo>
                <a:cubicBezTo>
                  <a:pt x="174276" y="310836"/>
                  <a:pt x="145039" y="279684"/>
                  <a:pt x="114618" y="249716"/>
                </a:cubicBezTo>
                <a:cubicBezTo>
                  <a:pt x="81058" y="218243"/>
                  <a:pt x="48266" y="184913"/>
                  <a:pt x="23513" y="145885"/>
                </a:cubicBezTo>
                <a:cubicBezTo>
                  <a:pt x="3786" y="113836"/>
                  <a:pt x="-11328" y="59695"/>
                  <a:pt x="11344" y="26077"/>
                </a:cubicBezTo>
                <a:cubicBezTo>
                  <a:pt x="24858" y="13110"/>
                  <a:pt x="44680" y="9076"/>
                  <a:pt x="62228" y="4210"/>
                </a:cubicBezTo>
                <a:cubicBezTo>
                  <a:pt x="90697" y="-3186"/>
                  <a:pt x="120510" y="-81"/>
                  <a:pt x="148722" y="7668"/>
                </a:cubicBezTo>
                <a:cubicBezTo>
                  <a:pt x="173860" y="12086"/>
                  <a:pt x="194867" y="26237"/>
                  <a:pt x="216515" y="38756"/>
                </a:cubicBezTo>
                <a:cubicBezTo>
                  <a:pt x="239475" y="50346"/>
                  <a:pt x="260482" y="64594"/>
                  <a:pt x="281297" y="79674"/>
                </a:cubicBezTo>
                <a:cubicBezTo>
                  <a:pt x="325617" y="108809"/>
                  <a:pt x="367375" y="140954"/>
                  <a:pt x="405162" y="178190"/>
                </a:cubicBezTo>
                <a:cubicBezTo>
                  <a:pt x="431644" y="199513"/>
                  <a:pt x="452139" y="226472"/>
                  <a:pt x="471961" y="253814"/>
                </a:cubicBezTo>
                <a:cubicBezTo>
                  <a:pt x="485539" y="271135"/>
                  <a:pt x="498060" y="288168"/>
                  <a:pt x="510069" y="306290"/>
                </a:cubicBezTo>
                <a:cubicBezTo>
                  <a:pt x="513783" y="313398"/>
                  <a:pt x="517338" y="320633"/>
                  <a:pt x="521116" y="32777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6" name="Google Shape;1226;p30"/>
          <p:cNvSpPr/>
          <p:nvPr/>
        </p:nvSpPr>
        <p:spPr>
          <a:xfrm>
            <a:off x="612074" y="4309600"/>
            <a:ext cx="219452" cy="285271"/>
          </a:xfrm>
          <a:custGeom>
            <a:avLst/>
            <a:gdLst/>
            <a:ahLst/>
            <a:cxnLst/>
            <a:rect l="l" t="t" r="r" b="b"/>
            <a:pathLst>
              <a:path w="438905" h="570542" extrusionOk="0">
                <a:moveTo>
                  <a:pt x="438618" y="108730"/>
                </a:moveTo>
                <a:cubicBezTo>
                  <a:pt x="441148" y="143916"/>
                  <a:pt x="426545" y="177278"/>
                  <a:pt x="412647" y="208783"/>
                </a:cubicBezTo>
                <a:cubicBezTo>
                  <a:pt x="392409" y="254151"/>
                  <a:pt x="361058" y="293115"/>
                  <a:pt x="331245" y="332464"/>
                </a:cubicBezTo>
                <a:cubicBezTo>
                  <a:pt x="312704" y="355933"/>
                  <a:pt x="291633" y="377256"/>
                  <a:pt x="273091" y="400852"/>
                </a:cubicBezTo>
                <a:cubicBezTo>
                  <a:pt x="245808" y="433286"/>
                  <a:pt x="213208" y="463574"/>
                  <a:pt x="183875" y="494790"/>
                </a:cubicBezTo>
                <a:cubicBezTo>
                  <a:pt x="155823" y="521300"/>
                  <a:pt x="130718" y="549987"/>
                  <a:pt x="97286" y="570542"/>
                </a:cubicBezTo>
                <a:cubicBezTo>
                  <a:pt x="94147" y="539102"/>
                  <a:pt x="81498" y="508429"/>
                  <a:pt x="58538" y="486274"/>
                </a:cubicBezTo>
                <a:cubicBezTo>
                  <a:pt x="42366" y="472314"/>
                  <a:pt x="23921" y="461332"/>
                  <a:pt x="6821" y="448558"/>
                </a:cubicBezTo>
                <a:cubicBezTo>
                  <a:pt x="4611" y="447021"/>
                  <a:pt x="2338" y="445548"/>
                  <a:pt x="0" y="444139"/>
                </a:cubicBezTo>
                <a:cubicBezTo>
                  <a:pt x="15179" y="411994"/>
                  <a:pt x="31414" y="380426"/>
                  <a:pt x="47810" y="348857"/>
                </a:cubicBezTo>
                <a:cubicBezTo>
                  <a:pt x="63950" y="318056"/>
                  <a:pt x="78104" y="286136"/>
                  <a:pt x="96581" y="256648"/>
                </a:cubicBezTo>
                <a:cubicBezTo>
                  <a:pt x="131774" y="201067"/>
                  <a:pt x="173820" y="150320"/>
                  <a:pt x="216955" y="100789"/>
                </a:cubicBezTo>
                <a:cubicBezTo>
                  <a:pt x="234408" y="81067"/>
                  <a:pt x="252693" y="62209"/>
                  <a:pt x="271458" y="43703"/>
                </a:cubicBezTo>
                <a:cubicBezTo>
                  <a:pt x="291665" y="23052"/>
                  <a:pt x="320453" y="0"/>
                  <a:pt x="350106" y="0"/>
                </a:cubicBezTo>
                <a:cubicBezTo>
                  <a:pt x="358945" y="0"/>
                  <a:pt x="367879" y="2049"/>
                  <a:pt x="376685" y="6820"/>
                </a:cubicBezTo>
                <a:cubicBezTo>
                  <a:pt x="411270" y="27983"/>
                  <a:pt x="435479" y="68164"/>
                  <a:pt x="438618" y="10873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3318CC0-4E21-9688-57C8-1CA479B78090}"/>
                  </a:ext>
                </a:extLst>
              </p:cNvPr>
              <p:cNvSpPr txBox="1"/>
              <p:nvPr/>
            </p:nvSpPr>
            <p:spPr>
              <a:xfrm>
                <a:off x="98068" y="1625162"/>
                <a:ext cx="4677472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6,5+3,5)−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=10−1=9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3318CC0-4E21-9688-57C8-1CA479B78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68" y="1625162"/>
                <a:ext cx="4677472" cy="783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A76CDFEE-CCCC-0392-516D-DD208F203DE1}"/>
                  </a:ext>
                </a:extLst>
              </p:cNvPr>
              <p:cNvSpPr txBox="1"/>
              <p:nvPr/>
            </p:nvSpPr>
            <p:spPr>
              <a:xfrm>
                <a:off x="374617" y="66259"/>
                <a:ext cx="3355820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6,5+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A76CDFEE-CCCC-0392-516D-DD208F203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17" y="66259"/>
                <a:ext cx="3355820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10560880-9756-A6E2-BCDE-ADD1BC118482}"/>
              </a:ext>
            </a:extLst>
          </p:cNvPr>
          <p:cNvSpPr txBox="1"/>
          <p:nvPr/>
        </p:nvSpPr>
        <p:spPr>
          <a:xfrm>
            <a:off x="24316" y="259091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5A9FFD9-DAC9-FBF0-8B6B-121550998B9A}"/>
                  </a:ext>
                </a:extLst>
              </p:cNvPr>
              <p:cNvSpPr txBox="1"/>
              <p:nvPr/>
            </p:nvSpPr>
            <p:spPr>
              <a:xfrm>
                <a:off x="164563" y="929786"/>
                <a:ext cx="2664861" cy="669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=6,5−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+3,5−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5A9FFD9-DAC9-FBF0-8B6B-121550998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63" y="929786"/>
                <a:ext cx="2664861" cy="6694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E6F7E123-AA9F-9A22-DF84-EE31E2EC4CFA}"/>
              </a:ext>
            </a:extLst>
          </p:cNvPr>
          <p:cNvSpPr txBox="1"/>
          <p:nvPr/>
        </p:nvSpPr>
        <p:spPr>
          <a:xfrm>
            <a:off x="936445" y="3110336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ED4DADE6-9C91-76ED-DDCE-F39A1DCDE21C}"/>
                  </a:ext>
                </a:extLst>
              </p:cNvPr>
              <p:cNvSpPr txBox="1"/>
              <p:nvPr/>
            </p:nvSpPr>
            <p:spPr>
              <a:xfrm>
                <a:off x="1039146" y="3639095"/>
                <a:ext cx="2691292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(−39,1 − 60,9)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ED4DADE6-9C91-76ED-DDCE-F39A1DCDE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146" y="3639095"/>
                <a:ext cx="2691292" cy="6705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E1E1157E-3B65-347B-6CB8-C41B6F4AE547}"/>
                  </a:ext>
                </a:extLst>
              </p:cNvPr>
              <p:cNvSpPr txBox="1"/>
              <p:nvPr/>
            </p:nvSpPr>
            <p:spPr>
              <a:xfrm>
                <a:off x="1299730" y="2938917"/>
                <a:ext cx="2847522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(−39,1).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− 60,9.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E1E1157E-3B65-347B-6CB8-C41B6F4AE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730" y="2938917"/>
                <a:ext cx="2847522" cy="6705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714B75E7-2211-7C29-97D1-AEE6011D0BF8}"/>
                  </a:ext>
                </a:extLst>
              </p:cNvPr>
              <p:cNvSpPr txBox="1"/>
              <p:nvPr/>
            </p:nvSpPr>
            <p:spPr>
              <a:xfrm>
                <a:off x="3623358" y="3639094"/>
                <a:ext cx="2832273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(−100) = −52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714B75E7-2211-7C29-97D1-AEE6011D0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358" y="3639094"/>
                <a:ext cx="2832273" cy="6705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5"/>
          <p:cNvGrpSpPr/>
          <p:nvPr/>
        </p:nvGrpSpPr>
        <p:grpSpPr>
          <a:xfrm>
            <a:off x="4341277" y="1869747"/>
            <a:ext cx="1027463" cy="435735"/>
            <a:chOff x="0" y="0"/>
            <a:chExt cx="2739900" cy="1161960"/>
          </a:xfrm>
        </p:grpSpPr>
        <p:sp>
          <p:nvSpPr>
            <p:cNvPr id="1450" name="Google Shape;1450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51" name="Google Shape;1451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454" name="Google Shape;1454;p35"/>
          <p:cNvSpPr txBox="1"/>
          <p:nvPr/>
        </p:nvSpPr>
        <p:spPr>
          <a:xfrm>
            <a:off x="2279176" y="2875920"/>
            <a:ext cx="1027463" cy="26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lt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Name</a:t>
            </a:r>
            <a:endParaRPr sz="700" dirty="0">
              <a:solidFill>
                <a:schemeClr val="lt1"/>
              </a:solidFill>
            </a:endParaRPr>
          </a:p>
        </p:txBody>
      </p:sp>
      <p:grpSp>
        <p:nvGrpSpPr>
          <p:cNvPr id="1466" name="Google Shape;1466;p35"/>
          <p:cNvGrpSpPr/>
          <p:nvPr/>
        </p:nvGrpSpPr>
        <p:grpSpPr>
          <a:xfrm>
            <a:off x="3306634" y="3872251"/>
            <a:ext cx="1027463" cy="435735"/>
            <a:chOff x="0" y="0"/>
            <a:chExt cx="2739900" cy="1161960"/>
          </a:xfrm>
        </p:grpSpPr>
        <p:sp>
          <p:nvSpPr>
            <p:cNvPr id="1467" name="Google Shape;1467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68" name="Google Shape;1468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470" name="Google Shape;1470;p35"/>
          <p:cNvGrpSpPr/>
          <p:nvPr/>
        </p:nvGrpSpPr>
        <p:grpSpPr>
          <a:xfrm>
            <a:off x="5423365" y="3872251"/>
            <a:ext cx="1027463" cy="435735"/>
            <a:chOff x="0" y="0"/>
            <a:chExt cx="2739900" cy="1161960"/>
          </a:xfrm>
        </p:grpSpPr>
        <p:sp>
          <p:nvSpPr>
            <p:cNvPr id="1471" name="Google Shape;1471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72" name="Google Shape;1472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474" name="Google Shape;1474;p35"/>
          <p:cNvGrpSpPr/>
          <p:nvPr/>
        </p:nvGrpSpPr>
        <p:grpSpPr>
          <a:xfrm>
            <a:off x="7457773" y="3872251"/>
            <a:ext cx="1027463" cy="435735"/>
            <a:chOff x="0" y="0"/>
            <a:chExt cx="2739900" cy="1161960"/>
          </a:xfrm>
        </p:grpSpPr>
        <p:sp>
          <p:nvSpPr>
            <p:cNvPr id="1475" name="Google Shape;1475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76" name="Google Shape;1476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477" name="Google Shape;1477;p35"/>
          <p:cNvSpPr/>
          <p:nvPr/>
        </p:nvSpPr>
        <p:spPr>
          <a:xfrm>
            <a:off x="8290444" y="1642448"/>
            <a:ext cx="1217282" cy="1156976"/>
          </a:xfrm>
          <a:custGeom>
            <a:avLst/>
            <a:gdLst/>
            <a:ahLst/>
            <a:cxnLst/>
            <a:rect l="l" t="t" r="r" b="b"/>
            <a:pathLst>
              <a:path w="2434565" h="2313952" extrusionOk="0">
                <a:moveTo>
                  <a:pt x="2398937" y="1113454"/>
                </a:moveTo>
                <a:cubicBezTo>
                  <a:pt x="2339000" y="984157"/>
                  <a:pt x="2213089" y="892826"/>
                  <a:pt x="2077878" y="854909"/>
                </a:cubicBezTo>
                <a:cubicBezTo>
                  <a:pt x="1951432" y="820258"/>
                  <a:pt x="1815345" y="844285"/>
                  <a:pt x="1693670" y="886782"/>
                </a:cubicBezTo>
                <a:cubicBezTo>
                  <a:pt x="1726438" y="836779"/>
                  <a:pt x="1751708" y="781756"/>
                  <a:pt x="1774300" y="726490"/>
                </a:cubicBezTo>
                <a:cubicBezTo>
                  <a:pt x="1815491" y="631990"/>
                  <a:pt x="1839933" y="529401"/>
                  <a:pt x="1835016" y="425886"/>
                </a:cubicBezTo>
                <a:cubicBezTo>
                  <a:pt x="1833458" y="317399"/>
                  <a:pt x="1802881" y="205843"/>
                  <a:pt x="1724052" y="127767"/>
                </a:cubicBezTo>
                <a:cubicBezTo>
                  <a:pt x="1599407" y="8998"/>
                  <a:pt x="1507823" y="-10935"/>
                  <a:pt x="1338870" y="4563"/>
                </a:cubicBezTo>
                <a:cubicBezTo>
                  <a:pt x="1233944" y="20743"/>
                  <a:pt x="1153899" y="101937"/>
                  <a:pt x="1092940" y="183570"/>
                </a:cubicBezTo>
                <a:cubicBezTo>
                  <a:pt x="1034999" y="261304"/>
                  <a:pt x="992980" y="350832"/>
                  <a:pt x="961186" y="442164"/>
                </a:cubicBezTo>
                <a:cubicBezTo>
                  <a:pt x="937328" y="518484"/>
                  <a:pt x="933579" y="599776"/>
                  <a:pt x="939519" y="679118"/>
                </a:cubicBezTo>
                <a:cubicBezTo>
                  <a:pt x="919995" y="646465"/>
                  <a:pt x="896575" y="616297"/>
                  <a:pt x="874957" y="584960"/>
                </a:cubicBezTo>
                <a:cubicBezTo>
                  <a:pt x="849200" y="543729"/>
                  <a:pt x="817698" y="506885"/>
                  <a:pt x="787121" y="469310"/>
                </a:cubicBezTo>
                <a:cubicBezTo>
                  <a:pt x="752503" y="417503"/>
                  <a:pt x="702548" y="379489"/>
                  <a:pt x="649087" y="348737"/>
                </a:cubicBezTo>
                <a:cubicBezTo>
                  <a:pt x="558135" y="300927"/>
                  <a:pt x="452284" y="289864"/>
                  <a:pt x="351107" y="298246"/>
                </a:cubicBezTo>
                <a:cubicBezTo>
                  <a:pt x="255920" y="304387"/>
                  <a:pt x="161900" y="342547"/>
                  <a:pt x="96559" y="413409"/>
                </a:cubicBezTo>
                <a:cubicBezTo>
                  <a:pt x="53664" y="461414"/>
                  <a:pt x="25083" y="522286"/>
                  <a:pt x="8480" y="584180"/>
                </a:cubicBezTo>
                <a:cubicBezTo>
                  <a:pt x="-17423" y="704997"/>
                  <a:pt x="18364" y="833319"/>
                  <a:pt x="83900" y="935859"/>
                </a:cubicBezTo>
                <a:cubicBezTo>
                  <a:pt x="137994" y="1015640"/>
                  <a:pt x="216238" y="1076755"/>
                  <a:pt x="298718" y="1125101"/>
                </a:cubicBezTo>
                <a:cubicBezTo>
                  <a:pt x="367467" y="1163944"/>
                  <a:pt x="444202" y="1186509"/>
                  <a:pt x="521131" y="1202641"/>
                </a:cubicBezTo>
                <a:cubicBezTo>
                  <a:pt x="394198" y="1236707"/>
                  <a:pt x="272328" y="1304109"/>
                  <a:pt x="190092" y="1408502"/>
                </a:cubicBezTo>
                <a:cubicBezTo>
                  <a:pt x="132200" y="1490719"/>
                  <a:pt x="87941" y="1586485"/>
                  <a:pt x="78982" y="1687564"/>
                </a:cubicBezTo>
                <a:cubicBezTo>
                  <a:pt x="70656" y="1804628"/>
                  <a:pt x="97825" y="1932073"/>
                  <a:pt x="183567" y="2016873"/>
                </a:cubicBezTo>
                <a:cubicBezTo>
                  <a:pt x="249785" y="2080327"/>
                  <a:pt x="321017" y="2107035"/>
                  <a:pt x="412408" y="2093291"/>
                </a:cubicBezTo>
                <a:cubicBezTo>
                  <a:pt x="490018" y="2086371"/>
                  <a:pt x="560667" y="2049867"/>
                  <a:pt x="623184" y="2005079"/>
                </a:cubicBezTo>
                <a:cubicBezTo>
                  <a:pt x="666810" y="1976032"/>
                  <a:pt x="708147" y="1943720"/>
                  <a:pt x="746466" y="1907948"/>
                </a:cubicBezTo>
                <a:cubicBezTo>
                  <a:pt x="812829" y="1841765"/>
                  <a:pt x="881336" y="1775386"/>
                  <a:pt x="927201" y="1692632"/>
                </a:cubicBezTo>
                <a:cubicBezTo>
                  <a:pt x="925789" y="1753552"/>
                  <a:pt x="933579" y="1814326"/>
                  <a:pt x="944291" y="1874223"/>
                </a:cubicBezTo>
                <a:cubicBezTo>
                  <a:pt x="953055" y="1925006"/>
                  <a:pt x="965958" y="1975789"/>
                  <a:pt x="992104" y="2020626"/>
                </a:cubicBezTo>
                <a:cubicBezTo>
                  <a:pt x="1031494" y="2086907"/>
                  <a:pt x="1076045" y="2150849"/>
                  <a:pt x="1134618" y="2201632"/>
                </a:cubicBezTo>
                <a:cubicBezTo>
                  <a:pt x="1195967" y="2263526"/>
                  <a:pt x="1280297" y="2307291"/>
                  <a:pt x="1367743" y="2313724"/>
                </a:cubicBezTo>
                <a:cubicBezTo>
                  <a:pt x="1418818" y="2315138"/>
                  <a:pt x="1470624" y="2310362"/>
                  <a:pt x="1517658" y="2288967"/>
                </a:cubicBezTo>
                <a:cubicBezTo>
                  <a:pt x="1563572" y="2269277"/>
                  <a:pt x="1609437" y="2245055"/>
                  <a:pt x="1643131" y="2207285"/>
                </a:cubicBezTo>
                <a:cubicBezTo>
                  <a:pt x="1680427" y="2163179"/>
                  <a:pt x="1723322" y="2120778"/>
                  <a:pt x="1742506" y="2065024"/>
                </a:cubicBezTo>
                <a:cubicBezTo>
                  <a:pt x="1771768" y="1985000"/>
                  <a:pt x="1767775" y="1898006"/>
                  <a:pt x="1752876" y="1815350"/>
                </a:cubicBezTo>
                <a:cubicBezTo>
                  <a:pt x="1739682" y="1728210"/>
                  <a:pt x="1705307" y="1645310"/>
                  <a:pt x="1648778" y="1577323"/>
                </a:cubicBezTo>
                <a:cubicBezTo>
                  <a:pt x="1691869" y="1593114"/>
                  <a:pt x="1738026" y="1596964"/>
                  <a:pt x="1782967" y="1604420"/>
                </a:cubicBezTo>
                <a:cubicBezTo>
                  <a:pt x="1876353" y="1618018"/>
                  <a:pt x="1972125" y="1624694"/>
                  <a:pt x="2065804" y="1610464"/>
                </a:cubicBezTo>
                <a:cubicBezTo>
                  <a:pt x="2213771" y="1597305"/>
                  <a:pt x="2381360" y="1521423"/>
                  <a:pt x="2424158" y="1367320"/>
                </a:cubicBezTo>
                <a:cubicBezTo>
                  <a:pt x="2445971" y="1283445"/>
                  <a:pt x="2431559" y="1192601"/>
                  <a:pt x="2398937" y="11134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8" name="Google Shape;1478;p35"/>
          <p:cNvSpPr/>
          <p:nvPr/>
        </p:nvSpPr>
        <p:spPr>
          <a:xfrm>
            <a:off x="8290444" y="1642448"/>
            <a:ext cx="1217282" cy="1156976"/>
          </a:xfrm>
          <a:custGeom>
            <a:avLst/>
            <a:gdLst/>
            <a:ahLst/>
            <a:cxnLst/>
            <a:rect l="l" t="t" r="r" b="b"/>
            <a:pathLst>
              <a:path w="2434565" h="2313952" extrusionOk="0">
                <a:moveTo>
                  <a:pt x="2398937" y="1113454"/>
                </a:moveTo>
                <a:cubicBezTo>
                  <a:pt x="2339000" y="984157"/>
                  <a:pt x="2213089" y="892826"/>
                  <a:pt x="2077878" y="854909"/>
                </a:cubicBezTo>
                <a:cubicBezTo>
                  <a:pt x="1951432" y="820258"/>
                  <a:pt x="1815345" y="844285"/>
                  <a:pt x="1693670" y="886782"/>
                </a:cubicBezTo>
                <a:cubicBezTo>
                  <a:pt x="1726438" y="836779"/>
                  <a:pt x="1751708" y="781756"/>
                  <a:pt x="1774300" y="726490"/>
                </a:cubicBezTo>
                <a:cubicBezTo>
                  <a:pt x="1815491" y="631990"/>
                  <a:pt x="1839933" y="529401"/>
                  <a:pt x="1835016" y="425886"/>
                </a:cubicBezTo>
                <a:cubicBezTo>
                  <a:pt x="1833458" y="317399"/>
                  <a:pt x="1802881" y="205843"/>
                  <a:pt x="1724052" y="127767"/>
                </a:cubicBezTo>
                <a:cubicBezTo>
                  <a:pt x="1599407" y="8998"/>
                  <a:pt x="1507823" y="-10935"/>
                  <a:pt x="1338870" y="4563"/>
                </a:cubicBezTo>
                <a:cubicBezTo>
                  <a:pt x="1233944" y="20743"/>
                  <a:pt x="1153899" y="101937"/>
                  <a:pt x="1092940" y="183570"/>
                </a:cubicBezTo>
                <a:cubicBezTo>
                  <a:pt x="1034999" y="261304"/>
                  <a:pt x="992980" y="350832"/>
                  <a:pt x="961186" y="442164"/>
                </a:cubicBezTo>
                <a:cubicBezTo>
                  <a:pt x="937328" y="518484"/>
                  <a:pt x="933579" y="599776"/>
                  <a:pt x="939519" y="679118"/>
                </a:cubicBezTo>
                <a:cubicBezTo>
                  <a:pt x="919995" y="646465"/>
                  <a:pt x="896575" y="616297"/>
                  <a:pt x="874957" y="584960"/>
                </a:cubicBezTo>
                <a:cubicBezTo>
                  <a:pt x="849200" y="543729"/>
                  <a:pt x="817698" y="506885"/>
                  <a:pt x="787121" y="469310"/>
                </a:cubicBezTo>
                <a:cubicBezTo>
                  <a:pt x="752503" y="417503"/>
                  <a:pt x="702548" y="379489"/>
                  <a:pt x="649087" y="348737"/>
                </a:cubicBezTo>
                <a:cubicBezTo>
                  <a:pt x="558135" y="300927"/>
                  <a:pt x="452284" y="289864"/>
                  <a:pt x="351107" y="298246"/>
                </a:cubicBezTo>
                <a:cubicBezTo>
                  <a:pt x="255920" y="304387"/>
                  <a:pt x="161900" y="342547"/>
                  <a:pt x="96559" y="413409"/>
                </a:cubicBezTo>
                <a:cubicBezTo>
                  <a:pt x="53664" y="461414"/>
                  <a:pt x="25083" y="522286"/>
                  <a:pt x="8480" y="584180"/>
                </a:cubicBezTo>
                <a:cubicBezTo>
                  <a:pt x="-17423" y="704997"/>
                  <a:pt x="18364" y="833319"/>
                  <a:pt x="83900" y="935859"/>
                </a:cubicBezTo>
                <a:cubicBezTo>
                  <a:pt x="137994" y="1015640"/>
                  <a:pt x="216238" y="1076755"/>
                  <a:pt x="298718" y="1125101"/>
                </a:cubicBezTo>
                <a:cubicBezTo>
                  <a:pt x="367467" y="1163944"/>
                  <a:pt x="444202" y="1186509"/>
                  <a:pt x="521131" y="1202641"/>
                </a:cubicBezTo>
                <a:cubicBezTo>
                  <a:pt x="394198" y="1236707"/>
                  <a:pt x="272328" y="1304109"/>
                  <a:pt x="190092" y="1408502"/>
                </a:cubicBezTo>
                <a:cubicBezTo>
                  <a:pt x="132200" y="1490719"/>
                  <a:pt x="87941" y="1586485"/>
                  <a:pt x="78982" y="1687564"/>
                </a:cubicBezTo>
                <a:cubicBezTo>
                  <a:pt x="70656" y="1804628"/>
                  <a:pt x="97825" y="1932073"/>
                  <a:pt x="183567" y="2016873"/>
                </a:cubicBezTo>
                <a:cubicBezTo>
                  <a:pt x="249785" y="2080327"/>
                  <a:pt x="321017" y="2107035"/>
                  <a:pt x="412408" y="2093291"/>
                </a:cubicBezTo>
                <a:cubicBezTo>
                  <a:pt x="490018" y="2086371"/>
                  <a:pt x="560667" y="2049867"/>
                  <a:pt x="623184" y="2005079"/>
                </a:cubicBezTo>
                <a:cubicBezTo>
                  <a:pt x="666810" y="1976032"/>
                  <a:pt x="708147" y="1943720"/>
                  <a:pt x="746466" y="1907948"/>
                </a:cubicBezTo>
                <a:cubicBezTo>
                  <a:pt x="812829" y="1841765"/>
                  <a:pt x="881336" y="1775386"/>
                  <a:pt x="927201" y="1692632"/>
                </a:cubicBezTo>
                <a:cubicBezTo>
                  <a:pt x="925789" y="1753552"/>
                  <a:pt x="933579" y="1814326"/>
                  <a:pt x="944291" y="1874223"/>
                </a:cubicBezTo>
                <a:cubicBezTo>
                  <a:pt x="953055" y="1925006"/>
                  <a:pt x="965958" y="1975789"/>
                  <a:pt x="992104" y="2020626"/>
                </a:cubicBezTo>
                <a:cubicBezTo>
                  <a:pt x="1031494" y="2086907"/>
                  <a:pt x="1076045" y="2150849"/>
                  <a:pt x="1134618" y="2201632"/>
                </a:cubicBezTo>
                <a:cubicBezTo>
                  <a:pt x="1195967" y="2263526"/>
                  <a:pt x="1280297" y="2307291"/>
                  <a:pt x="1367743" y="2313724"/>
                </a:cubicBezTo>
                <a:cubicBezTo>
                  <a:pt x="1418818" y="2315138"/>
                  <a:pt x="1470624" y="2310362"/>
                  <a:pt x="1517658" y="2288967"/>
                </a:cubicBezTo>
                <a:cubicBezTo>
                  <a:pt x="1563572" y="2269277"/>
                  <a:pt x="1609437" y="2245055"/>
                  <a:pt x="1643131" y="2207285"/>
                </a:cubicBezTo>
                <a:cubicBezTo>
                  <a:pt x="1680427" y="2163179"/>
                  <a:pt x="1723322" y="2120778"/>
                  <a:pt x="1742506" y="2065024"/>
                </a:cubicBezTo>
                <a:cubicBezTo>
                  <a:pt x="1771768" y="1985000"/>
                  <a:pt x="1767775" y="1898006"/>
                  <a:pt x="1752876" y="1815350"/>
                </a:cubicBezTo>
                <a:cubicBezTo>
                  <a:pt x="1739682" y="1728210"/>
                  <a:pt x="1705307" y="1645310"/>
                  <a:pt x="1648778" y="1577323"/>
                </a:cubicBezTo>
                <a:cubicBezTo>
                  <a:pt x="1691869" y="1593114"/>
                  <a:pt x="1738026" y="1596964"/>
                  <a:pt x="1782967" y="1604420"/>
                </a:cubicBezTo>
                <a:cubicBezTo>
                  <a:pt x="1876353" y="1618018"/>
                  <a:pt x="1972125" y="1624694"/>
                  <a:pt x="2065804" y="1610464"/>
                </a:cubicBezTo>
                <a:cubicBezTo>
                  <a:pt x="2213771" y="1597305"/>
                  <a:pt x="2381360" y="1521423"/>
                  <a:pt x="2424158" y="1367320"/>
                </a:cubicBezTo>
                <a:cubicBezTo>
                  <a:pt x="2445971" y="1283445"/>
                  <a:pt x="2431559" y="1192601"/>
                  <a:pt x="2398937" y="1113454"/>
                </a:cubicBezTo>
                <a:close/>
                <a:moveTo>
                  <a:pt x="995804" y="426178"/>
                </a:moveTo>
                <a:cubicBezTo>
                  <a:pt x="1054816" y="275633"/>
                  <a:pt x="1183113" y="45355"/>
                  <a:pt x="1363020" y="32927"/>
                </a:cubicBezTo>
                <a:cubicBezTo>
                  <a:pt x="1511182" y="24057"/>
                  <a:pt x="1587917" y="43259"/>
                  <a:pt x="1697322" y="145897"/>
                </a:cubicBezTo>
                <a:cubicBezTo>
                  <a:pt x="1769090" y="213933"/>
                  <a:pt x="1798742" y="312623"/>
                  <a:pt x="1802637" y="409364"/>
                </a:cubicBezTo>
                <a:cubicBezTo>
                  <a:pt x="1813203" y="538807"/>
                  <a:pt x="1770892" y="666203"/>
                  <a:pt x="1715434" y="781805"/>
                </a:cubicBezTo>
                <a:cubicBezTo>
                  <a:pt x="1700827" y="809146"/>
                  <a:pt x="1687876" y="837510"/>
                  <a:pt x="1671176" y="863633"/>
                </a:cubicBezTo>
                <a:cubicBezTo>
                  <a:pt x="1663531" y="876353"/>
                  <a:pt x="1631786" y="905984"/>
                  <a:pt x="1621415" y="928354"/>
                </a:cubicBezTo>
                <a:cubicBezTo>
                  <a:pt x="1605445" y="906179"/>
                  <a:pt x="1585482" y="885271"/>
                  <a:pt x="1559823" y="864218"/>
                </a:cubicBezTo>
                <a:cubicBezTo>
                  <a:pt x="1536452" y="842871"/>
                  <a:pt x="1513714" y="819380"/>
                  <a:pt x="1484354" y="806270"/>
                </a:cubicBezTo>
                <a:cubicBezTo>
                  <a:pt x="1469553" y="802566"/>
                  <a:pt x="1446133" y="781707"/>
                  <a:pt x="1430747" y="788092"/>
                </a:cubicBezTo>
                <a:cubicBezTo>
                  <a:pt x="1414290" y="783413"/>
                  <a:pt x="1394181" y="782390"/>
                  <a:pt x="1383957" y="781415"/>
                </a:cubicBezTo>
                <a:cubicBezTo>
                  <a:pt x="1353867" y="780099"/>
                  <a:pt x="1323144" y="778345"/>
                  <a:pt x="1293346" y="783023"/>
                </a:cubicBezTo>
                <a:cubicBezTo>
                  <a:pt x="1287016" y="784437"/>
                  <a:pt x="1274892" y="781756"/>
                  <a:pt x="1267199" y="783901"/>
                </a:cubicBezTo>
                <a:cubicBezTo>
                  <a:pt x="1217049" y="782049"/>
                  <a:pt x="1166948" y="783559"/>
                  <a:pt x="1117625" y="793112"/>
                </a:cubicBezTo>
                <a:cubicBezTo>
                  <a:pt x="1076678" y="802713"/>
                  <a:pt x="1035778" y="816797"/>
                  <a:pt x="996583" y="835025"/>
                </a:cubicBezTo>
                <a:cubicBezTo>
                  <a:pt x="995366" y="830297"/>
                  <a:pt x="994003" y="825667"/>
                  <a:pt x="993565" y="821525"/>
                </a:cubicBezTo>
                <a:cubicBezTo>
                  <a:pt x="985093" y="791845"/>
                  <a:pt x="971947" y="763383"/>
                  <a:pt x="969220" y="732338"/>
                </a:cubicBezTo>
                <a:cubicBezTo>
                  <a:pt x="956415" y="630236"/>
                  <a:pt x="959579" y="523455"/>
                  <a:pt x="995804" y="426178"/>
                </a:cubicBezTo>
                <a:close/>
                <a:moveTo>
                  <a:pt x="1597362" y="1495447"/>
                </a:moveTo>
                <a:cubicBezTo>
                  <a:pt x="1516002" y="1612510"/>
                  <a:pt x="1378309" y="1670604"/>
                  <a:pt x="1237450" y="1659346"/>
                </a:cubicBezTo>
                <a:cubicBezTo>
                  <a:pt x="1158914" y="1658420"/>
                  <a:pt x="1082569" y="1638146"/>
                  <a:pt x="1011190" y="1605687"/>
                </a:cubicBezTo>
                <a:cubicBezTo>
                  <a:pt x="930804" y="1574594"/>
                  <a:pt x="857819" y="1523713"/>
                  <a:pt x="807912" y="1452656"/>
                </a:cubicBezTo>
                <a:cubicBezTo>
                  <a:pt x="785174" y="1417956"/>
                  <a:pt x="773342" y="1377749"/>
                  <a:pt x="760342" y="1338760"/>
                </a:cubicBezTo>
                <a:cubicBezTo>
                  <a:pt x="751043" y="1307861"/>
                  <a:pt x="742814" y="1275842"/>
                  <a:pt x="743934" y="1243286"/>
                </a:cubicBezTo>
                <a:cubicBezTo>
                  <a:pt x="746271" y="1166527"/>
                  <a:pt x="767451" y="1088306"/>
                  <a:pt x="810882" y="1024510"/>
                </a:cubicBezTo>
                <a:cubicBezTo>
                  <a:pt x="849200" y="970754"/>
                  <a:pt x="898426" y="923432"/>
                  <a:pt x="956415" y="891071"/>
                </a:cubicBezTo>
                <a:cubicBezTo>
                  <a:pt x="1089239" y="809487"/>
                  <a:pt x="1187057" y="805101"/>
                  <a:pt x="1338091" y="813776"/>
                </a:cubicBezTo>
                <a:cubicBezTo>
                  <a:pt x="1371151" y="815725"/>
                  <a:pt x="1404406" y="815676"/>
                  <a:pt x="1437320" y="819770"/>
                </a:cubicBezTo>
                <a:cubicBezTo>
                  <a:pt x="1454702" y="828397"/>
                  <a:pt x="1473107" y="835073"/>
                  <a:pt x="1489467" y="845552"/>
                </a:cubicBezTo>
                <a:cubicBezTo>
                  <a:pt x="1514347" y="863779"/>
                  <a:pt x="1535916" y="886100"/>
                  <a:pt x="1558752" y="906667"/>
                </a:cubicBezTo>
                <a:cubicBezTo>
                  <a:pt x="1618153" y="954477"/>
                  <a:pt x="1637775" y="1030359"/>
                  <a:pt x="1650823" y="1102196"/>
                </a:cubicBezTo>
                <a:cubicBezTo>
                  <a:pt x="1657494" y="1133338"/>
                  <a:pt x="1660610" y="1167404"/>
                  <a:pt x="1662655" y="1199619"/>
                </a:cubicBezTo>
                <a:cubicBezTo>
                  <a:pt x="1668303" y="1289488"/>
                  <a:pt x="1646685" y="1418395"/>
                  <a:pt x="1597362" y="1495447"/>
                </a:cubicBezTo>
                <a:close/>
                <a:moveTo>
                  <a:pt x="259377" y="1062378"/>
                </a:moveTo>
                <a:cubicBezTo>
                  <a:pt x="196372" y="1017931"/>
                  <a:pt x="136290" y="964614"/>
                  <a:pt x="97679" y="897066"/>
                </a:cubicBezTo>
                <a:cubicBezTo>
                  <a:pt x="32873" y="783559"/>
                  <a:pt x="4244" y="636815"/>
                  <a:pt x="67345" y="516583"/>
                </a:cubicBezTo>
                <a:cubicBezTo>
                  <a:pt x="116376" y="401566"/>
                  <a:pt x="235762" y="335529"/>
                  <a:pt x="357437" y="329730"/>
                </a:cubicBezTo>
                <a:cubicBezTo>
                  <a:pt x="441086" y="322955"/>
                  <a:pt x="529213" y="331143"/>
                  <a:pt x="607506" y="363991"/>
                </a:cubicBezTo>
                <a:cubicBezTo>
                  <a:pt x="645727" y="380610"/>
                  <a:pt x="679566" y="404734"/>
                  <a:pt x="712140" y="431295"/>
                </a:cubicBezTo>
                <a:cubicBezTo>
                  <a:pt x="741889" y="457320"/>
                  <a:pt x="762046" y="491777"/>
                  <a:pt x="788290" y="521018"/>
                </a:cubicBezTo>
                <a:cubicBezTo>
                  <a:pt x="814095" y="550553"/>
                  <a:pt x="834058" y="581061"/>
                  <a:pt x="856309" y="613861"/>
                </a:cubicBezTo>
                <a:cubicBezTo>
                  <a:pt x="876905" y="643151"/>
                  <a:pt x="899058" y="671564"/>
                  <a:pt x="916343" y="703047"/>
                </a:cubicBezTo>
                <a:cubicBezTo>
                  <a:pt x="936549" y="745594"/>
                  <a:pt x="951010" y="790529"/>
                  <a:pt x="964010" y="835902"/>
                </a:cubicBezTo>
                <a:cubicBezTo>
                  <a:pt x="964741" y="840044"/>
                  <a:pt x="965471" y="845113"/>
                  <a:pt x="966834" y="849840"/>
                </a:cubicBezTo>
                <a:cubicBezTo>
                  <a:pt x="871062" y="900964"/>
                  <a:pt x="788728" y="978162"/>
                  <a:pt x="747001" y="1078022"/>
                </a:cubicBezTo>
                <a:cubicBezTo>
                  <a:pt x="733953" y="1111065"/>
                  <a:pt x="723825" y="1145766"/>
                  <a:pt x="718080" y="1181050"/>
                </a:cubicBezTo>
                <a:cubicBezTo>
                  <a:pt x="713162" y="1179881"/>
                  <a:pt x="707709" y="1180173"/>
                  <a:pt x="702694" y="1180222"/>
                </a:cubicBezTo>
                <a:cubicBezTo>
                  <a:pt x="674113" y="1179637"/>
                  <a:pt x="645630" y="1184608"/>
                  <a:pt x="617049" y="1182366"/>
                </a:cubicBezTo>
                <a:cubicBezTo>
                  <a:pt x="490700" y="1173204"/>
                  <a:pt x="363621" y="1135970"/>
                  <a:pt x="259377" y="1062378"/>
                </a:cubicBezTo>
                <a:close/>
                <a:moveTo>
                  <a:pt x="891317" y="1691560"/>
                </a:moveTo>
                <a:cubicBezTo>
                  <a:pt x="858890" y="1746437"/>
                  <a:pt x="815410" y="1792834"/>
                  <a:pt x="771005" y="1838012"/>
                </a:cubicBezTo>
                <a:cubicBezTo>
                  <a:pt x="716376" y="1898152"/>
                  <a:pt x="652300" y="1948740"/>
                  <a:pt x="584379" y="1992944"/>
                </a:cubicBezTo>
                <a:cubicBezTo>
                  <a:pt x="548933" y="2016678"/>
                  <a:pt x="510955" y="2037147"/>
                  <a:pt x="470056" y="2049624"/>
                </a:cubicBezTo>
                <a:cubicBezTo>
                  <a:pt x="422048" y="2062344"/>
                  <a:pt x="370875" y="2068972"/>
                  <a:pt x="321553" y="2060931"/>
                </a:cubicBezTo>
                <a:cubicBezTo>
                  <a:pt x="215556" y="2034126"/>
                  <a:pt x="142668" y="1936264"/>
                  <a:pt x="120612" y="1832359"/>
                </a:cubicBezTo>
                <a:cubicBezTo>
                  <a:pt x="106735" y="1765444"/>
                  <a:pt x="104593" y="1694874"/>
                  <a:pt x="121050" y="1628203"/>
                </a:cubicBezTo>
                <a:cubicBezTo>
                  <a:pt x="141061" y="1551054"/>
                  <a:pt x="177091" y="1476634"/>
                  <a:pt x="226609" y="1414057"/>
                </a:cubicBezTo>
                <a:cubicBezTo>
                  <a:pt x="294482" y="1334033"/>
                  <a:pt x="387138" y="1281544"/>
                  <a:pt x="484857" y="1246405"/>
                </a:cubicBezTo>
                <a:cubicBezTo>
                  <a:pt x="534521" y="1229835"/>
                  <a:pt x="586375" y="1219991"/>
                  <a:pt x="638473" y="1215361"/>
                </a:cubicBezTo>
                <a:cubicBezTo>
                  <a:pt x="657218" y="1214727"/>
                  <a:pt x="691934" y="1220673"/>
                  <a:pt x="714039" y="1214630"/>
                </a:cubicBezTo>
                <a:cubicBezTo>
                  <a:pt x="710582" y="1258979"/>
                  <a:pt x="714720" y="1303621"/>
                  <a:pt x="729717" y="1346314"/>
                </a:cubicBezTo>
                <a:cubicBezTo>
                  <a:pt x="747780" y="1404993"/>
                  <a:pt x="768668" y="1465084"/>
                  <a:pt x="813170" y="1509288"/>
                </a:cubicBezTo>
                <a:cubicBezTo>
                  <a:pt x="847448" y="1548959"/>
                  <a:pt x="889223" y="1580345"/>
                  <a:pt x="934845" y="1605151"/>
                </a:cubicBezTo>
                <a:cubicBezTo>
                  <a:pt x="921407" y="1634539"/>
                  <a:pt x="908212" y="1664073"/>
                  <a:pt x="891317" y="1691560"/>
                </a:cubicBezTo>
                <a:close/>
                <a:moveTo>
                  <a:pt x="1708667" y="1761594"/>
                </a:moveTo>
                <a:cubicBezTo>
                  <a:pt x="1732768" y="1860089"/>
                  <a:pt x="1747569" y="1967796"/>
                  <a:pt x="1708520" y="2064488"/>
                </a:cubicBezTo>
                <a:cubicBezTo>
                  <a:pt x="1686123" y="2115515"/>
                  <a:pt x="1645516" y="2156063"/>
                  <a:pt x="1608658" y="2197099"/>
                </a:cubicBezTo>
                <a:cubicBezTo>
                  <a:pt x="1548576" y="2249295"/>
                  <a:pt x="1469163" y="2283313"/>
                  <a:pt x="1388972" y="2281802"/>
                </a:cubicBezTo>
                <a:cubicBezTo>
                  <a:pt x="1348073" y="2284190"/>
                  <a:pt x="1308196" y="2272445"/>
                  <a:pt x="1270997" y="2256411"/>
                </a:cubicBezTo>
                <a:cubicBezTo>
                  <a:pt x="1223281" y="2236673"/>
                  <a:pt x="1181895" y="2205872"/>
                  <a:pt x="1146352" y="2168637"/>
                </a:cubicBezTo>
                <a:cubicBezTo>
                  <a:pt x="1119037" y="2143831"/>
                  <a:pt x="1093524" y="2116928"/>
                  <a:pt x="1073123" y="2086030"/>
                </a:cubicBezTo>
                <a:cubicBezTo>
                  <a:pt x="1046052" y="2046310"/>
                  <a:pt x="1016790" y="2007223"/>
                  <a:pt x="999505" y="1961948"/>
                </a:cubicBezTo>
                <a:cubicBezTo>
                  <a:pt x="970388" y="1872176"/>
                  <a:pt x="957340" y="1776751"/>
                  <a:pt x="959677" y="1681862"/>
                </a:cubicBezTo>
                <a:cubicBezTo>
                  <a:pt x="961381" y="1661734"/>
                  <a:pt x="965666" y="1641947"/>
                  <a:pt x="968246" y="1621868"/>
                </a:cubicBezTo>
                <a:cubicBezTo>
                  <a:pt x="978520" y="1626595"/>
                  <a:pt x="988891" y="1631079"/>
                  <a:pt x="999407" y="1635270"/>
                </a:cubicBezTo>
                <a:cubicBezTo>
                  <a:pt x="1088071" y="1676842"/>
                  <a:pt x="1185304" y="1694679"/>
                  <a:pt x="1282926" y="1692096"/>
                </a:cubicBezTo>
                <a:cubicBezTo>
                  <a:pt x="1399343" y="1691755"/>
                  <a:pt x="1514250" y="1639998"/>
                  <a:pt x="1591909" y="1553589"/>
                </a:cubicBezTo>
                <a:cubicBezTo>
                  <a:pt x="1593029" y="1556903"/>
                  <a:pt x="1594928" y="1560119"/>
                  <a:pt x="1597606" y="1562897"/>
                </a:cubicBezTo>
                <a:cubicBezTo>
                  <a:pt x="1645127" y="1622501"/>
                  <a:pt x="1691284" y="1685663"/>
                  <a:pt x="1708667" y="1761594"/>
                </a:cubicBezTo>
                <a:close/>
                <a:moveTo>
                  <a:pt x="2120092" y="1570646"/>
                </a:moveTo>
                <a:cubicBezTo>
                  <a:pt x="1980207" y="1597841"/>
                  <a:pt x="1837547" y="1585023"/>
                  <a:pt x="1698442" y="1558365"/>
                </a:cubicBezTo>
                <a:cubicBezTo>
                  <a:pt x="1670007" y="1553296"/>
                  <a:pt x="1640160" y="1538091"/>
                  <a:pt x="1611190" y="1530342"/>
                </a:cubicBezTo>
                <a:cubicBezTo>
                  <a:pt x="1617617" y="1521959"/>
                  <a:pt x="1623752" y="1513381"/>
                  <a:pt x="1629497" y="1504463"/>
                </a:cubicBezTo>
                <a:cubicBezTo>
                  <a:pt x="1667427" y="1441545"/>
                  <a:pt x="1680865" y="1367320"/>
                  <a:pt x="1691869" y="1295629"/>
                </a:cubicBezTo>
                <a:cubicBezTo>
                  <a:pt x="1700584" y="1222379"/>
                  <a:pt x="1693475" y="1147715"/>
                  <a:pt x="1677846" y="1075878"/>
                </a:cubicBezTo>
                <a:cubicBezTo>
                  <a:pt x="1669033" y="1028117"/>
                  <a:pt x="1657348" y="989323"/>
                  <a:pt x="1638067" y="954672"/>
                </a:cubicBezTo>
                <a:cubicBezTo>
                  <a:pt x="1639917" y="954135"/>
                  <a:pt x="1641719" y="953307"/>
                  <a:pt x="1643325" y="952040"/>
                </a:cubicBezTo>
                <a:cubicBezTo>
                  <a:pt x="1716846" y="889901"/>
                  <a:pt x="1907514" y="862561"/>
                  <a:pt x="2002556" y="872600"/>
                </a:cubicBezTo>
                <a:cubicBezTo>
                  <a:pt x="2191520" y="895945"/>
                  <a:pt x="2380581" y="1039472"/>
                  <a:pt x="2399375" y="1238315"/>
                </a:cubicBezTo>
                <a:cubicBezTo>
                  <a:pt x="2427420" y="1427265"/>
                  <a:pt x="2289921" y="1534728"/>
                  <a:pt x="2120092" y="15706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9" name="Google Shape;1479;p35"/>
          <p:cNvSpPr/>
          <p:nvPr/>
        </p:nvSpPr>
        <p:spPr>
          <a:xfrm>
            <a:off x="8662360" y="2047714"/>
            <a:ext cx="459843" cy="425095"/>
          </a:xfrm>
          <a:custGeom>
            <a:avLst/>
            <a:gdLst/>
            <a:ahLst/>
            <a:cxnLst/>
            <a:rect l="l" t="t" r="r" b="b"/>
            <a:pathLst>
              <a:path w="919686" h="850190" extrusionOk="0">
                <a:moveTo>
                  <a:pt x="918823" y="389087"/>
                </a:moveTo>
                <a:cubicBezTo>
                  <a:pt x="924423" y="478957"/>
                  <a:pt x="902805" y="607864"/>
                  <a:pt x="853482" y="684915"/>
                </a:cubicBezTo>
                <a:cubicBezTo>
                  <a:pt x="772171" y="801979"/>
                  <a:pt x="634428" y="860072"/>
                  <a:pt x="493619" y="848814"/>
                </a:cubicBezTo>
                <a:cubicBezTo>
                  <a:pt x="415083" y="847888"/>
                  <a:pt x="338738" y="827614"/>
                  <a:pt x="267359" y="795107"/>
                </a:cubicBezTo>
                <a:cubicBezTo>
                  <a:pt x="186924" y="764014"/>
                  <a:pt x="113987" y="713133"/>
                  <a:pt x="64080" y="642076"/>
                </a:cubicBezTo>
                <a:cubicBezTo>
                  <a:pt x="41342" y="607376"/>
                  <a:pt x="29511" y="567169"/>
                  <a:pt x="16511" y="528131"/>
                </a:cubicBezTo>
                <a:cubicBezTo>
                  <a:pt x="7211" y="497184"/>
                  <a:pt x="-1017" y="465213"/>
                  <a:pt x="102" y="432657"/>
                </a:cubicBezTo>
                <a:cubicBezTo>
                  <a:pt x="2391" y="355898"/>
                  <a:pt x="23619" y="277677"/>
                  <a:pt x="67050" y="213881"/>
                </a:cubicBezTo>
                <a:cubicBezTo>
                  <a:pt x="105369" y="160126"/>
                  <a:pt x="154594" y="112803"/>
                  <a:pt x="212583" y="80442"/>
                </a:cubicBezTo>
                <a:cubicBezTo>
                  <a:pt x="345408" y="-1142"/>
                  <a:pt x="443176" y="-5528"/>
                  <a:pt x="594260" y="3147"/>
                </a:cubicBezTo>
                <a:cubicBezTo>
                  <a:pt x="627320" y="5096"/>
                  <a:pt x="660575" y="4999"/>
                  <a:pt x="693489" y="9141"/>
                </a:cubicBezTo>
                <a:cubicBezTo>
                  <a:pt x="710871" y="17768"/>
                  <a:pt x="729276" y="24445"/>
                  <a:pt x="745635" y="34923"/>
                </a:cubicBezTo>
                <a:cubicBezTo>
                  <a:pt x="770515" y="53199"/>
                  <a:pt x="792085" y="75471"/>
                  <a:pt x="814969" y="96087"/>
                </a:cubicBezTo>
                <a:cubicBezTo>
                  <a:pt x="874321" y="143897"/>
                  <a:pt x="893943" y="219779"/>
                  <a:pt x="907041" y="291615"/>
                </a:cubicBezTo>
                <a:cubicBezTo>
                  <a:pt x="913662" y="322807"/>
                  <a:pt x="916779" y="356873"/>
                  <a:pt x="918823" y="38908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0" name="Google Shape;1480;p35"/>
          <p:cNvSpPr/>
          <p:nvPr/>
        </p:nvSpPr>
        <p:spPr>
          <a:xfrm>
            <a:off x="8771638" y="1657993"/>
            <a:ext cx="420929" cy="448583"/>
          </a:xfrm>
          <a:custGeom>
            <a:avLst/>
            <a:gdLst/>
            <a:ahLst/>
            <a:cxnLst/>
            <a:rect l="l" t="t" r="r" b="b"/>
            <a:pathLst>
              <a:path w="841859" h="897167" extrusionOk="0">
                <a:moveTo>
                  <a:pt x="840248" y="378275"/>
                </a:moveTo>
                <a:cubicBezTo>
                  <a:pt x="850765" y="507718"/>
                  <a:pt x="808454" y="635163"/>
                  <a:pt x="753045" y="750716"/>
                </a:cubicBezTo>
                <a:cubicBezTo>
                  <a:pt x="738438" y="778057"/>
                  <a:pt x="725487" y="806372"/>
                  <a:pt x="708786" y="832544"/>
                </a:cubicBezTo>
                <a:cubicBezTo>
                  <a:pt x="701142" y="845264"/>
                  <a:pt x="669494" y="874798"/>
                  <a:pt x="659075" y="897168"/>
                </a:cubicBezTo>
                <a:cubicBezTo>
                  <a:pt x="643153" y="874993"/>
                  <a:pt x="623093" y="854182"/>
                  <a:pt x="597434" y="833177"/>
                </a:cubicBezTo>
                <a:cubicBezTo>
                  <a:pt x="574063" y="811782"/>
                  <a:pt x="551276" y="788340"/>
                  <a:pt x="521965" y="775230"/>
                </a:cubicBezTo>
                <a:cubicBezTo>
                  <a:pt x="507115" y="771477"/>
                  <a:pt x="483695" y="750618"/>
                  <a:pt x="468309" y="757052"/>
                </a:cubicBezTo>
                <a:cubicBezTo>
                  <a:pt x="451901" y="752422"/>
                  <a:pt x="431744" y="751349"/>
                  <a:pt x="421519" y="750423"/>
                </a:cubicBezTo>
                <a:cubicBezTo>
                  <a:pt x="391429" y="749108"/>
                  <a:pt x="360706" y="747353"/>
                  <a:pt x="330908" y="752032"/>
                </a:cubicBezTo>
                <a:cubicBezTo>
                  <a:pt x="324578" y="753445"/>
                  <a:pt x="312357" y="750716"/>
                  <a:pt x="304664" y="752860"/>
                </a:cubicBezTo>
                <a:cubicBezTo>
                  <a:pt x="254514" y="751008"/>
                  <a:pt x="204461" y="752568"/>
                  <a:pt x="155236" y="762120"/>
                </a:cubicBezTo>
                <a:cubicBezTo>
                  <a:pt x="114288" y="771721"/>
                  <a:pt x="73389" y="785757"/>
                  <a:pt x="34146" y="803984"/>
                </a:cubicBezTo>
                <a:cubicBezTo>
                  <a:pt x="32928" y="799306"/>
                  <a:pt x="31565" y="794676"/>
                  <a:pt x="31127" y="790533"/>
                </a:cubicBezTo>
                <a:cubicBezTo>
                  <a:pt x="22655" y="760804"/>
                  <a:pt x="9509" y="732391"/>
                  <a:pt x="6782" y="701346"/>
                </a:cubicBezTo>
                <a:cubicBezTo>
                  <a:pt x="-5926" y="599196"/>
                  <a:pt x="-2761" y="492464"/>
                  <a:pt x="33464" y="395187"/>
                </a:cubicBezTo>
                <a:cubicBezTo>
                  <a:pt x="92476" y="244641"/>
                  <a:pt x="220772" y="14363"/>
                  <a:pt x="400680" y="1936"/>
                </a:cubicBezTo>
                <a:cubicBezTo>
                  <a:pt x="548842" y="-6983"/>
                  <a:pt x="625576" y="12316"/>
                  <a:pt x="735030" y="114906"/>
                </a:cubicBezTo>
                <a:cubicBezTo>
                  <a:pt x="806701" y="182892"/>
                  <a:pt x="836353" y="281583"/>
                  <a:pt x="840248" y="3782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1" name="Google Shape;1481;p35"/>
          <p:cNvSpPr/>
          <p:nvPr/>
        </p:nvSpPr>
        <p:spPr>
          <a:xfrm>
            <a:off x="9096113" y="2077743"/>
            <a:ext cx="395843" cy="357585"/>
          </a:xfrm>
          <a:custGeom>
            <a:avLst/>
            <a:gdLst/>
            <a:ahLst/>
            <a:cxnLst/>
            <a:rect l="l" t="t" r="r" b="b"/>
            <a:pathLst>
              <a:path w="791687" h="715170" extrusionOk="0">
                <a:moveTo>
                  <a:pt x="788038" y="367678"/>
                </a:moveTo>
                <a:cubicBezTo>
                  <a:pt x="816084" y="556676"/>
                  <a:pt x="678585" y="664139"/>
                  <a:pt x="508756" y="700058"/>
                </a:cubicBezTo>
                <a:cubicBezTo>
                  <a:pt x="368823" y="727252"/>
                  <a:pt x="226211" y="714435"/>
                  <a:pt x="87105" y="687776"/>
                </a:cubicBezTo>
                <a:cubicBezTo>
                  <a:pt x="58719" y="682708"/>
                  <a:pt x="28873" y="667502"/>
                  <a:pt x="0" y="659704"/>
                </a:cubicBezTo>
                <a:cubicBezTo>
                  <a:pt x="6378" y="651370"/>
                  <a:pt x="12464" y="642744"/>
                  <a:pt x="18210" y="633874"/>
                </a:cubicBezTo>
                <a:cubicBezTo>
                  <a:pt x="56139" y="570956"/>
                  <a:pt x="69577" y="496731"/>
                  <a:pt x="80581" y="425040"/>
                </a:cubicBezTo>
                <a:cubicBezTo>
                  <a:pt x="89296" y="351790"/>
                  <a:pt x="82188" y="277126"/>
                  <a:pt x="66558" y="205289"/>
                </a:cubicBezTo>
                <a:cubicBezTo>
                  <a:pt x="57746" y="157528"/>
                  <a:pt x="46157" y="118734"/>
                  <a:pt x="26828" y="84083"/>
                </a:cubicBezTo>
                <a:cubicBezTo>
                  <a:pt x="28678" y="83596"/>
                  <a:pt x="30431" y="82718"/>
                  <a:pt x="31989" y="81451"/>
                </a:cubicBezTo>
                <a:cubicBezTo>
                  <a:pt x="105510" y="19362"/>
                  <a:pt x="296178" y="-7979"/>
                  <a:pt x="391220" y="2012"/>
                </a:cubicBezTo>
                <a:cubicBezTo>
                  <a:pt x="580183" y="25356"/>
                  <a:pt x="769244" y="168884"/>
                  <a:pt x="788038" y="36767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2" name="Google Shape;1482;p35"/>
          <p:cNvSpPr/>
          <p:nvPr/>
        </p:nvSpPr>
        <p:spPr>
          <a:xfrm>
            <a:off x="8770149" y="2419267"/>
            <a:ext cx="386587" cy="364213"/>
          </a:xfrm>
          <a:custGeom>
            <a:avLst/>
            <a:gdLst/>
            <a:ahLst/>
            <a:cxnLst/>
            <a:rect l="l" t="t" r="r" b="b"/>
            <a:pathLst>
              <a:path w="773174" h="728425" extrusionOk="0">
                <a:moveTo>
                  <a:pt x="749256" y="207957"/>
                </a:moveTo>
                <a:cubicBezTo>
                  <a:pt x="773357" y="306501"/>
                  <a:pt x="788158" y="414159"/>
                  <a:pt x="749110" y="510851"/>
                </a:cubicBezTo>
                <a:cubicBezTo>
                  <a:pt x="726712" y="561926"/>
                  <a:pt x="686057" y="602475"/>
                  <a:pt x="649247" y="643413"/>
                </a:cubicBezTo>
                <a:cubicBezTo>
                  <a:pt x="589213" y="695609"/>
                  <a:pt x="509752" y="729627"/>
                  <a:pt x="429561" y="728116"/>
                </a:cubicBezTo>
                <a:cubicBezTo>
                  <a:pt x="388662" y="730504"/>
                  <a:pt x="348785" y="718808"/>
                  <a:pt x="311586" y="702725"/>
                </a:cubicBezTo>
                <a:cubicBezTo>
                  <a:pt x="263871" y="682987"/>
                  <a:pt x="222485" y="652185"/>
                  <a:pt x="186941" y="614951"/>
                </a:cubicBezTo>
                <a:cubicBezTo>
                  <a:pt x="159578" y="590193"/>
                  <a:pt x="134113" y="563242"/>
                  <a:pt x="113712" y="532343"/>
                </a:cubicBezTo>
                <a:cubicBezTo>
                  <a:pt x="86592" y="492624"/>
                  <a:pt x="57379" y="453537"/>
                  <a:pt x="40094" y="408262"/>
                </a:cubicBezTo>
                <a:cubicBezTo>
                  <a:pt x="10978" y="318490"/>
                  <a:pt x="-2071" y="223065"/>
                  <a:pt x="266" y="128224"/>
                </a:cubicBezTo>
                <a:cubicBezTo>
                  <a:pt x="1970" y="108096"/>
                  <a:pt x="6255" y="88310"/>
                  <a:pt x="8835" y="68279"/>
                </a:cubicBezTo>
                <a:cubicBezTo>
                  <a:pt x="19109" y="73006"/>
                  <a:pt x="29480" y="77441"/>
                  <a:pt x="39997" y="81633"/>
                </a:cubicBezTo>
                <a:cubicBezTo>
                  <a:pt x="128660" y="123156"/>
                  <a:pt x="225844" y="141042"/>
                  <a:pt x="323515" y="138459"/>
                </a:cubicBezTo>
                <a:cubicBezTo>
                  <a:pt x="439932" y="138118"/>
                  <a:pt x="554839" y="86409"/>
                  <a:pt x="632498" y="0"/>
                </a:cubicBezTo>
                <a:cubicBezTo>
                  <a:pt x="633618" y="3314"/>
                  <a:pt x="635517" y="6482"/>
                  <a:pt x="638244" y="9260"/>
                </a:cubicBezTo>
                <a:cubicBezTo>
                  <a:pt x="685716" y="68864"/>
                  <a:pt x="731873" y="132026"/>
                  <a:pt x="749256" y="20795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3" name="Google Shape;1483;p35"/>
          <p:cNvSpPr/>
          <p:nvPr/>
        </p:nvSpPr>
        <p:spPr>
          <a:xfrm>
            <a:off x="8345183" y="2249837"/>
            <a:ext cx="412684" cy="424856"/>
          </a:xfrm>
          <a:custGeom>
            <a:avLst/>
            <a:gdLst/>
            <a:ahLst/>
            <a:cxnLst/>
            <a:rect l="l" t="t" r="r" b="b"/>
            <a:pathLst>
              <a:path w="825367" h="849711" extrusionOk="0">
                <a:moveTo>
                  <a:pt x="825367" y="390424"/>
                </a:moveTo>
                <a:cubicBezTo>
                  <a:pt x="811978" y="419715"/>
                  <a:pt x="798734" y="449297"/>
                  <a:pt x="781839" y="476785"/>
                </a:cubicBezTo>
                <a:cubicBezTo>
                  <a:pt x="749412" y="531661"/>
                  <a:pt x="705932" y="578058"/>
                  <a:pt x="661528" y="623236"/>
                </a:cubicBezTo>
                <a:cubicBezTo>
                  <a:pt x="606898" y="683377"/>
                  <a:pt x="542823" y="733964"/>
                  <a:pt x="474901" y="778217"/>
                </a:cubicBezTo>
                <a:cubicBezTo>
                  <a:pt x="439406" y="801951"/>
                  <a:pt x="401477" y="822372"/>
                  <a:pt x="360578" y="834897"/>
                </a:cubicBezTo>
                <a:cubicBezTo>
                  <a:pt x="312570" y="847617"/>
                  <a:pt x="261398" y="854245"/>
                  <a:pt x="212075" y="846204"/>
                </a:cubicBezTo>
                <a:cubicBezTo>
                  <a:pt x="106078" y="819399"/>
                  <a:pt x="33239" y="721537"/>
                  <a:pt x="11183" y="617632"/>
                </a:cubicBezTo>
                <a:cubicBezTo>
                  <a:pt x="-2743" y="550717"/>
                  <a:pt x="-4836" y="480099"/>
                  <a:pt x="11621" y="413476"/>
                </a:cubicBezTo>
                <a:cubicBezTo>
                  <a:pt x="31632" y="336376"/>
                  <a:pt x="67662" y="261907"/>
                  <a:pt x="117131" y="199330"/>
                </a:cubicBezTo>
                <a:cubicBezTo>
                  <a:pt x="185004" y="119306"/>
                  <a:pt x="277660" y="66817"/>
                  <a:pt x="375380" y="31678"/>
                </a:cubicBezTo>
                <a:cubicBezTo>
                  <a:pt x="425043" y="15108"/>
                  <a:pt x="476946" y="5263"/>
                  <a:pt x="528995" y="634"/>
                </a:cubicBezTo>
                <a:cubicBezTo>
                  <a:pt x="547692" y="0"/>
                  <a:pt x="582456" y="5995"/>
                  <a:pt x="604561" y="0"/>
                </a:cubicBezTo>
                <a:cubicBezTo>
                  <a:pt x="601055" y="44301"/>
                  <a:pt x="605291" y="88943"/>
                  <a:pt x="620288" y="131636"/>
                </a:cubicBezTo>
                <a:cubicBezTo>
                  <a:pt x="638351" y="190314"/>
                  <a:pt x="659239" y="250406"/>
                  <a:pt x="703741" y="294609"/>
                </a:cubicBezTo>
                <a:cubicBezTo>
                  <a:pt x="737921" y="334280"/>
                  <a:pt x="779697" y="365618"/>
                  <a:pt x="825367" y="3904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4" name="Google Shape;1484;p35"/>
          <p:cNvSpPr/>
          <p:nvPr/>
        </p:nvSpPr>
        <p:spPr>
          <a:xfrm>
            <a:off x="8306483" y="1806248"/>
            <a:ext cx="467378" cy="427724"/>
          </a:xfrm>
          <a:custGeom>
            <a:avLst/>
            <a:gdLst/>
            <a:ahLst/>
            <a:cxnLst/>
            <a:rect l="l" t="t" r="r" b="b"/>
            <a:pathLst>
              <a:path w="934756" h="855449" extrusionOk="0">
                <a:moveTo>
                  <a:pt x="931932" y="508352"/>
                </a:moveTo>
                <a:cubicBezTo>
                  <a:pt x="932662" y="512494"/>
                  <a:pt x="933344" y="517612"/>
                  <a:pt x="934756" y="522290"/>
                </a:cubicBezTo>
                <a:cubicBezTo>
                  <a:pt x="838935" y="573366"/>
                  <a:pt x="756699" y="650612"/>
                  <a:pt x="714923" y="750521"/>
                </a:cubicBezTo>
                <a:cubicBezTo>
                  <a:pt x="701875" y="783564"/>
                  <a:pt x="691698" y="818264"/>
                  <a:pt x="686002" y="853500"/>
                </a:cubicBezTo>
                <a:cubicBezTo>
                  <a:pt x="681084" y="852331"/>
                  <a:pt x="675631" y="852672"/>
                  <a:pt x="670665" y="852721"/>
                </a:cubicBezTo>
                <a:cubicBezTo>
                  <a:pt x="642035" y="852136"/>
                  <a:pt x="613552" y="857107"/>
                  <a:pt x="585020" y="854865"/>
                </a:cubicBezTo>
                <a:cubicBezTo>
                  <a:pt x="458573" y="845605"/>
                  <a:pt x="331543" y="808371"/>
                  <a:pt x="227299" y="734828"/>
                </a:cubicBezTo>
                <a:cubicBezTo>
                  <a:pt x="164294" y="690332"/>
                  <a:pt x="104212" y="637064"/>
                  <a:pt x="65601" y="569516"/>
                </a:cubicBezTo>
                <a:cubicBezTo>
                  <a:pt x="795" y="456009"/>
                  <a:pt x="-27834" y="309265"/>
                  <a:pt x="35267" y="189033"/>
                </a:cubicBezTo>
                <a:cubicBezTo>
                  <a:pt x="84298" y="74016"/>
                  <a:pt x="203684" y="8028"/>
                  <a:pt x="325359" y="2179"/>
                </a:cubicBezTo>
                <a:cubicBezTo>
                  <a:pt x="409008" y="-4546"/>
                  <a:pt x="497135" y="3593"/>
                  <a:pt x="575428" y="36441"/>
                </a:cubicBezTo>
                <a:cubicBezTo>
                  <a:pt x="613649" y="53060"/>
                  <a:pt x="647440" y="77184"/>
                  <a:pt x="680062" y="103745"/>
                </a:cubicBezTo>
                <a:cubicBezTo>
                  <a:pt x="709860" y="129722"/>
                  <a:pt x="729968" y="164178"/>
                  <a:pt x="756212" y="193468"/>
                </a:cubicBezTo>
                <a:cubicBezTo>
                  <a:pt x="782017" y="223002"/>
                  <a:pt x="801980" y="253511"/>
                  <a:pt x="824231" y="286310"/>
                </a:cubicBezTo>
                <a:cubicBezTo>
                  <a:pt x="844827" y="315601"/>
                  <a:pt x="866932" y="344063"/>
                  <a:pt x="884265" y="375497"/>
                </a:cubicBezTo>
                <a:cubicBezTo>
                  <a:pt x="904471" y="418044"/>
                  <a:pt x="918932" y="462979"/>
                  <a:pt x="931932" y="5083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5" name="Google Shape;1485;p35"/>
          <p:cNvSpPr/>
          <p:nvPr/>
        </p:nvSpPr>
        <p:spPr>
          <a:xfrm>
            <a:off x="-167509" y="-21"/>
            <a:ext cx="1278510" cy="1915486"/>
          </a:xfrm>
          <a:custGeom>
            <a:avLst/>
            <a:gdLst/>
            <a:ahLst/>
            <a:cxnLst/>
            <a:rect l="l" t="t" r="r" b="b"/>
            <a:pathLst>
              <a:path w="2557019" h="3830972" extrusionOk="0">
                <a:moveTo>
                  <a:pt x="2453097" y="2327017"/>
                </a:moveTo>
                <a:cubicBezTo>
                  <a:pt x="2328728" y="2318896"/>
                  <a:pt x="2199154" y="2324029"/>
                  <a:pt x="2081214" y="2276219"/>
                </a:cubicBezTo>
                <a:cubicBezTo>
                  <a:pt x="2041263" y="2252314"/>
                  <a:pt x="2000470" y="2235305"/>
                  <a:pt x="1960901" y="2209562"/>
                </a:cubicBezTo>
                <a:cubicBezTo>
                  <a:pt x="1983020" y="2197686"/>
                  <a:pt x="2013021" y="2194698"/>
                  <a:pt x="2038507" y="2192705"/>
                </a:cubicBezTo>
                <a:cubicBezTo>
                  <a:pt x="2122237" y="2186729"/>
                  <a:pt x="2208338" y="2197609"/>
                  <a:pt x="2291532" y="2208872"/>
                </a:cubicBezTo>
                <a:cubicBezTo>
                  <a:pt x="2338218" y="2214542"/>
                  <a:pt x="2384522" y="2223353"/>
                  <a:pt x="2430596" y="2232470"/>
                </a:cubicBezTo>
                <a:cubicBezTo>
                  <a:pt x="2452791" y="2234386"/>
                  <a:pt x="2483175" y="2251702"/>
                  <a:pt x="2505677" y="2241818"/>
                </a:cubicBezTo>
                <a:cubicBezTo>
                  <a:pt x="2608004" y="2183511"/>
                  <a:pt x="2532693" y="1674306"/>
                  <a:pt x="2491288" y="1571024"/>
                </a:cubicBezTo>
                <a:cubicBezTo>
                  <a:pt x="2482180" y="1528731"/>
                  <a:pt x="2430902" y="1530417"/>
                  <a:pt x="2388501" y="1532026"/>
                </a:cubicBezTo>
                <a:cubicBezTo>
                  <a:pt x="2375414" y="1532562"/>
                  <a:pt x="2363092" y="1533022"/>
                  <a:pt x="2353219" y="1532255"/>
                </a:cubicBezTo>
                <a:cubicBezTo>
                  <a:pt x="2341968" y="1532255"/>
                  <a:pt x="2330718" y="1532409"/>
                  <a:pt x="2319544" y="1532485"/>
                </a:cubicBezTo>
                <a:cubicBezTo>
                  <a:pt x="2257244" y="1533175"/>
                  <a:pt x="2195710" y="1533865"/>
                  <a:pt x="2135171" y="1512871"/>
                </a:cubicBezTo>
                <a:cubicBezTo>
                  <a:pt x="2114660" y="1502987"/>
                  <a:pt x="2097133" y="1486208"/>
                  <a:pt x="2084811" y="1467130"/>
                </a:cubicBezTo>
                <a:cubicBezTo>
                  <a:pt x="2075244" y="1443915"/>
                  <a:pt x="2104940" y="1426599"/>
                  <a:pt x="2120323" y="1413727"/>
                </a:cubicBezTo>
                <a:cubicBezTo>
                  <a:pt x="2190735" y="1369135"/>
                  <a:pt x="2275460" y="1358025"/>
                  <a:pt x="2355132" y="1339407"/>
                </a:cubicBezTo>
                <a:cubicBezTo>
                  <a:pt x="2380083" y="1334350"/>
                  <a:pt x="2410084" y="1328757"/>
                  <a:pt x="2437407" y="1329677"/>
                </a:cubicBezTo>
                <a:cubicBezTo>
                  <a:pt x="2461669" y="1332818"/>
                  <a:pt x="2469246" y="1315272"/>
                  <a:pt x="2470700" y="1294509"/>
                </a:cubicBezTo>
                <a:cubicBezTo>
                  <a:pt x="2476670" y="1253595"/>
                  <a:pt x="2469246" y="1213217"/>
                  <a:pt x="2456388" y="1174371"/>
                </a:cubicBezTo>
                <a:cubicBezTo>
                  <a:pt x="2446285" y="1134760"/>
                  <a:pt x="2440852" y="1094305"/>
                  <a:pt x="2431438" y="1054617"/>
                </a:cubicBezTo>
                <a:cubicBezTo>
                  <a:pt x="2415595" y="957695"/>
                  <a:pt x="2389803" y="859010"/>
                  <a:pt x="2352454" y="767758"/>
                </a:cubicBezTo>
                <a:cubicBezTo>
                  <a:pt x="2336840" y="729755"/>
                  <a:pt x="2317095" y="693668"/>
                  <a:pt x="2303624" y="654899"/>
                </a:cubicBezTo>
                <a:cubicBezTo>
                  <a:pt x="2293675" y="619885"/>
                  <a:pt x="2252805" y="637430"/>
                  <a:pt x="2231222" y="650685"/>
                </a:cubicBezTo>
                <a:cubicBezTo>
                  <a:pt x="2183847" y="677272"/>
                  <a:pt x="2137237" y="705237"/>
                  <a:pt x="2088332" y="729142"/>
                </a:cubicBezTo>
                <a:cubicBezTo>
                  <a:pt x="1985775" y="785993"/>
                  <a:pt x="1883830" y="846522"/>
                  <a:pt x="1770329" y="879161"/>
                </a:cubicBezTo>
                <a:cubicBezTo>
                  <a:pt x="1764206" y="845755"/>
                  <a:pt x="1793290" y="816870"/>
                  <a:pt x="1812882" y="792812"/>
                </a:cubicBezTo>
                <a:cubicBezTo>
                  <a:pt x="1865538" y="737953"/>
                  <a:pt x="1918654" y="681945"/>
                  <a:pt x="1982101" y="639346"/>
                </a:cubicBezTo>
                <a:cubicBezTo>
                  <a:pt x="2036977" y="602339"/>
                  <a:pt x="2098052" y="575906"/>
                  <a:pt x="2154152" y="540968"/>
                </a:cubicBezTo>
                <a:cubicBezTo>
                  <a:pt x="2165861" y="535068"/>
                  <a:pt x="2172979" y="520894"/>
                  <a:pt x="2165938" y="508865"/>
                </a:cubicBezTo>
                <a:cubicBezTo>
                  <a:pt x="2147723" y="482661"/>
                  <a:pt x="2111216" y="480516"/>
                  <a:pt x="2085117" y="465039"/>
                </a:cubicBezTo>
                <a:cubicBezTo>
                  <a:pt x="2041569" y="445348"/>
                  <a:pt x="2011414" y="408341"/>
                  <a:pt x="1980877" y="373174"/>
                </a:cubicBezTo>
                <a:cubicBezTo>
                  <a:pt x="1946666" y="336550"/>
                  <a:pt x="1912837" y="301995"/>
                  <a:pt x="1880386" y="263226"/>
                </a:cubicBezTo>
                <a:cubicBezTo>
                  <a:pt x="1846864" y="217562"/>
                  <a:pt x="1809285" y="175268"/>
                  <a:pt x="1771324" y="133282"/>
                </a:cubicBezTo>
                <a:cubicBezTo>
                  <a:pt x="1732215" y="85165"/>
                  <a:pt x="1678717" y="52986"/>
                  <a:pt x="1636546" y="8164"/>
                </a:cubicBezTo>
                <a:cubicBezTo>
                  <a:pt x="1629964" y="119"/>
                  <a:pt x="1618025" y="-2946"/>
                  <a:pt x="1609300" y="3413"/>
                </a:cubicBezTo>
                <a:cubicBezTo>
                  <a:pt x="1603483" y="7551"/>
                  <a:pt x="1602105" y="14830"/>
                  <a:pt x="1600804" y="21419"/>
                </a:cubicBezTo>
                <a:cubicBezTo>
                  <a:pt x="1598508" y="32528"/>
                  <a:pt x="1593916" y="44251"/>
                  <a:pt x="1588788" y="54595"/>
                </a:cubicBezTo>
                <a:cubicBezTo>
                  <a:pt x="1583890" y="53522"/>
                  <a:pt x="1578686" y="54518"/>
                  <a:pt x="1574553" y="57812"/>
                </a:cubicBezTo>
                <a:cubicBezTo>
                  <a:pt x="1559705" y="70378"/>
                  <a:pt x="1547000" y="85165"/>
                  <a:pt x="1534372" y="99953"/>
                </a:cubicBezTo>
                <a:cubicBezTo>
                  <a:pt x="1512789" y="126616"/>
                  <a:pt x="1491512" y="153815"/>
                  <a:pt x="1465338" y="176111"/>
                </a:cubicBezTo>
                <a:cubicBezTo>
                  <a:pt x="1407018" y="222772"/>
                  <a:pt x="1340586" y="259089"/>
                  <a:pt x="1275148" y="294793"/>
                </a:cubicBezTo>
                <a:cubicBezTo>
                  <a:pt x="1229457" y="316016"/>
                  <a:pt x="1180321" y="341147"/>
                  <a:pt x="1135548" y="366584"/>
                </a:cubicBezTo>
                <a:cubicBezTo>
                  <a:pt x="1064907" y="395929"/>
                  <a:pt x="1118711" y="435234"/>
                  <a:pt x="1157131" y="462587"/>
                </a:cubicBezTo>
                <a:cubicBezTo>
                  <a:pt x="1203129" y="496912"/>
                  <a:pt x="1243310" y="540968"/>
                  <a:pt x="1282725" y="583644"/>
                </a:cubicBezTo>
                <a:cubicBezTo>
                  <a:pt x="1311349" y="615517"/>
                  <a:pt x="1335381" y="650915"/>
                  <a:pt x="1356046" y="688305"/>
                </a:cubicBezTo>
                <a:cubicBezTo>
                  <a:pt x="1381072" y="730368"/>
                  <a:pt x="1403650" y="771206"/>
                  <a:pt x="1413753" y="820165"/>
                </a:cubicBezTo>
                <a:cubicBezTo>
                  <a:pt x="1422708" y="861309"/>
                  <a:pt x="1429290" y="949267"/>
                  <a:pt x="1364847" y="938464"/>
                </a:cubicBezTo>
                <a:cubicBezTo>
                  <a:pt x="1321988" y="932794"/>
                  <a:pt x="1294052" y="899312"/>
                  <a:pt x="1264357" y="871499"/>
                </a:cubicBezTo>
                <a:cubicBezTo>
                  <a:pt x="1221115" y="833650"/>
                  <a:pt x="1187822" y="786453"/>
                  <a:pt x="1150549" y="743010"/>
                </a:cubicBezTo>
                <a:cubicBezTo>
                  <a:pt x="1112665" y="697499"/>
                  <a:pt x="1076311" y="654363"/>
                  <a:pt x="1046232" y="602492"/>
                </a:cubicBezTo>
                <a:cubicBezTo>
                  <a:pt x="1028859" y="576595"/>
                  <a:pt x="1014853" y="548783"/>
                  <a:pt x="999393" y="521813"/>
                </a:cubicBezTo>
                <a:cubicBezTo>
                  <a:pt x="991816" y="510014"/>
                  <a:pt x="987071" y="492851"/>
                  <a:pt x="971228" y="490400"/>
                </a:cubicBezTo>
                <a:cubicBezTo>
                  <a:pt x="940002" y="488944"/>
                  <a:pt x="910459" y="511776"/>
                  <a:pt x="881376" y="522043"/>
                </a:cubicBezTo>
                <a:cubicBezTo>
                  <a:pt x="835838" y="544339"/>
                  <a:pt x="793055" y="568397"/>
                  <a:pt x="747516" y="591689"/>
                </a:cubicBezTo>
                <a:cubicBezTo>
                  <a:pt x="700448" y="617739"/>
                  <a:pt x="658124" y="651068"/>
                  <a:pt x="613504" y="680873"/>
                </a:cubicBezTo>
                <a:cubicBezTo>
                  <a:pt x="552276" y="720867"/>
                  <a:pt x="498472" y="770363"/>
                  <a:pt x="444591" y="819552"/>
                </a:cubicBezTo>
                <a:cubicBezTo>
                  <a:pt x="412064" y="848054"/>
                  <a:pt x="378312" y="875330"/>
                  <a:pt x="348923" y="907127"/>
                </a:cubicBezTo>
                <a:cubicBezTo>
                  <a:pt x="337749" y="916781"/>
                  <a:pt x="329100" y="932487"/>
                  <a:pt x="337060" y="946738"/>
                </a:cubicBezTo>
                <a:cubicBezTo>
                  <a:pt x="343336" y="958844"/>
                  <a:pt x="355811" y="965663"/>
                  <a:pt x="367827" y="970950"/>
                </a:cubicBezTo>
                <a:cubicBezTo>
                  <a:pt x="399971" y="984051"/>
                  <a:pt x="431810" y="991483"/>
                  <a:pt x="464031" y="1005658"/>
                </a:cubicBezTo>
                <a:cubicBezTo>
                  <a:pt x="567353" y="1053008"/>
                  <a:pt x="664170" y="1112694"/>
                  <a:pt x="764584" y="1165637"/>
                </a:cubicBezTo>
                <a:cubicBezTo>
                  <a:pt x="840506" y="1211838"/>
                  <a:pt x="918878" y="1260567"/>
                  <a:pt x="977657" y="1329064"/>
                </a:cubicBezTo>
                <a:cubicBezTo>
                  <a:pt x="1004215" y="1359405"/>
                  <a:pt x="1028400" y="1393730"/>
                  <a:pt x="1036436" y="1434031"/>
                </a:cubicBezTo>
                <a:cubicBezTo>
                  <a:pt x="1039727" y="1443991"/>
                  <a:pt x="1037890" y="1453875"/>
                  <a:pt x="1027864" y="1458702"/>
                </a:cubicBezTo>
                <a:cubicBezTo>
                  <a:pt x="1023042" y="1461613"/>
                  <a:pt x="1014853" y="1464831"/>
                  <a:pt x="1008347" y="1464295"/>
                </a:cubicBezTo>
                <a:cubicBezTo>
                  <a:pt x="989979" y="1462150"/>
                  <a:pt x="973601" y="1451960"/>
                  <a:pt x="955845" y="1443761"/>
                </a:cubicBezTo>
                <a:cubicBezTo>
                  <a:pt x="911301" y="1421542"/>
                  <a:pt x="867523" y="1397944"/>
                  <a:pt x="826194" y="1370055"/>
                </a:cubicBezTo>
                <a:cubicBezTo>
                  <a:pt x="771013" y="1333737"/>
                  <a:pt x="713382" y="1301558"/>
                  <a:pt x="659961" y="1262636"/>
                </a:cubicBezTo>
                <a:cubicBezTo>
                  <a:pt x="619627" y="1234593"/>
                  <a:pt x="573935" y="1215898"/>
                  <a:pt x="533295" y="1188469"/>
                </a:cubicBezTo>
                <a:cubicBezTo>
                  <a:pt x="477807" y="1145869"/>
                  <a:pt x="417957" y="1108863"/>
                  <a:pt x="355811" y="1076836"/>
                </a:cubicBezTo>
                <a:cubicBezTo>
                  <a:pt x="314023" y="1068025"/>
                  <a:pt x="262821" y="1109476"/>
                  <a:pt x="234962" y="1137671"/>
                </a:cubicBezTo>
                <a:cubicBezTo>
                  <a:pt x="73703" y="1315809"/>
                  <a:pt x="20971" y="1484599"/>
                  <a:pt x="8266" y="1720660"/>
                </a:cubicBezTo>
                <a:cubicBezTo>
                  <a:pt x="4286" y="1783870"/>
                  <a:pt x="-459" y="1809384"/>
                  <a:pt x="68422" y="1827849"/>
                </a:cubicBezTo>
                <a:cubicBezTo>
                  <a:pt x="162943" y="1850681"/>
                  <a:pt x="260142" y="1857424"/>
                  <a:pt x="355428" y="1875735"/>
                </a:cubicBezTo>
                <a:cubicBezTo>
                  <a:pt x="407855" y="1882095"/>
                  <a:pt x="457908" y="1897878"/>
                  <a:pt x="507886" y="1914274"/>
                </a:cubicBezTo>
                <a:cubicBezTo>
                  <a:pt x="553883" y="1927223"/>
                  <a:pt x="601488" y="1932586"/>
                  <a:pt x="647485" y="1945458"/>
                </a:cubicBezTo>
                <a:cubicBezTo>
                  <a:pt x="705040" y="1964076"/>
                  <a:pt x="761752" y="1979783"/>
                  <a:pt x="817010" y="2005910"/>
                </a:cubicBezTo>
                <a:cubicBezTo>
                  <a:pt x="822674" y="2009051"/>
                  <a:pt x="828567" y="2011963"/>
                  <a:pt x="833618" y="2016024"/>
                </a:cubicBezTo>
                <a:cubicBezTo>
                  <a:pt x="837675" y="2022153"/>
                  <a:pt x="838670" y="2029738"/>
                  <a:pt x="840430" y="2036711"/>
                </a:cubicBezTo>
                <a:cubicBezTo>
                  <a:pt x="842573" y="2047437"/>
                  <a:pt x="842802" y="2056555"/>
                  <a:pt x="836986" y="2067051"/>
                </a:cubicBezTo>
                <a:cubicBezTo>
                  <a:pt x="824511" y="2095783"/>
                  <a:pt x="789381" y="2100074"/>
                  <a:pt x="761446" y="2102219"/>
                </a:cubicBezTo>
                <a:cubicBezTo>
                  <a:pt x="689120" y="2107429"/>
                  <a:pt x="616336" y="2104135"/>
                  <a:pt x="545388" y="2088504"/>
                </a:cubicBezTo>
                <a:cubicBezTo>
                  <a:pt x="500079" y="2080000"/>
                  <a:pt x="450408" y="2066668"/>
                  <a:pt x="404028" y="2056325"/>
                </a:cubicBezTo>
                <a:cubicBezTo>
                  <a:pt x="326192" y="2042380"/>
                  <a:pt x="248126" y="2030198"/>
                  <a:pt x="170137" y="2017403"/>
                </a:cubicBezTo>
                <a:cubicBezTo>
                  <a:pt x="145799" y="2012193"/>
                  <a:pt x="120466" y="2006600"/>
                  <a:pt x="95516" y="2002999"/>
                </a:cubicBezTo>
                <a:cubicBezTo>
                  <a:pt x="76765" y="1998401"/>
                  <a:pt x="58013" y="2002156"/>
                  <a:pt x="42324" y="2013572"/>
                </a:cubicBezTo>
                <a:cubicBezTo>
                  <a:pt x="-9414" y="2050885"/>
                  <a:pt x="2220" y="2187112"/>
                  <a:pt x="0" y="2246338"/>
                </a:cubicBezTo>
                <a:cubicBezTo>
                  <a:pt x="1760" y="2375517"/>
                  <a:pt x="43472" y="2500941"/>
                  <a:pt x="106690" y="2612804"/>
                </a:cubicBezTo>
                <a:cubicBezTo>
                  <a:pt x="115109" y="2628664"/>
                  <a:pt x="124293" y="2644064"/>
                  <a:pt x="133324" y="2659617"/>
                </a:cubicBezTo>
                <a:cubicBezTo>
                  <a:pt x="141360" y="2675631"/>
                  <a:pt x="152304" y="2691108"/>
                  <a:pt x="170749" y="2695475"/>
                </a:cubicBezTo>
                <a:cubicBezTo>
                  <a:pt x="213839" y="2705895"/>
                  <a:pt x="258611" y="2698463"/>
                  <a:pt x="302083" y="2693789"/>
                </a:cubicBezTo>
                <a:cubicBezTo>
                  <a:pt x="355581" y="2687047"/>
                  <a:pt x="408926" y="2678389"/>
                  <a:pt x="461352" y="2665747"/>
                </a:cubicBezTo>
                <a:cubicBezTo>
                  <a:pt x="515310" y="2651266"/>
                  <a:pt x="570797" y="2642685"/>
                  <a:pt x="623147" y="2622687"/>
                </a:cubicBezTo>
                <a:cubicBezTo>
                  <a:pt x="675268" y="2608360"/>
                  <a:pt x="730985" y="2603916"/>
                  <a:pt x="784866" y="2599089"/>
                </a:cubicBezTo>
                <a:cubicBezTo>
                  <a:pt x="780962" y="2615409"/>
                  <a:pt x="758078" y="2621768"/>
                  <a:pt x="745067" y="2630962"/>
                </a:cubicBezTo>
                <a:cubicBezTo>
                  <a:pt x="690421" y="2656400"/>
                  <a:pt x="634245" y="2680841"/>
                  <a:pt x="573706" y="2688579"/>
                </a:cubicBezTo>
                <a:cubicBezTo>
                  <a:pt x="538423" y="2693789"/>
                  <a:pt x="503676" y="2702600"/>
                  <a:pt x="468700" y="2709496"/>
                </a:cubicBezTo>
                <a:cubicBezTo>
                  <a:pt x="407548" y="2720146"/>
                  <a:pt x="346780" y="2720299"/>
                  <a:pt x="284939" y="2727501"/>
                </a:cubicBezTo>
                <a:cubicBezTo>
                  <a:pt x="261290" y="2730796"/>
                  <a:pt x="238330" y="2737309"/>
                  <a:pt x="215216" y="2743131"/>
                </a:cubicBezTo>
                <a:cubicBezTo>
                  <a:pt x="187511" y="2749261"/>
                  <a:pt x="196236" y="2781364"/>
                  <a:pt x="205649" y="2799829"/>
                </a:cubicBezTo>
                <a:cubicBezTo>
                  <a:pt x="241468" y="2872846"/>
                  <a:pt x="284863" y="2942186"/>
                  <a:pt x="331090" y="3009074"/>
                </a:cubicBezTo>
                <a:cubicBezTo>
                  <a:pt x="345938" y="3031063"/>
                  <a:pt x="363005" y="3051674"/>
                  <a:pt x="383287" y="3068913"/>
                </a:cubicBezTo>
                <a:cubicBezTo>
                  <a:pt x="447882" y="3122775"/>
                  <a:pt x="540030" y="3149975"/>
                  <a:pt x="621310" y="3121320"/>
                </a:cubicBezTo>
                <a:cubicBezTo>
                  <a:pt x="656363" y="3109904"/>
                  <a:pt x="687972" y="3090902"/>
                  <a:pt x="720194" y="3073510"/>
                </a:cubicBezTo>
                <a:cubicBezTo>
                  <a:pt x="798336" y="3040027"/>
                  <a:pt x="872421" y="2998271"/>
                  <a:pt x="944517" y="2953372"/>
                </a:cubicBezTo>
                <a:cubicBezTo>
                  <a:pt x="945895" y="2950997"/>
                  <a:pt x="947196" y="2948698"/>
                  <a:pt x="948574" y="2946400"/>
                </a:cubicBezTo>
                <a:cubicBezTo>
                  <a:pt x="967095" y="2941267"/>
                  <a:pt x="985004" y="2933528"/>
                  <a:pt x="1003067" y="2927322"/>
                </a:cubicBezTo>
                <a:cubicBezTo>
                  <a:pt x="1005439" y="2926249"/>
                  <a:pt x="1008118" y="2925483"/>
                  <a:pt x="1010873" y="2924640"/>
                </a:cubicBezTo>
                <a:cubicBezTo>
                  <a:pt x="985234" y="2988463"/>
                  <a:pt x="959901" y="3052363"/>
                  <a:pt x="928981" y="3113964"/>
                </a:cubicBezTo>
                <a:cubicBezTo>
                  <a:pt x="883289" y="3202228"/>
                  <a:pt x="836450" y="3289957"/>
                  <a:pt x="786779" y="3375999"/>
                </a:cubicBezTo>
                <a:cubicBezTo>
                  <a:pt x="743307" y="3447484"/>
                  <a:pt x="695855" y="3513759"/>
                  <a:pt x="649781" y="3584554"/>
                </a:cubicBezTo>
                <a:cubicBezTo>
                  <a:pt x="615111" y="3635582"/>
                  <a:pt x="578604" y="3685230"/>
                  <a:pt x="541408" y="3734343"/>
                </a:cubicBezTo>
                <a:cubicBezTo>
                  <a:pt x="477961" y="3800464"/>
                  <a:pt x="575696" y="3821228"/>
                  <a:pt x="626591" y="3830192"/>
                </a:cubicBezTo>
                <a:cubicBezTo>
                  <a:pt x="652231" y="3835172"/>
                  <a:pt x="672053" y="3815252"/>
                  <a:pt x="691034" y="3800771"/>
                </a:cubicBezTo>
                <a:cubicBezTo>
                  <a:pt x="732056" y="3769511"/>
                  <a:pt x="762288" y="3727217"/>
                  <a:pt x="792519" y="3685920"/>
                </a:cubicBezTo>
                <a:cubicBezTo>
                  <a:pt x="946890" y="3462424"/>
                  <a:pt x="1041258" y="3204527"/>
                  <a:pt x="1142590" y="2954215"/>
                </a:cubicBezTo>
                <a:cubicBezTo>
                  <a:pt x="1143967" y="2950767"/>
                  <a:pt x="1145192" y="2947243"/>
                  <a:pt x="1146570" y="2943795"/>
                </a:cubicBezTo>
                <a:cubicBezTo>
                  <a:pt x="1159580" y="2962796"/>
                  <a:pt x="1177949" y="2978580"/>
                  <a:pt x="1193868" y="2994593"/>
                </a:cubicBezTo>
                <a:cubicBezTo>
                  <a:pt x="1213538" y="3014743"/>
                  <a:pt x="1231217" y="3039261"/>
                  <a:pt x="1255785" y="3053359"/>
                </a:cubicBezTo>
                <a:cubicBezTo>
                  <a:pt x="1256780" y="3053665"/>
                  <a:pt x="1257775" y="3053742"/>
                  <a:pt x="1258770" y="3053895"/>
                </a:cubicBezTo>
                <a:cubicBezTo>
                  <a:pt x="1274919" y="3073969"/>
                  <a:pt x="1289384" y="3095346"/>
                  <a:pt x="1302395" y="3116952"/>
                </a:cubicBezTo>
                <a:cubicBezTo>
                  <a:pt x="1334616" y="3180009"/>
                  <a:pt x="1358418" y="3247050"/>
                  <a:pt x="1389721" y="3310643"/>
                </a:cubicBezTo>
                <a:cubicBezTo>
                  <a:pt x="1415437" y="3358377"/>
                  <a:pt x="1419034" y="3416913"/>
                  <a:pt x="1452939" y="3459819"/>
                </a:cubicBezTo>
                <a:cubicBezTo>
                  <a:pt x="1470618" y="3478131"/>
                  <a:pt x="1495722" y="3481732"/>
                  <a:pt x="1521131" y="3481579"/>
                </a:cubicBezTo>
                <a:cubicBezTo>
                  <a:pt x="1534831" y="3481579"/>
                  <a:pt x="1548454" y="3480506"/>
                  <a:pt x="1561006" y="3480200"/>
                </a:cubicBezTo>
                <a:cubicBezTo>
                  <a:pt x="1627668" y="3479817"/>
                  <a:pt x="1687748" y="3450395"/>
                  <a:pt x="1748364" y="3426260"/>
                </a:cubicBezTo>
                <a:cubicBezTo>
                  <a:pt x="1782881" y="3412086"/>
                  <a:pt x="1818240" y="3397222"/>
                  <a:pt x="1846175" y="3371861"/>
                </a:cubicBezTo>
                <a:cubicBezTo>
                  <a:pt x="1870973" y="3348416"/>
                  <a:pt x="1889188" y="3319148"/>
                  <a:pt x="1911230" y="3293251"/>
                </a:cubicBezTo>
                <a:cubicBezTo>
                  <a:pt x="1924700" y="3276472"/>
                  <a:pt x="1942609" y="3262450"/>
                  <a:pt x="1952788" y="3243449"/>
                </a:cubicBezTo>
                <a:cubicBezTo>
                  <a:pt x="1961973" y="3213415"/>
                  <a:pt x="1919725" y="3197325"/>
                  <a:pt x="1902658" y="3179013"/>
                </a:cubicBezTo>
                <a:cubicBezTo>
                  <a:pt x="1887734" y="3166371"/>
                  <a:pt x="1872197" y="3154649"/>
                  <a:pt x="1856967" y="3142390"/>
                </a:cubicBezTo>
                <a:cubicBezTo>
                  <a:pt x="1840052" y="3126836"/>
                  <a:pt x="1826200" y="3108218"/>
                  <a:pt x="1808597" y="3093354"/>
                </a:cubicBezTo>
                <a:cubicBezTo>
                  <a:pt x="1752343" y="3042786"/>
                  <a:pt x="1702596" y="2985169"/>
                  <a:pt x="1645041" y="2936057"/>
                </a:cubicBezTo>
                <a:cubicBezTo>
                  <a:pt x="1608840" y="2906175"/>
                  <a:pt x="1570343" y="2878746"/>
                  <a:pt x="1538658" y="2843808"/>
                </a:cubicBezTo>
                <a:cubicBezTo>
                  <a:pt x="1521514" y="2824194"/>
                  <a:pt x="1509268" y="2802511"/>
                  <a:pt x="1494115" y="2780598"/>
                </a:cubicBezTo>
                <a:cubicBezTo>
                  <a:pt x="1529780" y="2790098"/>
                  <a:pt x="1561925" y="2808793"/>
                  <a:pt x="1595447" y="2825343"/>
                </a:cubicBezTo>
                <a:cubicBezTo>
                  <a:pt x="1628739" y="2844804"/>
                  <a:pt x="1657976" y="2870471"/>
                  <a:pt x="1690580" y="2890852"/>
                </a:cubicBezTo>
                <a:cubicBezTo>
                  <a:pt x="1743159" y="2922725"/>
                  <a:pt x="1798953" y="2951993"/>
                  <a:pt x="1838981" y="3000033"/>
                </a:cubicBezTo>
                <a:cubicBezTo>
                  <a:pt x="1871967" y="3038189"/>
                  <a:pt x="1901663" y="3078796"/>
                  <a:pt x="1932889" y="3118331"/>
                </a:cubicBezTo>
                <a:cubicBezTo>
                  <a:pt x="1953248" y="3147217"/>
                  <a:pt x="1977662" y="3177864"/>
                  <a:pt x="2016695" y="3162234"/>
                </a:cubicBezTo>
                <a:cubicBezTo>
                  <a:pt x="2051365" y="3150664"/>
                  <a:pt x="2081214" y="3128138"/>
                  <a:pt x="2112670" y="3109980"/>
                </a:cubicBezTo>
                <a:cubicBezTo>
                  <a:pt x="2145274" y="3089906"/>
                  <a:pt x="2177725" y="3069449"/>
                  <a:pt x="2207267" y="3045008"/>
                </a:cubicBezTo>
                <a:cubicBezTo>
                  <a:pt x="2264132" y="2996278"/>
                  <a:pt x="2311201" y="2936823"/>
                  <a:pt x="2356816" y="2877750"/>
                </a:cubicBezTo>
                <a:cubicBezTo>
                  <a:pt x="2399446" y="2816532"/>
                  <a:pt x="2441540" y="2754548"/>
                  <a:pt x="2471159" y="2685821"/>
                </a:cubicBezTo>
                <a:cubicBezTo>
                  <a:pt x="2503763" y="2605142"/>
                  <a:pt x="2526035" y="2515269"/>
                  <a:pt x="2533535" y="2428537"/>
                </a:cubicBezTo>
                <a:cubicBezTo>
                  <a:pt x="2537362" y="2340732"/>
                  <a:pt x="2548077" y="2331768"/>
                  <a:pt x="2453097" y="23270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6" name="Google Shape;1486;p35"/>
          <p:cNvSpPr/>
          <p:nvPr/>
        </p:nvSpPr>
        <p:spPr>
          <a:xfrm>
            <a:off x="-167509" y="-21"/>
            <a:ext cx="1278510" cy="1740792"/>
          </a:xfrm>
          <a:custGeom>
            <a:avLst/>
            <a:gdLst/>
            <a:ahLst/>
            <a:cxnLst/>
            <a:rect l="l" t="t" r="r" b="b"/>
            <a:pathLst>
              <a:path w="2557019" h="3481583" extrusionOk="0">
                <a:moveTo>
                  <a:pt x="1452939" y="3459819"/>
                </a:moveTo>
                <a:cubicBezTo>
                  <a:pt x="1419034" y="3416913"/>
                  <a:pt x="1415437" y="3358377"/>
                  <a:pt x="1389721" y="3310643"/>
                </a:cubicBezTo>
                <a:cubicBezTo>
                  <a:pt x="1358418" y="3247050"/>
                  <a:pt x="1334616" y="3180009"/>
                  <a:pt x="1302395" y="3116952"/>
                </a:cubicBezTo>
                <a:cubicBezTo>
                  <a:pt x="1276679" y="3074276"/>
                  <a:pt x="1245070" y="3032366"/>
                  <a:pt x="1206802" y="2999573"/>
                </a:cubicBezTo>
                <a:cubicBezTo>
                  <a:pt x="1208946" y="2989766"/>
                  <a:pt x="1211089" y="2980035"/>
                  <a:pt x="1213231" y="2970228"/>
                </a:cubicBezTo>
                <a:cubicBezTo>
                  <a:pt x="1213920" y="2967010"/>
                  <a:pt x="1214609" y="2963792"/>
                  <a:pt x="1215374" y="2960574"/>
                </a:cubicBezTo>
                <a:cubicBezTo>
                  <a:pt x="1227237" y="2969998"/>
                  <a:pt x="1237646" y="2979422"/>
                  <a:pt x="1244381" y="2985092"/>
                </a:cubicBezTo>
                <a:cubicBezTo>
                  <a:pt x="1289077" y="3030450"/>
                  <a:pt x="1328263" y="3082167"/>
                  <a:pt x="1353979" y="3140704"/>
                </a:cubicBezTo>
                <a:cubicBezTo>
                  <a:pt x="1377246" y="3201386"/>
                  <a:pt x="1406253" y="3259462"/>
                  <a:pt x="1432198" y="3319071"/>
                </a:cubicBezTo>
                <a:cubicBezTo>
                  <a:pt x="1448423" y="3354776"/>
                  <a:pt x="1454393" y="3394847"/>
                  <a:pt x="1473909" y="3428865"/>
                </a:cubicBezTo>
                <a:cubicBezTo>
                  <a:pt x="1485466" y="3448786"/>
                  <a:pt x="1518147" y="3447101"/>
                  <a:pt x="1544321" y="3445415"/>
                </a:cubicBezTo>
                <a:cubicBezTo>
                  <a:pt x="1551898" y="3444955"/>
                  <a:pt x="1559016" y="3444419"/>
                  <a:pt x="1564833" y="3444496"/>
                </a:cubicBezTo>
                <a:cubicBezTo>
                  <a:pt x="1616035" y="3443270"/>
                  <a:pt x="1662721" y="3423119"/>
                  <a:pt x="1709178" y="3403581"/>
                </a:cubicBezTo>
                <a:cubicBezTo>
                  <a:pt x="1741628" y="3390556"/>
                  <a:pt x="1774768" y="3378374"/>
                  <a:pt x="1804464" y="3359603"/>
                </a:cubicBezTo>
                <a:cubicBezTo>
                  <a:pt x="1849390" y="3326350"/>
                  <a:pt x="1875488" y="3273943"/>
                  <a:pt x="1915439" y="3235404"/>
                </a:cubicBezTo>
                <a:cubicBezTo>
                  <a:pt x="1880692" y="3205140"/>
                  <a:pt x="1839364" y="3178783"/>
                  <a:pt x="1809285" y="3144075"/>
                </a:cubicBezTo>
                <a:cubicBezTo>
                  <a:pt x="1759308" y="3094733"/>
                  <a:pt x="1708030" y="3046770"/>
                  <a:pt x="1658894" y="2996432"/>
                </a:cubicBezTo>
                <a:cubicBezTo>
                  <a:pt x="1610983" y="2948469"/>
                  <a:pt x="1550903" y="2913607"/>
                  <a:pt x="1506972" y="2861507"/>
                </a:cubicBezTo>
                <a:cubicBezTo>
                  <a:pt x="1489216" y="2839517"/>
                  <a:pt x="1475057" y="2814999"/>
                  <a:pt x="1459062" y="2791707"/>
                </a:cubicBezTo>
                <a:cubicBezTo>
                  <a:pt x="1446969" y="2776767"/>
                  <a:pt x="1441688" y="2755927"/>
                  <a:pt x="1464649" y="2748112"/>
                </a:cubicBezTo>
                <a:cubicBezTo>
                  <a:pt x="1506819" y="2734704"/>
                  <a:pt x="1546541" y="2764125"/>
                  <a:pt x="1583890" y="2779755"/>
                </a:cubicBezTo>
                <a:cubicBezTo>
                  <a:pt x="1625831" y="2797990"/>
                  <a:pt x="1660808" y="2827871"/>
                  <a:pt x="1698157" y="2853615"/>
                </a:cubicBezTo>
                <a:cubicBezTo>
                  <a:pt x="1726092" y="2872233"/>
                  <a:pt x="1755940" y="2887710"/>
                  <a:pt x="1783876" y="2906405"/>
                </a:cubicBezTo>
                <a:cubicBezTo>
                  <a:pt x="1826429" y="2933068"/>
                  <a:pt x="1861253" y="2969309"/>
                  <a:pt x="1891867" y="3008691"/>
                </a:cubicBezTo>
                <a:cubicBezTo>
                  <a:pt x="1921715" y="3044854"/>
                  <a:pt x="1949038" y="3083010"/>
                  <a:pt x="1978427" y="3119481"/>
                </a:cubicBezTo>
                <a:cubicBezTo>
                  <a:pt x="1989296" y="3136107"/>
                  <a:pt x="2005597" y="3129901"/>
                  <a:pt x="2020522" y="3122852"/>
                </a:cubicBezTo>
                <a:cubicBezTo>
                  <a:pt x="2042640" y="3111359"/>
                  <a:pt x="2063764" y="3098181"/>
                  <a:pt x="2085041" y="3085232"/>
                </a:cubicBezTo>
                <a:cubicBezTo>
                  <a:pt x="2123614" y="3061634"/>
                  <a:pt x="2162264" y="3037729"/>
                  <a:pt x="2196246" y="3007694"/>
                </a:cubicBezTo>
                <a:cubicBezTo>
                  <a:pt x="2242703" y="2965018"/>
                  <a:pt x="2282042" y="2915216"/>
                  <a:pt x="2321227" y="2865951"/>
                </a:cubicBezTo>
                <a:cubicBezTo>
                  <a:pt x="2371358" y="2796305"/>
                  <a:pt x="2418427" y="2725892"/>
                  <a:pt x="2449500" y="2645750"/>
                </a:cubicBezTo>
                <a:cubicBezTo>
                  <a:pt x="2477741" y="2555723"/>
                  <a:pt x="2502692" y="2463168"/>
                  <a:pt x="2499707" y="2367855"/>
                </a:cubicBezTo>
                <a:cubicBezTo>
                  <a:pt x="2434805" y="2357435"/>
                  <a:pt x="2369062" y="2360423"/>
                  <a:pt x="2303701" y="2355060"/>
                </a:cubicBezTo>
                <a:cubicBezTo>
                  <a:pt x="2229079" y="2351382"/>
                  <a:pt x="2154228" y="2339813"/>
                  <a:pt x="2083280" y="2315754"/>
                </a:cubicBezTo>
                <a:cubicBezTo>
                  <a:pt x="2054121" y="2305105"/>
                  <a:pt x="2029094" y="2286180"/>
                  <a:pt x="2001158" y="2272848"/>
                </a:cubicBezTo>
                <a:cubicBezTo>
                  <a:pt x="1973989" y="2257908"/>
                  <a:pt x="1940925" y="2246032"/>
                  <a:pt x="1921715" y="2220978"/>
                </a:cubicBezTo>
                <a:cubicBezTo>
                  <a:pt x="1907250" y="2169950"/>
                  <a:pt x="1999475" y="2160219"/>
                  <a:pt x="2033686" y="2157691"/>
                </a:cubicBezTo>
                <a:cubicBezTo>
                  <a:pt x="2110374" y="2151868"/>
                  <a:pt x="2186756" y="2159070"/>
                  <a:pt x="2262755" y="2169567"/>
                </a:cubicBezTo>
                <a:cubicBezTo>
                  <a:pt x="2339443" y="2178378"/>
                  <a:pt x="2415518" y="2192093"/>
                  <a:pt x="2490599" y="2209791"/>
                </a:cubicBezTo>
                <a:cubicBezTo>
                  <a:pt x="2493967" y="2207799"/>
                  <a:pt x="2498559" y="2201363"/>
                  <a:pt x="2499554" y="2198452"/>
                </a:cubicBezTo>
                <a:cubicBezTo>
                  <a:pt x="2533994" y="2096243"/>
                  <a:pt x="2520984" y="1985606"/>
                  <a:pt x="2512565" y="1880716"/>
                </a:cubicBezTo>
                <a:cubicBezTo>
                  <a:pt x="2500243" y="1777894"/>
                  <a:pt x="2490446" y="1671394"/>
                  <a:pt x="2454704" y="1573706"/>
                </a:cubicBezTo>
                <a:cubicBezTo>
                  <a:pt x="2438249" y="1566657"/>
                  <a:pt x="2419881" y="1567193"/>
                  <a:pt x="2401819" y="1567653"/>
                </a:cubicBezTo>
                <a:cubicBezTo>
                  <a:pt x="2394548" y="1567806"/>
                  <a:pt x="2387277" y="1568036"/>
                  <a:pt x="2380159" y="1567730"/>
                </a:cubicBezTo>
                <a:cubicBezTo>
                  <a:pt x="2359342" y="1567193"/>
                  <a:pt x="2338448" y="1567577"/>
                  <a:pt x="2317477" y="1568036"/>
                </a:cubicBezTo>
                <a:cubicBezTo>
                  <a:pt x="2273623" y="1568879"/>
                  <a:pt x="2229768" y="1569799"/>
                  <a:pt x="2186679" y="1561907"/>
                </a:cubicBezTo>
                <a:cubicBezTo>
                  <a:pt x="2160351" y="1556007"/>
                  <a:pt x="2132339" y="1552866"/>
                  <a:pt x="2108690" y="1539074"/>
                </a:cubicBezTo>
                <a:cubicBezTo>
                  <a:pt x="2046467" y="1498237"/>
                  <a:pt x="2018532" y="1445447"/>
                  <a:pt x="2088561" y="1393730"/>
                </a:cubicBezTo>
                <a:cubicBezTo>
                  <a:pt x="2152851" y="1346533"/>
                  <a:pt x="2234131" y="1331515"/>
                  <a:pt x="2310359" y="1313970"/>
                </a:cubicBezTo>
                <a:cubicBezTo>
                  <a:pt x="2351306" y="1304699"/>
                  <a:pt x="2392634" y="1294049"/>
                  <a:pt x="2434882" y="1294586"/>
                </a:cubicBezTo>
                <a:cubicBezTo>
                  <a:pt x="2443224" y="1249994"/>
                  <a:pt x="2428912" y="1207394"/>
                  <a:pt x="2417432" y="1164871"/>
                </a:cubicBezTo>
                <a:cubicBezTo>
                  <a:pt x="2412687" y="1144567"/>
                  <a:pt x="2409778" y="1123880"/>
                  <a:pt x="2406105" y="1105721"/>
                </a:cubicBezTo>
                <a:cubicBezTo>
                  <a:pt x="2387966" y="1013090"/>
                  <a:pt x="2370363" y="920458"/>
                  <a:pt x="2339060" y="831198"/>
                </a:cubicBezTo>
                <a:cubicBezTo>
                  <a:pt x="2320615" y="775496"/>
                  <a:pt x="2290996" y="724545"/>
                  <a:pt x="2271174" y="669457"/>
                </a:cubicBezTo>
                <a:cubicBezTo>
                  <a:pt x="2230381" y="685929"/>
                  <a:pt x="2194026" y="711597"/>
                  <a:pt x="2154994" y="731747"/>
                </a:cubicBezTo>
                <a:cubicBezTo>
                  <a:pt x="2124686" y="747607"/>
                  <a:pt x="2097286" y="760403"/>
                  <a:pt x="2068050" y="776416"/>
                </a:cubicBezTo>
                <a:cubicBezTo>
                  <a:pt x="2001082" y="813652"/>
                  <a:pt x="1933808" y="850506"/>
                  <a:pt x="1861712" y="876939"/>
                </a:cubicBezTo>
                <a:cubicBezTo>
                  <a:pt x="1830179" y="887895"/>
                  <a:pt x="1798647" y="904138"/>
                  <a:pt x="1765278" y="907203"/>
                </a:cubicBezTo>
                <a:cubicBezTo>
                  <a:pt x="1719663" y="894868"/>
                  <a:pt x="1745226" y="831658"/>
                  <a:pt x="1764895" y="805761"/>
                </a:cubicBezTo>
                <a:cubicBezTo>
                  <a:pt x="1812882" y="744389"/>
                  <a:pt x="1870666" y="690373"/>
                  <a:pt x="1929828" y="639882"/>
                </a:cubicBezTo>
                <a:cubicBezTo>
                  <a:pt x="1989755" y="592149"/>
                  <a:pt x="2059708" y="560199"/>
                  <a:pt x="2124380" y="519974"/>
                </a:cubicBezTo>
                <a:cubicBezTo>
                  <a:pt x="2014935" y="483274"/>
                  <a:pt x="1990673" y="433625"/>
                  <a:pt x="1916281" y="356011"/>
                </a:cubicBezTo>
                <a:cubicBezTo>
                  <a:pt x="1853216" y="290809"/>
                  <a:pt x="1801402" y="215263"/>
                  <a:pt x="1739026" y="150138"/>
                </a:cubicBezTo>
                <a:cubicBezTo>
                  <a:pt x="1704203" y="108534"/>
                  <a:pt x="1658512" y="81258"/>
                  <a:pt x="1621239" y="43025"/>
                </a:cubicBezTo>
                <a:cubicBezTo>
                  <a:pt x="1610983" y="70225"/>
                  <a:pt x="1592003" y="92597"/>
                  <a:pt x="1570496" y="111675"/>
                </a:cubicBezTo>
                <a:cubicBezTo>
                  <a:pt x="1548531" y="137572"/>
                  <a:pt x="1528708" y="165308"/>
                  <a:pt x="1503835" y="188600"/>
                </a:cubicBezTo>
                <a:cubicBezTo>
                  <a:pt x="1466332" y="225683"/>
                  <a:pt x="1419799" y="251427"/>
                  <a:pt x="1375179" y="278856"/>
                </a:cubicBezTo>
                <a:cubicBezTo>
                  <a:pt x="1300099" y="326130"/>
                  <a:pt x="1217441" y="359229"/>
                  <a:pt x="1140753" y="403897"/>
                </a:cubicBezTo>
                <a:cubicBezTo>
                  <a:pt x="1155524" y="418532"/>
                  <a:pt x="1173280" y="429641"/>
                  <a:pt x="1189506" y="442590"/>
                </a:cubicBezTo>
                <a:cubicBezTo>
                  <a:pt x="1233743" y="477758"/>
                  <a:pt x="1272393" y="519515"/>
                  <a:pt x="1310354" y="561272"/>
                </a:cubicBezTo>
                <a:cubicBezTo>
                  <a:pt x="1357653" y="614215"/>
                  <a:pt x="1392935" y="676812"/>
                  <a:pt x="1424544" y="740099"/>
                </a:cubicBezTo>
                <a:cubicBezTo>
                  <a:pt x="1448500" y="796720"/>
                  <a:pt x="1466562" y="863071"/>
                  <a:pt x="1446510" y="923446"/>
                </a:cubicBezTo>
                <a:cubicBezTo>
                  <a:pt x="1421866" y="992709"/>
                  <a:pt x="1341274" y="982289"/>
                  <a:pt x="1292522" y="945359"/>
                </a:cubicBezTo>
                <a:cubicBezTo>
                  <a:pt x="1236651" y="897932"/>
                  <a:pt x="1186062" y="844912"/>
                  <a:pt x="1141289" y="786836"/>
                </a:cubicBezTo>
                <a:cubicBezTo>
                  <a:pt x="1070494" y="707459"/>
                  <a:pt x="1010567" y="620114"/>
                  <a:pt x="961125" y="526027"/>
                </a:cubicBezTo>
                <a:cubicBezTo>
                  <a:pt x="890713" y="553303"/>
                  <a:pt x="825582" y="591076"/>
                  <a:pt x="759379" y="625401"/>
                </a:cubicBezTo>
                <a:cubicBezTo>
                  <a:pt x="695932" y="663940"/>
                  <a:pt x="638301" y="706616"/>
                  <a:pt x="578145" y="749446"/>
                </a:cubicBezTo>
                <a:cubicBezTo>
                  <a:pt x="543321" y="776416"/>
                  <a:pt x="511483" y="806833"/>
                  <a:pt x="478726" y="836178"/>
                </a:cubicBezTo>
                <a:cubicBezTo>
                  <a:pt x="443061" y="868204"/>
                  <a:pt x="405176" y="898009"/>
                  <a:pt x="372648" y="933407"/>
                </a:cubicBezTo>
                <a:cubicBezTo>
                  <a:pt x="408696" y="951412"/>
                  <a:pt x="448877" y="958001"/>
                  <a:pt x="485002" y="975853"/>
                </a:cubicBezTo>
                <a:cubicBezTo>
                  <a:pt x="566205" y="1014162"/>
                  <a:pt x="642128" y="1057528"/>
                  <a:pt x="719964" y="1101277"/>
                </a:cubicBezTo>
                <a:cubicBezTo>
                  <a:pt x="835149" y="1162419"/>
                  <a:pt x="952554" y="1232218"/>
                  <a:pt x="1031155" y="1338947"/>
                </a:cubicBezTo>
                <a:cubicBezTo>
                  <a:pt x="1053656" y="1371434"/>
                  <a:pt x="1093760" y="1441999"/>
                  <a:pt x="1060850" y="1477090"/>
                </a:cubicBezTo>
                <a:cubicBezTo>
                  <a:pt x="1028247" y="1512258"/>
                  <a:pt x="984086" y="1499616"/>
                  <a:pt x="947426" y="1479006"/>
                </a:cubicBezTo>
                <a:cubicBezTo>
                  <a:pt x="874947" y="1445447"/>
                  <a:pt x="809127" y="1400625"/>
                  <a:pt x="741700" y="1358408"/>
                </a:cubicBezTo>
                <a:cubicBezTo>
                  <a:pt x="691569" y="1330673"/>
                  <a:pt x="647562" y="1293589"/>
                  <a:pt x="597508" y="1265854"/>
                </a:cubicBezTo>
                <a:cubicBezTo>
                  <a:pt x="565976" y="1248844"/>
                  <a:pt x="533831" y="1232678"/>
                  <a:pt x="504671" y="1211531"/>
                </a:cubicBezTo>
                <a:cubicBezTo>
                  <a:pt x="455306" y="1172303"/>
                  <a:pt x="400048" y="1141579"/>
                  <a:pt x="345326" y="1110625"/>
                </a:cubicBezTo>
                <a:cubicBezTo>
                  <a:pt x="344484" y="1110472"/>
                  <a:pt x="343642" y="1110472"/>
                  <a:pt x="342800" y="1110318"/>
                </a:cubicBezTo>
                <a:lnTo>
                  <a:pt x="339356" y="1110855"/>
                </a:lnTo>
                <a:cubicBezTo>
                  <a:pt x="336294" y="1111621"/>
                  <a:pt x="333233" y="1112540"/>
                  <a:pt x="332468" y="1112923"/>
                </a:cubicBezTo>
                <a:cubicBezTo>
                  <a:pt x="276444" y="1134453"/>
                  <a:pt x="238330" y="1183949"/>
                  <a:pt x="204348" y="1231222"/>
                </a:cubicBezTo>
                <a:cubicBezTo>
                  <a:pt x="147100" y="1306921"/>
                  <a:pt x="102786" y="1392350"/>
                  <a:pt x="77836" y="1483909"/>
                </a:cubicBezTo>
                <a:cubicBezTo>
                  <a:pt x="53574" y="1577997"/>
                  <a:pt x="44314" y="1677447"/>
                  <a:pt x="42094" y="1773680"/>
                </a:cubicBezTo>
                <a:cubicBezTo>
                  <a:pt x="45691" y="1796742"/>
                  <a:pt x="182230" y="1812219"/>
                  <a:pt x="209706" y="1818272"/>
                </a:cubicBezTo>
                <a:cubicBezTo>
                  <a:pt x="248509" y="1822256"/>
                  <a:pt x="287236" y="1826240"/>
                  <a:pt x="325350" y="1834515"/>
                </a:cubicBezTo>
                <a:cubicBezTo>
                  <a:pt x="382751" y="1843709"/>
                  <a:pt x="440305" y="1852597"/>
                  <a:pt x="495028" y="1873130"/>
                </a:cubicBezTo>
                <a:cubicBezTo>
                  <a:pt x="552429" y="1892591"/>
                  <a:pt x="613657" y="1896959"/>
                  <a:pt x="671288" y="1915424"/>
                </a:cubicBezTo>
                <a:cubicBezTo>
                  <a:pt x="707336" y="1927070"/>
                  <a:pt x="743384" y="1938946"/>
                  <a:pt x="779125" y="1951358"/>
                </a:cubicBezTo>
                <a:cubicBezTo>
                  <a:pt x="808362" y="1964076"/>
                  <a:pt x="844180" y="1972198"/>
                  <a:pt x="864462" y="1998172"/>
                </a:cubicBezTo>
                <a:cubicBezTo>
                  <a:pt x="880993" y="2029125"/>
                  <a:pt x="882677" y="2069197"/>
                  <a:pt x="859564" y="2097316"/>
                </a:cubicBezTo>
                <a:cubicBezTo>
                  <a:pt x="819230" y="2149493"/>
                  <a:pt x="741776" y="2136238"/>
                  <a:pt x="683227" y="2139686"/>
                </a:cubicBezTo>
                <a:cubicBezTo>
                  <a:pt x="587559" y="2139916"/>
                  <a:pt x="494033" y="2113405"/>
                  <a:pt x="401655" y="2091876"/>
                </a:cubicBezTo>
                <a:cubicBezTo>
                  <a:pt x="313028" y="2074866"/>
                  <a:pt x="220344" y="2063833"/>
                  <a:pt x="132482" y="2045522"/>
                </a:cubicBezTo>
                <a:cubicBezTo>
                  <a:pt x="81050" y="2036098"/>
                  <a:pt x="53574" y="2021310"/>
                  <a:pt x="43701" y="2087279"/>
                </a:cubicBezTo>
                <a:cubicBezTo>
                  <a:pt x="25027" y="2211784"/>
                  <a:pt x="34288" y="2342035"/>
                  <a:pt x="74851" y="2461099"/>
                </a:cubicBezTo>
                <a:cubicBezTo>
                  <a:pt x="100337" y="2529903"/>
                  <a:pt x="135467" y="2594185"/>
                  <a:pt x="172816" y="2657012"/>
                </a:cubicBezTo>
                <a:cubicBezTo>
                  <a:pt x="187204" y="2666053"/>
                  <a:pt x="205649" y="2665441"/>
                  <a:pt x="223176" y="2664827"/>
                </a:cubicBezTo>
                <a:cubicBezTo>
                  <a:pt x="228304" y="2664674"/>
                  <a:pt x="233431" y="2664444"/>
                  <a:pt x="238330" y="2664521"/>
                </a:cubicBezTo>
                <a:cubicBezTo>
                  <a:pt x="267030" y="2662376"/>
                  <a:pt x="295654" y="2659005"/>
                  <a:pt x="324125" y="2655020"/>
                </a:cubicBezTo>
                <a:cubicBezTo>
                  <a:pt x="385889" y="2646822"/>
                  <a:pt x="442295" y="2634717"/>
                  <a:pt x="501380" y="2619086"/>
                </a:cubicBezTo>
                <a:cubicBezTo>
                  <a:pt x="542173" y="2610659"/>
                  <a:pt x="582660" y="2600392"/>
                  <a:pt x="621387" y="2585911"/>
                </a:cubicBezTo>
                <a:cubicBezTo>
                  <a:pt x="646337" y="2578555"/>
                  <a:pt x="672512" y="2576716"/>
                  <a:pt x="698075" y="2572885"/>
                </a:cubicBezTo>
                <a:cubicBezTo>
                  <a:pt x="727617" y="2567982"/>
                  <a:pt x="757543" y="2565147"/>
                  <a:pt x="787391" y="2563462"/>
                </a:cubicBezTo>
                <a:cubicBezTo>
                  <a:pt x="792978" y="2563155"/>
                  <a:pt x="799178" y="2564074"/>
                  <a:pt x="804076" y="2566909"/>
                </a:cubicBezTo>
                <a:cubicBezTo>
                  <a:pt x="858263" y="2618014"/>
                  <a:pt x="770783" y="2660384"/>
                  <a:pt x="729378" y="2677240"/>
                </a:cubicBezTo>
                <a:cubicBezTo>
                  <a:pt x="671594" y="2703596"/>
                  <a:pt x="610289" y="2721142"/>
                  <a:pt x="547531" y="2729034"/>
                </a:cubicBezTo>
                <a:cubicBezTo>
                  <a:pt x="509110" y="2736389"/>
                  <a:pt x="471225" y="2747116"/>
                  <a:pt x="432116" y="2750180"/>
                </a:cubicBezTo>
                <a:cubicBezTo>
                  <a:pt x="365990" y="2759221"/>
                  <a:pt x="298103" y="2754931"/>
                  <a:pt x="233814" y="2775005"/>
                </a:cubicBezTo>
                <a:cubicBezTo>
                  <a:pt x="261596" y="2837678"/>
                  <a:pt x="299787" y="2896981"/>
                  <a:pt x="336524" y="2954291"/>
                </a:cubicBezTo>
                <a:cubicBezTo>
                  <a:pt x="357495" y="2984862"/>
                  <a:pt x="377317" y="3016965"/>
                  <a:pt x="405712" y="3041407"/>
                </a:cubicBezTo>
                <a:cubicBezTo>
                  <a:pt x="453622" y="3080865"/>
                  <a:pt x="518907" y="3105843"/>
                  <a:pt x="581283" y="3095116"/>
                </a:cubicBezTo>
                <a:cubicBezTo>
                  <a:pt x="629040" y="3086611"/>
                  <a:pt x="669987" y="3059565"/>
                  <a:pt x="712387" y="3037806"/>
                </a:cubicBezTo>
                <a:cubicBezTo>
                  <a:pt x="747057" y="3022405"/>
                  <a:pt x="784483" y="3004706"/>
                  <a:pt x="816857" y="2987544"/>
                </a:cubicBezTo>
                <a:cubicBezTo>
                  <a:pt x="857497" y="2965784"/>
                  <a:pt x="896989" y="2941726"/>
                  <a:pt x="935486" y="2916442"/>
                </a:cubicBezTo>
                <a:cubicBezTo>
                  <a:pt x="948650" y="2908244"/>
                  <a:pt x="962962" y="2896521"/>
                  <a:pt x="979035" y="2897441"/>
                </a:cubicBezTo>
                <a:cubicBezTo>
                  <a:pt x="976585" y="2901119"/>
                  <a:pt x="974213" y="2904796"/>
                  <a:pt x="971840" y="2908474"/>
                </a:cubicBezTo>
                <a:cubicBezTo>
                  <a:pt x="963957" y="2920809"/>
                  <a:pt x="956380" y="2933221"/>
                  <a:pt x="948880" y="2945864"/>
                </a:cubicBezTo>
                <a:cubicBezTo>
                  <a:pt x="947426" y="2948315"/>
                  <a:pt x="945972" y="2950844"/>
                  <a:pt x="944517" y="2953372"/>
                </a:cubicBezTo>
                <a:cubicBezTo>
                  <a:pt x="872421" y="2998271"/>
                  <a:pt x="798336" y="3040027"/>
                  <a:pt x="720194" y="3073510"/>
                </a:cubicBezTo>
                <a:cubicBezTo>
                  <a:pt x="687972" y="3090902"/>
                  <a:pt x="656363" y="3109904"/>
                  <a:pt x="621310" y="3121320"/>
                </a:cubicBezTo>
                <a:cubicBezTo>
                  <a:pt x="540030" y="3149975"/>
                  <a:pt x="447882" y="3122775"/>
                  <a:pt x="383287" y="3068913"/>
                </a:cubicBezTo>
                <a:cubicBezTo>
                  <a:pt x="363005" y="3051674"/>
                  <a:pt x="345938" y="3031063"/>
                  <a:pt x="331090" y="3009074"/>
                </a:cubicBezTo>
                <a:cubicBezTo>
                  <a:pt x="284863" y="2942186"/>
                  <a:pt x="241468" y="2872846"/>
                  <a:pt x="205649" y="2799829"/>
                </a:cubicBezTo>
                <a:cubicBezTo>
                  <a:pt x="196236" y="2781364"/>
                  <a:pt x="187511" y="2749261"/>
                  <a:pt x="215216" y="2743131"/>
                </a:cubicBezTo>
                <a:cubicBezTo>
                  <a:pt x="238330" y="2737309"/>
                  <a:pt x="261290" y="2730796"/>
                  <a:pt x="284939" y="2727501"/>
                </a:cubicBezTo>
                <a:cubicBezTo>
                  <a:pt x="346780" y="2720299"/>
                  <a:pt x="407548" y="2720146"/>
                  <a:pt x="468700" y="2709496"/>
                </a:cubicBezTo>
                <a:cubicBezTo>
                  <a:pt x="503676" y="2702600"/>
                  <a:pt x="538423" y="2693789"/>
                  <a:pt x="573706" y="2688579"/>
                </a:cubicBezTo>
                <a:cubicBezTo>
                  <a:pt x="634245" y="2680841"/>
                  <a:pt x="690421" y="2656400"/>
                  <a:pt x="745067" y="2630962"/>
                </a:cubicBezTo>
                <a:cubicBezTo>
                  <a:pt x="758078" y="2621768"/>
                  <a:pt x="780962" y="2615409"/>
                  <a:pt x="784866" y="2599089"/>
                </a:cubicBezTo>
                <a:cubicBezTo>
                  <a:pt x="730985" y="2603916"/>
                  <a:pt x="675268" y="2608360"/>
                  <a:pt x="623147" y="2622687"/>
                </a:cubicBezTo>
                <a:cubicBezTo>
                  <a:pt x="570797" y="2642685"/>
                  <a:pt x="515310" y="2651266"/>
                  <a:pt x="461352" y="2665747"/>
                </a:cubicBezTo>
                <a:cubicBezTo>
                  <a:pt x="408926" y="2678389"/>
                  <a:pt x="355581" y="2687047"/>
                  <a:pt x="302083" y="2693789"/>
                </a:cubicBezTo>
                <a:cubicBezTo>
                  <a:pt x="258611" y="2698463"/>
                  <a:pt x="213839" y="2705895"/>
                  <a:pt x="170749" y="2695475"/>
                </a:cubicBezTo>
                <a:cubicBezTo>
                  <a:pt x="152304" y="2691108"/>
                  <a:pt x="141360" y="2675631"/>
                  <a:pt x="133324" y="2659617"/>
                </a:cubicBezTo>
                <a:cubicBezTo>
                  <a:pt x="124293" y="2644064"/>
                  <a:pt x="115109" y="2628664"/>
                  <a:pt x="106690" y="2612804"/>
                </a:cubicBezTo>
                <a:cubicBezTo>
                  <a:pt x="43472" y="2500941"/>
                  <a:pt x="1760" y="2375517"/>
                  <a:pt x="0" y="2246338"/>
                </a:cubicBezTo>
                <a:cubicBezTo>
                  <a:pt x="2220" y="2187112"/>
                  <a:pt x="-9414" y="2050885"/>
                  <a:pt x="42324" y="2013572"/>
                </a:cubicBezTo>
                <a:cubicBezTo>
                  <a:pt x="58013" y="2002156"/>
                  <a:pt x="76765" y="1998401"/>
                  <a:pt x="95516" y="2002999"/>
                </a:cubicBezTo>
                <a:cubicBezTo>
                  <a:pt x="120466" y="2006600"/>
                  <a:pt x="145799" y="2012193"/>
                  <a:pt x="170137" y="2017403"/>
                </a:cubicBezTo>
                <a:cubicBezTo>
                  <a:pt x="248126" y="2030198"/>
                  <a:pt x="326192" y="2042380"/>
                  <a:pt x="404028" y="2056325"/>
                </a:cubicBezTo>
                <a:cubicBezTo>
                  <a:pt x="450408" y="2066668"/>
                  <a:pt x="500079" y="2080000"/>
                  <a:pt x="545388" y="2088504"/>
                </a:cubicBezTo>
                <a:cubicBezTo>
                  <a:pt x="616336" y="2104135"/>
                  <a:pt x="689120" y="2107429"/>
                  <a:pt x="761446" y="2102219"/>
                </a:cubicBezTo>
                <a:cubicBezTo>
                  <a:pt x="789381" y="2100074"/>
                  <a:pt x="824511" y="2095783"/>
                  <a:pt x="836986" y="2067051"/>
                </a:cubicBezTo>
                <a:cubicBezTo>
                  <a:pt x="842802" y="2056555"/>
                  <a:pt x="842573" y="2047437"/>
                  <a:pt x="840430" y="2036711"/>
                </a:cubicBezTo>
                <a:cubicBezTo>
                  <a:pt x="838670" y="2029738"/>
                  <a:pt x="837675" y="2022153"/>
                  <a:pt x="833618" y="2016024"/>
                </a:cubicBezTo>
                <a:cubicBezTo>
                  <a:pt x="828567" y="2011963"/>
                  <a:pt x="822674" y="2009051"/>
                  <a:pt x="817010" y="2005910"/>
                </a:cubicBezTo>
                <a:cubicBezTo>
                  <a:pt x="761752" y="1979783"/>
                  <a:pt x="705040" y="1964076"/>
                  <a:pt x="647485" y="1945458"/>
                </a:cubicBezTo>
                <a:cubicBezTo>
                  <a:pt x="601488" y="1932586"/>
                  <a:pt x="553883" y="1927223"/>
                  <a:pt x="507886" y="1914274"/>
                </a:cubicBezTo>
                <a:cubicBezTo>
                  <a:pt x="457908" y="1897878"/>
                  <a:pt x="407855" y="1882095"/>
                  <a:pt x="355428" y="1875735"/>
                </a:cubicBezTo>
                <a:cubicBezTo>
                  <a:pt x="260142" y="1857424"/>
                  <a:pt x="162943" y="1850681"/>
                  <a:pt x="68422" y="1827849"/>
                </a:cubicBezTo>
                <a:cubicBezTo>
                  <a:pt x="-459" y="1809384"/>
                  <a:pt x="4286" y="1783870"/>
                  <a:pt x="8266" y="1720660"/>
                </a:cubicBezTo>
                <a:cubicBezTo>
                  <a:pt x="20971" y="1484599"/>
                  <a:pt x="73703" y="1315809"/>
                  <a:pt x="234962" y="1137671"/>
                </a:cubicBezTo>
                <a:cubicBezTo>
                  <a:pt x="262821" y="1109476"/>
                  <a:pt x="314023" y="1068025"/>
                  <a:pt x="355811" y="1076836"/>
                </a:cubicBezTo>
                <a:cubicBezTo>
                  <a:pt x="417957" y="1108863"/>
                  <a:pt x="477807" y="1145869"/>
                  <a:pt x="533295" y="1188469"/>
                </a:cubicBezTo>
                <a:cubicBezTo>
                  <a:pt x="573935" y="1215898"/>
                  <a:pt x="619627" y="1234593"/>
                  <a:pt x="659961" y="1262636"/>
                </a:cubicBezTo>
                <a:cubicBezTo>
                  <a:pt x="713382" y="1301558"/>
                  <a:pt x="771013" y="1333737"/>
                  <a:pt x="826194" y="1370055"/>
                </a:cubicBezTo>
                <a:cubicBezTo>
                  <a:pt x="867523" y="1397944"/>
                  <a:pt x="911301" y="1421542"/>
                  <a:pt x="955845" y="1443761"/>
                </a:cubicBezTo>
                <a:cubicBezTo>
                  <a:pt x="973601" y="1451960"/>
                  <a:pt x="989979" y="1462150"/>
                  <a:pt x="1008347" y="1464295"/>
                </a:cubicBezTo>
                <a:cubicBezTo>
                  <a:pt x="1014853" y="1464831"/>
                  <a:pt x="1023042" y="1461613"/>
                  <a:pt x="1027864" y="1458702"/>
                </a:cubicBezTo>
                <a:cubicBezTo>
                  <a:pt x="1037890" y="1453875"/>
                  <a:pt x="1039727" y="1443991"/>
                  <a:pt x="1036436" y="1434031"/>
                </a:cubicBezTo>
                <a:cubicBezTo>
                  <a:pt x="1028400" y="1393730"/>
                  <a:pt x="1004215" y="1359405"/>
                  <a:pt x="977657" y="1329064"/>
                </a:cubicBezTo>
                <a:cubicBezTo>
                  <a:pt x="918878" y="1260567"/>
                  <a:pt x="840506" y="1211838"/>
                  <a:pt x="764584" y="1165637"/>
                </a:cubicBezTo>
                <a:cubicBezTo>
                  <a:pt x="664170" y="1112694"/>
                  <a:pt x="567353" y="1053008"/>
                  <a:pt x="464031" y="1005658"/>
                </a:cubicBezTo>
                <a:cubicBezTo>
                  <a:pt x="431810" y="991483"/>
                  <a:pt x="399971" y="984051"/>
                  <a:pt x="367827" y="970950"/>
                </a:cubicBezTo>
                <a:cubicBezTo>
                  <a:pt x="355811" y="965663"/>
                  <a:pt x="343336" y="958844"/>
                  <a:pt x="337060" y="946738"/>
                </a:cubicBezTo>
                <a:cubicBezTo>
                  <a:pt x="329100" y="932487"/>
                  <a:pt x="337749" y="916781"/>
                  <a:pt x="348923" y="907127"/>
                </a:cubicBezTo>
                <a:cubicBezTo>
                  <a:pt x="378312" y="875330"/>
                  <a:pt x="412064" y="848054"/>
                  <a:pt x="444591" y="819552"/>
                </a:cubicBezTo>
                <a:cubicBezTo>
                  <a:pt x="498472" y="770363"/>
                  <a:pt x="552276" y="720867"/>
                  <a:pt x="613504" y="680873"/>
                </a:cubicBezTo>
                <a:cubicBezTo>
                  <a:pt x="658124" y="651068"/>
                  <a:pt x="700448" y="617739"/>
                  <a:pt x="747516" y="591689"/>
                </a:cubicBezTo>
                <a:cubicBezTo>
                  <a:pt x="793055" y="568397"/>
                  <a:pt x="835838" y="544339"/>
                  <a:pt x="881376" y="522043"/>
                </a:cubicBezTo>
                <a:cubicBezTo>
                  <a:pt x="910459" y="511776"/>
                  <a:pt x="940002" y="488944"/>
                  <a:pt x="971228" y="490400"/>
                </a:cubicBezTo>
                <a:cubicBezTo>
                  <a:pt x="987071" y="492851"/>
                  <a:pt x="991816" y="510014"/>
                  <a:pt x="999393" y="521813"/>
                </a:cubicBezTo>
                <a:cubicBezTo>
                  <a:pt x="1014853" y="548783"/>
                  <a:pt x="1028859" y="576595"/>
                  <a:pt x="1046232" y="602492"/>
                </a:cubicBezTo>
                <a:cubicBezTo>
                  <a:pt x="1076311" y="654363"/>
                  <a:pt x="1112665" y="697499"/>
                  <a:pt x="1150549" y="743010"/>
                </a:cubicBezTo>
                <a:cubicBezTo>
                  <a:pt x="1187822" y="786453"/>
                  <a:pt x="1221115" y="833650"/>
                  <a:pt x="1264357" y="871499"/>
                </a:cubicBezTo>
                <a:cubicBezTo>
                  <a:pt x="1294052" y="899312"/>
                  <a:pt x="1321988" y="932794"/>
                  <a:pt x="1364847" y="938464"/>
                </a:cubicBezTo>
                <a:cubicBezTo>
                  <a:pt x="1429290" y="949267"/>
                  <a:pt x="1422708" y="861309"/>
                  <a:pt x="1413753" y="820165"/>
                </a:cubicBezTo>
                <a:cubicBezTo>
                  <a:pt x="1403650" y="771206"/>
                  <a:pt x="1381072" y="730368"/>
                  <a:pt x="1356046" y="688305"/>
                </a:cubicBezTo>
                <a:cubicBezTo>
                  <a:pt x="1335381" y="650915"/>
                  <a:pt x="1311349" y="615517"/>
                  <a:pt x="1282725" y="583644"/>
                </a:cubicBezTo>
                <a:cubicBezTo>
                  <a:pt x="1243310" y="540968"/>
                  <a:pt x="1203129" y="496912"/>
                  <a:pt x="1157131" y="462587"/>
                </a:cubicBezTo>
                <a:cubicBezTo>
                  <a:pt x="1118711" y="435234"/>
                  <a:pt x="1064907" y="395929"/>
                  <a:pt x="1135548" y="366584"/>
                </a:cubicBezTo>
                <a:cubicBezTo>
                  <a:pt x="1180321" y="341147"/>
                  <a:pt x="1229457" y="316016"/>
                  <a:pt x="1275148" y="294793"/>
                </a:cubicBezTo>
                <a:cubicBezTo>
                  <a:pt x="1340586" y="259089"/>
                  <a:pt x="1407018" y="222772"/>
                  <a:pt x="1465338" y="176111"/>
                </a:cubicBezTo>
                <a:cubicBezTo>
                  <a:pt x="1491512" y="153815"/>
                  <a:pt x="1512789" y="126616"/>
                  <a:pt x="1534372" y="99953"/>
                </a:cubicBezTo>
                <a:cubicBezTo>
                  <a:pt x="1547000" y="85165"/>
                  <a:pt x="1559705" y="70378"/>
                  <a:pt x="1574553" y="57812"/>
                </a:cubicBezTo>
                <a:cubicBezTo>
                  <a:pt x="1578686" y="54518"/>
                  <a:pt x="1583890" y="53522"/>
                  <a:pt x="1588788" y="54595"/>
                </a:cubicBezTo>
                <a:cubicBezTo>
                  <a:pt x="1593916" y="44251"/>
                  <a:pt x="1598508" y="32528"/>
                  <a:pt x="1600804" y="21419"/>
                </a:cubicBezTo>
                <a:cubicBezTo>
                  <a:pt x="1602105" y="14830"/>
                  <a:pt x="1603483" y="7551"/>
                  <a:pt x="1609300" y="3413"/>
                </a:cubicBezTo>
                <a:cubicBezTo>
                  <a:pt x="1618025" y="-2946"/>
                  <a:pt x="1629964" y="119"/>
                  <a:pt x="1636546" y="8164"/>
                </a:cubicBezTo>
                <a:cubicBezTo>
                  <a:pt x="1678717" y="52986"/>
                  <a:pt x="1732215" y="85165"/>
                  <a:pt x="1771324" y="133282"/>
                </a:cubicBezTo>
                <a:cubicBezTo>
                  <a:pt x="1809285" y="175268"/>
                  <a:pt x="1846864" y="217562"/>
                  <a:pt x="1880386" y="263226"/>
                </a:cubicBezTo>
                <a:cubicBezTo>
                  <a:pt x="1912837" y="301995"/>
                  <a:pt x="1946666" y="336550"/>
                  <a:pt x="1980877" y="373174"/>
                </a:cubicBezTo>
                <a:cubicBezTo>
                  <a:pt x="2011414" y="408341"/>
                  <a:pt x="2041569" y="445348"/>
                  <a:pt x="2085117" y="465039"/>
                </a:cubicBezTo>
                <a:cubicBezTo>
                  <a:pt x="2111216" y="480516"/>
                  <a:pt x="2147723" y="482661"/>
                  <a:pt x="2165938" y="508865"/>
                </a:cubicBezTo>
                <a:cubicBezTo>
                  <a:pt x="2172979" y="520894"/>
                  <a:pt x="2165861" y="535068"/>
                  <a:pt x="2154152" y="540968"/>
                </a:cubicBezTo>
                <a:cubicBezTo>
                  <a:pt x="2098052" y="575906"/>
                  <a:pt x="2036977" y="602339"/>
                  <a:pt x="1982101" y="639346"/>
                </a:cubicBezTo>
                <a:cubicBezTo>
                  <a:pt x="1918654" y="681945"/>
                  <a:pt x="1865538" y="737953"/>
                  <a:pt x="1812882" y="792812"/>
                </a:cubicBezTo>
                <a:cubicBezTo>
                  <a:pt x="1793290" y="816870"/>
                  <a:pt x="1764206" y="845755"/>
                  <a:pt x="1770329" y="879161"/>
                </a:cubicBezTo>
                <a:cubicBezTo>
                  <a:pt x="1883830" y="846522"/>
                  <a:pt x="1985775" y="785993"/>
                  <a:pt x="2088332" y="729142"/>
                </a:cubicBezTo>
                <a:cubicBezTo>
                  <a:pt x="2137237" y="705237"/>
                  <a:pt x="2183847" y="677272"/>
                  <a:pt x="2231222" y="650685"/>
                </a:cubicBezTo>
                <a:cubicBezTo>
                  <a:pt x="2252805" y="637430"/>
                  <a:pt x="2293675" y="619885"/>
                  <a:pt x="2303624" y="654899"/>
                </a:cubicBezTo>
                <a:cubicBezTo>
                  <a:pt x="2317095" y="693668"/>
                  <a:pt x="2336840" y="729755"/>
                  <a:pt x="2352454" y="767758"/>
                </a:cubicBezTo>
                <a:cubicBezTo>
                  <a:pt x="2389803" y="859010"/>
                  <a:pt x="2415595" y="957695"/>
                  <a:pt x="2431438" y="1054617"/>
                </a:cubicBezTo>
                <a:cubicBezTo>
                  <a:pt x="2440852" y="1094305"/>
                  <a:pt x="2446285" y="1134760"/>
                  <a:pt x="2456388" y="1174371"/>
                </a:cubicBezTo>
                <a:cubicBezTo>
                  <a:pt x="2469246" y="1213217"/>
                  <a:pt x="2476670" y="1253595"/>
                  <a:pt x="2470700" y="1294509"/>
                </a:cubicBezTo>
                <a:cubicBezTo>
                  <a:pt x="2469246" y="1315272"/>
                  <a:pt x="2461669" y="1332818"/>
                  <a:pt x="2437407" y="1329677"/>
                </a:cubicBezTo>
                <a:cubicBezTo>
                  <a:pt x="2410084" y="1328757"/>
                  <a:pt x="2380083" y="1334350"/>
                  <a:pt x="2355132" y="1339407"/>
                </a:cubicBezTo>
                <a:cubicBezTo>
                  <a:pt x="2275460" y="1358025"/>
                  <a:pt x="2190735" y="1369135"/>
                  <a:pt x="2120323" y="1413727"/>
                </a:cubicBezTo>
                <a:cubicBezTo>
                  <a:pt x="2104940" y="1426599"/>
                  <a:pt x="2075244" y="1443915"/>
                  <a:pt x="2084811" y="1467130"/>
                </a:cubicBezTo>
                <a:cubicBezTo>
                  <a:pt x="2097133" y="1486208"/>
                  <a:pt x="2114660" y="1502987"/>
                  <a:pt x="2135171" y="1512871"/>
                </a:cubicBezTo>
                <a:cubicBezTo>
                  <a:pt x="2195710" y="1533865"/>
                  <a:pt x="2257244" y="1533175"/>
                  <a:pt x="2319544" y="1532485"/>
                </a:cubicBezTo>
                <a:cubicBezTo>
                  <a:pt x="2330718" y="1532409"/>
                  <a:pt x="2341968" y="1532255"/>
                  <a:pt x="2353219" y="1532255"/>
                </a:cubicBezTo>
                <a:cubicBezTo>
                  <a:pt x="2363092" y="1533022"/>
                  <a:pt x="2375414" y="1532562"/>
                  <a:pt x="2388501" y="1532026"/>
                </a:cubicBezTo>
                <a:cubicBezTo>
                  <a:pt x="2430902" y="1530417"/>
                  <a:pt x="2482180" y="1528731"/>
                  <a:pt x="2491288" y="1571024"/>
                </a:cubicBezTo>
                <a:cubicBezTo>
                  <a:pt x="2532693" y="1674306"/>
                  <a:pt x="2608004" y="2183511"/>
                  <a:pt x="2505677" y="2241818"/>
                </a:cubicBezTo>
                <a:cubicBezTo>
                  <a:pt x="2483175" y="2251702"/>
                  <a:pt x="2452791" y="2234386"/>
                  <a:pt x="2430596" y="2232470"/>
                </a:cubicBezTo>
                <a:cubicBezTo>
                  <a:pt x="2384522" y="2223353"/>
                  <a:pt x="2338218" y="2214542"/>
                  <a:pt x="2291532" y="2208872"/>
                </a:cubicBezTo>
                <a:cubicBezTo>
                  <a:pt x="2208338" y="2197609"/>
                  <a:pt x="2122237" y="2186729"/>
                  <a:pt x="2038507" y="2192705"/>
                </a:cubicBezTo>
                <a:cubicBezTo>
                  <a:pt x="2013021" y="2194698"/>
                  <a:pt x="1983020" y="2197686"/>
                  <a:pt x="1960901" y="2209562"/>
                </a:cubicBezTo>
                <a:cubicBezTo>
                  <a:pt x="2000470" y="2235305"/>
                  <a:pt x="2041263" y="2252314"/>
                  <a:pt x="2081214" y="2276219"/>
                </a:cubicBezTo>
                <a:cubicBezTo>
                  <a:pt x="2199154" y="2324029"/>
                  <a:pt x="2328728" y="2318896"/>
                  <a:pt x="2453097" y="2327017"/>
                </a:cubicBezTo>
                <a:cubicBezTo>
                  <a:pt x="2548077" y="2331768"/>
                  <a:pt x="2537362" y="2340732"/>
                  <a:pt x="2533535" y="2428537"/>
                </a:cubicBezTo>
                <a:cubicBezTo>
                  <a:pt x="2526035" y="2515269"/>
                  <a:pt x="2503763" y="2605142"/>
                  <a:pt x="2471159" y="2685821"/>
                </a:cubicBezTo>
                <a:cubicBezTo>
                  <a:pt x="2441540" y="2754548"/>
                  <a:pt x="2399446" y="2816532"/>
                  <a:pt x="2356816" y="2877750"/>
                </a:cubicBezTo>
                <a:cubicBezTo>
                  <a:pt x="2311201" y="2936823"/>
                  <a:pt x="2264132" y="2996278"/>
                  <a:pt x="2207267" y="3045008"/>
                </a:cubicBezTo>
                <a:cubicBezTo>
                  <a:pt x="2177725" y="3069449"/>
                  <a:pt x="2145274" y="3089906"/>
                  <a:pt x="2112670" y="3109980"/>
                </a:cubicBezTo>
                <a:cubicBezTo>
                  <a:pt x="2081214" y="3128138"/>
                  <a:pt x="2051365" y="3150664"/>
                  <a:pt x="2016695" y="3162234"/>
                </a:cubicBezTo>
                <a:cubicBezTo>
                  <a:pt x="1977662" y="3177864"/>
                  <a:pt x="1953248" y="3147217"/>
                  <a:pt x="1932889" y="3118331"/>
                </a:cubicBezTo>
                <a:cubicBezTo>
                  <a:pt x="1901663" y="3078796"/>
                  <a:pt x="1871967" y="3038189"/>
                  <a:pt x="1838981" y="3000033"/>
                </a:cubicBezTo>
                <a:cubicBezTo>
                  <a:pt x="1798953" y="2951993"/>
                  <a:pt x="1743159" y="2922725"/>
                  <a:pt x="1690580" y="2890852"/>
                </a:cubicBezTo>
                <a:cubicBezTo>
                  <a:pt x="1657976" y="2870471"/>
                  <a:pt x="1628739" y="2844804"/>
                  <a:pt x="1595447" y="2825343"/>
                </a:cubicBezTo>
                <a:cubicBezTo>
                  <a:pt x="1561925" y="2808793"/>
                  <a:pt x="1529780" y="2790098"/>
                  <a:pt x="1494115" y="2780598"/>
                </a:cubicBezTo>
                <a:cubicBezTo>
                  <a:pt x="1509268" y="2802511"/>
                  <a:pt x="1521514" y="2824194"/>
                  <a:pt x="1538658" y="2843808"/>
                </a:cubicBezTo>
                <a:cubicBezTo>
                  <a:pt x="1570343" y="2878746"/>
                  <a:pt x="1608840" y="2906175"/>
                  <a:pt x="1645041" y="2936057"/>
                </a:cubicBezTo>
                <a:cubicBezTo>
                  <a:pt x="1702596" y="2985169"/>
                  <a:pt x="1752343" y="3042786"/>
                  <a:pt x="1808597" y="3093354"/>
                </a:cubicBezTo>
                <a:cubicBezTo>
                  <a:pt x="1826200" y="3108218"/>
                  <a:pt x="1840052" y="3126836"/>
                  <a:pt x="1856967" y="3142390"/>
                </a:cubicBezTo>
                <a:cubicBezTo>
                  <a:pt x="1872197" y="3154649"/>
                  <a:pt x="1887734" y="3166371"/>
                  <a:pt x="1902658" y="3179013"/>
                </a:cubicBezTo>
                <a:cubicBezTo>
                  <a:pt x="1919725" y="3197325"/>
                  <a:pt x="1961973" y="3213415"/>
                  <a:pt x="1952788" y="3243449"/>
                </a:cubicBezTo>
                <a:cubicBezTo>
                  <a:pt x="1942609" y="3262450"/>
                  <a:pt x="1924700" y="3276472"/>
                  <a:pt x="1911230" y="3293251"/>
                </a:cubicBezTo>
                <a:cubicBezTo>
                  <a:pt x="1889188" y="3319148"/>
                  <a:pt x="1870973" y="3348416"/>
                  <a:pt x="1846175" y="3371861"/>
                </a:cubicBezTo>
                <a:cubicBezTo>
                  <a:pt x="1818240" y="3397222"/>
                  <a:pt x="1782881" y="3412086"/>
                  <a:pt x="1748364" y="3426260"/>
                </a:cubicBezTo>
                <a:cubicBezTo>
                  <a:pt x="1687748" y="3450395"/>
                  <a:pt x="1627668" y="3479817"/>
                  <a:pt x="1561006" y="3480200"/>
                </a:cubicBezTo>
                <a:cubicBezTo>
                  <a:pt x="1548454" y="3480506"/>
                  <a:pt x="1534831" y="3481579"/>
                  <a:pt x="1521131" y="3481579"/>
                </a:cubicBezTo>
                <a:cubicBezTo>
                  <a:pt x="1495722" y="3481732"/>
                  <a:pt x="1470618" y="3478131"/>
                  <a:pt x="1452939" y="345981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7" name="Google Shape;1487;p35"/>
          <p:cNvSpPr/>
          <p:nvPr/>
        </p:nvSpPr>
        <p:spPr>
          <a:xfrm>
            <a:off x="426296" y="1481951"/>
            <a:ext cx="28" cy="153"/>
          </a:xfrm>
          <a:custGeom>
            <a:avLst/>
            <a:gdLst/>
            <a:ahLst/>
            <a:cxnLst/>
            <a:rect l="l" t="t" r="r" b="b"/>
            <a:pathLst>
              <a:path w="57" h="306" extrusionOk="0">
                <a:moveTo>
                  <a:pt x="57" y="0"/>
                </a:moveTo>
                <a:cubicBezTo>
                  <a:pt x="57" y="77"/>
                  <a:pt x="57" y="230"/>
                  <a:pt x="57" y="307"/>
                </a:cubicBezTo>
                <a:cubicBezTo>
                  <a:pt x="-19" y="230"/>
                  <a:pt x="-19" y="153"/>
                  <a:pt x="57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8" name="Google Shape;1488;p35"/>
          <p:cNvSpPr/>
          <p:nvPr/>
        </p:nvSpPr>
        <p:spPr>
          <a:xfrm>
            <a:off x="92830" y="197981"/>
            <a:ext cx="584895" cy="1717484"/>
          </a:xfrm>
          <a:custGeom>
            <a:avLst/>
            <a:gdLst/>
            <a:ahLst/>
            <a:cxnLst/>
            <a:rect l="l" t="t" r="r" b="b"/>
            <a:pathLst>
              <a:path w="1169790" h="3434967" extrusionOk="0">
                <a:moveTo>
                  <a:pt x="105914" y="3434188"/>
                </a:moveTo>
                <a:cubicBezTo>
                  <a:pt x="55018" y="3425223"/>
                  <a:pt x="-42717" y="3404460"/>
                  <a:pt x="20731" y="3338338"/>
                </a:cubicBezTo>
                <a:cubicBezTo>
                  <a:pt x="57927" y="3289226"/>
                  <a:pt x="94434" y="3239577"/>
                  <a:pt x="129104" y="3188549"/>
                </a:cubicBezTo>
                <a:cubicBezTo>
                  <a:pt x="175178" y="3117754"/>
                  <a:pt x="222630" y="3051479"/>
                  <a:pt x="266102" y="2979994"/>
                </a:cubicBezTo>
                <a:cubicBezTo>
                  <a:pt x="315773" y="2893952"/>
                  <a:pt x="362612" y="2806224"/>
                  <a:pt x="408303" y="2717960"/>
                </a:cubicBezTo>
                <a:cubicBezTo>
                  <a:pt x="440678" y="2653524"/>
                  <a:pt x="466929" y="2586483"/>
                  <a:pt x="493793" y="2519671"/>
                </a:cubicBezTo>
                <a:cubicBezTo>
                  <a:pt x="568261" y="2351034"/>
                  <a:pt x="630561" y="2177571"/>
                  <a:pt x="697376" y="2005869"/>
                </a:cubicBezTo>
                <a:cubicBezTo>
                  <a:pt x="746511" y="1886421"/>
                  <a:pt x="784167" y="1763295"/>
                  <a:pt x="821286" y="1639863"/>
                </a:cubicBezTo>
                <a:cubicBezTo>
                  <a:pt x="852053" y="1540642"/>
                  <a:pt x="887259" y="1442724"/>
                  <a:pt x="915424" y="1342737"/>
                </a:cubicBezTo>
                <a:cubicBezTo>
                  <a:pt x="978182" y="1114032"/>
                  <a:pt x="1014460" y="879963"/>
                  <a:pt x="1060687" y="647809"/>
                </a:cubicBezTo>
                <a:cubicBezTo>
                  <a:pt x="1086556" y="511965"/>
                  <a:pt x="1112348" y="373669"/>
                  <a:pt x="1122527" y="235986"/>
                </a:cubicBezTo>
                <a:cubicBezTo>
                  <a:pt x="1124747" y="182506"/>
                  <a:pt x="1132094" y="127954"/>
                  <a:pt x="1131865" y="74704"/>
                </a:cubicBezTo>
                <a:cubicBezTo>
                  <a:pt x="1131558" y="57542"/>
                  <a:pt x="1127043" y="40609"/>
                  <a:pt x="1128497" y="23446"/>
                </a:cubicBezTo>
                <a:cubicBezTo>
                  <a:pt x="1129109" y="16551"/>
                  <a:pt x="1135615" y="10958"/>
                  <a:pt x="1142426" y="10651"/>
                </a:cubicBezTo>
                <a:cubicBezTo>
                  <a:pt x="1142350" y="5364"/>
                  <a:pt x="1146177" y="-3600"/>
                  <a:pt x="1152299" y="1534"/>
                </a:cubicBezTo>
                <a:cubicBezTo>
                  <a:pt x="1155590" y="5671"/>
                  <a:pt x="1155208" y="11877"/>
                  <a:pt x="1155514" y="17010"/>
                </a:cubicBezTo>
                <a:cubicBezTo>
                  <a:pt x="1182071" y="105811"/>
                  <a:pt x="1164392" y="202810"/>
                  <a:pt x="1159341" y="293603"/>
                </a:cubicBezTo>
                <a:cubicBezTo>
                  <a:pt x="1153524" y="415732"/>
                  <a:pt x="1160106" y="538398"/>
                  <a:pt x="1146789" y="660068"/>
                </a:cubicBezTo>
                <a:cubicBezTo>
                  <a:pt x="1135998" y="753236"/>
                  <a:pt x="1123828" y="846404"/>
                  <a:pt x="1109822" y="939189"/>
                </a:cubicBezTo>
                <a:cubicBezTo>
                  <a:pt x="1088010" y="1053120"/>
                  <a:pt x="1062907" y="1166822"/>
                  <a:pt x="1037650" y="1279757"/>
                </a:cubicBezTo>
                <a:cubicBezTo>
                  <a:pt x="1014690" y="1382502"/>
                  <a:pt x="991806" y="1485247"/>
                  <a:pt x="963794" y="1586690"/>
                </a:cubicBezTo>
                <a:cubicBezTo>
                  <a:pt x="938384" y="1676180"/>
                  <a:pt x="903714" y="1763219"/>
                  <a:pt x="872641" y="1850640"/>
                </a:cubicBezTo>
                <a:cubicBezTo>
                  <a:pt x="829169" y="1983420"/>
                  <a:pt x="789524" y="2117732"/>
                  <a:pt x="733960" y="2246067"/>
                </a:cubicBezTo>
                <a:cubicBezTo>
                  <a:pt x="691483" y="2348966"/>
                  <a:pt x="662476" y="2455082"/>
                  <a:pt x="621912" y="2558210"/>
                </a:cubicBezTo>
                <a:cubicBezTo>
                  <a:pt x="520580" y="2808522"/>
                  <a:pt x="426213" y="3066420"/>
                  <a:pt x="271842" y="3289915"/>
                </a:cubicBezTo>
                <a:cubicBezTo>
                  <a:pt x="241610" y="3331213"/>
                  <a:pt x="211379" y="3373506"/>
                  <a:pt x="170356" y="3404766"/>
                </a:cubicBezTo>
                <a:cubicBezTo>
                  <a:pt x="151376" y="3419247"/>
                  <a:pt x="131553" y="3439168"/>
                  <a:pt x="105914" y="3434188"/>
                </a:cubicBezTo>
                <a:close/>
                <a:moveTo>
                  <a:pt x="114869" y="3399556"/>
                </a:moveTo>
                <a:cubicBezTo>
                  <a:pt x="115022" y="3399556"/>
                  <a:pt x="115175" y="3399556"/>
                  <a:pt x="115251" y="3399556"/>
                </a:cubicBezTo>
                <a:cubicBezTo>
                  <a:pt x="116705" y="3399173"/>
                  <a:pt x="118160" y="3398713"/>
                  <a:pt x="119537" y="3398177"/>
                </a:cubicBezTo>
                <a:cubicBezTo>
                  <a:pt x="118772" y="3398483"/>
                  <a:pt x="118083" y="3398713"/>
                  <a:pt x="117318" y="3398943"/>
                </a:cubicBezTo>
                <a:cubicBezTo>
                  <a:pt x="260897" y="3311905"/>
                  <a:pt x="402028" y="2993556"/>
                  <a:pt x="470297" y="2835875"/>
                </a:cubicBezTo>
                <a:cubicBezTo>
                  <a:pt x="512391" y="2743244"/>
                  <a:pt x="546372" y="2647011"/>
                  <a:pt x="585558" y="2553154"/>
                </a:cubicBezTo>
                <a:cubicBezTo>
                  <a:pt x="623367" y="2458683"/>
                  <a:pt x="651072" y="2360535"/>
                  <a:pt x="687732" y="2265682"/>
                </a:cubicBezTo>
                <a:cubicBezTo>
                  <a:pt x="739087" y="2143246"/>
                  <a:pt x="783631" y="2018358"/>
                  <a:pt x="821592" y="1891171"/>
                </a:cubicBezTo>
                <a:cubicBezTo>
                  <a:pt x="847155" y="1809190"/>
                  <a:pt x="880677" y="1730043"/>
                  <a:pt x="907082" y="1648368"/>
                </a:cubicBezTo>
                <a:cubicBezTo>
                  <a:pt x="935246" y="1565007"/>
                  <a:pt x="954763" y="1479041"/>
                  <a:pt x="975657" y="1393612"/>
                </a:cubicBezTo>
                <a:cubicBezTo>
                  <a:pt x="1018057" y="1191799"/>
                  <a:pt x="1072780" y="991825"/>
                  <a:pt x="1094516" y="786412"/>
                </a:cubicBezTo>
                <a:cubicBezTo>
                  <a:pt x="1108981" y="687038"/>
                  <a:pt x="1120844" y="587051"/>
                  <a:pt x="1119696" y="486834"/>
                </a:cubicBezTo>
                <a:cubicBezTo>
                  <a:pt x="1072320" y="756990"/>
                  <a:pt x="1026859" y="1027913"/>
                  <a:pt x="963411" y="1294851"/>
                </a:cubicBezTo>
                <a:cubicBezTo>
                  <a:pt x="936088" y="1402116"/>
                  <a:pt x="899964" y="1506854"/>
                  <a:pt x="865906" y="1612127"/>
                </a:cubicBezTo>
                <a:cubicBezTo>
                  <a:pt x="838506" y="1698783"/>
                  <a:pt x="814245" y="1786511"/>
                  <a:pt x="784396" y="1872400"/>
                </a:cubicBezTo>
                <a:cubicBezTo>
                  <a:pt x="753782" y="1962503"/>
                  <a:pt x="716357" y="2050001"/>
                  <a:pt x="683140" y="2139108"/>
                </a:cubicBezTo>
                <a:cubicBezTo>
                  <a:pt x="633852" y="2277175"/>
                  <a:pt x="577599" y="2412406"/>
                  <a:pt x="520427" y="2547407"/>
                </a:cubicBezTo>
                <a:cubicBezTo>
                  <a:pt x="493487" y="2615444"/>
                  <a:pt x="466087" y="2683328"/>
                  <a:pt x="432335" y="2748300"/>
                </a:cubicBezTo>
                <a:cubicBezTo>
                  <a:pt x="399043" y="2813579"/>
                  <a:pt x="362918" y="2877326"/>
                  <a:pt x="328478" y="2942068"/>
                </a:cubicBezTo>
                <a:cubicBezTo>
                  <a:pt x="287761" y="3018150"/>
                  <a:pt x="237554" y="3088179"/>
                  <a:pt x="190332" y="3160124"/>
                </a:cubicBezTo>
                <a:cubicBezTo>
                  <a:pt x="142192" y="3234290"/>
                  <a:pt x="89918" y="3305545"/>
                  <a:pt x="36573" y="3376034"/>
                </a:cubicBezTo>
                <a:cubicBezTo>
                  <a:pt x="61065" y="3390592"/>
                  <a:pt x="87546" y="3395266"/>
                  <a:pt x="114869" y="33995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9" name="Google Shape;1489;p35"/>
          <p:cNvSpPr/>
          <p:nvPr/>
        </p:nvSpPr>
        <p:spPr>
          <a:xfrm>
            <a:off x="282631" y="1441833"/>
            <a:ext cx="69354" cy="34181"/>
          </a:xfrm>
          <a:custGeom>
            <a:avLst/>
            <a:gdLst/>
            <a:ahLst/>
            <a:cxnLst/>
            <a:rect l="l" t="t" r="r" b="b"/>
            <a:pathLst>
              <a:path w="138708" h="68361" extrusionOk="0">
                <a:moveTo>
                  <a:pt x="14158" y="68286"/>
                </a:moveTo>
                <a:cubicBezTo>
                  <a:pt x="8112" y="68975"/>
                  <a:pt x="-4975" y="64914"/>
                  <a:pt x="1989" y="57329"/>
                </a:cubicBezTo>
                <a:cubicBezTo>
                  <a:pt x="9643" y="51506"/>
                  <a:pt x="18827" y="48212"/>
                  <a:pt x="27475" y="44074"/>
                </a:cubicBezTo>
                <a:cubicBezTo>
                  <a:pt x="23419" y="20552"/>
                  <a:pt x="79902" y="8830"/>
                  <a:pt x="97275" y="3237"/>
                </a:cubicBezTo>
                <a:cubicBezTo>
                  <a:pt x="113883" y="-3353"/>
                  <a:pt x="143426" y="-1360"/>
                  <a:pt x="138068" y="23234"/>
                </a:cubicBezTo>
                <a:cubicBezTo>
                  <a:pt x="133323" y="38098"/>
                  <a:pt x="115031" y="38328"/>
                  <a:pt x="102786" y="43614"/>
                </a:cubicBezTo>
                <a:cubicBezTo>
                  <a:pt x="73856" y="53498"/>
                  <a:pt x="45232" y="67366"/>
                  <a:pt x="14158" y="6828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0" name="Google Shape;1490;p35"/>
          <p:cNvSpPr/>
          <p:nvPr/>
        </p:nvSpPr>
        <p:spPr>
          <a:xfrm>
            <a:off x="399997" y="1456413"/>
            <a:ext cx="71384" cy="70592"/>
          </a:xfrm>
          <a:custGeom>
            <a:avLst/>
            <a:gdLst/>
            <a:ahLst/>
            <a:cxnLst/>
            <a:rect l="l" t="t" r="r" b="b"/>
            <a:pathLst>
              <a:path w="142768" h="141185" extrusionOk="0">
                <a:moveTo>
                  <a:pt x="120772" y="140489"/>
                </a:moveTo>
                <a:cubicBezTo>
                  <a:pt x="96204" y="126392"/>
                  <a:pt x="78525" y="101874"/>
                  <a:pt x="58855" y="81723"/>
                </a:cubicBezTo>
                <a:cubicBezTo>
                  <a:pt x="37196" y="59963"/>
                  <a:pt x="11021" y="38663"/>
                  <a:pt x="0" y="9242"/>
                </a:cubicBezTo>
                <a:cubicBezTo>
                  <a:pt x="4209" y="-19873"/>
                  <a:pt x="46457" y="28473"/>
                  <a:pt x="56023" y="35522"/>
                </a:cubicBezTo>
                <a:cubicBezTo>
                  <a:pt x="84724" y="57511"/>
                  <a:pt x="107225" y="85937"/>
                  <a:pt x="135314" y="108692"/>
                </a:cubicBezTo>
                <a:cubicBezTo>
                  <a:pt x="150850" y="120339"/>
                  <a:pt x="140212" y="145699"/>
                  <a:pt x="120772" y="1404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1" name="Google Shape;1491;p35"/>
          <p:cNvSpPr/>
          <p:nvPr/>
        </p:nvSpPr>
        <p:spPr>
          <a:xfrm>
            <a:off x="111117" y="1148649"/>
            <a:ext cx="313764" cy="129201"/>
          </a:xfrm>
          <a:custGeom>
            <a:avLst/>
            <a:gdLst/>
            <a:ahLst/>
            <a:cxnLst/>
            <a:rect l="l" t="t" r="r" b="b"/>
            <a:pathLst>
              <a:path w="627528" h="258403" extrusionOk="0">
                <a:moveTo>
                  <a:pt x="613503" y="257157"/>
                </a:moveTo>
                <a:cubicBezTo>
                  <a:pt x="598809" y="246048"/>
                  <a:pt x="587328" y="230571"/>
                  <a:pt x="570873" y="221453"/>
                </a:cubicBezTo>
                <a:cubicBezTo>
                  <a:pt x="527325" y="194790"/>
                  <a:pt x="476812" y="182838"/>
                  <a:pt x="431350" y="160082"/>
                </a:cubicBezTo>
                <a:cubicBezTo>
                  <a:pt x="372801" y="131350"/>
                  <a:pt x="308741" y="116869"/>
                  <a:pt x="248508" y="92198"/>
                </a:cubicBezTo>
                <a:cubicBezTo>
                  <a:pt x="181387" y="70822"/>
                  <a:pt x="111664" y="58639"/>
                  <a:pt x="43395" y="41324"/>
                </a:cubicBezTo>
                <a:cubicBezTo>
                  <a:pt x="27552" y="36573"/>
                  <a:pt x="-1684" y="38259"/>
                  <a:pt x="76" y="15120"/>
                </a:cubicBezTo>
                <a:cubicBezTo>
                  <a:pt x="1301" y="6079"/>
                  <a:pt x="10332" y="-1506"/>
                  <a:pt x="19669" y="256"/>
                </a:cubicBezTo>
                <a:cubicBezTo>
                  <a:pt x="94061" y="17189"/>
                  <a:pt x="168759" y="34045"/>
                  <a:pt x="242386" y="54119"/>
                </a:cubicBezTo>
                <a:cubicBezTo>
                  <a:pt x="281265" y="67144"/>
                  <a:pt x="322365" y="84690"/>
                  <a:pt x="360862" y="96412"/>
                </a:cubicBezTo>
                <a:cubicBezTo>
                  <a:pt x="402726" y="109744"/>
                  <a:pt x="441453" y="130124"/>
                  <a:pt x="481251" y="148283"/>
                </a:cubicBezTo>
                <a:cubicBezTo>
                  <a:pt x="514697" y="162917"/>
                  <a:pt x="550286" y="175176"/>
                  <a:pt x="580517" y="195097"/>
                </a:cubicBezTo>
                <a:cubicBezTo>
                  <a:pt x="594217" y="203908"/>
                  <a:pt x="639984" y="239995"/>
                  <a:pt x="624295" y="256468"/>
                </a:cubicBezTo>
                <a:cubicBezTo>
                  <a:pt x="621004" y="258920"/>
                  <a:pt x="616947" y="258920"/>
                  <a:pt x="613503" y="25715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2" name="Google Shape;1492;p35"/>
          <p:cNvSpPr/>
          <p:nvPr/>
        </p:nvSpPr>
        <p:spPr>
          <a:xfrm>
            <a:off x="461935" y="1253974"/>
            <a:ext cx="364233" cy="42673"/>
          </a:xfrm>
          <a:custGeom>
            <a:avLst/>
            <a:gdLst/>
            <a:ahLst/>
            <a:cxnLst/>
            <a:rect l="l" t="t" r="r" b="b"/>
            <a:pathLst>
              <a:path w="728465" h="85345" extrusionOk="0">
                <a:moveTo>
                  <a:pt x="3861" y="84817"/>
                </a:moveTo>
                <a:cubicBezTo>
                  <a:pt x="-884" y="83744"/>
                  <a:pt x="-1420" y="76465"/>
                  <a:pt x="3172" y="74703"/>
                </a:cubicBezTo>
                <a:cubicBezTo>
                  <a:pt x="5239" y="73937"/>
                  <a:pt x="7075" y="72481"/>
                  <a:pt x="9142" y="71638"/>
                </a:cubicBezTo>
                <a:cubicBezTo>
                  <a:pt x="30342" y="62904"/>
                  <a:pt x="51772" y="54782"/>
                  <a:pt x="73278" y="46967"/>
                </a:cubicBezTo>
                <a:cubicBezTo>
                  <a:pt x="162288" y="10727"/>
                  <a:pt x="259181" y="8428"/>
                  <a:pt x="353779" y="3601"/>
                </a:cubicBezTo>
                <a:cubicBezTo>
                  <a:pt x="472943" y="2452"/>
                  <a:pt x="592108" y="77"/>
                  <a:pt x="711273" y="0"/>
                </a:cubicBezTo>
                <a:cubicBezTo>
                  <a:pt x="733851" y="766"/>
                  <a:pt x="734540" y="34095"/>
                  <a:pt x="711273" y="35015"/>
                </a:cubicBezTo>
                <a:cubicBezTo>
                  <a:pt x="537003" y="37237"/>
                  <a:pt x="362121" y="31490"/>
                  <a:pt x="188387" y="47503"/>
                </a:cubicBezTo>
                <a:cubicBezTo>
                  <a:pt x="156471" y="51641"/>
                  <a:pt x="128689" y="59456"/>
                  <a:pt x="98075" y="67118"/>
                </a:cubicBezTo>
                <a:cubicBezTo>
                  <a:pt x="67079" y="73324"/>
                  <a:pt x="35776" y="88341"/>
                  <a:pt x="3861" y="848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3" name="Google Shape;1493;p35"/>
          <p:cNvSpPr/>
          <p:nvPr/>
        </p:nvSpPr>
        <p:spPr>
          <a:xfrm>
            <a:off x="566805" y="904363"/>
            <a:ext cx="362261" cy="91721"/>
          </a:xfrm>
          <a:custGeom>
            <a:avLst/>
            <a:gdLst/>
            <a:ahLst/>
            <a:cxnLst/>
            <a:rect l="l" t="t" r="r" b="b"/>
            <a:pathLst>
              <a:path w="724522" h="183442" extrusionOk="0">
                <a:moveTo>
                  <a:pt x="4439" y="183198"/>
                </a:moveTo>
                <a:cubicBezTo>
                  <a:pt x="3138" y="182738"/>
                  <a:pt x="2219" y="181742"/>
                  <a:pt x="2143" y="180363"/>
                </a:cubicBezTo>
                <a:cubicBezTo>
                  <a:pt x="1454" y="178448"/>
                  <a:pt x="76" y="177222"/>
                  <a:pt x="0" y="175230"/>
                </a:cubicBezTo>
                <a:cubicBezTo>
                  <a:pt x="76" y="172242"/>
                  <a:pt x="4516" y="172395"/>
                  <a:pt x="4439" y="175306"/>
                </a:cubicBezTo>
                <a:cubicBezTo>
                  <a:pt x="4439" y="175153"/>
                  <a:pt x="4439" y="175153"/>
                  <a:pt x="4439" y="175000"/>
                </a:cubicBezTo>
                <a:cubicBezTo>
                  <a:pt x="4516" y="175383"/>
                  <a:pt x="4822" y="175689"/>
                  <a:pt x="4898" y="176072"/>
                </a:cubicBezTo>
                <a:cubicBezTo>
                  <a:pt x="74851" y="122516"/>
                  <a:pt x="165162" y="105890"/>
                  <a:pt x="247973" y="80989"/>
                </a:cubicBezTo>
                <a:cubicBezTo>
                  <a:pt x="397828" y="38313"/>
                  <a:pt x="552582" y="13948"/>
                  <a:pt x="707565" y="4"/>
                </a:cubicBezTo>
                <a:cubicBezTo>
                  <a:pt x="726929" y="-379"/>
                  <a:pt x="731368" y="29042"/>
                  <a:pt x="712157" y="33869"/>
                </a:cubicBezTo>
                <a:cubicBezTo>
                  <a:pt x="533831" y="49499"/>
                  <a:pt x="356806" y="79150"/>
                  <a:pt x="184143" y="127190"/>
                </a:cubicBezTo>
                <a:cubicBezTo>
                  <a:pt x="139523" y="138223"/>
                  <a:pt x="95133" y="150865"/>
                  <a:pt x="52426" y="168028"/>
                </a:cubicBezTo>
                <a:cubicBezTo>
                  <a:pt x="36813" y="172778"/>
                  <a:pt x="21124" y="185343"/>
                  <a:pt x="4439" y="1831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4" name="Google Shape;1494;p35"/>
          <p:cNvSpPr/>
          <p:nvPr/>
        </p:nvSpPr>
        <p:spPr>
          <a:xfrm>
            <a:off x="182488" y="823782"/>
            <a:ext cx="340658" cy="160571"/>
          </a:xfrm>
          <a:custGeom>
            <a:avLst/>
            <a:gdLst/>
            <a:ahLst/>
            <a:cxnLst/>
            <a:rect l="l" t="t" r="r" b="b"/>
            <a:pathLst>
              <a:path w="681316" h="321142" extrusionOk="0">
                <a:moveTo>
                  <a:pt x="673195" y="321143"/>
                </a:moveTo>
                <a:cubicBezTo>
                  <a:pt x="660261" y="318921"/>
                  <a:pt x="651536" y="306892"/>
                  <a:pt x="640974" y="299920"/>
                </a:cubicBezTo>
                <a:cubicBezTo>
                  <a:pt x="613881" y="280152"/>
                  <a:pt x="588318" y="262530"/>
                  <a:pt x="559005" y="247896"/>
                </a:cubicBezTo>
                <a:cubicBezTo>
                  <a:pt x="497165" y="221462"/>
                  <a:pt x="443973" y="177483"/>
                  <a:pt x="379301" y="157256"/>
                </a:cubicBezTo>
                <a:cubicBezTo>
                  <a:pt x="344325" y="146300"/>
                  <a:pt x="307971" y="132125"/>
                  <a:pt x="274142" y="119943"/>
                </a:cubicBezTo>
                <a:cubicBezTo>
                  <a:pt x="190413" y="90752"/>
                  <a:pt x="100944" y="80102"/>
                  <a:pt x="21654" y="38728"/>
                </a:cubicBezTo>
                <a:cubicBezTo>
                  <a:pt x="14153" y="35280"/>
                  <a:pt x="4816" y="33058"/>
                  <a:pt x="1448" y="24553"/>
                </a:cubicBezTo>
                <a:cubicBezTo>
                  <a:pt x="-4827" y="10609"/>
                  <a:pt x="10479" y="-4791"/>
                  <a:pt x="24562" y="1415"/>
                </a:cubicBezTo>
                <a:cubicBezTo>
                  <a:pt x="50966" y="11681"/>
                  <a:pt x="75687" y="25856"/>
                  <a:pt x="102628" y="34897"/>
                </a:cubicBezTo>
                <a:cubicBezTo>
                  <a:pt x="145181" y="48688"/>
                  <a:pt x="189112" y="57269"/>
                  <a:pt x="231971" y="69988"/>
                </a:cubicBezTo>
                <a:cubicBezTo>
                  <a:pt x="297179" y="89372"/>
                  <a:pt x="360856" y="114350"/>
                  <a:pt x="424763" y="137642"/>
                </a:cubicBezTo>
                <a:cubicBezTo>
                  <a:pt x="466704" y="155647"/>
                  <a:pt x="503211" y="183690"/>
                  <a:pt x="543622" y="204760"/>
                </a:cubicBezTo>
                <a:cubicBezTo>
                  <a:pt x="580205" y="222382"/>
                  <a:pt x="615411" y="243222"/>
                  <a:pt x="646408" y="269655"/>
                </a:cubicBezTo>
                <a:cubicBezTo>
                  <a:pt x="656205" y="277547"/>
                  <a:pt x="698911" y="316086"/>
                  <a:pt x="673195" y="32114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5" name="Google Shape;1495;p35"/>
          <p:cNvSpPr/>
          <p:nvPr/>
        </p:nvSpPr>
        <p:spPr>
          <a:xfrm>
            <a:off x="636592" y="535170"/>
            <a:ext cx="311597" cy="162636"/>
          </a:xfrm>
          <a:custGeom>
            <a:avLst/>
            <a:gdLst/>
            <a:ahLst/>
            <a:cxnLst/>
            <a:rect l="l" t="t" r="r" b="b"/>
            <a:pathLst>
              <a:path w="623195" h="325273" extrusionOk="0">
                <a:moveTo>
                  <a:pt x="9209" y="325262"/>
                </a:moveTo>
                <a:cubicBezTo>
                  <a:pt x="1402" y="325646"/>
                  <a:pt x="-2271" y="316222"/>
                  <a:pt x="1479" y="310015"/>
                </a:cubicBezTo>
                <a:cubicBezTo>
                  <a:pt x="2933" y="307487"/>
                  <a:pt x="6683" y="309786"/>
                  <a:pt x="5306" y="312237"/>
                </a:cubicBezTo>
                <a:cubicBezTo>
                  <a:pt x="4387" y="313617"/>
                  <a:pt x="4081" y="315379"/>
                  <a:pt x="4540" y="316988"/>
                </a:cubicBezTo>
                <a:cubicBezTo>
                  <a:pt x="27960" y="304269"/>
                  <a:pt x="46022" y="283812"/>
                  <a:pt x="67988" y="268565"/>
                </a:cubicBezTo>
                <a:cubicBezTo>
                  <a:pt x="119878" y="230409"/>
                  <a:pt x="175443" y="197157"/>
                  <a:pt x="230165" y="163138"/>
                </a:cubicBezTo>
                <a:cubicBezTo>
                  <a:pt x="348105" y="98472"/>
                  <a:pt x="475995" y="54493"/>
                  <a:pt x="599370" y="1397"/>
                </a:cubicBezTo>
                <a:cubicBezTo>
                  <a:pt x="620034" y="-6878"/>
                  <a:pt x="633657" y="23923"/>
                  <a:pt x="612763" y="33193"/>
                </a:cubicBezTo>
                <a:cubicBezTo>
                  <a:pt x="498114" y="81769"/>
                  <a:pt x="380021" y="122377"/>
                  <a:pt x="267820" y="176546"/>
                </a:cubicBezTo>
                <a:cubicBezTo>
                  <a:pt x="201771" y="211944"/>
                  <a:pt x="137252" y="250636"/>
                  <a:pt x="73957" y="290784"/>
                </a:cubicBezTo>
                <a:cubicBezTo>
                  <a:pt x="53293" y="303196"/>
                  <a:pt x="33777" y="322351"/>
                  <a:pt x="9209" y="3252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6" name="Google Shape;1496;p35"/>
          <p:cNvSpPr/>
          <p:nvPr/>
        </p:nvSpPr>
        <p:spPr>
          <a:xfrm>
            <a:off x="346732" y="533695"/>
            <a:ext cx="255280" cy="160102"/>
          </a:xfrm>
          <a:custGeom>
            <a:avLst/>
            <a:gdLst/>
            <a:ahLst/>
            <a:cxnLst/>
            <a:rect l="l" t="t" r="r" b="b"/>
            <a:pathLst>
              <a:path w="510560" h="320203" extrusionOk="0">
                <a:moveTo>
                  <a:pt x="499383" y="320168"/>
                </a:moveTo>
                <a:cubicBezTo>
                  <a:pt x="480020" y="314115"/>
                  <a:pt x="466550" y="291283"/>
                  <a:pt x="448717" y="280556"/>
                </a:cubicBezTo>
                <a:cubicBezTo>
                  <a:pt x="371953" y="227766"/>
                  <a:pt x="292739" y="177734"/>
                  <a:pt x="210081" y="134598"/>
                </a:cubicBezTo>
                <a:cubicBezTo>
                  <a:pt x="146022" y="95369"/>
                  <a:pt x="79207" y="63420"/>
                  <a:pt x="10631" y="34075"/>
                </a:cubicBezTo>
                <a:cubicBezTo>
                  <a:pt x="-10416" y="24881"/>
                  <a:pt x="2748" y="-7299"/>
                  <a:pt x="24408" y="1512"/>
                </a:cubicBezTo>
                <a:cubicBezTo>
                  <a:pt x="84258" y="27869"/>
                  <a:pt x="143955" y="54685"/>
                  <a:pt x="200055" y="88550"/>
                </a:cubicBezTo>
                <a:cubicBezTo>
                  <a:pt x="255926" y="120883"/>
                  <a:pt x="313480" y="150075"/>
                  <a:pt x="366366" y="187388"/>
                </a:cubicBezTo>
                <a:cubicBezTo>
                  <a:pt x="414659" y="220794"/>
                  <a:pt x="471448" y="247533"/>
                  <a:pt x="506578" y="296110"/>
                </a:cubicBezTo>
                <a:cubicBezTo>
                  <a:pt x="512624" y="304154"/>
                  <a:pt x="512930" y="321087"/>
                  <a:pt x="499383" y="3201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7" name="Google Shape;1497;p35"/>
          <p:cNvSpPr/>
          <p:nvPr/>
        </p:nvSpPr>
        <p:spPr>
          <a:xfrm>
            <a:off x="-150279" y="21530"/>
            <a:ext cx="1243835" cy="1701627"/>
          </a:xfrm>
          <a:custGeom>
            <a:avLst/>
            <a:gdLst/>
            <a:ahLst/>
            <a:cxnLst/>
            <a:rect l="l" t="t" r="r" b="b"/>
            <a:pathLst>
              <a:path w="2487670" h="3403254" extrusionOk="0">
                <a:moveTo>
                  <a:pt x="2269240" y="2312035"/>
                </a:moveTo>
                <a:cubicBezTo>
                  <a:pt x="2194619" y="2308357"/>
                  <a:pt x="2119768" y="2296788"/>
                  <a:pt x="2048820" y="2272729"/>
                </a:cubicBezTo>
                <a:cubicBezTo>
                  <a:pt x="2019660" y="2262079"/>
                  <a:pt x="1994633" y="2243155"/>
                  <a:pt x="1966698" y="2229823"/>
                </a:cubicBezTo>
                <a:cubicBezTo>
                  <a:pt x="1939528" y="2214883"/>
                  <a:pt x="1906465" y="2203007"/>
                  <a:pt x="1887254" y="2177953"/>
                </a:cubicBezTo>
                <a:cubicBezTo>
                  <a:pt x="1872789" y="2126925"/>
                  <a:pt x="1965014" y="2117194"/>
                  <a:pt x="1999225" y="2114666"/>
                </a:cubicBezTo>
                <a:cubicBezTo>
                  <a:pt x="2075913" y="2108843"/>
                  <a:pt x="2152295" y="2116045"/>
                  <a:pt x="2228294" y="2126542"/>
                </a:cubicBezTo>
                <a:cubicBezTo>
                  <a:pt x="2304982" y="2135353"/>
                  <a:pt x="2381058" y="2149067"/>
                  <a:pt x="2456139" y="2166766"/>
                </a:cubicBezTo>
                <a:cubicBezTo>
                  <a:pt x="2459506" y="2164774"/>
                  <a:pt x="2464098" y="2158338"/>
                  <a:pt x="2465093" y="2155427"/>
                </a:cubicBezTo>
                <a:cubicBezTo>
                  <a:pt x="2499534" y="2053218"/>
                  <a:pt x="2486523" y="1942581"/>
                  <a:pt x="2478104" y="1837690"/>
                </a:cubicBezTo>
                <a:cubicBezTo>
                  <a:pt x="2465782" y="1734869"/>
                  <a:pt x="2455985" y="1628369"/>
                  <a:pt x="2420244" y="1530681"/>
                </a:cubicBezTo>
                <a:cubicBezTo>
                  <a:pt x="2403788" y="1523632"/>
                  <a:pt x="2385420" y="1524168"/>
                  <a:pt x="2367358" y="1524628"/>
                </a:cubicBezTo>
                <a:cubicBezTo>
                  <a:pt x="2360087" y="1524781"/>
                  <a:pt x="2352816" y="1525011"/>
                  <a:pt x="2345699" y="1524705"/>
                </a:cubicBezTo>
                <a:cubicBezTo>
                  <a:pt x="2324881" y="1524168"/>
                  <a:pt x="2303987" y="1524551"/>
                  <a:pt x="2283016" y="1525011"/>
                </a:cubicBezTo>
                <a:cubicBezTo>
                  <a:pt x="2239162" y="1525854"/>
                  <a:pt x="2195307" y="1526773"/>
                  <a:pt x="2152218" y="1518882"/>
                </a:cubicBezTo>
                <a:cubicBezTo>
                  <a:pt x="2125890" y="1512982"/>
                  <a:pt x="2097878" y="1509841"/>
                  <a:pt x="2074229" y="1496049"/>
                </a:cubicBezTo>
                <a:cubicBezTo>
                  <a:pt x="2012006" y="1455212"/>
                  <a:pt x="1984071" y="1402422"/>
                  <a:pt x="2054101" y="1350704"/>
                </a:cubicBezTo>
                <a:cubicBezTo>
                  <a:pt x="2118390" y="1303508"/>
                  <a:pt x="2199670" y="1288490"/>
                  <a:pt x="2275899" y="1270945"/>
                </a:cubicBezTo>
                <a:cubicBezTo>
                  <a:pt x="2316845" y="1261674"/>
                  <a:pt x="2358174" y="1251024"/>
                  <a:pt x="2400421" y="1251560"/>
                </a:cubicBezTo>
                <a:cubicBezTo>
                  <a:pt x="2408763" y="1206968"/>
                  <a:pt x="2394451" y="1164369"/>
                  <a:pt x="2382971" y="1121845"/>
                </a:cubicBezTo>
                <a:cubicBezTo>
                  <a:pt x="2378226" y="1101542"/>
                  <a:pt x="2375318" y="1080855"/>
                  <a:pt x="2371644" y="1062696"/>
                </a:cubicBezTo>
                <a:cubicBezTo>
                  <a:pt x="2353505" y="970065"/>
                  <a:pt x="2335902" y="877433"/>
                  <a:pt x="2304599" y="788173"/>
                </a:cubicBezTo>
                <a:cubicBezTo>
                  <a:pt x="2286154" y="732471"/>
                  <a:pt x="2256535" y="681520"/>
                  <a:pt x="2236713" y="626431"/>
                </a:cubicBezTo>
                <a:cubicBezTo>
                  <a:pt x="2195920" y="642904"/>
                  <a:pt x="2159566" y="668571"/>
                  <a:pt x="2120533" y="688722"/>
                </a:cubicBezTo>
                <a:cubicBezTo>
                  <a:pt x="2090225" y="704582"/>
                  <a:pt x="2062826" y="717377"/>
                  <a:pt x="2033589" y="733391"/>
                </a:cubicBezTo>
                <a:cubicBezTo>
                  <a:pt x="1966621" y="770627"/>
                  <a:pt x="1899347" y="807481"/>
                  <a:pt x="1827251" y="833914"/>
                </a:cubicBezTo>
                <a:cubicBezTo>
                  <a:pt x="1795719" y="844870"/>
                  <a:pt x="1764186" y="861113"/>
                  <a:pt x="1730817" y="864178"/>
                </a:cubicBezTo>
                <a:cubicBezTo>
                  <a:pt x="1685202" y="851843"/>
                  <a:pt x="1710765" y="788632"/>
                  <a:pt x="1730434" y="762735"/>
                </a:cubicBezTo>
                <a:cubicBezTo>
                  <a:pt x="1778422" y="701364"/>
                  <a:pt x="1836206" y="647348"/>
                  <a:pt x="1895367" y="596857"/>
                </a:cubicBezTo>
                <a:cubicBezTo>
                  <a:pt x="1955294" y="549124"/>
                  <a:pt x="2025247" y="517174"/>
                  <a:pt x="2089919" y="476949"/>
                </a:cubicBezTo>
                <a:cubicBezTo>
                  <a:pt x="1980474" y="440249"/>
                  <a:pt x="1956212" y="390600"/>
                  <a:pt x="1881820" y="312986"/>
                </a:cubicBezTo>
                <a:cubicBezTo>
                  <a:pt x="1818756" y="247784"/>
                  <a:pt x="1766942" y="172238"/>
                  <a:pt x="1704566" y="107112"/>
                </a:cubicBezTo>
                <a:cubicBezTo>
                  <a:pt x="1669742" y="65509"/>
                  <a:pt x="1624051" y="38233"/>
                  <a:pt x="1586778" y="0"/>
                </a:cubicBezTo>
                <a:cubicBezTo>
                  <a:pt x="1576523" y="27200"/>
                  <a:pt x="1557542" y="49572"/>
                  <a:pt x="1536036" y="68650"/>
                </a:cubicBezTo>
                <a:cubicBezTo>
                  <a:pt x="1514070" y="94547"/>
                  <a:pt x="1494248" y="122283"/>
                  <a:pt x="1469374" y="145575"/>
                </a:cubicBezTo>
                <a:cubicBezTo>
                  <a:pt x="1431872" y="182658"/>
                  <a:pt x="1385338" y="208402"/>
                  <a:pt x="1340719" y="235831"/>
                </a:cubicBezTo>
                <a:cubicBezTo>
                  <a:pt x="1265638" y="283105"/>
                  <a:pt x="1182980" y="316204"/>
                  <a:pt x="1106292" y="360872"/>
                </a:cubicBezTo>
                <a:cubicBezTo>
                  <a:pt x="1121063" y="375506"/>
                  <a:pt x="1138820" y="386616"/>
                  <a:pt x="1155045" y="399565"/>
                </a:cubicBezTo>
                <a:cubicBezTo>
                  <a:pt x="1199282" y="434732"/>
                  <a:pt x="1237932" y="476489"/>
                  <a:pt x="1275894" y="518246"/>
                </a:cubicBezTo>
                <a:cubicBezTo>
                  <a:pt x="1323192" y="571190"/>
                  <a:pt x="1358475" y="633787"/>
                  <a:pt x="1390084" y="697073"/>
                </a:cubicBezTo>
                <a:cubicBezTo>
                  <a:pt x="1414039" y="753694"/>
                  <a:pt x="1432101" y="820046"/>
                  <a:pt x="1412049" y="880421"/>
                </a:cubicBezTo>
                <a:cubicBezTo>
                  <a:pt x="1387405" y="949684"/>
                  <a:pt x="1306814" y="939264"/>
                  <a:pt x="1258061" y="902334"/>
                </a:cubicBezTo>
                <a:cubicBezTo>
                  <a:pt x="1202190" y="854907"/>
                  <a:pt x="1151601" y="801887"/>
                  <a:pt x="1106828" y="743811"/>
                </a:cubicBezTo>
                <a:cubicBezTo>
                  <a:pt x="1036033" y="664434"/>
                  <a:pt x="976106" y="577089"/>
                  <a:pt x="926665" y="483002"/>
                </a:cubicBezTo>
                <a:cubicBezTo>
                  <a:pt x="856253" y="510278"/>
                  <a:pt x="791121" y="548051"/>
                  <a:pt x="724919" y="582376"/>
                </a:cubicBezTo>
                <a:cubicBezTo>
                  <a:pt x="661471" y="620915"/>
                  <a:pt x="603841" y="663591"/>
                  <a:pt x="543684" y="706421"/>
                </a:cubicBezTo>
                <a:cubicBezTo>
                  <a:pt x="508861" y="733391"/>
                  <a:pt x="477022" y="763808"/>
                  <a:pt x="444265" y="793153"/>
                </a:cubicBezTo>
                <a:cubicBezTo>
                  <a:pt x="408600" y="825179"/>
                  <a:pt x="370715" y="854984"/>
                  <a:pt x="338188" y="890382"/>
                </a:cubicBezTo>
                <a:cubicBezTo>
                  <a:pt x="374236" y="908387"/>
                  <a:pt x="414417" y="914976"/>
                  <a:pt x="450541" y="932828"/>
                </a:cubicBezTo>
                <a:cubicBezTo>
                  <a:pt x="531745" y="971137"/>
                  <a:pt x="607667" y="1014503"/>
                  <a:pt x="685503" y="1058252"/>
                </a:cubicBezTo>
                <a:cubicBezTo>
                  <a:pt x="800688" y="1119394"/>
                  <a:pt x="918093" y="1189193"/>
                  <a:pt x="996694" y="1295922"/>
                </a:cubicBezTo>
                <a:cubicBezTo>
                  <a:pt x="1019195" y="1328408"/>
                  <a:pt x="1059300" y="1398974"/>
                  <a:pt x="1026390" y="1434065"/>
                </a:cubicBezTo>
                <a:cubicBezTo>
                  <a:pt x="993786" y="1469233"/>
                  <a:pt x="949625" y="1456591"/>
                  <a:pt x="912965" y="1435981"/>
                </a:cubicBezTo>
                <a:cubicBezTo>
                  <a:pt x="840486" y="1402422"/>
                  <a:pt x="774666" y="1357600"/>
                  <a:pt x="707239" y="1315383"/>
                </a:cubicBezTo>
                <a:cubicBezTo>
                  <a:pt x="657109" y="1287647"/>
                  <a:pt x="613101" y="1250564"/>
                  <a:pt x="563047" y="1222828"/>
                </a:cubicBezTo>
                <a:cubicBezTo>
                  <a:pt x="531515" y="1205819"/>
                  <a:pt x="499370" y="1189653"/>
                  <a:pt x="470211" y="1168506"/>
                </a:cubicBezTo>
                <a:cubicBezTo>
                  <a:pt x="420846" y="1129201"/>
                  <a:pt x="365587" y="1098554"/>
                  <a:pt x="310865" y="1067523"/>
                </a:cubicBezTo>
                <a:cubicBezTo>
                  <a:pt x="310023" y="1067370"/>
                  <a:pt x="309181" y="1067370"/>
                  <a:pt x="308339" y="1067217"/>
                </a:cubicBezTo>
                <a:lnTo>
                  <a:pt x="304895" y="1067753"/>
                </a:lnTo>
                <a:cubicBezTo>
                  <a:pt x="301834" y="1068519"/>
                  <a:pt x="298772" y="1069439"/>
                  <a:pt x="298007" y="1069822"/>
                </a:cubicBezTo>
                <a:cubicBezTo>
                  <a:pt x="241983" y="1091351"/>
                  <a:pt x="203869" y="1140847"/>
                  <a:pt x="169888" y="1188120"/>
                </a:cubicBezTo>
                <a:cubicBezTo>
                  <a:pt x="112639" y="1263819"/>
                  <a:pt x="68326" y="1349249"/>
                  <a:pt x="43375" y="1440808"/>
                </a:cubicBezTo>
                <a:cubicBezTo>
                  <a:pt x="19114" y="1534895"/>
                  <a:pt x="9853" y="1634345"/>
                  <a:pt x="7710" y="1730578"/>
                </a:cubicBezTo>
                <a:cubicBezTo>
                  <a:pt x="11307" y="1753640"/>
                  <a:pt x="147845" y="1769117"/>
                  <a:pt x="175322" y="1775170"/>
                </a:cubicBezTo>
                <a:cubicBezTo>
                  <a:pt x="214125" y="1779154"/>
                  <a:pt x="252851" y="1783138"/>
                  <a:pt x="290889" y="1791413"/>
                </a:cubicBezTo>
                <a:cubicBezTo>
                  <a:pt x="348290" y="1800607"/>
                  <a:pt x="405845" y="1809495"/>
                  <a:pt x="460567" y="1830029"/>
                </a:cubicBezTo>
                <a:cubicBezTo>
                  <a:pt x="517968" y="1849490"/>
                  <a:pt x="579196" y="1853857"/>
                  <a:pt x="636827" y="1872322"/>
                </a:cubicBezTo>
                <a:cubicBezTo>
                  <a:pt x="672875" y="1883968"/>
                  <a:pt x="708923" y="1895844"/>
                  <a:pt x="744665" y="1908256"/>
                </a:cubicBezTo>
                <a:cubicBezTo>
                  <a:pt x="773901" y="1920975"/>
                  <a:pt x="809719" y="1929096"/>
                  <a:pt x="830001" y="1955070"/>
                </a:cubicBezTo>
                <a:cubicBezTo>
                  <a:pt x="846533" y="1986023"/>
                  <a:pt x="848216" y="2026095"/>
                  <a:pt x="825103" y="2054214"/>
                </a:cubicBezTo>
                <a:cubicBezTo>
                  <a:pt x="784769" y="2106391"/>
                  <a:pt x="707316" y="2093136"/>
                  <a:pt x="648766" y="2096584"/>
                </a:cubicBezTo>
                <a:cubicBezTo>
                  <a:pt x="553098" y="2096814"/>
                  <a:pt x="459572" y="2070304"/>
                  <a:pt x="367195" y="2048774"/>
                </a:cubicBezTo>
                <a:cubicBezTo>
                  <a:pt x="278567" y="2031765"/>
                  <a:pt x="185883" y="2020732"/>
                  <a:pt x="98021" y="2002420"/>
                </a:cubicBezTo>
                <a:cubicBezTo>
                  <a:pt x="46590" y="1992996"/>
                  <a:pt x="19114" y="1978208"/>
                  <a:pt x="9241" y="2044177"/>
                </a:cubicBezTo>
                <a:cubicBezTo>
                  <a:pt x="-9434" y="2168682"/>
                  <a:pt x="-173" y="2298933"/>
                  <a:pt x="40390" y="2417998"/>
                </a:cubicBezTo>
                <a:cubicBezTo>
                  <a:pt x="65877" y="2486801"/>
                  <a:pt x="101006" y="2551084"/>
                  <a:pt x="138355" y="2613911"/>
                </a:cubicBezTo>
                <a:cubicBezTo>
                  <a:pt x="152744" y="2622952"/>
                  <a:pt x="171189" y="2622339"/>
                  <a:pt x="188715" y="2621726"/>
                </a:cubicBezTo>
                <a:cubicBezTo>
                  <a:pt x="193843" y="2621573"/>
                  <a:pt x="198971" y="2621343"/>
                  <a:pt x="203869" y="2621419"/>
                </a:cubicBezTo>
                <a:cubicBezTo>
                  <a:pt x="232570" y="2619274"/>
                  <a:pt x="261194" y="2615903"/>
                  <a:pt x="289665" y="2611919"/>
                </a:cubicBezTo>
                <a:cubicBezTo>
                  <a:pt x="351428" y="2603721"/>
                  <a:pt x="407835" y="2591615"/>
                  <a:pt x="466920" y="2575985"/>
                </a:cubicBezTo>
                <a:cubicBezTo>
                  <a:pt x="507713" y="2567557"/>
                  <a:pt x="548200" y="2557290"/>
                  <a:pt x="586926" y="2542809"/>
                </a:cubicBezTo>
                <a:cubicBezTo>
                  <a:pt x="611877" y="2535454"/>
                  <a:pt x="638052" y="2533615"/>
                  <a:pt x="663614" y="2529784"/>
                </a:cubicBezTo>
                <a:cubicBezTo>
                  <a:pt x="693157" y="2524880"/>
                  <a:pt x="723082" y="2522045"/>
                  <a:pt x="752930" y="2520360"/>
                </a:cubicBezTo>
                <a:cubicBezTo>
                  <a:pt x="758518" y="2520053"/>
                  <a:pt x="764717" y="2520973"/>
                  <a:pt x="769615" y="2523808"/>
                </a:cubicBezTo>
                <a:cubicBezTo>
                  <a:pt x="823802" y="2574912"/>
                  <a:pt x="736322" y="2617282"/>
                  <a:pt x="694917" y="2634138"/>
                </a:cubicBezTo>
                <a:cubicBezTo>
                  <a:pt x="637133" y="2660495"/>
                  <a:pt x="575829" y="2678040"/>
                  <a:pt x="513070" y="2685932"/>
                </a:cubicBezTo>
                <a:cubicBezTo>
                  <a:pt x="474650" y="2693287"/>
                  <a:pt x="436765" y="2704014"/>
                  <a:pt x="397655" y="2707079"/>
                </a:cubicBezTo>
                <a:cubicBezTo>
                  <a:pt x="331529" y="2716120"/>
                  <a:pt x="263643" y="2711829"/>
                  <a:pt x="199353" y="2731903"/>
                </a:cubicBezTo>
                <a:cubicBezTo>
                  <a:pt x="227136" y="2794577"/>
                  <a:pt x="265327" y="2853879"/>
                  <a:pt x="302063" y="2911190"/>
                </a:cubicBezTo>
                <a:cubicBezTo>
                  <a:pt x="323034" y="2941761"/>
                  <a:pt x="342856" y="2973864"/>
                  <a:pt x="371251" y="2998305"/>
                </a:cubicBezTo>
                <a:cubicBezTo>
                  <a:pt x="419162" y="3037763"/>
                  <a:pt x="484446" y="3062741"/>
                  <a:pt x="546822" y="3052014"/>
                </a:cubicBezTo>
                <a:cubicBezTo>
                  <a:pt x="594580" y="3043510"/>
                  <a:pt x="635526" y="3016463"/>
                  <a:pt x="677926" y="2994704"/>
                </a:cubicBezTo>
                <a:cubicBezTo>
                  <a:pt x="712597" y="2979304"/>
                  <a:pt x="750022" y="2961605"/>
                  <a:pt x="782396" y="2944442"/>
                </a:cubicBezTo>
                <a:cubicBezTo>
                  <a:pt x="820434" y="2924062"/>
                  <a:pt x="857401" y="2901689"/>
                  <a:pt x="893602" y="2878167"/>
                </a:cubicBezTo>
                <a:cubicBezTo>
                  <a:pt x="899418" y="2858860"/>
                  <a:pt x="947329" y="2848669"/>
                  <a:pt x="963019" y="2843613"/>
                </a:cubicBezTo>
                <a:cubicBezTo>
                  <a:pt x="971744" y="2840088"/>
                  <a:pt x="984066" y="2839015"/>
                  <a:pt x="993021" y="2842387"/>
                </a:cubicBezTo>
                <a:cubicBezTo>
                  <a:pt x="1041161" y="2730907"/>
                  <a:pt x="1084480" y="2617512"/>
                  <a:pt x="1127645" y="2504117"/>
                </a:cubicBezTo>
                <a:cubicBezTo>
                  <a:pt x="1116701" y="2494233"/>
                  <a:pt x="1106751" y="2482817"/>
                  <a:pt x="1093587" y="2475538"/>
                </a:cubicBezTo>
                <a:cubicBezTo>
                  <a:pt x="1050039" y="2448798"/>
                  <a:pt x="999526" y="2436922"/>
                  <a:pt x="954064" y="2414167"/>
                </a:cubicBezTo>
                <a:cubicBezTo>
                  <a:pt x="895515" y="2385435"/>
                  <a:pt x="831455" y="2370954"/>
                  <a:pt x="771222" y="2346283"/>
                </a:cubicBezTo>
                <a:cubicBezTo>
                  <a:pt x="704101" y="2324906"/>
                  <a:pt x="634301" y="2312724"/>
                  <a:pt x="566109" y="2295408"/>
                </a:cubicBezTo>
                <a:cubicBezTo>
                  <a:pt x="550266" y="2290581"/>
                  <a:pt x="521030" y="2292344"/>
                  <a:pt x="522790" y="2269205"/>
                </a:cubicBezTo>
                <a:cubicBezTo>
                  <a:pt x="524015" y="2260164"/>
                  <a:pt x="533046" y="2252579"/>
                  <a:pt x="542383" y="2254341"/>
                </a:cubicBezTo>
                <a:cubicBezTo>
                  <a:pt x="616775" y="2271274"/>
                  <a:pt x="691473" y="2288130"/>
                  <a:pt x="765100" y="2308204"/>
                </a:cubicBezTo>
                <a:cubicBezTo>
                  <a:pt x="803903" y="2321229"/>
                  <a:pt x="845079" y="2338774"/>
                  <a:pt x="883576" y="2350497"/>
                </a:cubicBezTo>
                <a:cubicBezTo>
                  <a:pt x="925440" y="2363752"/>
                  <a:pt x="964167" y="2384209"/>
                  <a:pt x="1003965" y="2402368"/>
                </a:cubicBezTo>
                <a:cubicBezTo>
                  <a:pt x="1037411" y="2417002"/>
                  <a:pt x="1072999" y="2429184"/>
                  <a:pt x="1103231" y="2449181"/>
                </a:cubicBezTo>
                <a:cubicBezTo>
                  <a:pt x="1110349" y="2453778"/>
                  <a:pt x="1126191" y="2465808"/>
                  <a:pt x="1137518" y="2478526"/>
                </a:cubicBezTo>
                <a:cubicBezTo>
                  <a:pt x="1152749" y="2438532"/>
                  <a:pt x="1168056" y="2398460"/>
                  <a:pt x="1183592" y="2358542"/>
                </a:cubicBezTo>
                <a:cubicBezTo>
                  <a:pt x="1232728" y="2239094"/>
                  <a:pt x="1270383" y="2115968"/>
                  <a:pt x="1307502" y="1992536"/>
                </a:cubicBezTo>
                <a:cubicBezTo>
                  <a:pt x="1314773" y="1969014"/>
                  <a:pt x="1322274" y="1945646"/>
                  <a:pt x="1329927" y="1922277"/>
                </a:cubicBezTo>
                <a:cubicBezTo>
                  <a:pt x="1321432" y="1917680"/>
                  <a:pt x="1314467" y="1909558"/>
                  <a:pt x="1306508" y="1904195"/>
                </a:cubicBezTo>
                <a:cubicBezTo>
                  <a:pt x="1279414" y="1884428"/>
                  <a:pt x="1253852" y="1866805"/>
                  <a:pt x="1224539" y="1852248"/>
                </a:cubicBezTo>
                <a:cubicBezTo>
                  <a:pt x="1162622" y="1825815"/>
                  <a:pt x="1109430" y="1781836"/>
                  <a:pt x="1044835" y="1761608"/>
                </a:cubicBezTo>
                <a:cubicBezTo>
                  <a:pt x="1009858" y="1750729"/>
                  <a:pt x="973504" y="1736478"/>
                  <a:pt x="939676" y="1724295"/>
                </a:cubicBezTo>
                <a:cubicBezTo>
                  <a:pt x="855946" y="1695104"/>
                  <a:pt x="766477" y="1684454"/>
                  <a:pt x="687187" y="1643003"/>
                </a:cubicBezTo>
                <a:cubicBezTo>
                  <a:pt x="679687" y="1639555"/>
                  <a:pt x="670349" y="1637334"/>
                  <a:pt x="666982" y="1628829"/>
                </a:cubicBezTo>
                <a:cubicBezTo>
                  <a:pt x="660706" y="1614884"/>
                  <a:pt x="676013" y="1599484"/>
                  <a:pt x="690095" y="1605690"/>
                </a:cubicBezTo>
                <a:cubicBezTo>
                  <a:pt x="716500" y="1615957"/>
                  <a:pt x="741221" y="1630131"/>
                  <a:pt x="768161" y="1639172"/>
                </a:cubicBezTo>
                <a:cubicBezTo>
                  <a:pt x="810638" y="1652964"/>
                  <a:pt x="854645" y="1661545"/>
                  <a:pt x="897505" y="1674264"/>
                </a:cubicBezTo>
                <a:cubicBezTo>
                  <a:pt x="962713" y="1693648"/>
                  <a:pt x="1026390" y="1718549"/>
                  <a:pt x="1090296" y="1741918"/>
                </a:cubicBezTo>
                <a:cubicBezTo>
                  <a:pt x="1132238" y="1759923"/>
                  <a:pt x="1168745" y="1787965"/>
                  <a:pt x="1209155" y="1809035"/>
                </a:cubicBezTo>
                <a:cubicBezTo>
                  <a:pt x="1245739" y="1826734"/>
                  <a:pt x="1280945" y="1847498"/>
                  <a:pt x="1311941" y="1873931"/>
                </a:cubicBezTo>
                <a:cubicBezTo>
                  <a:pt x="1316687" y="1877685"/>
                  <a:pt x="1328779" y="1888412"/>
                  <a:pt x="1337428" y="1899138"/>
                </a:cubicBezTo>
                <a:cubicBezTo>
                  <a:pt x="1359623" y="1831484"/>
                  <a:pt x="1382277" y="1763907"/>
                  <a:pt x="1401564" y="1695334"/>
                </a:cubicBezTo>
                <a:cubicBezTo>
                  <a:pt x="1433862" y="1577571"/>
                  <a:pt x="1459195" y="1458430"/>
                  <a:pt x="1482385" y="1338829"/>
                </a:cubicBezTo>
                <a:cubicBezTo>
                  <a:pt x="1468455" y="1329558"/>
                  <a:pt x="1456975" y="1313161"/>
                  <a:pt x="1442740" y="1304580"/>
                </a:cubicBezTo>
                <a:cubicBezTo>
                  <a:pt x="1365975" y="1251790"/>
                  <a:pt x="1286762" y="1201758"/>
                  <a:pt x="1204104" y="1158622"/>
                </a:cubicBezTo>
                <a:cubicBezTo>
                  <a:pt x="1140044" y="1119470"/>
                  <a:pt x="1073229" y="1087444"/>
                  <a:pt x="1004654" y="1058099"/>
                </a:cubicBezTo>
                <a:cubicBezTo>
                  <a:pt x="983607" y="1048905"/>
                  <a:pt x="996847" y="1016725"/>
                  <a:pt x="1018430" y="1025536"/>
                </a:cubicBezTo>
                <a:cubicBezTo>
                  <a:pt x="1078280" y="1051893"/>
                  <a:pt x="1138054" y="1078633"/>
                  <a:pt x="1194078" y="1112575"/>
                </a:cubicBezTo>
                <a:cubicBezTo>
                  <a:pt x="1249948" y="1144908"/>
                  <a:pt x="1307502" y="1174176"/>
                  <a:pt x="1360388" y="1211412"/>
                </a:cubicBezTo>
                <a:cubicBezTo>
                  <a:pt x="1403630" y="1241294"/>
                  <a:pt x="1453761" y="1265888"/>
                  <a:pt x="1488890" y="1305576"/>
                </a:cubicBezTo>
                <a:cubicBezTo>
                  <a:pt x="1508330" y="1203904"/>
                  <a:pt x="1526622" y="1102001"/>
                  <a:pt x="1546904" y="1000405"/>
                </a:cubicBezTo>
                <a:cubicBezTo>
                  <a:pt x="1572772" y="864561"/>
                  <a:pt x="1598565" y="726265"/>
                  <a:pt x="1608744" y="588582"/>
                </a:cubicBezTo>
                <a:cubicBezTo>
                  <a:pt x="1610963" y="535102"/>
                  <a:pt x="1618311" y="480550"/>
                  <a:pt x="1618081" y="427300"/>
                </a:cubicBezTo>
                <a:cubicBezTo>
                  <a:pt x="1617698" y="410138"/>
                  <a:pt x="1613259" y="393205"/>
                  <a:pt x="1614714" y="376043"/>
                </a:cubicBezTo>
                <a:cubicBezTo>
                  <a:pt x="1615326" y="369147"/>
                  <a:pt x="1621908" y="363554"/>
                  <a:pt x="1628643" y="363247"/>
                </a:cubicBezTo>
                <a:cubicBezTo>
                  <a:pt x="1628566" y="357961"/>
                  <a:pt x="1632393" y="348996"/>
                  <a:pt x="1638516" y="354130"/>
                </a:cubicBezTo>
                <a:cubicBezTo>
                  <a:pt x="1641807" y="358267"/>
                  <a:pt x="1641424" y="364473"/>
                  <a:pt x="1641730" y="369607"/>
                </a:cubicBezTo>
                <a:cubicBezTo>
                  <a:pt x="1668288" y="458484"/>
                  <a:pt x="1650608" y="555406"/>
                  <a:pt x="1645634" y="646199"/>
                </a:cubicBezTo>
                <a:cubicBezTo>
                  <a:pt x="1639817" y="768329"/>
                  <a:pt x="1646323" y="890995"/>
                  <a:pt x="1633005" y="1012664"/>
                </a:cubicBezTo>
                <a:cubicBezTo>
                  <a:pt x="1622214" y="1105909"/>
                  <a:pt x="1610045" y="1199000"/>
                  <a:pt x="1596039" y="1291785"/>
                </a:cubicBezTo>
                <a:cubicBezTo>
                  <a:pt x="1593054" y="1307568"/>
                  <a:pt x="1589916" y="1323428"/>
                  <a:pt x="1586778" y="1339212"/>
                </a:cubicBezTo>
                <a:cubicBezTo>
                  <a:pt x="1606371" y="1326570"/>
                  <a:pt x="1622673" y="1309101"/>
                  <a:pt x="1641884" y="1295769"/>
                </a:cubicBezTo>
                <a:cubicBezTo>
                  <a:pt x="1693774" y="1257613"/>
                  <a:pt x="1749415" y="1224361"/>
                  <a:pt x="1804061" y="1190342"/>
                </a:cubicBezTo>
                <a:cubicBezTo>
                  <a:pt x="1922078" y="1125676"/>
                  <a:pt x="2049968" y="1081698"/>
                  <a:pt x="2173265" y="1028601"/>
                </a:cubicBezTo>
                <a:cubicBezTo>
                  <a:pt x="2193930" y="1020326"/>
                  <a:pt x="2207630" y="1051127"/>
                  <a:pt x="2186736" y="1060398"/>
                </a:cubicBezTo>
                <a:cubicBezTo>
                  <a:pt x="2072086" y="1108974"/>
                  <a:pt x="1953993" y="1149581"/>
                  <a:pt x="1841716" y="1203750"/>
                </a:cubicBezTo>
                <a:cubicBezTo>
                  <a:pt x="1775666" y="1239148"/>
                  <a:pt x="1711071" y="1277840"/>
                  <a:pt x="1647853" y="1318065"/>
                </a:cubicBezTo>
                <a:cubicBezTo>
                  <a:pt x="1627495" y="1330171"/>
                  <a:pt x="1608208" y="1348942"/>
                  <a:pt x="1584100" y="1352237"/>
                </a:cubicBezTo>
                <a:cubicBezTo>
                  <a:pt x="1565272" y="1445941"/>
                  <a:pt x="1544608" y="1539415"/>
                  <a:pt x="1523790" y="1632353"/>
                </a:cubicBezTo>
                <a:cubicBezTo>
                  <a:pt x="1501365" y="1732800"/>
                  <a:pt x="1479017" y="1833323"/>
                  <a:pt x="1451847" y="1932544"/>
                </a:cubicBezTo>
                <a:cubicBezTo>
                  <a:pt x="1519887" y="1886037"/>
                  <a:pt x="1604381" y="1870023"/>
                  <a:pt x="1682294" y="1846578"/>
                </a:cubicBezTo>
                <a:cubicBezTo>
                  <a:pt x="1832073" y="1803902"/>
                  <a:pt x="1986903" y="1779537"/>
                  <a:pt x="2141886" y="1765593"/>
                </a:cubicBezTo>
                <a:cubicBezTo>
                  <a:pt x="2161250" y="1765209"/>
                  <a:pt x="2165689" y="1794631"/>
                  <a:pt x="2146478" y="1799458"/>
                </a:cubicBezTo>
                <a:cubicBezTo>
                  <a:pt x="1968152" y="1815088"/>
                  <a:pt x="1791127" y="1844739"/>
                  <a:pt x="1618464" y="1892779"/>
                </a:cubicBezTo>
                <a:cubicBezTo>
                  <a:pt x="1573844" y="1903812"/>
                  <a:pt x="1529454" y="1916454"/>
                  <a:pt x="1486747" y="1933617"/>
                </a:cubicBezTo>
                <a:cubicBezTo>
                  <a:pt x="1473736" y="1937524"/>
                  <a:pt x="1460725" y="1946795"/>
                  <a:pt x="1447255" y="1948634"/>
                </a:cubicBezTo>
                <a:cubicBezTo>
                  <a:pt x="1422152" y="2034906"/>
                  <a:pt x="1388783" y="2118880"/>
                  <a:pt x="1358857" y="2203313"/>
                </a:cubicBezTo>
                <a:cubicBezTo>
                  <a:pt x="1323039" y="2312724"/>
                  <a:pt x="1289823" y="2423208"/>
                  <a:pt x="1248111" y="2530550"/>
                </a:cubicBezTo>
                <a:cubicBezTo>
                  <a:pt x="1264566" y="2523961"/>
                  <a:pt x="1281174" y="2517678"/>
                  <a:pt x="1297859" y="2511702"/>
                </a:cubicBezTo>
                <a:cubicBezTo>
                  <a:pt x="1386869" y="2475461"/>
                  <a:pt x="1483762" y="2473163"/>
                  <a:pt x="1578360" y="2468336"/>
                </a:cubicBezTo>
                <a:cubicBezTo>
                  <a:pt x="1697524" y="2467187"/>
                  <a:pt x="1816689" y="2464812"/>
                  <a:pt x="1935854" y="2464735"/>
                </a:cubicBezTo>
                <a:cubicBezTo>
                  <a:pt x="1958508" y="2465501"/>
                  <a:pt x="1959121" y="2498830"/>
                  <a:pt x="1935854" y="2499749"/>
                </a:cubicBezTo>
                <a:cubicBezTo>
                  <a:pt x="1761584" y="2501971"/>
                  <a:pt x="1586702" y="2496225"/>
                  <a:pt x="1412968" y="2512238"/>
                </a:cubicBezTo>
                <a:cubicBezTo>
                  <a:pt x="1381053" y="2516376"/>
                  <a:pt x="1353270" y="2524191"/>
                  <a:pt x="1322656" y="2531853"/>
                </a:cubicBezTo>
                <a:cubicBezTo>
                  <a:pt x="1295563" y="2537369"/>
                  <a:pt x="1268317" y="2549475"/>
                  <a:pt x="1240534" y="2550088"/>
                </a:cubicBezTo>
                <a:cubicBezTo>
                  <a:pt x="1234029" y="2566407"/>
                  <a:pt x="1227217" y="2582727"/>
                  <a:pt x="1220253" y="2598817"/>
                </a:cubicBezTo>
                <a:cubicBezTo>
                  <a:pt x="1182674" y="2689840"/>
                  <a:pt x="1155657" y="2783314"/>
                  <a:pt x="1121905" y="2875026"/>
                </a:cubicBezTo>
                <a:cubicBezTo>
                  <a:pt x="1135452" y="2883914"/>
                  <a:pt x="1151371" y="2901229"/>
                  <a:pt x="1156729" y="2905213"/>
                </a:cubicBezTo>
                <a:cubicBezTo>
                  <a:pt x="1164688" y="2911343"/>
                  <a:pt x="1172189" y="2917932"/>
                  <a:pt x="1179460" y="2924751"/>
                </a:cubicBezTo>
                <a:cubicBezTo>
                  <a:pt x="1179995" y="2922223"/>
                  <a:pt x="1180531" y="2919848"/>
                  <a:pt x="1181067" y="2917396"/>
                </a:cubicBezTo>
                <a:cubicBezTo>
                  <a:pt x="1192930" y="2926820"/>
                  <a:pt x="1203338" y="2936244"/>
                  <a:pt x="1210074" y="2941990"/>
                </a:cubicBezTo>
                <a:cubicBezTo>
                  <a:pt x="1254770" y="2987348"/>
                  <a:pt x="1293956" y="3039066"/>
                  <a:pt x="1319671" y="3097602"/>
                </a:cubicBezTo>
                <a:cubicBezTo>
                  <a:pt x="1342938" y="3158284"/>
                  <a:pt x="1371945" y="3216361"/>
                  <a:pt x="1397890" y="3275970"/>
                </a:cubicBezTo>
                <a:cubicBezTo>
                  <a:pt x="1414116" y="3311674"/>
                  <a:pt x="1420085" y="3351745"/>
                  <a:pt x="1439602" y="3385764"/>
                </a:cubicBezTo>
                <a:cubicBezTo>
                  <a:pt x="1451159" y="3405684"/>
                  <a:pt x="1483839" y="3403999"/>
                  <a:pt x="1510014" y="3402313"/>
                </a:cubicBezTo>
                <a:cubicBezTo>
                  <a:pt x="1517591" y="3401853"/>
                  <a:pt x="1524709" y="3401317"/>
                  <a:pt x="1530525" y="3401394"/>
                </a:cubicBezTo>
                <a:cubicBezTo>
                  <a:pt x="1581727" y="3400168"/>
                  <a:pt x="1628413" y="3380017"/>
                  <a:pt x="1674870" y="3360480"/>
                </a:cubicBezTo>
                <a:cubicBezTo>
                  <a:pt x="1707321" y="3347454"/>
                  <a:pt x="1740461" y="3335272"/>
                  <a:pt x="1770156" y="3316501"/>
                </a:cubicBezTo>
                <a:cubicBezTo>
                  <a:pt x="1815082" y="3283248"/>
                  <a:pt x="1841180" y="3230841"/>
                  <a:pt x="1881132" y="3192302"/>
                </a:cubicBezTo>
                <a:cubicBezTo>
                  <a:pt x="1846385" y="3162038"/>
                  <a:pt x="1805056" y="3135682"/>
                  <a:pt x="1774978" y="3100973"/>
                </a:cubicBezTo>
                <a:cubicBezTo>
                  <a:pt x="1725000" y="3051631"/>
                  <a:pt x="1673722" y="3003668"/>
                  <a:pt x="1624587" y="2953330"/>
                </a:cubicBezTo>
                <a:cubicBezTo>
                  <a:pt x="1576676" y="2905367"/>
                  <a:pt x="1516596" y="2870505"/>
                  <a:pt x="1472665" y="2818405"/>
                </a:cubicBezTo>
                <a:cubicBezTo>
                  <a:pt x="1454909" y="2796416"/>
                  <a:pt x="1440750" y="2771898"/>
                  <a:pt x="1424754" y="2748606"/>
                </a:cubicBezTo>
                <a:cubicBezTo>
                  <a:pt x="1412661" y="2733665"/>
                  <a:pt x="1407381" y="2712825"/>
                  <a:pt x="1430341" y="2705010"/>
                </a:cubicBezTo>
                <a:cubicBezTo>
                  <a:pt x="1472512" y="2691602"/>
                  <a:pt x="1512233" y="2721023"/>
                  <a:pt x="1549582" y="2736653"/>
                </a:cubicBezTo>
                <a:cubicBezTo>
                  <a:pt x="1591524" y="2754888"/>
                  <a:pt x="1626500" y="2784769"/>
                  <a:pt x="1663849" y="2810513"/>
                </a:cubicBezTo>
                <a:cubicBezTo>
                  <a:pt x="1691784" y="2829132"/>
                  <a:pt x="1721633" y="2844609"/>
                  <a:pt x="1749568" y="2863303"/>
                </a:cubicBezTo>
                <a:cubicBezTo>
                  <a:pt x="1792122" y="2889967"/>
                  <a:pt x="1826945" y="2926207"/>
                  <a:pt x="1857559" y="2965589"/>
                </a:cubicBezTo>
                <a:cubicBezTo>
                  <a:pt x="1887408" y="3001753"/>
                  <a:pt x="1914730" y="3039909"/>
                  <a:pt x="1944120" y="3076379"/>
                </a:cubicBezTo>
                <a:cubicBezTo>
                  <a:pt x="1954988" y="3093005"/>
                  <a:pt x="1971290" y="3086799"/>
                  <a:pt x="1986214" y="3079750"/>
                </a:cubicBezTo>
                <a:cubicBezTo>
                  <a:pt x="2008333" y="3068257"/>
                  <a:pt x="2029456" y="3055079"/>
                  <a:pt x="2050733" y="3042131"/>
                </a:cubicBezTo>
                <a:cubicBezTo>
                  <a:pt x="2089307" y="3018532"/>
                  <a:pt x="2127957" y="2994627"/>
                  <a:pt x="2161938" y="2964593"/>
                </a:cubicBezTo>
                <a:cubicBezTo>
                  <a:pt x="2208395" y="2921916"/>
                  <a:pt x="2247734" y="2872115"/>
                  <a:pt x="2286920" y="2822849"/>
                </a:cubicBezTo>
                <a:cubicBezTo>
                  <a:pt x="2337050" y="2753203"/>
                  <a:pt x="2384119" y="2682791"/>
                  <a:pt x="2415192" y="2602648"/>
                </a:cubicBezTo>
                <a:cubicBezTo>
                  <a:pt x="2443434" y="2512621"/>
                  <a:pt x="2468384" y="2420066"/>
                  <a:pt x="2465399" y="2324753"/>
                </a:cubicBezTo>
                <a:cubicBezTo>
                  <a:pt x="2400345" y="2314410"/>
                  <a:pt x="2334677" y="2317398"/>
                  <a:pt x="2269240" y="231203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8" name="Google Shape;1498;p35"/>
          <p:cNvSpPr/>
          <p:nvPr/>
        </p:nvSpPr>
        <p:spPr>
          <a:xfrm>
            <a:off x="111307" y="441360"/>
            <a:ext cx="541518" cy="1456361"/>
          </a:xfrm>
          <a:custGeom>
            <a:avLst/>
            <a:gdLst/>
            <a:ahLst/>
            <a:cxnLst/>
            <a:rect l="l" t="t" r="r" b="b"/>
            <a:pathLst>
              <a:path w="1083036" h="2912722" extrusionOk="0">
                <a:moveTo>
                  <a:pt x="1082969" y="0"/>
                </a:moveTo>
                <a:cubicBezTo>
                  <a:pt x="1084041" y="100217"/>
                  <a:pt x="1072178" y="200280"/>
                  <a:pt x="1057789" y="299578"/>
                </a:cubicBezTo>
                <a:cubicBezTo>
                  <a:pt x="1036053" y="504991"/>
                  <a:pt x="981331" y="704965"/>
                  <a:pt x="938930" y="906778"/>
                </a:cubicBezTo>
                <a:cubicBezTo>
                  <a:pt x="917960" y="992207"/>
                  <a:pt x="898520" y="1078173"/>
                  <a:pt x="870355" y="1161534"/>
                </a:cubicBezTo>
                <a:cubicBezTo>
                  <a:pt x="843874" y="1243209"/>
                  <a:pt x="810428" y="1322356"/>
                  <a:pt x="784866" y="1404337"/>
                </a:cubicBezTo>
                <a:cubicBezTo>
                  <a:pt x="746828" y="1531447"/>
                  <a:pt x="702361" y="1656488"/>
                  <a:pt x="651006" y="1778848"/>
                </a:cubicBezTo>
                <a:cubicBezTo>
                  <a:pt x="614346" y="1873778"/>
                  <a:pt x="586640" y="1971849"/>
                  <a:pt x="548832" y="2066319"/>
                </a:cubicBezTo>
                <a:cubicBezTo>
                  <a:pt x="509646" y="2160177"/>
                  <a:pt x="475588" y="2256410"/>
                  <a:pt x="433570" y="2349041"/>
                </a:cubicBezTo>
                <a:cubicBezTo>
                  <a:pt x="365378" y="2506645"/>
                  <a:pt x="224094" y="2824994"/>
                  <a:pt x="80591" y="2912109"/>
                </a:cubicBezTo>
                <a:cubicBezTo>
                  <a:pt x="79902" y="2912339"/>
                  <a:pt x="79214" y="2912569"/>
                  <a:pt x="78448" y="2912722"/>
                </a:cubicBezTo>
                <a:cubicBezTo>
                  <a:pt x="78295" y="2912722"/>
                  <a:pt x="78142" y="2912722"/>
                  <a:pt x="78066" y="2912722"/>
                </a:cubicBezTo>
                <a:cubicBezTo>
                  <a:pt x="50743" y="2908508"/>
                  <a:pt x="24262" y="2903758"/>
                  <a:pt x="0" y="2889124"/>
                </a:cubicBezTo>
                <a:cubicBezTo>
                  <a:pt x="53345" y="2818712"/>
                  <a:pt x="105618" y="2747456"/>
                  <a:pt x="153682" y="2673290"/>
                </a:cubicBezTo>
                <a:cubicBezTo>
                  <a:pt x="200904" y="2601345"/>
                  <a:pt x="251111" y="2531316"/>
                  <a:pt x="291828" y="2455234"/>
                </a:cubicBezTo>
                <a:cubicBezTo>
                  <a:pt x="326268" y="2390492"/>
                  <a:pt x="362393" y="2326745"/>
                  <a:pt x="395685" y="2261466"/>
                </a:cubicBezTo>
                <a:cubicBezTo>
                  <a:pt x="429437" y="2196494"/>
                  <a:pt x="456837" y="2128610"/>
                  <a:pt x="483777" y="2060573"/>
                </a:cubicBezTo>
                <a:cubicBezTo>
                  <a:pt x="540949" y="1925648"/>
                  <a:pt x="597202" y="1790340"/>
                  <a:pt x="646490" y="1652274"/>
                </a:cubicBezTo>
                <a:cubicBezTo>
                  <a:pt x="679783" y="1563167"/>
                  <a:pt x="717132" y="1475669"/>
                  <a:pt x="747746" y="1385566"/>
                </a:cubicBezTo>
                <a:cubicBezTo>
                  <a:pt x="777671" y="1299677"/>
                  <a:pt x="801933" y="1211949"/>
                  <a:pt x="829256" y="1125293"/>
                </a:cubicBezTo>
                <a:cubicBezTo>
                  <a:pt x="863314" y="1020020"/>
                  <a:pt x="899438" y="915359"/>
                  <a:pt x="926761" y="808017"/>
                </a:cubicBezTo>
                <a:cubicBezTo>
                  <a:pt x="990056" y="541155"/>
                  <a:pt x="1035594" y="270156"/>
                  <a:pt x="108296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A1AA9113-176B-DC97-CCF2-AC688DDFEF7C}"/>
              </a:ext>
            </a:extLst>
          </p:cNvPr>
          <p:cNvSpPr/>
          <p:nvPr/>
        </p:nvSpPr>
        <p:spPr>
          <a:xfrm>
            <a:off x="3528225" y="94463"/>
            <a:ext cx="2344994" cy="74105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Vận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endParaRPr lang="en-US" sz="2800" dirty="0"/>
          </a:p>
        </p:txBody>
      </p:sp>
      <p:pic>
        <p:nvPicPr>
          <p:cNvPr id="84" name="Picture 6">
            <a:extLst>
              <a:ext uri="{FF2B5EF4-FFF2-40B4-BE49-F238E27FC236}">
                <a16:creationId xmlns:a16="http://schemas.microsoft.com/office/drawing/2014/main" id="{BAF61C16-3DBC-367C-9F5C-BD62CE561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73474" y="511143"/>
            <a:ext cx="1027463" cy="1027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6" name="Hộp Văn bản 85">
                <a:extLst>
                  <a:ext uri="{FF2B5EF4-FFF2-40B4-BE49-F238E27FC236}">
                    <a16:creationId xmlns:a16="http://schemas.microsoft.com/office/drawing/2014/main" id="{65C655D0-72F0-89BB-75EF-436C2BD5DD96}"/>
                  </a:ext>
                </a:extLst>
              </p:cNvPr>
              <p:cNvSpPr txBox="1"/>
              <p:nvPr/>
            </p:nvSpPr>
            <p:spPr>
              <a:xfrm>
                <a:off x="559224" y="1752966"/>
                <a:ext cx="7926012" cy="22701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Một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mảnh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vườn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có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dạng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hình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chữ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nhật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với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độ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dài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hai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cạnh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là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5,5 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và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3,75 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Dọc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theo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các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cạnh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của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mảnh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vườn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,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người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ta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trồng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các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khóm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hoa,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cứ</a:t>
                </a:r>
                <a:r>
                  <a:rPr lang="en-US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 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trồng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một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khóm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hoa.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Tính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số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khóm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hoa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cần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trồng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86" name="Hộp Văn bản 85">
                <a:extLst>
                  <a:ext uri="{FF2B5EF4-FFF2-40B4-BE49-F238E27FC236}">
                    <a16:creationId xmlns:a16="http://schemas.microsoft.com/office/drawing/2014/main" id="{65C655D0-72F0-89BB-75EF-436C2BD5D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24" y="1752966"/>
                <a:ext cx="7926012" cy="2270173"/>
              </a:xfrm>
              <a:prstGeom prst="rect">
                <a:avLst/>
              </a:prstGeom>
              <a:blipFill>
                <a:blip r:embed="rId5"/>
                <a:stretch>
                  <a:fillRect l="-1000" b="-4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oogle Shape;1843;p37">
            <a:extLst>
              <a:ext uri="{FF2B5EF4-FFF2-40B4-BE49-F238E27FC236}">
                <a16:creationId xmlns:a16="http://schemas.microsoft.com/office/drawing/2014/main" id="{0EF492E4-C5AE-CA47-7900-90BCEA689495}"/>
              </a:ext>
            </a:extLst>
          </p:cNvPr>
          <p:cNvGrpSpPr/>
          <p:nvPr/>
        </p:nvGrpSpPr>
        <p:grpSpPr>
          <a:xfrm>
            <a:off x="6477522" y="3872251"/>
            <a:ext cx="1207970" cy="1120759"/>
            <a:chOff x="14379475" y="7782238"/>
            <a:chExt cx="1261004" cy="1191445"/>
          </a:xfrm>
        </p:grpSpPr>
        <p:sp>
          <p:nvSpPr>
            <p:cNvPr id="88" name="Google Shape;1844;p37">
              <a:extLst>
                <a:ext uri="{FF2B5EF4-FFF2-40B4-BE49-F238E27FC236}">
                  <a16:creationId xmlns:a16="http://schemas.microsoft.com/office/drawing/2014/main" id="{5D2E8187-77D5-BB3C-2AAA-8FA3A90FA177}"/>
                </a:ext>
              </a:extLst>
            </p:cNvPr>
            <p:cNvSpPr/>
            <p:nvPr/>
          </p:nvSpPr>
          <p:spPr>
            <a:xfrm>
              <a:off x="14708877" y="8125983"/>
              <a:ext cx="559660" cy="306536"/>
            </a:xfrm>
            <a:custGeom>
              <a:avLst/>
              <a:gdLst/>
              <a:ahLst/>
              <a:cxnLst/>
              <a:rect l="l" t="t" r="r" b="b"/>
              <a:pathLst>
                <a:path w="559660" h="306536" extrusionOk="0">
                  <a:moveTo>
                    <a:pt x="559660" y="153268"/>
                  </a:moveTo>
                  <a:cubicBezTo>
                    <a:pt x="559660" y="237916"/>
                    <a:pt x="434376" y="306536"/>
                    <a:pt x="279830" y="306536"/>
                  </a:cubicBezTo>
                  <a:cubicBezTo>
                    <a:pt x="125284" y="306536"/>
                    <a:pt x="0" y="237916"/>
                    <a:pt x="0" y="153268"/>
                  </a:cubicBezTo>
                  <a:cubicBezTo>
                    <a:pt x="0" y="68621"/>
                    <a:pt x="125284" y="0"/>
                    <a:pt x="279830" y="0"/>
                  </a:cubicBezTo>
                  <a:cubicBezTo>
                    <a:pt x="434376" y="0"/>
                    <a:pt x="559660" y="68621"/>
                    <a:pt x="559660" y="1532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845;p37">
              <a:extLst>
                <a:ext uri="{FF2B5EF4-FFF2-40B4-BE49-F238E27FC236}">
                  <a16:creationId xmlns:a16="http://schemas.microsoft.com/office/drawing/2014/main" id="{42D32C67-B355-0689-B7E5-D56E5115A8FE}"/>
                </a:ext>
              </a:extLst>
            </p:cNvPr>
            <p:cNvSpPr/>
            <p:nvPr/>
          </p:nvSpPr>
          <p:spPr>
            <a:xfrm>
              <a:off x="14481169" y="7950866"/>
              <a:ext cx="1029765" cy="796084"/>
            </a:xfrm>
            <a:custGeom>
              <a:avLst/>
              <a:gdLst/>
              <a:ahLst/>
              <a:cxnLst/>
              <a:rect l="l" t="t" r="r" b="b"/>
              <a:pathLst>
                <a:path w="1029765" h="796084" extrusionOk="0">
                  <a:moveTo>
                    <a:pt x="351029" y="294056"/>
                  </a:moveTo>
                  <a:cubicBezTo>
                    <a:pt x="355417" y="291586"/>
                    <a:pt x="334814" y="289469"/>
                    <a:pt x="333225" y="289595"/>
                  </a:cubicBezTo>
                  <a:cubicBezTo>
                    <a:pt x="329795" y="289595"/>
                    <a:pt x="323389" y="287528"/>
                    <a:pt x="322986" y="292670"/>
                  </a:cubicBezTo>
                  <a:cubicBezTo>
                    <a:pt x="323364" y="297837"/>
                    <a:pt x="329467" y="295619"/>
                    <a:pt x="332872" y="295468"/>
                  </a:cubicBezTo>
                  <a:cubicBezTo>
                    <a:pt x="338874" y="294712"/>
                    <a:pt x="345103" y="295241"/>
                    <a:pt x="351029" y="294056"/>
                  </a:cubicBezTo>
                  <a:close/>
                  <a:moveTo>
                    <a:pt x="476620" y="394647"/>
                  </a:moveTo>
                  <a:cubicBezTo>
                    <a:pt x="492735" y="371459"/>
                    <a:pt x="496669" y="341416"/>
                    <a:pt x="494097" y="313791"/>
                  </a:cubicBezTo>
                  <a:cubicBezTo>
                    <a:pt x="486960" y="266861"/>
                    <a:pt x="430167" y="251184"/>
                    <a:pt x="389413" y="259400"/>
                  </a:cubicBezTo>
                  <a:cubicBezTo>
                    <a:pt x="386386" y="260585"/>
                    <a:pt x="383537" y="262047"/>
                    <a:pt x="380838" y="263735"/>
                  </a:cubicBezTo>
                  <a:cubicBezTo>
                    <a:pt x="379678" y="258241"/>
                    <a:pt x="378140" y="252872"/>
                    <a:pt x="377081" y="247227"/>
                  </a:cubicBezTo>
                  <a:cubicBezTo>
                    <a:pt x="375467" y="241883"/>
                    <a:pt x="367497" y="243496"/>
                    <a:pt x="368153" y="249066"/>
                  </a:cubicBezTo>
                  <a:cubicBezTo>
                    <a:pt x="369338" y="255771"/>
                    <a:pt x="372743" y="261845"/>
                    <a:pt x="374307" y="268474"/>
                  </a:cubicBezTo>
                  <a:cubicBezTo>
                    <a:pt x="370801" y="271372"/>
                    <a:pt x="367548" y="274624"/>
                    <a:pt x="364471" y="278077"/>
                  </a:cubicBezTo>
                  <a:cubicBezTo>
                    <a:pt x="359755" y="275556"/>
                    <a:pt x="355493" y="272481"/>
                    <a:pt x="351029" y="269457"/>
                  </a:cubicBezTo>
                  <a:cubicBezTo>
                    <a:pt x="348482" y="267541"/>
                    <a:pt x="344346" y="265323"/>
                    <a:pt x="342178" y="268902"/>
                  </a:cubicBezTo>
                  <a:cubicBezTo>
                    <a:pt x="338496" y="275103"/>
                    <a:pt x="354560" y="279690"/>
                    <a:pt x="358620" y="282563"/>
                  </a:cubicBezTo>
                  <a:cubicBezTo>
                    <a:pt x="359024" y="282790"/>
                    <a:pt x="359528" y="283042"/>
                    <a:pt x="360058" y="283294"/>
                  </a:cubicBezTo>
                  <a:cubicBezTo>
                    <a:pt x="355544" y="288889"/>
                    <a:pt x="351357" y="294762"/>
                    <a:pt x="347171" y="300358"/>
                  </a:cubicBezTo>
                  <a:cubicBezTo>
                    <a:pt x="337890" y="314976"/>
                    <a:pt x="334057" y="332594"/>
                    <a:pt x="335242" y="349909"/>
                  </a:cubicBezTo>
                  <a:cubicBezTo>
                    <a:pt x="334713" y="351422"/>
                    <a:pt x="334914" y="353136"/>
                    <a:pt x="335671" y="354547"/>
                  </a:cubicBezTo>
                  <a:cubicBezTo>
                    <a:pt x="335671" y="354547"/>
                    <a:pt x="335671" y="354547"/>
                    <a:pt x="335671" y="354572"/>
                  </a:cubicBezTo>
                  <a:cubicBezTo>
                    <a:pt x="337209" y="367275"/>
                    <a:pt x="341421" y="379676"/>
                    <a:pt x="348154" y="390388"/>
                  </a:cubicBezTo>
                  <a:cubicBezTo>
                    <a:pt x="355670" y="402713"/>
                    <a:pt x="367119" y="411257"/>
                    <a:pt x="379779" y="417760"/>
                  </a:cubicBezTo>
                  <a:cubicBezTo>
                    <a:pt x="388555" y="423456"/>
                    <a:pt x="398895" y="425976"/>
                    <a:pt x="409235" y="426758"/>
                  </a:cubicBezTo>
                  <a:cubicBezTo>
                    <a:pt x="435690" y="429984"/>
                    <a:pt x="460329" y="414282"/>
                    <a:pt x="476620" y="394647"/>
                  </a:cubicBezTo>
                  <a:close/>
                  <a:moveTo>
                    <a:pt x="513616" y="380608"/>
                  </a:moveTo>
                  <a:cubicBezTo>
                    <a:pt x="513490" y="378945"/>
                    <a:pt x="513288" y="377206"/>
                    <a:pt x="512254" y="375845"/>
                  </a:cubicBezTo>
                  <a:cubicBezTo>
                    <a:pt x="511170" y="374358"/>
                    <a:pt x="508749" y="375341"/>
                    <a:pt x="508799" y="377080"/>
                  </a:cubicBezTo>
                  <a:cubicBezTo>
                    <a:pt x="505597" y="393286"/>
                    <a:pt x="505218" y="409846"/>
                    <a:pt x="502823" y="426178"/>
                  </a:cubicBezTo>
                  <a:cubicBezTo>
                    <a:pt x="502823" y="430564"/>
                    <a:pt x="499670" y="436008"/>
                    <a:pt x="502923" y="439713"/>
                  </a:cubicBezTo>
                  <a:cubicBezTo>
                    <a:pt x="506000" y="442964"/>
                    <a:pt x="511725" y="440494"/>
                    <a:pt x="511674" y="436083"/>
                  </a:cubicBezTo>
                  <a:cubicBezTo>
                    <a:pt x="511750" y="433109"/>
                    <a:pt x="511826" y="430160"/>
                    <a:pt x="512002" y="427186"/>
                  </a:cubicBezTo>
                  <a:cubicBezTo>
                    <a:pt x="513263" y="411736"/>
                    <a:pt x="513389" y="396109"/>
                    <a:pt x="513616" y="380608"/>
                  </a:cubicBezTo>
                  <a:close/>
                  <a:moveTo>
                    <a:pt x="604430" y="469152"/>
                  </a:moveTo>
                  <a:cubicBezTo>
                    <a:pt x="605489" y="463380"/>
                    <a:pt x="599285" y="459876"/>
                    <a:pt x="594443" y="462523"/>
                  </a:cubicBezTo>
                  <a:cubicBezTo>
                    <a:pt x="566374" y="475755"/>
                    <a:pt x="539289" y="482384"/>
                    <a:pt x="512481" y="481325"/>
                  </a:cubicBezTo>
                  <a:cubicBezTo>
                    <a:pt x="511321" y="481275"/>
                    <a:pt x="510161" y="481225"/>
                    <a:pt x="508976" y="481149"/>
                  </a:cubicBezTo>
                  <a:cubicBezTo>
                    <a:pt x="508648" y="481149"/>
                    <a:pt x="508320" y="481099"/>
                    <a:pt x="507967" y="481073"/>
                  </a:cubicBezTo>
                  <a:cubicBezTo>
                    <a:pt x="507387" y="481023"/>
                    <a:pt x="506807" y="480998"/>
                    <a:pt x="506227" y="480947"/>
                  </a:cubicBezTo>
                  <a:cubicBezTo>
                    <a:pt x="504285" y="480771"/>
                    <a:pt x="502343" y="480594"/>
                    <a:pt x="500427" y="480342"/>
                  </a:cubicBezTo>
                  <a:cubicBezTo>
                    <a:pt x="499670" y="480242"/>
                    <a:pt x="498888" y="480141"/>
                    <a:pt x="498132" y="480040"/>
                  </a:cubicBezTo>
                  <a:cubicBezTo>
                    <a:pt x="496316" y="479788"/>
                    <a:pt x="494526" y="479485"/>
                    <a:pt x="492710" y="479158"/>
                  </a:cubicBezTo>
                  <a:cubicBezTo>
                    <a:pt x="491096" y="478855"/>
                    <a:pt x="489482" y="478553"/>
                    <a:pt x="487893" y="478175"/>
                  </a:cubicBezTo>
                  <a:cubicBezTo>
                    <a:pt x="487061" y="477998"/>
                    <a:pt x="486228" y="477797"/>
                    <a:pt x="485396" y="477595"/>
                  </a:cubicBezTo>
                  <a:cubicBezTo>
                    <a:pt x="484564" y="477393"/>
                    <a:pt x="483732" y="477192"/>
                    <a:pt x="482900" y="476965"/>
                  </a:cubicBezTo>
                  <a:cubicBezTo>
                    <a:pt x="482824" y="476965"/>
                    <a:pt x="482723" y="476940"/>
                    <a:pt x="482647" y="476889"/>
                  </a:cubicBezTo>
                  <a:cubicBezTo>
                    <a:pt x="481134" y="476486"/>
                    <a:pt x="479596" y="476083"/>
                    <a:pt x="478083" y="475629"/>
                  </a:cubicBezTo>
                  <a:cubicBezTo>
                    <a:pt x="477906" y="475604"/>
                    <a:pt x="477755" y="475554"/>
                    <a:pt x="477578" y="475478"/>
                  </a:cubicBezTo>
                  <a:cubicBezTo>
                    <a:pt x="475157" y="474772"/>
                    <a:pt x="472761" y="473991"/>
                    <a:pt x="470340" y="473134"/>
                  </a:cubicBezTo>
                  <a:cubicBezTo>
                    <a:pt x="469508" y="472857"/>
                    <a:pt x="468676" y="472554"/>
                    <a:pt x="467844" y="472227"/>
                  </a:cubicBezTo>
                  <a:cubicBezTo>
                    <a:pt x="467087" y="471949"/>
                    <a:pt x="466356" y="471672"/>
                    <a:pt x="465599" y="471370"/>
                  </a:cubicBezTo>
                  <a:cubicBezTo>
                    <a:pt x="463834" y="470689"/>
                    <a:pt x="462069" y="469958"/>
                    <a:pt x="460278" y="469202"/>
                  </a:cubicBezTo>
                  <a:cubicBezTo>
                    <a:pt x="459446" y="468849"/>
                    <a:pt x="458614" y="468471"/>
                    <a:pt x="457781" y="468118"/>
                  </a:cubicBezTo>
                  <a:cubicBezTo>
                    <a:pt x="456117" y="467362"/>
                    <a:pt x="454427" y="466581"/>
                    <a:pt x="452763" y="465774"/>
                  </a:cubicBezTo>
                  <a:cubicBezTo>
                    <a:pt x="451931" y="465371"/>
                    <a:pt x="451098" y="464942"/>
                    <a:pt x="450241" y="464514"/>
                  </a:cubicBezTo>
                  <a:cubicBezTo>
                    <a:pt x="449610" y="464186"/>
                    <a:pt x="448980" y="463884"/>
                    <a:pt x="448350" y="463531"/>
                  </a:cubicBezTo>
                  <a:cubicBezTo>
                    <a:pt x="447290" y="463002"/>
                    <a:pt x="446256" y="462447"/>
                    <a:pt x="445197" y="461868"/>
                  </a:cubicBezTo>
                  <a:cubicBezTo>
                    <a:pt x="444365" y="461414"/>
                    <a:pt x="443533" y="460960"/>
                    <a:pt x="442675" y="460481"/>
                  </a:cubicBezTo>
                  <a:cubicBezTo>
                    <a:pt x="441011" y="459549"/>
                    <a:pt x="439346" y="458566"/>
                    <a:pt x="437682" y="457558"/>
                  </a:cubicBezTo>
                  <a:cubicBezTo>
                    <a:pt x="437682" y="457558"/>
                    <a:pt x="437657" y="457558"/>
                    <a:pt x="437631" y="457532"/>
                  </a:cubicBezTo>
                  <a:lnTo>
                    <a:pt x="437631" y="457532"/>
                  </a:lnTo>
                  <a:cubicBezTo>
                    <a:pt x="437455" y="457432"/>
                    <a:pt x="437278" y="457331"/>
                    <a:pt x="437102" y="457205"/>
                  </a:cubicBezTo>
                  <a:cubicBezTo>
                    <a:pt x="437077" y="457205"/>
                    <a:pt x="437077" y="457180"/>
                    <a:pt x="437051" y="457180"/>
                  </a:cubicBezTo>
                  <a:cubicBezTo>
                    <a:pt x="437026" y="457180"/>
                    <a:pt x="437001" y="457154"/>
                    <a:pt x="436976" y="457154"/>
                  </a:cubicBezTo>
                  <a:cubicBezTo>
                    <a:pt x="436875" y="457104"/>
                    <a:pt x="436749" y="457054"/>
                    <a:pt x="436623" y="457003"/>
                  </a:cubicBezTo>
                  <a:cubicBezTo>
                    <a:pt x="436522" y="456953"/>
                    <a:pt x="436446" y="456927"/>
                    <a:pt x="436345" y="456927"/>
                  </a:cubicBezTo>
                  <a:cubicBezTo>
                    <a:pt x="436244" y="456877"/>
                    <a:pt x="436144" y="456852"/>
                    <a:pt x="436043" y="456852"/>
                  </a:cubicBezTo>
                  <a:cubicBezTo>
                    <a:pt x="435715" y="456776"/>
                    <a:pt x="435387" y="456776"/>
                    <a:pt x="435059" y="456801"/>
                  </a:cubicBezTo>
                  <a:cubicBezTo>
                    <a:pt x="434958" y="456801"/>
                    <a:pt x="434832" y="456827"/>
                    <a:pt x="434731" y="456852"/>
                  </a:cubicBezTo>
                  <a:lnTo>
                    <a:pt x="434731" y="456852"/>
                  </a:lnTo>
                  <a:cubicBezTo>
                    <a:pt x="432991" y="455692"/>
                    <a:pt x="431251" y="454558"/>
                    <a:pt x="429460" y="453449"/>
                  </a:cubicBezTo>
                  <a:cubicBezTo>
                    <a:pt x="429082" y="453222"/>
                    <a:pt x="428729" y="452996"/>
                    <a:pt x="428351" y="452794"/>
                  </a:cubicBezTo>
                  <a:cubicBezTo>
                    <a:pt x="427468" y="452239"/>
                    <a:pt x="426560" y="451710"/>
                    <a:pt x="425652" y="451206"/>
                  </a:cubicBezTo>
                  <a:cubicBezTo>
                    <a:pt x="425249" y="450979"/>
                    <a:pt x="424871" y="450778"/>
                    <a:pt x="424467" y="450551"/>
                  </a:cubicBezTo>
                  <a:cubicBezTo>
                    <a:pt x="422122" y="449291"/>
                    <a:pt x="419701" y="448131"/>
                    <a:pt x="417204" y="447173"/>
                  </a:cubicBezTo>
                  <a:cubicBezTo>
                    <a:pt x="415590" y="446266"/>
                    <a:pt x="414102" y="445863"/>
                    <a:pt x="412791" y="445863"/>
                  </a:cubicBezTo>
                  <a:cubicBezTo>
                    <a:pt x="412564" y="445863"/>
                    <a:pt x="412362" y="445863"/>
                    <a:pt x="412160" y="445888"/>
                  </a:cubicBezTo>
                  <a:cubicBezTo>
                    <a:pt x="411984" y="445913"/>
                    <a:pt x="411782" y="445938"/>
                    <a:pt x="411605" y="445964"/>
                  </a:cubicBezTo>
                  <a:cubicBezTo>
                    <a:pt x="411479" y="445989"/>
                    <a:pt x="411328" y="446039"/>
                    <a:pt x="411202" y="446064"/>
                  </a:cubicBezTo>
                  <a:cubicBezTo>
                    <a:pt x="411101" y="446090"/>
                    <a:pt x="410975" y="446115"/>
                    <a:pt x="410874" y="446165"/>
                  </a:cubicBezTo>
                  <a:cubicBezTo>
                    <a:pt x="410748" y="446190"/>
                    <a:pt x="410622" y="446241"/>
                    <a:pt x="410521" y="446291"/>
                  </a:cubicBezTo>
                  <a:cubicBezTo>
                    <a:pt x="410319" y="446367"/>
                    <a:pt x="410118" y="446468"/>
                    <a:pt x="409941" y="446568"/>
                  </a:cubicBezTo>
                  <a:cubicBezTo>
                    <a:pt x="409764" y="446644"/>
                    <a:pt x="409613" y="446745"/>
                    <a:pt x="409462" y="446846"/>
                  </a:cubicBezTo>
                  <a:cubicBezTo>
                    <a:pt x="409437" y="446846"/>
                    <a:pt x="409437" y="446871"/>
                    <a:pt x="409411" y="446871"/>
                  </a:cubicBezTo>
                  <a:cubicBezTo>
                    <a:pt x="409159" y="447047"/>
                    <a:pt x="408907" y="447249"/>
                    <a:pt x="408705" y="447476"/>
                  </a:cubicBezTo>
                  <a:cubicBezTo>
                    <a:pt x="408655" y="447526"/>
                    <a:pt x="408630" y="447551"/>
                    <a:pt x="408604" y="447577"/>
                  </a:cubicBezTo>
                  <a:cubicBezTo>
                    <a:pt x="408478" y="447677"/>
                    <a:pt x="408377" y="447803"/>
                    <a:pt x="408302" y="447929"/>
                  </a:cubicBezTo>
                  <a:cubicBezTo>
                    <a:pt x="408201" y="448056"/>
                    <a:pt x="408125" y="448156"/>
                    <a:pt x="408024" y="448282"/>
                  </a:cubicBezTo>
                  <a:cubicBezTo>
                    <a:pt x="407999" y="448333"/>
                    <a:pt x="407949" y="448358"/>
                    <a:pt x="407949" y="448434"/>
                  </a:cubicBezTo>
                  <a:cubicBezTo>
                    <a:pt x="407873" y="448534"/>
                    <a:pt x="407797" y="448660"/>
                    <a:pt x="407747" y="448786"/>
                  </a:cubicBezTo>
                  <a:cubicBezTo>
                    <a:pt x="407747" y="448786"/>
                    <a:pt x="407747" y="448812"/>
                    <a:pt x="407722" y="448812"/>
                  </a:cubicBezTo>
                  <a:cubicBezTo>
                    <a:pt x="407646" y="448963"/>
                    <a:pt x="407570" y="449114"/>
                    <a:pt x="407520" y="449291"/>
                  </a:cubicBezTo>
                  <a:cubicBezTo>
                    <a:pt x="407444" y="449467"/>
                    <a:pt x="407394" y="449618"/>
                    <a:pt x="407343" y="449795"/>
                  </a:cubicBezTo>
                  <a:cubicBezTo>
                    <a:pt x="407293" y="449946"/>
                    <a:pt x="407243" y="450122"/>
                    <a:pt x="407217" y="450274"/>
                  </a:cubicBezTo>
                  <a:cubicBezTo>
                    <a:pt x="406940" y="450551"/>
                    <a:pt x="406663" y="450853"/>
                    <a:pt x="406436" y="451181"/>
                  </a:cubicBezTo>
                  <a:cubicBezTo>
                    <a:pt x="406234" y="451483"/>
                    <a:pt x="406032" y="451811"/>
                    <a:pt x="405881" y="452164"/>
                  </a:cubicBezTo>
                  <a:cubicBezTo>
                    <a:pt x="405881" y="452164"/>
                    <a:pt x="405855" y="452189"/>
                    <a:pt x="405855" y="452214"/>
                  </a:cubicBezTo>
                  <a:cubicBezTo>
                    <a:pt x="405704" y="452542"/>
                    <a:pt x="405578" y="452920"/>
                    <a:pt x="405502" y="453298"/>
                  </a:cubicBezTo>
                  <a:cubicBezTo>
                    <a:pt x="405326" y="454029"/>
                    <a:pt x="405326" y="454785"/>
                    <a:pt x="405502" y="455541"/>
                  </a:cubicBezTo>
                  <a:cubicBezTo>
                    <a:pt x="405528" y="455667"/>
                    <a:pt x="405578" y="455793"/>
                    <a:pt x="405603" y="455919"/>
                  </a:cubicBezTo>
                  <a:cubicBezTo>
                    <a:pt x="407167" y="461288"/>
                    <a:pt x="408705" y="466682"/>
                    <a:pt x="410672" y="471899"/>
                  </a:cubicBezTo>
                  <a:cubicBezTo>
                    <a:pt x="416649" y="489391"/>
                    <a:pt x="425980" y="506429"/>
                    <a:pt x="440279" y="518452"/>
                  </a:cubicBezTo>
                  <a:cubicBezTo>
                    <a:pt x="444214" y="522207"/>
                    <a:pt x="448551" y="525836"/>
                    <a:pt x="453192" y="529214"/>
                  </a:cubicBezTo>
                  <a:cubicBezTo>
                    <a:pt x="453318" y="529491"/>
                    <a:pt x="453519" y="529768"/>
                    <a:pt x="453822" y="529995"/>
                  </a:cubicBezTo>
                  <a:cubicBezTo>
                    <a:pt x="453999" y="530172"/>
                    <a:pt x="454301" y="530222"/>
                    <a:pt x="454528" y="530172"/>
                  </a:cubicBezTo>
                  <a:cubicBezTo>
                    <a:pt x="470492" y="541463"/>
                    <a:pt x="489860" y="549680"/>
                    <a:pt x="508724" y="549705"/>
                  </a:cubicBezTo>
                  <a:cubicBezTo>
                    <a:pt x="536213" y="551621"/>
                    <a:pt x="560851" y="534330"/>
                    <a:pt x="576563" y="513007"/>
                  </a:cubicBezTo>
                  <a:cubicBezTo>
                    <a:pt x="587483" y="499750"/>
                    <a:pt x="598604" y="485484"/>
                    <a:pt x="604430" y="469152"/>
                  </a:cubicBezTo>
                  <a:close/>
                  <a:moveTo>
                    <a:pt x="734409" y="327099"/>
                  </a:moveTo>
                  <a:cubicBezTo>
                    <a:pt x="734409" y="324327"/>
                    <a:pt x="731988" y="321706"/>
                    <a:pt x="729138" y="321832"/>
                  </a:cubicBezTo>
                  <a:cubicBezTo>
                    <a:pt x="724094" y="322058"/>
                    <a:pt x="719025" y="322336"/>
                    <a:pt x="713981" y="322159"/>
                  </a:cubicBezTo>
                  <a:cubicBezTo>
                    <a:pt x="713199" y="321832"/>
                    <a:pt x="712317" y="321706"/>
                    <a:pt x="711434" y="321756"/>
                  </a:cubicBezTo>
                  <a:cubicBezTo>
                    <a:pt x="710526" y="315631"/>
                    <a:pt x="709316" y="309557"/>
                    <a:pt x="707399" y="303735"/>
                  </a:cubicBezTo>
                  <a:cubicBezTo>
                    <a:pt x="708484" y="303357"/>
                    <a:pt x="709467" y="303029"/>
                    <a:pt x="710299" y="302903"/>
                  </a:cubicBezTo>
                  <a:cubicBezTo>
                    <a:pt x="713401" y="302071"/>
                    <a:pt x="716528" y="301391"/>
                    <a:pt x="719605" y="300559"/>
                  </a:cubicBezTo>
                  <a:cubicBezTo>
                    <a:pt x="725532" y="298694"/>
                    <a:pt x="722505" y="289948"/>
                    <a:pt x="716705" y="292166"/>
                  </a:cubicBezTo>
                  <a:cubicBezTo>
                    <a:pt x="712720" y="293754"/>
                    <a:pt x="708711" y="295241"/>
                    <a:pt x="704827" y="296980"/>
                  </a:cubicBezTo>
                  <a:cubicBezTo>
                    <a:pt x="704272" y="295770"/>
                    <a:pt x="703692" y="294560"/>
                    <a:pt x="703061" y="293376"/>
                  </a:cubicBezTo>
                  <a:cubicBezTo>
                    <a:pt x="701498" y="290704"/>
                    <a:pt x="699758" y="288159"/>
                    <a:pt x="697816" y="285764"/>
                  </a:cubicBezTo>
                  <a:cubicBezTo>
                    <a:pt x="702381" y="283118"/>
                    <a:pt x="706037" y="278606"/>
                    <a:pt x="710098" y="275380"/>
                  </a:cubicBezTo>
                  <a:cubicBezTo>
                    <a:pt x="713326" y="272431"/>
                    <a:pt x="710400" y="266684"/>
                    <a:pt x="706138" y="267415"/>
                  </a:cubicBezTo>
                  <a:cubicBezTo>
                    <a:pt x="701775" y="268852"/>
                    <a:pt x="699733" y="273565"/>
                    <a:pt x="696252" y="276741"/>
                  </a:cubicBezTo>
                  <a:cubicBezTo>
                    <a:pt x="695546" y="277598"/>
                    <a:pt x="694285" y="279085"/>
                    <a:pt x="693276" y="280698"/>
                  </a:cubicBezTo>
                  <a:cubicBezTo>
                    <a:pt x="683492" y="270868"/>
                    <a:pt x="670554" y="264265"/>
                    <a:pt x="656633" y="262652"/>
                  </a:cubicBezTo>
                  <a:cubicBezTo>
                    <a:pt x="642284" y="261517"/>
                    <a:pt x="625639" y="259829"/>
                    <a:pt x="612475" y="267214"/>
                  </a:cubicBezTo>
                  <a:cubicBezTo>
                    <a:pt x="595982" y="271700"/>
                    <a:pt x="583271" y="283319"/>
                    <a:pt x="571317" y="294964"/>
                  </a:cubicBezTo>
                  <a:cubicBezTo>
                    <a:pt x="550386" y="316892"/>
                    <a:pt x="543375" y="351422"/>
                    <a:pt x="552781" y="380054"/>
                  </a:cubicBezTo>
                  <a:cubicBezTo>
                    <a:pt x="564559" y="410829"/>
                    <a:pt x="591442" y="433664"/>
                    <a:pt x="624958" y="435352"/>
                  </a:cubicBezTo>
                  <a:cubicBezTo>
                    <a:pt x="642485" y="437192"/>
                    <a:pt x="659382" y="430614"/>
                    <a:pt x="674665" y="422649"/>
                  </a:cubicBezTo>
                  <a:cubicBezTo>
                    <a:pt x="684551" y="417054"/>
                    <a:pt x="692041" y="407980"/>
                    <a:pt x="699203" y="399335"/>
                  </a:cubicBezTo>
                  <a:cubicBezTo>
                    <a:pt x="712065" y="380709"/>
                    <a:pt x="714561" y="357017"/>
                    <a:pt x="713124" y="334913"/>
                  </a:cubicBezTo>
                  <a:cubicBezTo>
                    <a:pt x="713023" y="334005"/>
                    <a:pt x="712897" y="333123"/>
                    <a:pt x="712796" y="332216"/>
                  </a:cubicBezTo>
                  <a:cubicBezTo>
                    <a:pt x="715015" y="332443"/>
                    <a:pt x="717411" y="332266"/>
                    <a:pt x="719454" y="332468"/>
                  </a:cubicBezTo>
                  <a:cubicBezTo>
                    <a:pt x="724573" y="332014"/>
                    <a:pt x="733930" y="334610"/>
                    <a:pt x="734409" y="327099"/>
                  </a:cubicBezTo>
                  <a:close/>
                  <a:moveTo>
                    <a:pt x="1014592" y="383658"/>
                  </a:moveTo>
                  <a:cubicBezTo>
                    <a:pt x="1028588" y="413223"/>
                    <a:pt x="1031741" y="447047"/>
                    <a:pt x="1028714" y="479460"/>
                  </a:cubicBezTo>
                  <a:cubicBezTo>
                    <a:pt x="1027050" y="491684"/>
                    <a:pt x="1022082" y="503556"/>
                    <a:pt x="1015147" y="513814"/>
                  </a:cubicBezTo>
                  <a:cubicBezTo>
                    <a:pt x="1001604" y="535515"/>
                    <a:pt x="981731" y="552377"/>
                    <a:pt x="958933" y="563794"/>
                  </a:cubicBezTo>
                  <a:cubicBezTo>
                    <a:pt x="953436" y="566592"/>
                    <a:pt x="947988" y="569465"/>
                    <a:pt x="942440" y="572238"/>
                  </a:cubicBezTo>
                  <a:cubicBezTo>
                    <a:pt x="940650" y="573170"/>
                    <a:pt x="938758" y="574229"/>
                    <a:pt x="937800" y="576144"/>
                  </a:cubicBezTo>
                  <a:cubicBezTo>
                    <a:pt x="935631" y="580807"/>
                    <a:pt x="936388" y="586302"/>
                    <a:pt x="936135" y="591318"/>
                  </a:cubicBezTo>
                  <a:cubicBezTo>
                    <a:pt x="936287" y="595628"/>
                    <a:pt x="936287" y="599887"/>
                    <a:pt x="936135" y="604046"/>
                  </a:cubicBezTo>
                  <a:cubicBezTo>
                    <a:pt x="936110" y="605054"/>
                    <a:pt x="936060" y="606087"/>
                    <a:pt x="936009" y="607096"/>
                  </a:cubicBezTo>
                  <a:cubicBezTo>
                    <a:pt x="935984" y="607952"/>
                    <a:pt x="935934" y="608784"/>
                    <a:pt x="935858" y="609641"/>
                  </a:cubicBezTo>
                  <a:cubicBezTo>
                    <a:pt x="935833" y="610297"/>
                    <a:pt x="935782" y="610977"/>
                    <a:pt x="935732" y="611607"/>
                  </a:cubicBezTo>
                  <a:cubicBezTo>
                    <a:pt x="935707" y="611960"/>
                    <a:pt x="935682" y="612338"/>
                    <a:pt x="935656" y="612691"/>
                  </a:cubicBezTo>
                  <a:cubicBezTo>
                    <a:pt x="935631" y="613044"/>
                    <a:pt x="935606" y="613422"/>
                    <a:pt x="935581" y="613775"/>
                  </a:cubicBezTo>
                  <a:cubicBezTo>
                    <a:pt x="935505" y="614682"/>
                    <a:pt x="935404" y="615589"/>
                    <a:pt x="935328" y="616472"/>
                  </a:cubicBezTo>
                  <a:cubicBezTo>
                    <a:pt x="935253" y="617127"/>
                    <a:pt x="935202" y="617782"/>
                    <a:pt x="935127" y="618412"/>
                  </a:cubicBezTo>
                  <a:cubicBezTo>
                    <a:pt x="935101" y="618790"/>
                    <a:pt x="935051" y="619168"/>
                    <a:pt x="935001" y="619521"/>
                  </a:cubicBezTo>
                  <a:cubicBezTo>
                    <a:pt x="934950" y="620025"/>
                    <a:pt x="934874" y="620555"/>
                    <a:pt x="934824" y="621059"/>
                  </a:cubicBezTo>
                  <a:cubicBezTo>
                    <a:pt x="934748" y="621639"/>
                    <a:pt x="934673" y="622193"/>
                    <a:pt x="934597" y="622748"/>
                  </a:cubicBezTo>
                  <a:cubicBezTo>
                    <a:pt x="934521" y="623252"/>
                    <a:pt x="934446" y="623756"/>
                    <a:pt x="934395" y="624235"/>
                  </a:cubicBezTo>
                  <a:cubicBezTo>
                    <a:pt x="934320" y="624638"/>
                    <a:pt x="934269" y="625066"/>
                    <a:pt x="934219" y="625470"/>
                  </a:cubicBezTo>
                  <a:cubicBezTo>
                    <a:pt x="934118" y="626125"/>
                    <a:pt x="934017" y="626805"/>
                    <a:pt x="933891" y="627461"/>
                  </a:cubicBezTo>
                  <a:cubicBezTo>
                    <a:pt x="933891" y="627562"/>
                    <a:pt x="933866" y="627662"/>
                    <a:pt x="933840" y="627763"/>
                  </a:cubicBezTo>
                  <a:cubicBezTo>
                    <a:pt x="933689" y="628671"/>
                    <a:pt x="933538" y="629553"/>
                    <a:pt x="933361" y="630435"/>
                  </a:cubicBezTo>
                  <a:cubicBezTo>
                    <a:pt x="932857" y="633157"/>
                    <a:pt x="932302" y="635829"/>
                    <a:pt x="931672" y="638475"/>
                  </a:cubicBezTo>
                  <a:cubicBezTo>
                    <a:pt x="931495" y="639256"/>
                    <a:pt x="931293" y="640013"/>
                    <a:pt x="931117" y="640794"/>
                  </a:cubicBezTo>
                  <a:cubicBezTo>
                    <a:pt x="931041" y="641021"/>
                    <a:pt x="930991" y="641248"/>
                    <a:pt x="930940" y="641474"/>
                  </a:cubicBezTo>
                  <a:cubicBezTo>
                    <a:pt x="930537" y="643113"/>
                    <a:pt x="930083" y="644726"/>
                    <a:pt x="929604" y="646314"/>
                  </a:cubicBezTo>
                  <a:cubicBezTo>
                    <a:pt x="929452" y="646818"/>
                    <a:pt x="929326" y="647297"/>
                    <a:pt x="929175" y="647776"/>
                  </a:cubicBezTo>
                  <a:cubicBezTo>
                    <a:pt x="928973" y="648481"/>
                    <a:pt x="928746" y="649187"/>
                    <a:pt x="928519" y="649893"/>
                  </a:cubicBezTo>
                  <a:cubicBezTo>
                    <a:pt x="927990" y="651556"/>
                    <a:pt x="927435" y="653169"/>
                    <a:pt x="926855" y="654808"/>
                  </a:cubicBezTo>
                  <a:cubicBezTo>
                    <a:pt x="926704" y="655261"/>
                    <a:pt x="926527" y="655715"/>
                    <a:pt x="926350" y="656169"/>
                  </a:cubicBezTo>
                  <a:cubicBezTo>
                    <a:pt x="926098" y="656849"/>
                    <a:pt x="925846" y="657530"/>
                    <a:pt x="925569" y="658210"/>
                  </a:cubicBezTo>
                  <a:cubicBezTo>
                    <a:pt x="925316" y="658891"/>
                    <a:pt x="925039" y="659571"/>
                    <a:pt x="924762" y="660227"/>
                  </a:cubicBezTo>
                  <a:cubicBezTo>
                    <a:pt x="924535" y="660806"/>
                    <a:pt x="924308" y="661386"/>
                    <a:pt x="924056" y="661940"/>
                  </a:cubicBezTo>
                  <a:cubicBezTo>
                    <a:pt x="923803" y="662571"/>
                    <a:pt x="923526" y="663201"/>
                    <a:pt x="923249" y="663831"/>
                  </a:cubicBezTo>
                  <a:cubicBezTo>
                    <a:pt x="923022" y="664385"/>
                    <a:pt x="922769" y="664940"/>
                    <a:pt x="922517" y="665494"/>
                  </a:cubicBezTo>
                  <a:cubicBezTo>
                    <a:pt x="922290" y="665998"/>
                    <a:pt x="922088" y="666477"/>
                    <a:pt x="921861" y="666956"/>
                  </a:cubicBezTo>
                  <a:cubicBezTo>
                    <a:pt x="921433" y="667889"/>
                    <a:pt x="921004" y="668796"/>
                    <a:pt x="920525" y="669703"/>
                  </a:cubicBezTo>
                  <a:cubicBezTo>
                    <a:pt x="920172" y="670460"/>
                    <a:pt x="919793" y="671190"/>
                    <a:pt x="919440" y="671921"/>
                  </a:cubicBezTo>
                  <a:cubicBezTo>
                    <a:pt x="919113" y="672602"/>
                    <a:pt x="918759" y="673257"/>
                    <a:pt x="918381" y="673938"/>
                  </a:cubicBezTo>
                  <a:cubicBezTo>
                    <a:pt x="918028" y="674643"/>
                    <a:pt x="917650" y="675324"/>
                    <a:pt x="917272" y="676004"/>
                  </a:cubicBezTo>
                  <a:cubicBezTo>
                    <a:pt x="914397" y="681247"/>
                    <a:pt x="911194" y="686313"/>
                    <a:pt x="907663" y="691203"/>
                  </a:cubicBezTo>
                  <a:cubicBezTo>
                    <a:pt x="907260" y="691782"/>
                    <a:pt x="906831" y="692337"/>
                    <a:pt x="906427" y="692891"/>
                  </a:cubicBezTo>
                  <a:cubicBezTo>
                    <a:pt x="904561" y="695412"/>
                    <a:pt x="902594" y="697882"/>
                    <a:pt x="900577" y="700276"/>
                  </a:cubicBezTo>
                  <a:cubicBezTo>
                    <a:pt x="900097" y="700856"/>
                    <a:pt x="899593" y="701411"/>
                    <a:pt x="899114" y="701990"/>
                  </a:cubicBezTo>
                  <a:cubicBezTo>
                    <a:pt x="899013" y="702091"/>
                    <a:pt x="898937" y="702217"/>
                    <a:pt x="898837" y="702318"/>
                  </a:cubicBezTo>
                  <a:cubicBezTo>
                    <a:pt x="898332" y="702898"/>
                    <a:pt x="897828" y="703477"/>
                    <a:pt x="897273" y="704057"/>
                  </a:cubicBezTo>
                  <a:cubicBezTo>
                    <a:pt x="891548" y="710434"/>
                    <a:pt x="885244" y="716407"/>
                    <a:pt x="878384" y="722028"/>
                  </a:cubicBezTo>
                  <a:cubicBezTo>
                    <a:pt x="877753" y="722532"/>
                    <a:pt x="877148" y="723036"/>
                    <a:pt x="876493" y="723540"/>
                  </a:cubicBezTo>
                  <a:cubicBezTo>
                    <a:pt x="875585" y="724271"/>
                    <a:pt x="874651" y="724977"/>
                    <a:pt x="873744" y="725708"/>
                  </a:cubicBezTo>
                  <a:cubicBezTo>
                    <a:pt x="873214" y="726111"/>
                    <a:pt x="872684" y="726514"/>
                    <a:pt x="872155" y="726917"/>
                  </a:cubicBezTo>
                  <a:cubicBezTo>
                    <a:pt x="871449" y="727447"/>
                    <a:pt x="870743" y="727976"/>
                    <a:pt x="870011" y="728480"/>
                  </a:cubicBezTo>
                  <a:cubicBezTo>
                    <a:pt x="869381" y="728934"/>
                    <a:pt x="868775" y="729388"/>
                    <a:pt x="868120" y="729841"/>
                  </a:cubicBezTo>
                  <a:cubicBezTo>
                    <a:pt x="864640" y="732311"/>
                    <a:pt x="861058" y="734706"/>
                    <a:pt x="857326" y="736999"/>
                  </a:cubicBezTo>
                  <a:cubicBezTo>
                    <a:pt x="856494" y="737503"/>
                    <a:pt x="855662" y="738033"/>
                    <a:pt x="854804" y="738537"/>
                  </a:cubicBezTo>
                  <a:cubicBezTo>
                    <a:pt x="853114" y="739545"/>
                    <a:pt x="851400" y="740553"/>
                    <a:pt x="849659" y="741536"/>
                  </a:cubicBezTo>
                  <a:cubicBezTo>
                    <a:pt x="848802" y="742040"/>
                    <a:pt x="847919" y="742519"/>
                    <a:pt x="847037" y="742998"/>
                  </a:cubicBezTo>
                  <a:cubicBezTo>
                    <a:pt x="845297" y="742166"/>
                    <a:pt x="843128" y="743023"/>
                    <a:pt x="843531" y="744888"/>
                  </a:cubicBezTo>
                  <a:cubicBezTo>
                    <a:pt x="842270" y="745544"/>
                    <a:pt x="841009" y="746224"/>
                    <a:pt x="839723" y="746854"/>
                  </a:cubicBezTo>
                  <a:cubicBezTo>
                    <a:pt x="839471" y="747005"/>
                    <a:pt x="839194" y="747131"/>
                    <a:pt x="838941" y="747257"/>
                  </a:cubicBezTo>
                  <a:cubicBezTo>
                    <a:pt x="837630" y="747913"/>
                    <a:pt x="836319" y="748568"/>
                    <a:pt x="834982" y="749223"/>
                  </a:cubicBezTo>
                  <a:cubicBezTo>
                    <a:pt x="817909" y="757415"/>
                    <a:pt x="799625" y="764321"/>
                    <a:pt x="780660" y="766413"/>
                  </a:cubicBezTo>
                  <a:cubicBezTo>
                    <a:pt x="761796" y="767900"/>
                    <a:pt x="742655" y="769286"/>
                    <a:pt x="723791" y="767194"/>
                  </a:cubicBezTo>
                  <a:cubicBezTo>
                    <a:pt x="702961" y="763489"/>
                    <a:pt x="683668" y="753609"/>
                    <a:pt x="665082" y="743855"/>
                  </a:cubicBezTo>
                  <a:cubicBezTo>
                    <a:pt x="657768" y="739999"/>
                    <a:pt x="651161" y="734353"/>
                    <a:pt x="643292" y="731757"/>
                  </a:cubicBezTo>
                  <a:cubicBezTo>
                    <a:pt x="636887" y="731177"/>
                    <a:pt x="632726" y="737655"/>
                    <a:pt x="628489" y="741410"/>
                  </a:cubicBezTo>
                  <a:cubicBezTo>
                    <a:pt x="603068" y="770319"/>
                    <a:pt x="568543" y="783728"/>
                    <a:pt x="531597" y="791214"/>
                  </a:cubicBezTo>
                  <a:cubicBezTo>
                    <a:pt x="499443" y="796734"/>
                    <a:pt x="465675" y="796028"/>
                    <a:pt x="433092" y="796078"/>
                  </a:cubicBezTo>
                  <a:cubicBezTo>
                    <a:pt x="413699" y="795448"/>
                    <a:pt x="393624" y="792021"/>
                    <a:pt x="374281" y="788416"/>
                  </a:cubicBezTo>
                  <a:cubicBezTo>
                    <a:pt x="341774" y="782594"/>
                    <a:pt x="310049" y="770168"/>
                    <a:pt x="284426" y="748946"/>
                  </a:cubicBezTo>
                  <a:cubicBezTo>
                    <a:pt x="264881" y="730522"/>
                    <a:pt x="252776" y="705746"/>
                    <a:pt x="240671" y="682154"/>
                  </a:cubicBezTo>
                  <a:cubicBezTo>
                    <a:pt x="235123" y="675878"/>
                    <a:pt x="227482" y="682230"/>
                    <a:pt x="220874" y="683339"/>
                  </a:cubicBezTo>
                  <a:cubicBezTo>
                    <a:pt x="202212" y="687825"/>
                    <a:pt x="182793" y="687876"/>
                    <a:pt x="163677" y="687775"/>
                  </a:cubicBezTo>
                  <a:cubicBezTo>
                    <a:pt x="132002" y="687498"/>
                    <a:pt x="100075" y="677441"/>
                    <a:pt x="74932" y="657933"/>
                  </a:cubicBezTo>
                  <a:cubicBezTo>
                    <a:pt x="53521" y="640214"/>
                    <a:pt x="39751" y="620933"/>
                    <a:pt x="37910" y="592502"/>
                  </a:cubicBezTo>
                  <a:cubicBezTo>
                    <a:pt x="33825" y="556460"/>
                    <a:pt x="57102" y="524249"/>
                    <a:pt x="85095" y="504009"/>
                  </a:cubicBezTo>
                  <a:cubicBezTo>
                    <a:pt x="92232" y="499800"/>
                    <a:pt x="87995" y="492819"/>
                    <a:pt x="82951" y="488962"/>
                  </a:cubicBezTo>
                  <a:cubicBezTo>
                    <a:pt x="74226" y="480242"/>
                    <a:pt x="64012" y="473361"/>
                    <a:pt x="54605" y="465497"/>
                  </a:cubicBezTo>
                  <a:cubicBezTo>
                    <a:pt x="40029" y="451030"/>
                    <a:pt x="26789" y="434697"/>
                    <a:pt x="16600" y="416827"/>
                  </a:cubicBezTo>
                  <a:cubicBezTo>
                    <a:pt x="5882" y="394269"/>
                    <a:pt x="-221" y="369040"/>
                    <a:pt x="6" y="344012"/>
                  </a:cubicBezTo>
                  <a:cubicBezTo>
                    <a:pt x="1544" y="315909"/>
                    <a:pt x="12212" y="287831"/>
                    <a:pt x="31580" y="267188"/>
                  </a:cubicBezTo>
                  <a:cubicBezTo>
                    <a:pt x="59548" y="235179"/>
                    <a:pt x="106506" y="215998"/>
                    <a:pt x="148773" y="215318"/>
                  </a:cubicBezTo>
                  <a:cubicBezTo>
                    <a:pt x="159340" y="214839"/>
                    <a:pt x="169680" y="219350"/>
                    <a:pt x="168948" y="203799"/>
                  </a:cubicBezTo>
                  <a:cubicBezTo>
                    <a:pt x="169074" y="174058"/>
                    <a:pt x="165014" y="143636"/>
                    <a:pt x="175455" y="115054"/>
                  </a:cubicBezTo>
                  <a:cubicBezTo>
                    <a:pt x="180045" y="102553"/>
                    <a:pt x="185870" y="90404"/>
                    <a:pt x="193285" y="79340"/>
                  </a:cubicBezTo>
                  <a:cubicBezTo>
                    <a:pt x="200800" y="69258"/>
                    <a:pt x="210030" y="60512"/>
                    <a:pt x="219235" y="51993"/>
                  </a:cubicBezTo>
                  <a:cubicBezTo>
                    <a:pt x="239435" y="35459"/>
                    <a:pt x="264528" y="26511"/>
                    <a:pt x="289772" y="20891"/>
                  </a:cubicBezTo>
                  <a:cubicBezTo>
                    <a:pt x="300667" y="18748"/>
                    <a:pt x="310654" y="18698"/>
                    <a:pt x="322002" y="17589"/>
                  </a:cubicBezTo>
                  <a:cubicBezTo>
                    <a:pt x="345456" y="14716"/>
                    <a:pt x="369389" y="15194"/>
                    <a:pt x="392237" y="21722"/>
                  </a:cubicBezTo>
                  <a:cubicBezTo>
                    <a:pt x="423156" y="26536"/>
                    <a:pt x="446357" y="52472"/>
                    <a:pt x="455133" y="81583"/>
                  </a:cubicBezTo>
                  <a:cubicBezTo>
                    <a:pt x="454528" y="83398"/>
                    <a:pt x="454856" y="84910"/>
                    <a:pt x="455587" y="85742"/>
                  </a:cubicBezTo>
                  <a:cubicBezTo>
                    <a:pt x="455688" y="85842"/>
                    <a:pt x="455814" y="85943"/>
                    <a:pt x="455915" y="86044"/>
                  </a:cubicBezTo>
                  <a:cubicBezTo>
                    <a:pt x="456394" y="86372"/>
                    <a:pt x="456949" y="86473"/>
                    <a:pt x="457529" y="86271"/>
                  </a:cubicBezTo>
                  <a:cubicBezTo>
                    <a:pt x="457605" y="86246"/>
                    <a:pt x="457681" y="86221"/>
                    <a:pt x="457731" y="86195"/>
                  </a:cubicBezTo>
                  <a:cubicBezTo>
                    <a:pt x="457807" y="86170"/>
                    <a:pt x="457882" y="86120"/>
                    <a:pt x="457933" y="86095"/>
                  </a:cubicBezTo>
                  <a:cubicBezTo>
                    <a:pt x="458135" y="85969"/>
                    <a:pt x="458361" y="85817"/>
                    <a:pt x="458563" y="85590"/>
                  </a:cubicBezTo>
                  <a:cubicBezTo>
                    <a:pt x="458715" y="85641"/>
                    <a:pt x="458891" y="85691"/>
                    <a:pt x="459068" y="85716"/>
                  </a:cubicBezTo>
                  <a:cubicBezTo>
                    <a:pt x="462447" y="86069"/>
                    <a:pt x="464742" y="82768"/>
                    <a:pt x="466810" y="80575"/>
                  </a:cubicBezTo>
                  <a:cubicBezTo>
                    <a:pt x="475788" y="70896"/>
                    <a:pt x="481412" y="58874"/>
                    <a:pt x="489154" y="48313"/>
                  </a:cubicBezTo>
                  <a:cubicBezTo>
                    <a:pt x="497501" y="38105"/>
                    <a:pt x="507034" y="28780"/>
                    <a:pt x="515432" y="18496"/>
                  </a:cubicBezTo>
                  <a:cubicBezTo>
                    <a:pt x="516189" y="17917"/>
                    <a:pt x="516920" y="17387"/>
                    <a:pt x="517702" y="16833"/>
                  </a:cubicBezTo>
                  <a:cubicBezTo>
                    <a:pt x="518458" y="16303"/>
                    <a:pt x="519240" y="15749"/>
                    <a:pt x="520022" y="15245"/>
                  </a:cubicBezTo>
                  <a:cubicBezTo>
                    <a:pt x="520804" y="14741"/>
                    <a:pt x="521585" y="14211"/>
                    <a:pt x="522367" y="13707"/>
                  </a:cubicBezTo>
                  <a:cubicBezTo>
                    <a:pt x="522418" y="13682"/>
                    <a:pt x="522443" y="13657"/>
                    <a:pt x="522493" y="13632"/>
                  </a:cubicBezTo>
                  <a:cubicBezTo>
                    <a:pt x="523250" y="13153"/>
                    <a:pt x="524007" y="12699"/>
                    <a:pt x="524763" y="12246"/>
                  </a:cubicBezTo>
                  <a:cubicBezTo>
                    <a:pt x="525494" y="11817"/>
                    <a:pt x="526251" y="11389"/>
                    <a:pt x="526982" y="10985"/>
                  </a:cubicBezTo>
                  <a:cubicBezTo>
                    <a:pt x="527764" y="10532"/>
                    <a:pt x="528571" y="10103"/>
                    <a:pt x="529378" y="9700"/>
                  </a:cubicBezTo>
                  <a:cubicBezTo>
                    <a:pt x="529731" y="9523"/>
                    <a:pt x="530110" y="9322"/>
                    <a:pt x="530463" y="9145"/>
                  </a:cubicBezTo>
                  <a:cubicBezTo>
                    <a:pt x="531068" y="8843"/>
                    <a:pt x="531698" y="8540"/>
                    <a:pt x="532304" y="8263"/>
                  </a:cubicBezTo>
                  <a:cubicBezTo>
                    <a:pt x="533161" y="7860"/>
                    <a:pt x="534044" y="7457"/>
                    <a:pt x="534926" y="7104"/>
                  </a:cubicBezTo>
                  <a:cubicBezTo>
                    <a:pt x="552100" y="-836"/>
                    <a:pt x="571065" y="-584"/>
                    <a:pt x="589702" y="651"/>
                  </a:cubicBezTo>
                  <a:cubicBezTo>
                    <a:pt x="617140" y="1559"/>
                    <a:pt x="642006" y="14968"/>
                    <a:pt x="661173" y="34148"/>
                  </a:cubicBezTo>
                  <a:cubicBezTo>
                    <a:pt x="675043" y="46624"/>
                    <a:pt x="681978" y="64318"/>
                    <a:pt x="689973" y="80776"/>
                  </a:cubicBezTo>
                  <a:cubicBezTo>
                    <a:pt x="691940" y="86498"/>
                    <a:pt x="698699" y="87027"/>
                    <a:pt x="703768" y="85590"/>
                  </a:cubicBezTo>
                  <a:cubicBezTo>
                    <a:pt x="749010" y="71552"/>
                    <a:pt x="816446" y="88262"/>
                    <a:pt x="855309" y="114223"/>
                  </a:cubicBezTo>
                  <a:cubicBezTo>
                    <a:pt x="855939" y="114601"/>
                    <a:pt x="856570" y="114979"/>
                    <a:pt x="857225" y="115382"/>
                  </a:cubicBezTo>
                  <a:cubicBezTo>
                    <a:pt x="857780" y="115735"/>
                    <a:pt x="858360" y="116063"/>
                    <a:pt x="858915" y="116441"/>
                  </a:cubicBezTo>
                  <a:cubicBezTo>
                    <a:pt x="864438" y="119868"/>
                    <a:pt x="870011" y="123599"/>
                    <a:pt x="875459" y="127606"/>
                  </a:cubicBezTo>
                  <a:cubicBezTo>
                    <a:pt x="876467" y="128362"/>
                    <a:pt x="877476" y="129093"/>
                    <a:pt x="878485" y="129849"/>
                  </a:cubicBezTo>
                  <a:cubicBezTo>
                    <a:pt x="879241" y="130429"/>
                    <a:pt x="879998" y="131034"/>
                    <a:pt x="880755" y="131614"/>
                  </a:cubicBezTo>
                  <a:cubicBezTo>
                    <a:pt x="881208" y="131967"/>
                    <a:pt x="881662" y="132345"/>
                    <a:pt x="882116" y="132698"/>
                  </a:cubicBezTo>
                  <a:cubicBezTo>
                    <a:pt x="883856" y="134084"/>
                    <a:pt x="885546" y="135495"/>
                    <a:pt x="887236" y="136932"/>
                  </a:cubicBezTo>
                  <a:cubicBezTo>
                    <a:pt x="887740" y="137360"/>
                    <a:pt x="888245" y="137789"/>
                    <a:pt x="888724" y="138217"/>
                  </a:cubicBezTo>
                  <a:cubicBezTo>
                    <a:pt x="889732" y="139099"/>
                    <a:pt x="890691" y="139982"/>
                    <a:pt x="891649" y="140864"/>
                  </a:cubicBezTo>
                  <a:cubicBezTo>
                    <a:pt x="892053" y="141242"/>
                    <a:pt x="892481" y="141620"/>
                    <a:pt x="892885" y="142023"/>
                  </a:cubicBezTo>
                  <a:cubicBezTo>
                    <a:pt x="895255" y="144266"/>
                    <a:pt x="897525" y="146560"/>
                    <a:pt x="899694" y="148929"/>
                  </a:cubicBezTo>
                  <a:cubicBezTo>
                    <a:pt x="900123" y="149383"/>
                    <a:pt x="900551" y="149862"/>
                    <a:pt x="900955" y="150341"/>
                  </a:cubicBezTo>
                  <a:cubicBezTo>
                    <a:pt x="901283" y="150719"/>
                    <a:pt x="901636" y="151097"/>
                    <a:pt x="901964" y="151500"/>
                  </a:cubicBezTo>
                  <a:cubicBezTo>
                    <a:pt x="902544" y="152155"/>
                    <a:pt x="903099" y="152811"/>
                    <a:pt x="903653" y="153491"/>
                  </a:cubicBezTo>
                  <a:cubicBezTo>
                    <a:pt x="903956" y="153844"/>
                    <a:pt x="904259" y="154197"/>
                    <a:pt x="904561" y="154575"/>
                  </a:cubicBezTo>
                  <a:cubicBezTo>
                    <a:pt x="904889" y="154978"/>
                    <a:pt x="905242" y="155432"/>
                    <a:pt x="905570" y="155860"/>
                  </a:cubicBezTo>
                  <a:cubicBezTo>
                    <a:pt x="905948" y="156339"/>
                    <a:pt x="906327" y="156793"/>
                    <a:pt x="906680" y="157272"/>
                  </a:cubicBezTo>
                  <a:cubicBezTo>
                    <a:pt x="907184" y="157927"/>
                    <a:pt x="907714" y="158608"/>
                    <a:pt x="908193" y="159313"/>
                  </a:cubicBezTo>
                  <a:cubicBezTo>
                    <a:pt x="907386" y="162540"/>
                    <a:pt x="907789" y="165463"/>
                    <a:pt x="911799" y="166900"/>
                  </a:cubicBezTo>
                  <a:cubicBezTo>
                    <a:pt x="912354" y="167076"/>
                    <a:pt x="912884" y="167152"/>
                    <a:pt x="913363" y="167152"/>
                  </a:cubicBezTo>
                  <a:cubicBezTo>
                    <a:pt x="914220" y="168589"/>
                    <a:pt x="915027" y="170051"/>
                    <a:pt x="915784" y="171538"/>
                  </a:cubicBezTo>
                  <a:cubicBezTo>
                    <a:pt x="915985" y="171916"/>
                    <a:pt x="916162" y="172294"/>
                    <a:pt x="916364" y="172647"/>
                  </a:cubicBezTo>
                  <a:cubicBezTo>
                    <a:pt x="916490" y="172848"/>
                    <a:pt x="916591" y="173050"/>
                    <a:pt x="916692" y="173277"/>
                  </a:cubicBezTo>
                  <a:cubicBezTo>
                    <a:pt x="916893" y="173680"/>
                    <a:pt x="917095" y="174083"/>
                    <a:pt x="917272" y="174487"/>
                  </a:cubicBezTo>
                  <a:cubicBezTo>
                    <a:pt x="917549" y="175066"/>
                    <a:pt x="917826" y="175646"/>
                    <a:pt x="918079" y="176251"/>
                  </a:cubicBezTo>
                  <a:cubicBezTo>
                    <a:pt x="918205" y="176553"/>
                    <a:pt x="918331" y="176856"/>
                    <a:pt x="918482" y="177183"/>
                  </a:cubicBezTo>
                  <a:cubicBezTo>
                    <a:pt x="918810" y="177940"/>
                    <a:pt x="919138" y="178721"/>
                    <a:pt x="919415" y="179502"/>
                  </a:cubicBezTo>
                  <a:cubicBezTo>
                    <a:pt x="919541" y="179830"/>
                    <a:pt x="919667" y="180158"/>
                    <a:pt x="919793" y="180510"/>
                  </a:cubicBezTo>
                  <a:cubicBezTo>
                    <a:pt x="919970" y="180964"/>
                    <a:pt x="920121" y="181418"/>
                    <a:pt x="920298" y="181871"/>
                  </a:cubicBezTo>
                  <a:cubicBezTo>
                    <a:pt x="920474" y="182401"/>
                    <a:pt x="920676" y="182955"/>
                    <a:pt x="920853" y="183510"/>
                  </a:cubicBezTo>
                  <a:cubicBezTo>
                    <a:pt x="921206" y="184543"/>
                    <a:pt x="921508" y="185602"/>
                    <a:pt x="921811" y="186660"/>
                  </a:cubicBezTo>
                  <a:cubicBezTo>
                    <a:pt x="921912" y="186988"/>
                    <a:pt x="921988" y="187316"/>
                    <a:pt x="922088" y="187668"/>
                  </a:cubicBezTo>
                  <a:cubicBezTo>
                    <a:pt x="922643" y="189760"/>
                    <a:pt x="923097" y="191903"/>
                    <a:pt x="923450" y="194096"/>
                  </a:cubicBezTo>
                  <a:cubicBezTo>
                    <a:pt x="923526" y="194499"/>
                    <a:pt x="923576" y="194902"/>
                    <a:pt x="923627" y="195331"/>
                  </a:cubicBezTo>
                  <a:cubicBezTo>
                    <a:pt x="923677" y="195608"/>
                    <a:pt x="923728" y="195910"/>
                    <a:pt x="923753" y="196188"/>
                  </a:cubicBezTo>
                  <a:cubicBezTo>
                    <a:pt x="923829" y="196818"/>
                    <a:pt x="923929" y="197423"/>
                    <a:pt x="923980" y="198053"/>
                  </a:cubicBezTo>
                  <a:cubicBezTo>
                    <a:pt x="924030" y="198431"/>
                    <a:pt x="924056" y="198809"/>
                    <a:pt x="924081" y="199212"/>
                  </a:cubicBezTo>
                  <a:cubicBezTo>
                    <a:pt x="924131" y="199641"/>
                    <a:pt x="924156" y="200069"/>
                    <a:pt x="924182" y="200497"/>
                  </a:cubicBezTo>
                  <a:cubicBezTo>
                    <a:pt x="924232" y="200951"/>
                    <a:pt x="924257" y="201405"/>
                    <a:pt x="924257" y="201884"/>
                  </a:cubicBezTo>
                  <a:cubicBezTo>
                    <a:pt x="924282" y="202438"/>
                    <a:pt x="924308" y="202993"/>
                    <a:pt x="924333" y="203572"/>
                  </a:cubicBezTo>
                  <a:cubicBezTo>
                    <a:pt x="924358" y="204732"/>
                    <a:pt x="924383" y="205942"/>
                    <a:pt x="924358" y="207126"/>
                  </a:cubicBezTo>
                  <a:cubicBezTo>
                    <a:pt x="924005" y="222173"/>
                    <a:pt x="919567" y="236842"/>
                    <a:pt x="913791" y="250654"/>
                  </a:cubicBezTo>
                  <a:cubicBezTo>
                    <a:pt x="911446" y="256552"/>
                    <a:pt x="905747" y="264315"/>
                    <a:pt x="913262" y="268928"/>
                  </a:cubicBezTo>
                  <a:cubicBezTo>
                    <a:pt x="935455" y="279740"/>
                    <a:pt x="957244" y="293225"/>
                    <a:pt x="971139" y="314270"/>
                  </a:cubicBezTo>
                  <a:cubicBezTo>
                    <a:pt x="987910" y="336072"/>
                    <a:pt x="1003823" y="358076"/>
                    <a:pt x="1014592" y="3836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846;p37">
              <a:extLst>
                <a:ext uri="{FF2B5EF4-FFF2-40B4-BE49-F238E27FC236}">
                  <a16:creationId xmlns:a16="http://schemas.microsoft.com/office/drawing/2014/main" id="{F948C4A9-5C6A-3FF7-0AEB-45093AF5BB29}"/>
                </a:ext>
              </a:extLst>
            </p:cNvPr>
            <p:cNvSpPr/>
            <p:nvPr/>
          </p:nvSpPr>
          <p:spPr>
            <a:xfrm>
              <a:off x="14390766" y="8657570"/>
              <a:ext cx="361186" cy="304772"/>
            </a:xfrm>
            <a:custGeom>
              <a:avLst/>
              <a:gdLst/>
              <a:ahLst/>
              <a:cxnLst/>
              <a:rect l="l" t="t" r="r" b="b"/>
              <a:pathLst>
                <a:path w="361186" h="304772" extrusionOk="0">
                  <a:moveTo>
                    <a:pt x="331176" y="0"/>
                  </a:moveTo>
                  <a:cubicBezTo>
                    <a:pt x="339650" y="15828"/>
                    <a:pt x="349031" y="31253"/>
                    <a:pt x="361187" y="44385"/>
                  </a:cubicBezTo>
                  <a:cubicBezTo>
                    <a:pt x="349914" y="55425"/>
                    <a:pt x="337355" y="65128"/>
                    <a:pt x="326132" y="76243"/>
                  </a:cubicBezTo>
                  <a:cubicBezTo>
                    <a:pt x="308983" y="92525"/>
                    <a:pt x="294407" y="111303"/>
                    <a:pt x="279225" y="129349"/>
                  </a:cubicBezTo>
                  <a:cubicBezTo>
                    <a:pt x="269289" y="142103"/>
                    <a:pt x="259680" y="155133"/>
                    <a:pt x="250954" y="168744"/>
                  </a:cubicBezTo>
                  <a:cubicBezTo>
                    <a:pt x="244196" y="180464"/>
                    <a:pt x="237689" y="191503"/>
                    <a:pt x="229367" y="202392"/>
                  </a:cubicBezTo>
                  <a:cubicBezTo>
                    <a:pt x="216228" y="220665"/>
                    <a:pt x="204425" y="239770"/>
                    <a:pt x="194514" y="260009"/>
                  </a:cubicBezTo>
                  <a:cubicBezTo>
                    <a:pt x="190076" y="269133"/>
                    <a:pt x="185284" y="279921"/>
                    <a:pt x="181299" y="289750"/>
                  </a:cubicBezTo>
                  <a:cubicBezTo>
                    <a:pt x="179080" y="294892"/>
                    <a:pt x="177567" y="300689"/>
                    <a:pt x="173557" y="304772"/>
                  </a:cubicBezTo>
                  <a:cubicBezTo>
                    <a:pt x="144530" y="284634"/>
                    <a:pt x="112300" y="268705"/>
                    <a:pt x="85341" y="245617"/>
                  </a:cubicBezTo>
                  <a:cubicBezTo>
                    <a:pt x="76061" y="236821"/>
                    <a:pt x="66805" y="228050"/>
                    <a:pt x="57171" y="219606"/>
                  </a:cubicBezTo>
                  <a:cubicBezTo>
                    <a:pt x="49429" y="212448"/>
                    <a:pt x="43024" y="204005"/>
                    <a:pt x="35307" y="196796"/>
                  </a:cubicBezTo>
                  <a:cubicBezTo>
                    <a:pt x="25042" y="187622"/>
                    <a:pt x="16846" y="177893"/>
                    <a:pt x="7616" y="167332"/>
                  </a:cubicBezTo>
                  <a:cubicBezTo>
                    <a:pt x="5044" y="164308"/>
                    <a:pt x="1589" y="160351"/>
                    <a:pt x="0" y="156015"/>
                  </a:cubicBezTo>
                  <a:cubicBezTo>
                    <a:pt x="19318" y="160603"/>
                    <a:pt x="38333" y="165694"/>
                    <a:pt x="56465" y="174087"/>
                  </a:cubicBezTo>
                  <a:cubicBezTo>
                    <a:pt x="72807" y="180161"/>
                    <a:pt x="89931" y="184068"/>
                    <a:pt x="105693" y="191604"/>
                  </a:cubicBezTo>
                  <a:cubicBezTo>
                    <a:pt x="117924" y="197275"/>
                    <a:pt x="130281" y="202719"/>
                    <a:pt x="142437" y="208592"/>
                  </a:cubicBezTo>
                  <a:cubicBezTo>
                    <a:pt x="155299" y="215498"/>
                    <a:pt x="172120" y="223664"/>
                    <a:pt x="179610" y="205517"/>
                  </a:cubicBezTo>
                  <a:cubicBezTo>
                    <a:pt x="192522" y="182707"/>
                    <a:pt x="203719" y="158990"/>
                    <a:pt x="216883" y="136306"/>
                  </a:cubicBezTo>
                  <a:cubicBezTo>
                    <a:pt x="230275" y="114226"/>
                    <a:pt x="247222" y="94038"/>
                    <a:pt x="262051" y="72816"/>
                  </a:cubicBezTo>
                  <a:cubicBezTo>
                    <a:pt x="270776" y="60818"/>
                    <a:pt x="280965" y="50031"/>
                    <a:pt x="291406" y="39495"/>
                  </a:cubicBezTo>
                  <a:cubicBezTo>
                    <a:pt x="304444" y="26087"/>
                    <a:pt x="316423" y="11619"/>
                    <a:pt x="331176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847;p37">
              <a:extLst>
                <a:ext uri="{FF2B5EF4-FFF2-40B4-BE49-F238E27FC236}">
                  <a16:creationId xmlns:a16="http://schemas.microsoft.com/office/drawing/2014/main" id="{A7F44FAA-0AF6-C788-60CA-54A41B092C43}"/>
                </a:ext>
              </a:extLst>
            </p:cNvPr>
            <p:cNvSpPr/>
            <p:nvPr/>
          </p:nvSpPr>
          <p:spPr>
            <a:xfrm>
              <a:off x="15337511" y="8684689"/>
              <a:ext cx="283890" cy="221647"/>
            </a:xfrm>
            <a:custGeom>
              <a:avLst/>
              <a:gdLst/>
              <a:ahLst/>
              <a:cxnLst/>
              <a:rect l="l" t="t" r="r" b="b"/>
              <a:pathLst>
                <a:path w="283890" h="221647" extrusionOk="0">
                  <a:moveTo>
                    <a:pt x="283890" y="35589"/>
                  </a:moveTo>
                  <a:cubicBezTo>
                    <a:pt x="276804" y="44209"/>
                    <a:pt x="271029" y="52904"/>
                    <a:pt x="264749" y="62255"/>
                  </a:cubicBezTo>
                  <a:cubicBezTo>
                    <a:pt x="238774" y="94870"/>
                    <a:pt x="210528" y="126451"/>
                    <a:pt x="179484" y="154503"/>
                  </a:cubicBezTo>
                  <a:cubicBezTo>
                    <a:pt x="162864" y="170029"/>
                    <a:pt x="146245" y="185505"/>
                    <a:pt x="128743" y="200048"/>
                  </a:cubicBezTo>
                  <a:cubicBezTo>
                    <a:pt x="120194" y="207357"/>
                    <a:pt x="112855" y="216506"/>
                    <a:pt x="102717" y="221648"/>
                  </a:cubicBezTo>
                  <a:cubicBezTo>
                    <a:pt x="96211" y="203349"/>
                    <a:pt x="86274" y="186488"/>
                    <a:pt x="80070" y="168063"/>
                  </a:cubicBezTo>
                  <a:cubicBezTo>
                    <a:pt x="69907" y="142556"/>
                    <a:pt x="61131" y="116419"/>
                    <a:pt x="49076" y="91719"/>
                  </a:cubicBezTo>
                  <a:cubicBezTo>
                    <a:pt x="38762" y="70699"/>
                    <a:pt x="25673" y="51241"/>
                    <a:pt x="11903" y="32337"/>
                  </a:cubicBezTo>
                  <a:cubicBezTo>
                    <a:pt x="7944" y="27246"/>
                    <a:pt x="4388" y="21525"/>
                    <a:pt x="0" y="16711"/>
                  </a:cubicBezTo>
                  <a:cubicBezTo>
                    <a:pt x="9104" y="11468"/>
                    <a:pt x="17502" y="5898"/>
                    <a:pt x="25194" y="0"/>
                  </a:cubicBezTo>
                  <a:cubicBezTo>
                    <a:pt x="26278" y="1664"/>
                    <a:pt x="28296" y="2571"/>
                    <a:pt x="29935" y="3705"/>
                  </a:cubicBezTo>
                  <a:cubicBezTo>
                    <a:pt x="47210" y="14493"/>
                    <a:pt x="59643" y="31052"/>
                    <a:pt x="70966" y="47662"/>
                  </a:cubicBezTo>
                  <a:cubicBezTo>
                    <a:pt x="80903" y="62885"/>
                    <a:pt x="91747" y="77277"/>
                    <a:pt x="100145" y="93685"/>
                  </a:cubicBezTo>
                  <a:cubicBezTo>
                    <a:pt x="106576" y="103061"/>
                    <a:pt x="109148" y="133785"/>
                    <a:pt x="122817" y="132500"/>
                  </a:cubicBezTo>
                  <a:cubicBezTo>
                    <a:pt x="127659" y="131240"/>
                    <a:pt x="131164" y="127106"/>
                    <a:pt x="135224" y="124359"/>
                  </a:cubicBezTo>
                  <a:cubicBezTo>
                    <a:pt x="148515" y="114151"/>
                    <a:pt x="161149" y="103137"/>
                    <a:pt x="174238" y="92702"/>
                  </a:cubicBezTo>
                  <a:cubicBezTo>
                    <a:pt x="208132" y="69211"/>
                    <a:pt x="244347" y="47914"/>
                    <a:pt x="283890" y="35589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848;p37">
              <a:extLst>
                <a:ext uri="{FF2B5EF4-FFF2-40B4-BE49-F238E27FC236}">
                  <a16:creationId xmlns:a16="http://schemas.microsoft.com/office/drawing/2014/main" id="{F88CBFD0-CE55-FF6C-B7AB-D9E26A0A2B1A}"/>
                </a:ext>
              </a:extLst>
            </p:cNvPr>
            <p:cNvSpPr/>
            <p:nvPr/>
          </p:nvSpPr>
          <p:spPr>
            <a:xfrm>
              <a:off x="15360031" y="7854304"/>
              <a:ext cx="169698" cy="243424"/>
            </a:xfrm>
            <a:custGeom>
              <a:avLst/>
              <a:gdLst/>
              <a:ahLst/>
              <a:cxnLst/>
              <a:rect l="l" t="t" r="r" b="b"/>
              <a:pathLst>
                <a:path w="169698" h="243424" extrusionOk="0">
                  <a:moveTo>
                    <a:pt x="135729" y="70119"/>
                  </a:moveTo>
                  <a:cubicBezTo>
                    <a:pt x="145186" y="61776"/>
                    <a:pt x="156358" y="53081"/>
                    <a:pt x="169699" y="53736"/>
                  </a:cubicBezTo>
                  <a:cubicBezTo>
                    <a:pt x="167378" y="62885"/>
                    <a:pt x="158628" y="68909"/>
                    <a:pt x="152272" y="75386"/>
                  </a:cubicBezTo>
                  <a:cubicBezTo>
                    <a:pt x="144127" y="82419"/>
                    <a:pt x="136233" y="89728"/>
                    <a:pt x="127860" y="96508"/>
                  </a:cubicBezTo>
                  <a:cubicBezTo>
                    <a:pt x="120295" y="103615"/>
                    <a:pt x="111140" y="108430"/>
                    <a:pt x="102591" y="114126"/>
                  </a:cubicBezTo>
                  <a:cubicBezTo>
                    <a:pt x="97270" y="118562"/>
                    <a:pt x="93563" y="124535"/>
                    <a:pt x="90360" y="130584"/>
                  </a:cubicBezTo>
                  <a:cubicBezTo>
                    <a:pt x="78128" y="154150"/>
                    <a:pt x="66301" y="177691"/>
                    <a:pt x="53969" y="201383"/>
                  </a:cubicBezTo>
                  <a:cubicBezTo>
                    <a:pt x="46806" y="215145"/>
                    <a:pt x="39543" y="228907"/>
                    <a:pt x="34046" y="243424"/>
                  </a:cubicBezTo>
                  <a:cubicBezTo>
                    <a:pt x="29758" y="238207"/>
                    <a:pt x="24815" y="233116"/>
                    <a:pt x="19242" y="228125"/>
                  </a:cubicBezTo>
                  <a:cubicBezTo>
                    <a:pt x="13063" y="222732"/>
                    <a:pt x="6658" y="217565"/>
                    <a:pt x="0" y="212725"/>
                  </a:cubicBezTo>
                  <a:cubicBezTo>
                    <a:pt x="1664" y="209877"/>
                    <a:pt x="3178" y="206349"/>
                    <a:pt x="3934" y="205164"/>
                  </a:cubicBezTo>
                  <a:cubicBezTo>
                    <a:pt x="12155" y="188882"/>
                    <a:pt x="22773" y="173936"/>
                    <a:pt x="30918" y="157603"/>
                  </a:cubicBezTo>
                  <a:cubicBezTo>
                    <a:pt x="40149" y="136860"/>
                    <a:pt x="48572" y="116167"/>
                    <a:pt x="60374" y="96684"/>
                  </a:cubicBezTo>
                  <a:cubicBezTo>
                    <a:pt x="61736" y="91643"/>
                    <a:pt x="57651" y="87485"/>
                    <a:pt x="54473" y="84132"/>
                  </a:cubicBezTo>
                  <a:cubicBezTo>
                    <a:pt x="51472" y="81083"/>
                    <a:pt x="48849" y="77705"/>
                    <a:pt x="46806" y="73950"/>
                  </a:cubicBezTo>
                  <a:cubicBezTo>
                    <a:pt x="37400" y="57340"/>
                    <a:pt x="35761" y="37882"/>
                    <a:pt x="35130" y="19080"/>
                  </a:cubicBezTo>
                  <a:cubicBezTo>
                    <a:pt x="50186" y="19256"/>
                    <a:pt x="56188" y="43856"/>
                    <a:pt x="61761" y="55021"/>
                  </a:cubicBezTo>
                  <a:cubicBezTo>
                    <a:pt x="66502" y="66061"/>
                    <a:pt x="75758" y="61096"/>
                    <a:pt x="80398" y="52904"/>
                  </a:cubicBezTo>
                  <a:cubicBezTo>
                    <a:pt x="84685" y="46527"/>
                    <a:pt x="88620" y="39949"/>
                    <a:pt x="92755" y="33497"/>
                  </a:cubicBezTo>
                  <a:cubicBezTo>
                    <a:pt x="102313" y="20491"/>
                    <a:pt x="113208" y="5570"/>
                    <a:pt x="129096" y="0"/>
                  </a:cubicBezTo>
                  <a:cubicBezTo>
                    <a:pt x="135552" y="11392"/>
                    <a:pt x="108618" y="41487"/>
                    <a:pt x="101355" y="51190"/>
                  </a:cubicBezTo>
                  <a:cubicBezTo>
                    <a:pt x="98026" y="54467"/>
                    <a:pt x="94016" y="59054"/>
                    <a:pt x="98783" y="63062"/>
                  </a:cubicBezTo>
                  <a:cubicBezTo>
                    <a:pt x="101254" y="65002"/>
                    <a:pt x="104785" y="64347"/>
                    <a:pt x="106752" y="61978"/>
                  </a:cubicBezTo>
                  <a:cubicBezTo>
                    <a:pt x="116133" y="52148"/>
                    <a:pt x="125717" y="42570"/>
                    <a:pt x="135653" y="33295"/>
                  </a:cubicBezTo>
                  <a:cubicBezTo>
                    <a:pt x="141302" y="28053"/>
                    <a:pt x="148439" y="23491"/>
                    <a:pt x="156383" y="23667"/>
                  </a:cubicBezTo>
                  <a:cubicBezTo>
                    <a:pt x="156232" y="31027"/>
                    <a:pt x="150810" y="36975"/>
                    <a:pt x="146648" y="42596"/>
                  </a:cubicBezTo>
                  <a:cubicBezTo>
                    <a:pt x="141504" y="49073"/>
                    <a:pt x="135703" y="54971"/>
                    <a:pt x="129651" y="60617"/>
                  </a:cubicBezTo>
                  <a:cubicBezTo>
                    <a:pt x="125565" y="64523"/>
                    <a:pt x="121051" y="68027"/>
                    <a:pt x="117243" y="72211"/>
                  </a:cubicBezTo>
                  <a:cubicBezTo>
                    <a:pt x="114141" y="75865"/>
                    <a:pt x="117672" y="81864"/>
                    <a:pt x="122363" y="81032"/>
                  </a:cubicBezTo>
                  <a:cubicBezTo>
                    <a:pt x="127432" y="79293"/>
                    <a:pt x="131290" y="73295"/>
                    <a:pt x="135729" y="70119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849;p37">
              <a:extLst>
                <a:ext uri="{FF2B5EF4-FFF2-40B4-BE49-F238E27FC236}">
                  <a16:creationId xmlns:a16="http://schemas.microsoft.com/office/drawing/2014/main" id="{065CA36A-7551-B404-397C-7396CBCA4CAF}"/>
                </a:ext>
              </a:extLst>
            </p:cNvPr>
            <p:cNvSpPr/>
            <p:nvPr/>
          </p:nvSpPr>
          <p:spPr>
            <a:xfrm>
              <a:off x="14455303" y="7792427"/>
              <a:ext cx="207549" cy="324481"/>
            </a:xfrm>
            <a:custGeom>
              <a:avLst/>
              <a:gdLst/>
              <a:ahLst/>
              <a:cxnLst/>
              <a:rect l="l" t="t" r="r" b="b"/>
              <a:pathLst>
                <a:path w="207549" h="324481" extrusionOk="0">
                  <a:moveTo>
                    <a:pt x="207550" y="235561"/>
                  </a:moveTo>
                  <a:cubicBezTo>
                    <a:pt x="197033" y="251414"/>
                    <a:pt x="189518" y="269234"/>
                    <a:pt x="185861" y="288087"/>
                  </a:cubicBezTo>
                  <a:cubicBezTo>
                    <a:pt x="183163" y="300059"/>
                    <a:pt x="182709" y="312258"/>
                    <a:pt x="182860" y="324482"/>
                  </a:cubicBezTo>
                  <a:cubicBezTo>
                    <a:pt x="177136" y="317702"/>
                    <a:pt x="171335" y="310947"/>
                    <a:pt x="165712" y="304117"/>
                  </a:cubicBezTo>
                  <a:cubicBezTo>
                    <a:pt x="152472" y="287205"/>
                    <a:pt x="141224" y="269889"/>
                    <a:pt x="128967" y="252019"/>
                  </a:cubicBezTo>
                  <a:cubicBezTo>
                    <a:pt x="118325" y="236266"/>
                    <a:pt x="105009" y="222580"/>
                    <a:pt x="94039" y="207105"/>
                  </a:cubicBezTo>
                  <a:cubicBezTo>
                    <a:pt x="83321" y="190999"/>
                    <a:pt x="73006" y="174616"/>
                    <a:pt x="61582" y="159015"/>
                  </a:cubicBezTo>
                  <a:cubicBezTo>
                    <a:pt x="42138" y="130408"/>
                    <a:pt x="31370" y="96659"/>
                    <a:pt x="9127" y="69892"/>
                  </a:cubicBezTo>
                  <a:cubicBezTo>
                    <a:pt x="4688" y="62935"/>
                    <a:pt x="-1490" y="54290"/>
                    <a:pt x="325" y="45368"/>
                  </a:cubicBezTo>
                  <a:cubicBezTo>
                    <a:pt x="880" y="36168"/>
                    <a:pt x="13237" y="47183"/>
                    <a:pt x="16062" y="50283"/>
                  </a:cubicBezTo>
                  <a:cubicBezTo>
                    <a:pt x="20879" y="56206"/>
                    <a:pt x="24813" y="62734"/>
                    <a:pt x="29201" y="68985"/>
                  </a:cubicBezTo>
                  <a:cubicBezTo>
                    <a:pt x="31647" y="71807"/>
                    <a:pt x="32404" y="76218"/>
                    <a:pt x="35581" y="78209"/>
                  </a:cubicBezTo>
                  <a:cubicBezTo>
                    <a:pt x="38507" y="79545"/>
                    <a:pt x="42038" y="76798"/>
                    <a:pt x="41508" y="73647"/>
                  </a:cubicBezTo>
                  <a:cubicBezTo>
                    <a:pt x="41029" y="70824"/>
                    <a:pt x="39364" y="68354"/>
                    <a:pt x="37876" y="65985"/>
                  </a:cubicBezTo>
                  <a:cubicBezTo>
                    <a:pt x="31168" y="47838"/>
                    <a:pt x="16012" y="28103"/>
                    <a:pt x="24233" y="8191"/>
                  </a:cubicBezTo>
                  <a:cubicBezTo>
                    <a:pt x="31143" y="13157"/>
                    <a:pt x="34749" y="20995"/>
                    <a:pt x="39238" y="27952"/>
                  </a:cubicBezTo>
                  <a:cubicBezTo>
                    <a:pt x="45316" y="38008"/>
                    <a:pt x="51671" y="47838"/>
                    <a:pt x="58228" y="57592"/>
                  </a:cubicBezTo>
                  <a:cubicBezTo>
                    <a:pt x="61128" y="61121"/>
                    <a:pt x="62238" y="69514"/>
                    <a:pt x="68366" y="67321"/>
                  </a:cubicBezTo>
                  <a:cubicBezTo>
                    <a:pt x="70232" y="66540"/>
                    <a:pt x="71519" y="64448"/>
                    <a:pt x="71165" y="62406"/>
                  </a:cubicBezTo>
                  <a:cubicBezTo>
                    <a:pt x="69778" y="56004"/>
                    <a:pt x="65239" y="50812"/>
                    <a:pt x="62162" y="45192"/>
                  </a:cubicBezTo>
                  <a:cubicBezTo>
                    <a:pt x="55429" y="31556"/>
                    <a:pt x="43071" y="15350"/>
                    <a:pt x="51671" y="0"/>
                  </a:cubicBezTo>
                  <a:cubicBezTo>
                    <a:pt x="63322" y="9376"/>
                    <a:pt x="71165" y="23339"/>
                    <a:pt x="79942" y="35437"/>
                  </a:cubicBezTo>
                  <a:cubicBezTo>
                    <a:pt x="85313" y="43578"/>
                    <a:pt x="88415" y="53484"/>
                    <a:pt x="95401" y="60440"/>
                  </a:cubicBezTo>
                  <a:cubicBezTo>
                    <a:pt x="108666" y="69237"/>
                    <a:pt x="108792" y="43251"/>
                    <a:pt x="112323" y="35916"/>
                  </a:cubicBezTo>
                  <a:cubicBezTo>
                    <a:pt x="120595" y="14619"/>
                    <a:pt x="130254" y="16786"/>
                    <a:pt x="127807" y="39747"/>
                  </a:cubicBezTo>
                  <a:cubicBezTo>
                    <a:pt x="126647" y="56357"/>
                    <a:pt x="121175" y="72236"/>
                    <a:pt x="117997" y="88518"/>
                  </a:cubicBezTo>
                  <a:cubicBezTo>
                    <a:pt x="113508" y="106690"/>
                    <a:pt x="116534" y="110925"/>
                    <a:pt x="127984" y="124560"/>
                  </a:cubicBezTo>
                  <a:cubicBezTo>
                    <a:pt x="136987" y="136406"/>
                    <a:pt x="144578" y="149462"/>
                    <a:pt x="154237" y="161182"/>
                  </a:cubicBezTo>
                  <a:cubicBezTo>
                    <a:pt x="162559" y="173129"/>
                    <a:pt x="172168" y="184093"/>
                    <a:pt x="180641" y="195939"/>
                  </a:cubicBezTo>
                  <a:cubicBezTo>
                    <a:pt x="189090" y="208768"/>
                    <a:pt x="197336" y="223513"/>
                    <a:pt x="207550" y="23556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1850;p37">
              <a:extLst>
                <a:ext uri="{FF2B5EF4-FFF2-40B4-BE49-F238E27FC236}">
                  <a16:creationId xmlns:a16="http://schemas.microsoft.com/office/drawing/2014/main" id="{A04E56D8-674F-B12E-DC17-700C083F60E5}"/>
                </a:ext>
              </a:extLst>
            </p:cNvPr>
            <p:cNvSpPr/>
            <p:nvPr/>
          </p:nvSpPr>
          <p:spPr>
            <a:xfrm>
              <a:off x="14944700" y="8465965"/>
              <a:ext cx="72630" cy="23612"/>
            </a:xfrm>
            <a:custGeom>
              <a:avLst/>
              <a:gdLst/>
              <a:ahLst/>
              <a:cxnLst/>
              <a:rect l="l" t="t" r="r" b="b"/>
              <a:pathLst>
                <a:path w="72630" h="23612" extrusionOk="0">
                  <a:moveTo>
                    <a:pt x="72631" y="18122"/>
                  </a:moveTo>
                  <a:cubicBezTo>
                    <a:pt x="66528" y="20995"/>
                    <a:pt x="59996" y="22860"/>
                    <a:pt x="53187" y="23289"/>
                  </a:cubicBezTo>
                  <a:cubicBezTo>
                    <a:pt x="34348" y="25255"/>
                    <a:pt x="16468" y="18021"/>
                    <a:pt x="757" y="8217"/>
                  </a:cubicBezTo>
                  <a:cubicBezTo>
                    <a:pt x="504" y="8065"/>
                    <a:pt x="252" y="7914"/>
                    <a:pt x="0" y="7738"/>
                  </a:cubicBezTo>
                  <a:cubicBezTo>
                    <a:pt x="4665" y="3982"/>
                    <a:pt x="9608" y="655"/>
                    <a:pt x="15737" y="0"/>
                  </a:cubicBezTo>
                  <a:cubicBezTo>
                    <a:pt x="21360" y="303"/>
                    <a:pt x="26682" y="2873"/>
                    <a:pt x="32406" y="2747"/>
                  </a:cubicBezTo>
                  <a:cubicBezTo>
                    <a:pt x="39443" y="3075"/>
                    <a:pt x="46453" y="958"/>
                    <a:pt x="53489" y="1865"/>
                  </a:cubicBezTo>
                  <a:cubicBezTo>
                    <a:pt x="61988" y="3882"/>
                    <a:pt x="68570" y="10636"/>
                    <a:pt x="72631" y="1812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1851;p37">
              <a:extLst>
                <a:ext uri="{FF2B5EF4-FFF2-40B4-BE49-F238E27FC236}">
                  <a16:creationId xmlns:a16="http://schemas.microsoft.com/office/drawing/2014/main" id="{774BF68A-3E6C-2733-91D7-A5D7C58FF109}"/>
                </a:ext>
              </a:extLst>
            </p:cNvPr>
            <p:cNvSpPr/>
            <p:nvPr/>
          </p:nvSpPr>
          <p:spPr>
            <a:xfrm>
              <a:off x="14828416" y="8221255"/>
              <a:ext cx="73490" cy="111479"/>
            </a:xfrm>
            <a:custGeom>
              <a:avLst/>
              <a:gdLst/>
              <a:ahLst/>
              <a:cxnLst/>
              <a:rect l="l" t="t" r="r" b="b"/>
              <a:pathLst>
                <a:path w="73490" h="111479" extrusionOk="0">
                  <a:moveTo>
                    <a:pt x="73135" y="23541"/>
                  </a:moveTo>
                  <a:cubicBezTo>
                    <a:pt x="74951" y="44007"/>
                    <a:pt x="69731" y="64599"/>
                    <a:pt x="59441" y="82293"/>
                  </a:cubicBezTo>
                  <a:cubicBezTo>
                    <a:pt x="53414" y="89526"/>
                    <a:pt x="46226" y="96004"/>
                    <a:pt x="38661" y="101574"/>
                  </a:cubicBezTo>
                  <a:cubicBezTo>
                    <a:pt x="29758" y="107094"/>
                    <a:pt x="19343" y="110345"/>
                    <a:pt x="8928" y="111479"/>
                  </a:cubicBezTo>
                  <a:cubicBezTo>
                    <a:pt x="4464" y="103767"/>
                    <a:pt x="1488" y="95248"/>
                    <a:pt x="0" y="86451"/>
                  </a:cubicBezTo>
                  <a:cubicBezTo>
                    <a:pt x="12357" y="83830"/>
                    <a:pt x="22672" y="74882"/>
                    <a:pt x="30969" y="65632"/>
                  </a:cubicBezTo>
                  <a:cubicBezTo>
                    <a:pt x="41384" y="56105"/>
                    <a:pt x="44713" y="41663"/>
                    <a:pt x="45974" y="28103"/>
                  </a:cubicBezTo>
                  <a:cubicBezTo>
                    <a:pt x="45848" y="23113"/>
                    <a:pt x="47311" y="9553"/>
                    <a:pt x="42822" y="5066"/>
                  </a:cubicBezTo>
                  <a:cubicBezTo>
                    <a:pt x="45924" y="3655"/>
                    <a:pt x="49177" y="2445"/>
                    <a:pt x="52531" y="1487"/>
                  </a:cubicBezTo>
                  <a:cubicBezTo>
                    <a:pt x="56894" y="907"/>
                    <a:pt x="61333" y="328"/>
                    <a:pt x="65771" y="0"/>
                  </a:cubicBezTo>
                  <a:cubicBezTo>
                    <a:pt x="66200" y="907"/>
                    <a:pt x="66679" y="1739"/>
                    <a:pt x="66982" y="2470"/>
                  </a:cubicBezTo>
                  <a:cubicBezTo>
                    <a:pt x="70084" y="9099"/>
                    <a:pt x="72580" y="16055"/>
                    <a:pt x="73135" y="2354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852;p37">
              <a:extLst>
                <a:ext uri="{FF2B5EF4-FFF2-40B4-BE49-F238E27FC236}">
                  <a16:creationId xmlns:a16="http://schemas.microsoft.com/office/drawing/2014/main" id="{2FE53B65-BCD0-34E7-98D0-CEF41BDC8481}"/>
                </a:ext>
              </a:extLst>
            </p:cNvPr>
            <p:cNvSpPr/>
            <p:nvPr/>
          </p:nvSpPr>
          <p:spPr>
            <a:xfrm>
              <a:off x="15043433" y="8227380"/>
              <a:ext cx="73460" cy="116316"/>
            </a:xfrm>
            <a:custGeom>
              <a:avLst/>
              <a:gdLst/>
              <a:ahLst/>
              <a:cxnLst/>
              <a:rect l="l" t="t" r="r" b="b"/>
              <a:pathLst>
                <a:path w="73460" h="116316" extrusionOk="0">
                  <a:moveTo>
                    <a:pt x="51573" y="0"/>
                  </a:moveTo>
                  <a:cubicBezTo>
                    <a:pt x="74749" y="11871"/>
                    <a:pt x="73866" y="41310"/>
                    <a:pt x="73236" y="64145"/>
                  </a:cubicBezTo>
                  <a:cubicBezTo>
                    <a:pt x="70739" y="91769"/>
                    <a:pt x="52632" y="118360"/>
                    <a:pt x="22168" y="116192"/>
                  </a:cubicBezTo>
                  <a:cubicBezTo>
                    <a:pt x="17805" y="116470"/>
                    <a:pt x="13467" y="116016"/>
                    <a:pt x="9180" y="115562"/>
                  </a:cubicBezTo>
                  <a:cubicBezTo>
                    <a:pt x="4943" y="109589"/>
                    <a:pt x="1917" y="103011"/>
                    <a:pt x="0" y="96105"/>
                  </a:cubicBezTo>
                  <a:cubicBezTo>
                    <a:pt x="504" y="95979"/>
                    <a:pt x="958" y="95777"/>
                    <a:pt x="1337" y="95575"/>
                  </a:cubicBezTo>
                  <a:cubicBezTo>
                    <a:pt x="8574" y="98020"/>
                    <a:pt x="21562" y="84788"/>
                    <a:pt x="25547" y="80352"/>
                  </a:cubicBezTo>
                  <a:cubicBezTo>
                    <a:pt x="32003" y="72765"/>
                    <a:pt x="36189" y="63616"/>
                    <a:pt x="38232" y="53887"/>
                  </a:cubicBezTo>
                  <a:cubicBezTo>
                    <a:pt x="41031" y="42066"/>
                    <a:pt x="39846" y="27977"/>
                    <a:pt x="31347" y="18576"/>
                  </a:cubicBezTo>
                  <a:cubicBezTo>
                    <a:pt x="30263" y="17492"/>
                    <a:pt x="29078" y="16106"/>
                    <a:pt x="27716" y="15148"/>
                  </a:cubicBezTo>
                  <a:cubicBezTo>
                    <a:pt x="28523" y="14442"/>
                    <a:pt x="29330" y="13736"/>
                    <a:pt x="30137" y="13006"/>
                  </a:cubicBezTo>
                  <a:cubicBezTo>
                    <a:pt x="36315" y="7259"/>
                    <a:pt x="43679" y="2848"/>
                    <a:pt x="51573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7" name="Google Shape;1853;p37">
              <a:extLst>
                <a:ext uri="{FF2B5EF4-FFF2-40B4-BE49-F238E27FC236}">
                  <a16:creationId xmlns:a16="http://schemas.microsoft.com/office/drawing/2014/main" id="{83A37170-2C11-2427-4118-CFF419402C41}"/>
                </a:ext>
              </a:extLst>
            </p:cNvPr>
            <p:cNvGrpSpPr/>
            <p:nvPr/>
          </p:nvGrpSpPr>
          <p:grpSpPr>
            <a:xfrm>
              <a:off x="14379475" y="7782238"/>
              <a:ext cx="1261004" cy="1191445"/>
              <a:chOff x="14379475" y="7782238"/>
              <a:chExt cx="1261004" cy="1191445"/>
            </a:xfrm>
          </p:grpSpPr>
          <p:sp>
            <p:nvSpPr>
              <p:cNvPr id="98" name="Google Shape;1854;p37">
                <a:extLst>
                  <a:ext uri="{FF2B5EF4-FFF2-40B4-BE49-F238E27FC236}">
                    <a16:creationId xmlns:a16="http://schemas.microsoft.com/office/drawing/2014/main" id="{34080DE3-92E7-BDE0-58DF-C340B5B42D2A}"/>
                  </a:ext>
                </a:extLst>
              </p:cNvPr>
              <p:cNvSpPr/>
              <p:nvPr/>
            </p:nvSpPr>
            <p:spPr>
              <a:xfrm>
                <a:off x="14982595" y="8325982"/>
                <a:ext cx="12165" cy="66059"/>
              </a:xfrm>
              <a:custGeom>
                <a:avLst/>
                <a:gdLst/>
                <a:ahLst/>
                <a:cxnLst/>
                <a:rect l="l" t="t" r="r" b="b"/>
                <a:pathLst>
                  <a:path w="12165" h="66059" extrusionOk="0">
                    <a:moveTo>
                      <a:pt x="10249" y="60942"/>
                    </a:moveTo>
                    <a:cubicBezTo>
                      <a:pt x="10324" y="57968"/>
                      <a:pt x="10400" y="55019"/>
                      <a:pt x="10577" y="52045"/>
                    </a:cubicBezTo>
                    <a:cubicBezTo>
                      <a:pt x="11812" y="36620"/>
                      <a:pt x="11938" y="20993"/>
                      <a:pt x="12165" y="5492"/>
                    </a:cubicBezTo>
                    <a:cubicBezTo>
                      <a:pt x="12039" y="3829"/>
                      <a:pt x="11863" y="2090"/>
                      <a:pt x="10804" y="729"/>
                    </a:cubicBezTo>
                    <a:cubicBezTo>
                      <a:pt x="9744" y="-759"/>
                      <a:pt x="7298" y="225"/>
                      <a:pt x="7349" y="1938"/>
                    </a:cubicBezTo>
                    <a:cubicBezTo>
                      <a:pt x="4146" y="18145"/>
                      <a:pt x="3793" y="34704"/>
                      <a:pt x="1372" y="51037"/>
                    </a:cubicBezTo>
                    <a:cubicBezTo>
                      <a:pt x="1372" y="55422"/>
                      <a:pt x="-1781" y="60866"/>
                      <a:pt x="1473" y="64571"/>
                    </a:cubicBezTo>
                    <a:cubicBezTo>
                      <a:pt x="4574" y="67823"/>
                      <a:pt x="10324" y="65353"/>
                      <a:pt x="10249" y="6094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855;p37">
                <a:extLst>
                  <a:ext uri="{FF2B5EF4-FFF2-40B4-BE49-F238E27FC236}">
                    <a16:creationId xmlns:a16="http://schemas.microsoft.com/office/drawing/2014/main" id="{E9F6A513-2F8A-8F17-CE23-56886A606FC4}"/>
                  </a:ext>
                </a:extLst>
              </p:cNvPr>
              <p:cNvSpPr/>
              <p:nvPr/>
            </p:nvSpPr>
            <p:spPr>
              <a:xfrm>
                <a:off x="14804155" y="8240051"/>
                <a:ext cx="28655" cy="6884"/>
              </a:xfrm>
              <a:custGeom>
                <a:avLst/>
                <a:gdLst/>
                <a:ahLst/>
                <a:cxnLst/>
                <a:rect l="l" t="t" r="r" b="b"/>
                <a:pathLst>
                  <a:path w="28655" h="6884" extrusionOk="0">
                    <a:moveTo>
                      <a:pt x="10239" y="410"/>
                    </a:moveTo>
                    <a:cubicBezTo>
                      <a:pt x="6809" y="410"/>
                      <a:pt x="404" y="-1656"/>
                      <a:pt x="0" y="3485"/>
                    </a:cubicBezTo>
                    <a:cubicBezTo>
                      <a:pt x="378" y="8652"/>
                      <a:pt x="6481" y="6434"/>
                      <a:pt x="9861" y="6283"/>
                    </a:cubicBezTo>
                    <a:cubicBezTo>
                      <a:pt x="15888" y="5527"/>
                      <a:pt x="22092" y="6056"/>
                      <a:pt x="28044" y="4872"/>
                    </a:cubicBezTo>
                    <a:cubicBezTo>
                      <a:pt x="32432" y="2402"/>
                      <a:pt x="11828" y="284"/>
                      <a:pt x="10239" y="41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856;p37">
                <a:extLst>
                  <a:ext uri="{FF2B5EF4-FFF2-40B4-BE49-F238E27FC236}">
                    <a16:creationId xmlns:a16="http://schemas.microsoft.com/office/drawing/2014/main" id="{5B582671-9F34-FB7C-499F-E2711A26800C}"/>
                  </a:ext>
                </a:extLst>
              </p:cNvPr>
              <p:cNvSpPr/>
              <p:nvPr/>
            </p:nvSpPr>
            <p:spPr>
              <a:xfrm>
                <a:off x="14379475" y="7782238"/>
                <a:ext cx="1261004" cy="1191445"/>
              </a:xfrm>
              <a:custGeom>
                <a:avLst/>
                <a:gdLst/>
                <a:ahLst/>
                <a:cxnLst/>
                <a:rect l="l" t="t" r="r" b="b"/>
                <a:pathLst>
                  <a:path w="1261004" h="1191445" extrusionOk="0">
                    <a:moveTo>
                      <a:pt x="1257058" y="925262"/>
                    </a:moveTo>
                    <a:cubicBezTo>
                      <a:pt x="1242053" y="920801"/>
                      <a:pt x="1191590" y="945879"/>
                      <a:pt x="1176584" y="954247"/>
                    </a:cubicBezTo>
                    <a:cubicBezTo>
                      <a:pt x="1159057" y="964606"/>
                      <a:pt x="1141126" y="974537"/>
                      <a:pt x="1124784" y="986735"/>
                    </a:cubicBezTo>
                    <a:cubicBezTo>
                      <a:pt x="1110006" y="998632"/>
                      <a:pt x="1095682" y="1011108"/>
                      <a:pt x="1080475" y="1022475"/>
                    </a:cubicBezTo>
                    <a:cubicBezTo>
                      <a:pt x="1075053" y="1011209"/>
                      <a:pt x="1072985" y="998582"/>
                      <a:pt x="1066478" y="987718"/>
                    </a:cubicBezTo>
                    <a:cubicBezTo>
                      <a:pt x="1053162" y="964556"/>
                      <a:pt x="1037905" y="942451"/>
                      <a:pt x="1021639" y="921280"/>
                    </a:cubicBezTo>
                    <a:cubicBezTo>
                      <a:pt x="1013241" y="911072"/>
                      <a:pt x="1003052" y="902427"/>
                      <a:pt x="991906" y="895369"/>
                    </a:cubicBezTo>
                    <a:cubicBezTo>
                      <a:pt x="1033088" y="859907"/>
                      <a:pt x="1051145" y="813178"/>
                      <a:pt x="1049354" y="750746"/>
                    </a:cubicBezTo>
                    <a:cubicBezTo>
                      <a:pt x="1067941" y="741799"/>
                      <a:pt x="1086048" y="731742"/>
                      <a:pt x="1101659" y="718132"/>
                    </a:cubicBezTo>
                    <a:cubicBezTo>
                      <a:pt x="1125516" y="695952"/>
                      <a:pt x="1144102" y="665253"/>
                      <a:pt x="1142740" y="631781"/>
                    </a:cubicBezTo>
                    <a:cubicBezTo>
                      <a:pt x="1142690" y="601813"/>
                      <a:pt x="1138882" y="571265"/>
                      <a:pt x="1124986" y="544322"/>
                    </a:cubicBezTo>
                    <a:cubicBezTo>
                      <a:pt x="1114974" y="521588"/>
                      <a:pt x="1101205" y="501021"/>
                      <a:pt x="1085846" y="481588"/>
                    </a:cubicBezTo>
                    <a:cubicBezTo>
                      <a:pt x="1070866" y="458198"/>
                      <a:pt x="1048573" y="440555"/>
                      <a:pt x="1023328" y="429314"/>
                    </a:cubicBezTo>
                    <a:cubicBezTo>
                      <a:pt x="1041587" y="391104"/>
                      <a:pt x="1042318" y="356952"/>
                      <a:pt x="1022547" y="326253"/>
                    </a:cubicBezTo>
                    <a:cubicBezTo>
                      <a:pt x="1025043" y="319750"/>
                      <a:pt x="1027515" y="313248"/>
                      <a:pt x="1030339" y="306871"/>
                    </a:cubicBezTo>
                    <a:cubicBezTo>
                      <a:pt x="1041890" y="282397"/>
                      <a:pt x="1055205" y="258781"/>
                      <a:pt x="1067134" y="234459"/>
                    </a:cubicBezTo>
                    <a:cubicBezTo>
                      <a:pt x="1069984" y="228888"/>
                      <a:pt x="1072859" y="223343"/>
                      <a:pt x="1075759" y="217773"/>
                    </a:cubicBezTo>
                    <a:cubicBezTo>
                      <a:pt x="1081105" y="207364"/>
                      <a:pt x="1085846" y="195619"/>
                      <a:pt x="1097220" y="190527"/>
                    </a:cubicBezTo>
                    <a:cubicBezTo>
                      <a:pt x="1108241" y="184327"/>
                      <a:pt x="1117446" y="175556"/>
                      <a:pt x="1127054" y="167465"/>
                    </a:cubicBezTo>
                    <a:cubicBezTo>
                      <a:pt x="1136057" y="159097"/>
                      <a:pt x="1145893" y="151536"/>
                      <a:pt x="1153660" y="141958"/>
                    </a:cubicBezTo>
                    <a:cubicBezTo>
                      <a:pt x="1167505" y="125122"/>
                      <a:pt x="1161503" y="111259"/>
                      <a:pt x="1138983" y="116477"/>
                    </a:cubicBezTo>
                    <a:cubicBezTo>
                      <a:pt x="1156258" y="92684"/>
                      <a:pt x="1144354" y="76679"/>
                      <a:pt x="1117547" y="90869"/>
                    </a:cubicBezTo>
                    <a:cubicBezTo>
                      <a:pt x="1127886" y="71008"/>
                      <a:pt x="1116134" y="51550"/>
                      <a:pt x="1094648" y="66975"/>
                    </a:cubicBezTo>
                    <a:cubicBezTo>
                      <a:pt x="1075153" y="80132"/>
                      <a:pt x="1063628" y="100270"/>
                      <a:pt x="1051170" y="119627"/>
                    </a:cubicBezTo>
                    <a:cubicBezTo>
                      <a:pt x="1045597" y="106193"/>
                      <a:pt x="1039948" y="90869"/>
                      <a:pt x="1026758" y="83106"/>
                    </a:cubicBezTo>
                    <a:cubicBezTo>
                      <a:pt x="1020453" y="79804"/>
                      <a:pt x="1010795" y="78695"/>
                      <a:pt x="1006280" y="85374"/>
                    </a:cubicBezTo>
                    <a:cubicBezTo>
                      <a:pt x="1002800" y="92709"/>
                      <a:pt x="1005599" y="101430"/>
                      <a:pt x="1005776" y="109218"/>
                    </a:cubicBezTo>
                    <a:cubicBezTo>
                      <a:pt x="1007390" y="130465"/>
                      <a:pt x="1014275" y="152065"/>
                      <a:pt x="1030062" y="167037"/>
                    </a:cubicBezTo>
                    <a:cubicBezTo>
                      <a:pt x="1019672" y="185461"/>
                      <a:pt x="1012333" y="205221"/>
                      <a:pt x="1004389" y="224755"/>
                    </a:cubicBezTo>
                    <a:cubicBezTo>
                      <a:pt x="995840" y="244087"/>
                      <a:pt x="982978" y="261629"/>
                      <a:pt x="976623" y="281868"/>
                    </a:cubicBezTo>
                    <a:cubicBezTo>
                      <a:pt x="953144" y="265359"/>
                      <a:pt x="926967" y="252581"/>
                      <a:pt x="899024" y="245826"/>
                    </a:cubicBezTo>
                    <a:cubicBezTo>
                      <a:pt x="867450" y="237155"/>
                      <a:pt x="833076" y="234080"/>
                      <a:pt x="801376" y="243532"/>
                    </a:cubicBezTo>
                    <a:cubicBezTo>
                      <a:pt x="795147" y="230980"/>
                      <a:pt x="789851" y="217798"/>
                      <a:pt x="781327" y="206557"/>
                    </a:cubicBezTo>
                    <a:cubicBezTo>
                      <a:pt x="765842" y="187225"/>
                      <a:pt x="745163" y="171725"/>
                      <a:pt x="721633" y="163684"/>
                    </a:cubicBezTo>
                    <a:cubicBezTo>
                      <a:pt x="706956" y="158744"/>
                      <a:pt x="691219" y="158266"/>
                      <a:pt x="675861" y="158013"/>
                    </a:cubicBezTo>
                    <a:cubicBezTo>
                      <a:pt x="664966" y="158039"/>
                      <a:pt x="653971" y="158744"/>
                      <a:pt x="643581" y="162298"/>
                    </a:cubicBezTo>
                    <a:cubicBezTo>
                      <a:pt x="620001" y="169431"/>
                      <a:pt x="601868" y="185688"/>
                      <a:pt x="586636" y="204516"/>
                    </a:cubicBezTo>
                    <a:cubicBezTo>
                      <a:pt x="586132" y="205121"/>
                      <a:pt x="585653" y="205751"/>
                      <a:pt x="585148" y="206381"/>
                    </a:cubicBezTo>
                    <a:cubicBezTo>
                      <a:pt x="577456" y="216085"/>
                      <a:pt x="570471" y="226393"/>
                      <a:pt x="563889" y="236475"/>
                    </a:cubicBezTo>
                    <a:cubicBezTo>
                      <a:pt x="551657" y="205751"/>
                      <a:pt x="523891" y="182411"/>
                      <a:pt x="490829" y="178076"/>
                    </a:cubicBezTo>
                    <a:cubicBezTo>
                      <a:pt x="468536" y="172002"/>
                      <a:pt x="445031" y="172531"/>
                      <a:pt x="422233" y="175052"/>
                    </a:cubicBezTo>
                    <a:cubicBezTo>
                      <a:pt x="410835" y="176135"/>
                      <a:pt x="398704" y="176262"/>
                      <a:pt x="387305" y="178908"/>
                    </a:cubicBezTo>
                    <a:cubicBezTo>
                      <a:pt x="363877" y="184277"/>
                      <a:pt x="340801" y="192544"/>
                      <a:pt x="321004" y="206406"/>
                    </a:cubicBezTo>
                    <a:cubicBezTo>
                      <a:pt x="308445" y="215580"/>
                      <a:pt x="297349" y="226645"/>
                      <a:pt x="288119" y="239071"/>
                    </a:cubicBezTo>
                    <a:cubicBezTo>
                      <a:pt x="286152" y="236072"/>
                      <a:pt x="284235" y="233022"/>
                      <a:pt x="282293" y="229972"/>
                    </a:cubicBezTo>
                    <a:cubicBezTo>
                      <a:pt x="275081" y="219185"/>
                      <a:pt x="269558" y="207439"/>
                      <a:pt x="262118" y="196803"/>
                    </a:cubicBezTo>
                    <a:cubicBezTo>
                      <a:pt x="256646" y="188990"/>
                      <a:pt x="250416" y="181706"/>
                      <a:pt x="244994" y="173867"/>
                    </a:cubicBezTo>
                    <a:cubicBezTo>
                      <a:pt x="235058" y="160509"/>
                      <a:pt x="225525" y="146924"/>
                      <a:pt x="216371" y="133036"/>
                    </a:cubicBezTo>
                    <a:cubicBezTo>
                      <a:pt x="212512" y="126735"/>
                      <a:pt x="206409" y="121593"/>
                      <a:pt x="203333" y="114964"/>
                    </a:cubicBezTo>
                    <a:cubicBezTo>
                      <a:pt x="202652" y="104933"/>
                      <a:pt x="206535" y="95229"/>
                      <a:pt x="208301" y="85450"/>
                    </a:cubicBezTo>
                    <a:cubicBezTo>
                      <a:pt x="210293" y="76654"/>
                      <a:pt x="211907" y="67832"/>
                      <a:pt x="212916" y="58859"/>
                    </a:cubicBezTo>
                    <a:cubicBezTo>
                      <a:pt x="213496" y="49559"/>
                      <a:pt x="215135" y="39603"/>
                      <a:pt x="211554" y="30731"/>
                    </a:cubicBezTo>
                    <a:cubicBezTo>
                      <a:pt x="207040" y="17700"/>
                      <a:pt x="193220" y="20498"/>
                      <a:pt x="186385" y="29899"/>
                    </a:cubicBezTo>
                    <a:cubicBezTo>
                      <a:pt x="180106" y="38066"/>
                      <a:pt x="177987" y="48324"/>
                      <a:pt x="175239" y="58027"/>
                    </a:cubicBezTo>
                    <a:cubicBezTo>
                      <a:pt x="164445" y="38040"/>
                      <a:pt x="152340" y="17902"/>
                      <a:pt x="135443" y="2401"/>
                    </a:cubicBezTo>
                    <a:cubicBezTo>
                      <a:pt x="120816" y="-6445"/>
                      <a:pt x="115293" y="11147"/>
                      <a:pt x="115999" y="22817"/>
                    </a:cubicBezTo>
                    <a:cubicBezTo>
                      <a:pt x="89847" y="-11612"/>
                      <a:pt x="85888" y="31966"/>
                      <a:pt x="95471" y="52356"/>
                    </a:cubicBezTo>
                    <a:cubicBezTo>
                      <a:pt x="75018" y="33907"/>
                      <a:pt x="62333" y="50012"/>
                      <a:pt x="71942" y="71739"/>
                    </a:cubicBezTo>
                    <a:cubicBezTo>
                      <a:pt x="75926" y="80510"/>
                      <a:pt x="81802" y="88172"/>
                      <a:pt x="87451" y="95935"/>
                    </a:cubicBezTo>
                    <a:cubicBezTo>
                      <a:pt x="95799" y="108613"/>
                      <a:pt x="102204" y="122349"/>
                      <a:pt x="108660" y="136489"/>
                    </a:cubicBezTo>
                    <a:cubicBezTo>
                      <a:pt x="116957" y="153930"/>
                      <a:pt x="125986" y="171044"/>
                      <a:pt x="137360" y="186696"/>
                    </a:cubicBezTo>
                    <a:cubicBezTo>
                      <a:pt x="146060" y="199651"/>
                      <a:pt x="153954" y="213110"/>
                      <a:pt x="162755" y="226015"/>
                    </a:cubicBezTo>
                    <a:cubicBezTo>
                      <a:pt x="170977" y="237559"/>
                      <a:pt x="180585" y="248019"/>
                      <a:pt x="189084" y="259361"/>
                    </a:cubicBezTo>
                    <a:cubicBezTo>
                      <a:pt x="210293" y="289505"/>
                      <a:pt x="230317" y="320759"/>
                      <a:pt x="255410" y="348005"/>
                    </a:cubicBezTo>
                    <a:cubicBezTo>
                      <a:pt x="256444" y="348962"/>
                      <a:pt x="257755" y="349492"/>
                      <a:pt x="259067" y="349567"/>
                    </a:cubicBezTo>
                    <a:cubicBezTo>
                      <a:pt x="259319" y="357330"/>
                      <a:pt x="259571" y="365068"/>
                      <a:pt x="259394" y="372781"/>
                    </a:cubicBezTo>
                    <a:cubicBezTo>
                      <a:pt x="217228" y="370865"/>
                      <a:pt x="175390" y="386315"/>
                      <a:pt x="141975" y="411545"/>
                    </a:cubicBezTo>
                    <a:cubicBezTo>
                      <a:pt x="115343" y="433221"/>
                      <a:pt x="96833" y="464273"/>
                      <a:pt x="91839" y="498374"/>
                    </a:cubicBezTo>
                    <a:cubicBezTo>
                      <a:pt x="87149" y="531291"/>
                      <a:pt x="96101" y="569778"/>
                      <a:pt x="112822" y="598335"/>
                    </a:cubicBezTo>
                    <a:cubicBezTo>
                      <a:pt x="122430" y="612853"/>
                      <a:pt x="133400" y="626564"/>
                      <a:pt x="145379" y="639166"/>
                    </a:cubicBezTo>
                    <a:cubicBezTo>
                      <a:pt x="155643" y="648794"/>
                      <a:pt x="167723" y="656179"/>
                      <a:pt x="177710" y="666160"/>
                    </a:cubicBezTo>
                    <a:cubicBezTo>
                      <a:pt x="148279" y="686677"/>
                      <a:pt x="125683" y="721131"/>
                      <a:pt x="128180" y="758005"/>
                    </a:cubicBezTo>
                    <a:cubicBezTo>
                      <a:pt x="129012" y="788981"/>
                      <a:pt x="143437" y="813657"/>
                      <a:pt x="167068" y="833014"/>
                    </a:cubicBezTo>
                    <a:cubicBezTo>
                      <a:pt x="195540" y="857008"/>
                      <a:pt x="233747" y="868199"/>
                      <a:pt x="270667" y="867619"/>
                    </a:cubicBezTo>
                    <a:cubicBezTo>
                      <a:pt x="292053" y="867443"/>
                      <a:pt x="314120" y="867342"/>
                      <a:pt x="334421" y="859856"/>
                    </a:cubicBezTo>
                    <a:lnTo>
                      <a:pt x="334421" y="859856"/>
                    </a:lnTo>
                    <a:cubicBezTo>
                      <a:pt x="336413" y="863763"/>
                      <a:pt x="338431" y="867695"/>
                      <a:pt x="340473" y="871602"/>
                    </a:cubicBezTo>
                    <a:cubicBezTo>
                      <a:pt x="333589" y="874273"/>
                      <a:pt x="327763" y="879440"/>
                      <a:pt x="322064" y="884027"/>
                    </a:cubicBezTo>
                    <a:cubicBezTo>
                      <a:pt x="298585" y="906232"/>
                      <a:pt x="274854" y="928538"/>
                      <a:pt x="256217" y="955129"/>
                    </a:cubicBezTo>
                    <a:cubicBezTo>
                      <a:pt x="241640" y="975015"/>
                      <a:pt x="225424" y="993894"/>
                      <a:pt x="213723" y="1015721"/>
                    </a:cubicBezTo>
                    <a:cubicBezTo>
                      <a:pt x="203862" y="1033288"/>
                      <a:pt x="194758" y="1051259"/>
                      <a:pt x="184998" y="1068852"/>
                    </a:cubicBezTo>
                    <a:cubicBezTo>
                      <a:pt x="177508" y="1082588"/>
                      <a:pt x="178467" y="1083596"/>
                      <a:pt x="163638" y="1076312"/>
                    </a:cubicBezTo>
                    <a:cubicBezTo>
                      <a:pt x="145758" y="1067743"/>
                      <a:pt x="127877" y="1059198"/>
                      <a:pt x="109594" y="1051536"/>
                    </a:cubicBezTo>
                    <a:cubicBezTo>
                      <a:pt x="94639" y="1045966"/>
                      <a:pt x="78927" y="1042311"/>
                      <a:pt x="64325" y="1035783"/>
                    </a:cubicBezTo>
                    <a:cubicBezTo>
                      <a:pt x="52952" y="1030768"/>
                      <a:pt x="41023" y="1027063"/>
                      <a:pt x="28943" y="1024164"/>
                    </a:cubicBezTo>
                    <a:cubicBezTo>
                      <a:pt x="21428" y="1022828"/>
                      <a:pt x="14114" y="1019249"/>
                      <a:pt x="6448" y="1019350"/>
                    </a:cubicBezTo>
                    <a:cubicBezTo>
                      <a:pt x="3951" y="1019779"/>
                      <a:pt x="1606" y="1021593"/>
                      <a:pt x="673" y="1023988"/>
                    </a:cubicBezTo>
                    <a:cubicBezTo>
                      <a:pt x="-2984" y="1036792"/>
                      <a:pt x="9121" y="1047125"/>
                      <a:pt x="16435" y="1056098"/>
                    </a:cubicBezTo>
                    <a:cubicBezTo>
                      <a:pt x="24126" y="1065600"/>
                      <a:pt x="32802" y="1074195"/>
                      <a:pt x="41654" y="1082588"/>
                    </a:cubicBezTo>
                    <a:cubicBezTo>
                      <a:pt x="50077" y="1091359"/>
                      <a:pt x="57768" y="1100811"/>
                      <a:pt x="67150" y="1108599"/>
                    </a:cubicBezTo>
                    <a:cubicBezTo>
                      <a:pt x="79961" y="1120017"/>
                      <a:pt x="92192" y="1133148"/>
                      <a:pt x="106592" y="1142827"/>
                    </a:cubicBezTo>
                    <a:cubicBezTo>
                      <a:pt x="122430" y="1155076"/>
                      <a:pt x="140310" y="1164225"/>
                      <a:pt x="157081" y="1175088"/>
                    </a:cubicBezTo>
                    <a:cubicBezTo>
                      <a:pt x="164243" y="1180180"/>
                      <a:pt x="171632" y="1184918"/>
                      <a:pt x="179047" y="1189606"/>
                    </a:cubicBezTo>
                    <a:cubicBezTo>
                      <a:pt x="180560" y="1190564"/>
                      <a:pt x="182199" y="1191421"/>
                      <a:pt x="184040" y="1191446"/>
                    </a:cubicBezTo>
                    <a:cubicBezTo>
                      <a:pt x="198717" y="1190236"/>
                      <a:pt x="200634" y="1171787"/>
                      <a:pt x="206258" y="1161125"/>
                    </a:cubicBezTo>
                    <a:cubicBezTo>
                      <a:pt x="210470" y="1151497"/>
                      <a:pt x="214580" y="1142121"/>
                      <a:pt x="219548" y="1132795"/>
                    </a:cubicBezTo>
                    <a:cubicBezTo>
                      <a:pt x="231553" y="1108397"/>
                      <a:pt x="248449" y="1086974"/>
                      <a:pt x="263278" y="1064340"/>
                    </a:cubicBezTo>
                    <a:cubicBezTo>
                      <a:pt x="277401" y="1038984"/>
                      <a:pt x="295079" y="1015721"/>
                      <a:pt x="314069" y="993768"/>
                    </a:cubicBezTo>
                    <a:cubicBezTo>
                      <a:pt x="331521" y="972067"/>
                      <a:pt x="351318" y="952483"/>
                      <a:pt x="372779" y="934739"/>
                    </a:cubicBezTo>
                    <a:cubicBezTo>
                      <a:pt x="374746" y="932596"/>
                      <a:pt x="378327" y="930177"/>
                      <a:pt x="380647" y="927455"/>
                    </a:cubicBezTo>
                    <a:cubicBezTo>
                      <a:pt x="406699" y="948626"/>
                      <a:pt x="438601" y="961430"/>
                      <a:pt x="471461" y="967479"/>
                    </a:cubicBezTo>
                    <a:cubicBezTo>
                      <a:pt x="492544" y="971714"/>
                      <a:pt x="513955" y="975141"/>
                      <a:pt x="535492" y="975872"/>
                    </a:cubicBezTo>
                    <a:cubicBezTo>
                      <a:pt x="579045" y="975772"/>
                      <a:pt x="623733" y="977107"/>
                      <a:pt x="665496" y="962917"/>
                    </a:cubicBezTo>
                    <a:cubicBezTo>
                      <a:pt x="686327" y="956994"/>
                      <a:pt x="705443" y="946736"/>
                      <a:pt x="722214" y="933100"/>
                    </a:cubicBezTo>
                    <a:cubicBezTo>
                      <a:pt x="730157" y="926749"/>
                      <a:pt x="736563" y="918759"/>
                      <a:pt x="744154" y="912004"/>
                    </a:cubicBezTo>
                    <a:cubicBezTo>
                      <a:pt x="767835" y="926270"/>
                      <a:pt x="792701" y="939981"/>
                      <a:pt x="819887" y="946131"/>
                    </a:cubicBezTo>
                    <a:cubicBezTo>
                      <a:pt x="836506" y="949105"/>
                      <a:pt x="853554" y="947769"/>
                      <a:pt x="870350" y="947114"/>
                    </a:cubicBezTo>
                    <a:cubicBezTo>
                      <a:pt x="897612" y="946383"/>
                      <a:pt x="923865" y="937209"/>
                      <a:pt x="947823" y="924632"/>
                    </a:cubicBezTo>
                    <a:cubicBezTo>
                      <a:pt x="949084" y="923976"/>
                      <a:pt x="950319" y="923296"/>
                      <a:pt x="951580" y="922615"/>
                    </a:cubicBezTo>
                    <a:cubicBezTo>
                      <a:pt x="973143" y="952382"/>
                      <a:pt x="993166" y="983787"/>
                      <a:pt x="1006860" y="1018014"/>
                    </a:cubicBezTo>
                    <a:cubicBezTo>
                      <a:pt x="1019520" y="1049772"/>
                      <a:pt x="1029734" y="1082563"/>
                      <a:pt x="1044613" y="1113388"/>
                    </a:cubicBezTo>
                    <a:cubicBezTo>
                      <a:pt x="1046580" y="1117899"/>
                      <a:pt x="1048346" y="1122487"/>
                      <a:pt x="1050035" y="1127099"/>
                    </a:cubicBezTo>
                    <a:cubicBezTo>
                      <a:pt x="1050968" y="1130174"/>
                      <a:pt x="1052381" y="1133425"/>
                      <a:pt x="1055533" y="1134736"/>
                    </a:cubicBezTo>
                    <a:cubicBezTo>
                      <a:pt x="1069479" y="1139399"/>
                      <a:pt x="1086981" y="1115581"/>
                      <a:pt x="1097523" y="1107666"/>
                    </a:cubicBezTo>
                    <a:cubicBezTo>
                      <a:pt x="1107661" y="1099072"/>
                      <a:pt x="1118833" y="1090149"/>
                      <a:pt x="1128290" y="1080572"/>
                    </a:cubicBezTo>
                    <a:cubicBezTo>
                      <a:pt x="1148440" y="1062072"/>
                      <a:pt x="1168464" y="1043471"/>
                      <a:pt x="1187176" y="1023484"/>
                    </a:cubicBezTo>
                    <a:cubicBezTo>
                      <a:pt x="1200366" y="1009772"/>
                      <a:pt x="1211815" y="994498"/>
                      <a:pt x="1224626" y="980409"/>
                    </a:cubicBezTo>
                    <a:cubicBezTo>
                      <a:pt x="1236025" y="966748"/>
                      <a:pt x="1244020" y="950819"/>
                      <a:pt x="1256982" y="937864"/>
                    </a:cubicBezTo>
                    <a:cubicBezTo>
                      <a:pt x="1261547" y="934310"/>
                      <a:pt x="1263060" y="928135"/>
                      <a:pt x="1257058" y="925262"/>
                    </a:cubicBezTo>
                    <a:close/>
                    <a:moveTo>
                      <a:pt x="984516" y="277230"/>
                    </a:moveTo>
                    <a:cubicBezTo>
                      <a:pt x="992738" y="260948"/>
                      <a:pt x="1003355" y="246002"/>
                      <a:pt x="1011501" y="229670"/>
                    </a:cubicBezTo>
                    <a:cubicBezTo>
                      <a:pt x="1020756" y="208926"/>
                      <a:pt x="1029154" y="188234"/>
                      <a:pt x="1040956" y="168751"/>
                    </a:cubicBezTo>
                    <a:cubicBezTo>
                      <a:pt x="1042318" y="163710"/>
                      <a:pt x="1038258" y="159551"/>
                      <a:pt x="1035055" y="156199"/>
                    </a:cubicBezTo>
                    <a:cubicBezTo>
                      <a:pt x="1032079" y="153149"/>
                      <a:pt x="1029457" y="149772"/>
                      <a:pt x="1027389" y="146016"/>
                    </a:cubicBezTo>
                    <a:cubicBezTo>
                      <a:pt x="1017982" y="129381"/>
                      <a:pt x="1016368" y="109949"/>
                      <a:pt x="1015712" y="91146"/>
                    </a:cubicBezTo>
                    <a:cubicBezTo>
                      <a:pt x="1030768" y="91323"/>
                      <a:pt x="1036770" y="115897"/>
                      <a:pt x="1042344" y="127088"/>
                    </a:cubicBezTo>
                    <a:cubicBezTo>
                      <a:pt x="1047110" y="138102"/>
                      <a:pt x="1056340" y="133137"/>
                      <a:pt x="1060980" y="124970"/>
                    </a:cubicBezTo>
                    <a:cubicBezTo>
                      <a:pt x="1065268" y="118594"/>
                      <a:pt x="1069202" y="112015"/>
                      <a:pt x="1073338" y="105563"/>
                    </a:cubicBezTo>
                    <a:cubicBezTo>
                      <a:pt x="1082896" y="92558"/>
                      <a:pt x="1093790" y="77637"/>
                      <a:pt x="1109678" y="72066"/>
                    </a:cubicBezTo>
                    <a:cubicBezTo>
                      <a:pt x="1116134" y="83459"/>
                      <a:pt x="1089200" y="113553"/>
                      <a:pt x="1081937" y="123257"/>
                    </a:cubicBezTo>
                    <a:cubicBezTo>
                      <a:pt x="1078608" y="126533"/>
                      <a:pt x="1074599" y="131120"/>
                      <a:pt x="1079365" y="135153"/>
                    </a:cubicBezTo>
                    <a:cubicBezTo>
                      <a:pt x="1081837" y="137094"/>
                      <a:pt x="1085367" y="136438"/>
                      <a:pt x="1087334" y="134069"/>
                    </a:cubicBezTo>
                    <a:cubicBezTo>
                      <a:pt x="1096716" y="124240"/>
                      <a:pt x="1106324" y="114662"/>
                      <a:pt x="1116235" y="105387"/>
                    </a:cubicBezTo>
                    <a:cubicBezTo>
                      <a:pt x="1121884" y="100169"/>
                      <a:pt x="1129021" y="95582"/>
                      <a:pt x="1136965" y="95759"/>
                    </a:cubicBezTo>
                    <a:cubicBezTo>
                      <a:pt x="1136839" y="103118"/>
                      <a:pt x="1131392" y="109041"/>
                      <a:pt x="1127231" y="114687"/>
                    </a:cubicBezTo>
                    <a:cubicBezTo>
                      <a:pt x="1122086" y="121165"/>
                      <a:pt x="1116286" y="127062"/>
                      <a:pt x="1110233" y="132708"/>
                    </a:cubicBezTo>
                    <a:cubicBezTo>
                      <a:pt x="1106173" y="136615"/>
                      <a:pt x="1101633" y="140118"/>
                      <a:pt x="1097825" y="144302"/>
                    </a:cubicBezTo>
                    <a:cubicBezTo>
                      <a:pt x="1094723" y="147957"/>
                      <a:pt x="1098254" y="153956"/>
                      <a:pt x="1102945" y="153124"/>
                    </a:cubicBezTo>
                    <a:cubicBezTo>
                      <a:pt x="1107989" y="151410"/>
                      <a:pt x="1111872" y="145411"/>
                      <a:pt x="1116311" y="142236"/>
                    </a:cubicBezTo>
                    <a:cubicBezTo>
                      <a:pt x="1125768" y="133893"/>
                      <a:pt x="1136915" y="125197"/>
                      <a:pt x="1150281" y="125853"/>
                    </a:cubicBezTo>
                    <a:cubicBezTo>
                      <a:pt x="1147961" y="135002"/>
                      <a:pt x="1139210" y="141026"/>
                      <a:pt x="1132854" y="147503"/>
                    </a:cubicBezTo>
                    <a:cubicBezTo>
                      <a:pt x="1124709" y="154535"/>
                      <a:pt x="1116815" y="161845"/>
                      <a:pt x="1108443" y="168625"/>
                    </a:cubicBezTo>
                    <a:cubicBezTo>
                      <a:pt x="1100877" y="175732"/>
                      <a:pt x="1091722" y="180546"/>
                      <a:pt x="1083173" y="186242"/>
                    </a:cubicBezTo>
                    <a:cubicBezTo>
                      <a:pt x="1077852" y="190678"/>
                      <a:pt x="1074145" y="196652"/>
                      <a:pt x="1070942" y="202701"/>
                    </a:cubicBezTo>
                    <a:cubicBezTo>
                      <a:pt x="1058711" y="226267"/>
                      <a:pt x="1046883" y="249783"/>
                      <a:pt x="1034551" y="273500"/>
                    </a:cubicBezTo>
                    <a:cubicBezTo>
                      <a:pt x="1027389" y="287287"/>
                      <a:pt x="1020151" y="301049"/>
                      <a:pt x="1014628" y="315566"/>
                    </a:cubicBezTo>
                    <a:cubicBezTo>
                      <a:pt x="1010315" y="310349"/>
                      <a:pt x="1005423" y="305233"/>
                      <a:pt x="999824" y="300217"/>
                    </a:cubicBezTo>
                    <a:cubicBezTo>
                      <a:pt x="993646" y="294823"/>
                      <a:pt x="987215" y="289681"/>
                      <a:pt x="980582" y="284817"/>
                    </a:cubicBezTo>
                    <a:cubicBezTo>
                      <a:pt x="982247" y="281919"/>
                      <a:pt x="983760" y="278390"/>
                      <a:pt x="984516" y="277230"/>
                    </a:cubicBezTo>
                    <a:close/>
                    <a:moveTo>
                      <a:pt x="241539" y="314281"/>
                    </a:moveTo>
                    <a:cubicBezTo>
                      <a:pt x="228299" y="297369"/>
                      <a:pt x="217052" y="280079"/>
                      <a:pt x="204795" y="262183"/>
                    </a:cubicBezTo>
                    <a:cubicBezTo>
                      <a:pt x="194153" y="246431"/>
                      <a:pt x="180837" y="232745"/>
                      <a:pt x="169867" y="217269"/>
                    </a:cubicBezTo>
                    <a:cubicBezTo>
                      <a:pt x="159149" y="201163"/>
                      <a:pt x="148834" y="184806"/>
                      <a:pt x="137385" y="169179"/>
                    </a:cubicBezTo>
                    <a:cubicBezTo>
                      <a:pt x="117966" y="140572"/>
                      <a:pt x="107173" y="106823"/>
                      <a:pt x="84929" y="80056"/>
                    </a:cubicBezTo>
                    <a:cubicBezTo>
                      <a:pt x="80491" y="73100"/>
                      <a:pt x="74312" y="64455"/>
                      <a:pt x="76103" y="55557"/>
                    </a:cubicBezTo>
                    <a:cubicBezTo>
                      <a:pt x="76658" y="46358"/>
                      <a:pt x="89015" y="57372"/>
                      <a:pt x="91839" y="60498"/>
                    </a:cubicBezTo>
                    <a:cubicBezTo>
                      <a:pt x="96656" y="66421"/>
                      <a:pt x="100616" y="72923"/>
                      <a:pt x="104978" y="79199"/>
                    </a:cubicBezTo>
                    <a:cubicBezTo>
                      <a:pt x="107425" y="82022"/>
                      <a:pt x="108181" y="86408"/>
                      <a:pt x="111359" y="88424"/>
                    </a:cubicBezTo>
                    <a:cubicBezTo>
                      <a:pt x="114284" y="89760"/>
                      <a:pt x="117815" y="87013"/>
                      <a:pt x="117285" y="83837"/>
                    </a:cubicBezTo>
                    <a:cubicBezTo>
                      <a:pt x="116806" y="81039"/>
                      <a:pt x="115142" y="78569"/>
                      <a:pt x="113654" y="76175"/>
                    </a:cubicBezTo>
                    <a:cubicBezTo>
                      <a:pt x="106946" y="58027"/>
                      <a:pt x="91789" y="38292"/>
                      <a:pt x="100010" y="18406"/>
                    </a:cubicBezTo>
                    <a:cubicBezTo>
                      <a:pt x="106920" y="23346"/>
                      <a:pt x="110527" y="31210"/>
                      <a:pt x="115016" y="38166"/>
                    </a:cubicBezTo>
                    <a:cubicBezTo>
                      <a:pt x="121068" y="48223"/>
                      <a:pt x="127449" y="58053"/>
                      <a:pt x="134006" y="67807"/>
                    </a:cubicBezTo>
                    <a:cubicBezTo>
                      <a:pt x="136906" y="71335"/>
                      <a:pt x="138015" y="79728"/>
                      <a:pt x="144144" y="77536"/>
                    </a:cubicBezTo>
                    <a:cubicBezTo>
                      <a:pt x="146010" y="76754"/>
                      <a:pt x="147296" y="74662"/>
                      <a:pt x="146943" y="72621"/>
                    </a:cubicBezTo>
                    <a:cubicBezTo>
                      <a:pt x="145556" y="66219"/>
                      <a:pt x="141016" y="61027"/>
                      <a:pt x="137940" y="55406"/>
                    </a:cubicBezTo>
                    <a:cubicBezTo>
                      <a:pt x="131181" y="41771"/>
                      <a:pt x="118849" y="25564"/>
                      <a:pt x="127449" y="10240"/>
                    </a:cubicBezTo>
                    <a:cubicBezTo>
                      <a:pt x="139100" y="19616"/>
                      <a:pt x="146943" y="33579"/>
                      <a:pt x="155719" y="45652"/>
                    </a:cubicBezTo>
                    <a:cubicBezTo>
                      <a:pt x="161091" y="53793"/>
                      <a:pt x="164193" y="63698"/>
                      <a:pt x="171178" y="70655"/>
                    </a:cubicBezTo>
                    <a:cubicBezTo>
                      <a:pt x="184444" y="79451"/>
                      <a:pt x="184595" y="53465"/>
                      <a:pt x="188100" y="46131"/>
                    </a:cubicBezTo>
                    <a:cubicBezTo>
                      <a:pt x="196372" y="24833"/>
                      <a:pt x="206031" y="27001"/>
                      <a:pt x="203585" y="49962"/>
                    </a:cubicBezTo>
                    <a:cubicBezTo>
                      <a:pt x="202425" y="66597"/>
                      <a:pt x="196952" y="82451"/>
                      <a:pt x="193749" y="98733"/>
                    </a:cubicBezTo>
                    <a:cubicBezTo>
                      <a:pt x="189260" y="116905"/>
                      <a:pt x="192287" y="121139"/>
                      <a:pt x="203736" y="134775"/>
                    </a:cubicBezTo>
                    <a:cubicBezTo>
                      <a:pt x="212739" y="146621"/>
                      <a:pt x="220330" y="159677"/>
                      <a:pt x="229989" y="171397"/>
                    </a:cubicBezTo>
                    <a:cubicBezTo>
                      <a:pt x="238311" y="183344"/>
                      <a:pt x="247920" y="194308"/>
                      <a:pt x="256393" y="206154"/>
                    </a:cubicBezTo>
                    <a:cubicBezTo>
                      <a:pt x="264842" y="219008"/>
                      <a:pt x="273114" y="233728"/>
                      <a:pt x="283327" y="245775"/>
                    </a:cubicBezTo>
                    <a:cubicBezTo>
                      <a:pt x="272811" y="261629"/>
                      <a:pt x="265270" y="279448"/>
                      <a:pt x="261614" y="298301"/>
                    </a:cubicBezTo>
                    <a:cubicBezTo>
                      <a:pt x="258915" y="310299"/>
                      <a:pt x="258461" y="322472"/>
                      <a:pt x="258613" y="334697"/>
                    </a:cubicBezTo>
                    <a:cubicBezTo>
                      <a:pt x="252964" y="327891"/>
                      <a:pt x="247188" y="321137"/>
                      <a:pt x="241539" y="314281"/>
                    </a:cubicBezTo>
                    <a:close/>
                    <a:moveTo>
                      <a:pt x="337422" y="951575"/>
                    </a:moveTo>
                    <a:cubicBezTo>
                      <a:pt x="320273" y="967857"/>
                      <a:pt x="305696" y="986609"/>
                      <a:pt x="290515" y="1004681"/>
                    </a:cubicBezTo>
                    <a:cubicBezTo>
                      <a:pt x="280578" y="1017435"/>
                      <a:pt x="270970" y="1030465"/>
                      <a:pt x="262244" y="1044076"/>
                    </a:cubicBezTo>
                    <a:cubicBezTo>
                      <a:pt x="255485" y="1055770"/>
                      <a:pt x="248979" y="1066835"/>
                      <a:pt x="240657" y="1077724"/>
                    </a:cubicBezTo>
                    <a:cubicBezTo>
                      <a:pt x="227518" y="1095997"/>
                      <a:pt x="215715" y="1115102"/>
                      <a:pt x="205804" y="1135341"/>
                    </a:cubicBezTo>
                    <a:cubicBezTo>
                      <a:pt x="201365" y="1144465"/>
                      <a:pt x="196599" y="1155252"/>
                      <a:pt x="192589" y="1165082"/>
                    </a:cubicBezTo>
                    <a:cubicBezTo>
                      <a:pt x="190370" y="1170224"/>
                      <a:pt x="188857" y="1176021"/>
                      <a:pt x="184847" y="1180079"/>
                    </a:cubicBezTo>
                    <a:cubicBezTo>
                      <a:pt x="155845" y="1159940"/>
                      <a:pt x="123590" y="1144011"/>
                      <a:pt x="96631" y="1120924"/>
                    </a:cubicBezTo>
                    <a:cubicBezTo>
                      <a:pt x="87350" y="1112102"/>
                      <a:pt x="78095" y="1103356"/>
                      <a:pt x="68461" y="1094913"/>
                    </a:cubicBezTo>
                    <a:cubicBezTo>
                      <a:pt x="60719" y="1087730"/>
                      <a:pt x="54313" y="1079311"/>
                      <a:pt x="46596" y="1072103"/>
                    </a:cubicBezTo>
                    <a:cubicBezTo>
                      <a:pt x="36332" y="1062929"/>
                      <a:pt x="28136" y="1053200"/>
                      <a:pt x="18906" y="1042639"/>
                    </a:cubicBezTo>
                    <a:cubicBezTo>
                      <a:pt x="16334" y="1039589"/>
                      <a:pt x="12879" y="1035632"/>
                      <a:pt x="11290" y="1031322"/>
                    </a:cubicBezTo>
                    <a:cubicBezTo>
                      <a:pt x="30608" y="1035909"/>
                      <a:pt x="49623" y="1041001"/>
                      <a:pt x="67730" y="1049394"/>
                    </a:cubicBezTo>
                    <a:cubicBezTo>
                      <a:pt x="84072" y="1055443"/>
                      <a:pt x="101196" y="1059375"/>
                      <a:pt x="116957" y="1066911"/>
                    </a:cubicBezTo>
                    <a:cubicBezTo>
                      <a:pt x="129189" y="1072582"/>
                      <a:pt x="141546" y="1078026"/>
                      <a:pt x="153702" y="1083899"/>
                    </a:cubicBezTo>
                    <a:cubicBezTo>
                      <a:pt x="166563" y="1090779"/>
                      <a:pt x="183384" y="1098971"/>
                      <a:pt x="190874" y="1080824"/>
                    </a:cubicBezTo>
                    <a:cubicBezTo>
                      <a:pt x="203786" y="1058014"/>
                      <a:pt x="215009" y="1034296"/>
                      <a:pt x="228148" y="1011612"/>
                    </a:cubicBezTo>
                    <a:cubicBezTo>
                      <a:pt x="241539" y="989533"/>
                      <a:pt x="258487" y="969344"/>
                      <a:pt x="273315" y="948122"/>
                    </a:cubicBezTo>
                    <a:cubicBezTo>
                      <a:pt x="282041" y="936100"/>
                      <a:pt x="292230" y="925337"/>
                      <a:pt x="302670" y="914802"/>
                    </a:cubicBezTo>
                    <a:cubicBezTo>
                      <a:pt x="315708" y="901393"/>
                      <a:pt x="327687" y="886926"/>
                      <a:pt x="342441" y="875307"/>
                    </a:cubicBezTo>
                    <a:cubicBezTo>
                      <a:pt x="350889" y="891110"/>
                      <a:pt x="360296" y="906535"/>
                      <a:pt x="372451" y="919641"/>
                    </a:cubicBezTo>
                    <a:cubicBezTo>
                      <a:pt x="361204" y="930706"/>
                      <a:pt x="348670" y="940460"/>
                      <a:pt x="337422" y="951575"/>
                    </a:cubicBezTo>
                    <a:close/>
                    <a:moveTo>
                      <a:pt x="882405" y="935016"/>
                    </a:moveTo>
                    <a:cubicBezTo>
                      <a:pt x="863541" y="936528"/>
                      <a:pt x="844400" y="937889"/>
                      <a:pt x="825536" y="935797"/>
                    </a:cubicBezTo>
                    <a:cubicBezTo>
                      <a:pt x="804705" y="932092"/>
                      <a:pt x="785412" y="922212"/>
                      <a:pt x="766826" y="912458"/>
                    </a:cubicBezTo>
                    <a:cubicBezTo>
                      <a:pt x="759512" y="908602"/>
                      <a:pt x="752905" y="902956"/>
                      <a:pt x="745037" y="900360"/>
                    </a:cubicBezTo>
                    <a:cubicBezTo>
                      <a:pt x="738631" y="899780"/>
                      <a:pt x="734470" y="906283"/>
                      <a:pt x="730233" y="910013"/>
                    </a:cubicBezTo>
                    <a:cubicBezTo>
                      <a:pt x="704812" y="938948"/>
                      <a:pt x="670288" y="952331"/>
                      <a:pt x="633342" y="959817"/>
                    </a:cubicBezTo>
                    <a:cubicBezTo>
                      <a:pt x="601188" y="965337"/>
                      <a:pt x="567419" y="964631"/>
                      <a:pt x="534836" y="964682"/>
                    </a:cubicBezTo>
                    <a:cubicBezTo>
                      <a:pt x="515443" y="964051"/>
                      <a:pt x="495369" y="960624"/>
                      <a:pt x="476026" y="957019"/>
                    </a:cubicBezTo>
                    <a:cubicBezTo>
                      <a:pt x="443518" y="951197"/>
                      <a:pt x="411768" y="938771"/>
                      <a:pt x="386170" y="917549"/>
                    </a:cubicBezTo>
                    <a:cubicBezTo>
                      <a:pt x="366626" y="899125"/>
                      <a:pt x="354520" y="874324"/>
                      <a:pt x="342415" y="850758"/>
                    </a:cubicBezTo>
                    <a:cubicBezTo>
                      <a:pt x="336867" y="844482"/>
                      <a:pt x="329226" y="850833"/>
                      <a:pt x="322618" y="851942"/>
                    </a:cubicBezTo>
                    <a:cubicBezTo>
                      <a:pt x="303931" y="856429"/>
                      <a:pt x="284538" y="856479"/>
                      <a:pt x="265422" y="856378"/>
                    </a:cubicBezTo>
                    <a:cubicBezTo>
                      <a:pt x="233747" y="856101"/>
                      <a:pt x="201819" y="846044"/>
                      <a:pt x="176676" y="826536"/>
                    </a:cubicBezTo>
                    <a:cubicBezTo>
                      <a:pt x="155265" y="808817"/>
                      <a:pt x="141496" y="789536"/>
                      <a:pt x="139629" y="761105"/>
                    </a:cubicBezTo>
                    <a:cubicBezTo>
                      <a:pt x="135544" y="725088"/>
                      <a:pt x="158821" y="692852"/>
                      <a:pt x="186814" y="672587"/>
                    </a:cubicBezTo>
                    <a:cubicBezTo>
                      <a:pt x="193951" y="668378"/>
                      <a:pt x="189714" y="661397"/>
                      <a:pt x="184670" y="657540"/>
                    </a:cubicBezTo>
                    <a:cubicBezTo>
                      <a:pt x="175945" y="648845"/>
                      <a:pt x="165731" y="641939"/>
                      <a:pt x="156324" y="634075"/>
                    </a:cubicBezTo>
                    <a:cubicBezTo>
                      <a:pt x="141748" y="619633"/>
                      <a:pt x="128508" y="603275"/>
                      <a:pt x="118319" y="585405"/>
                    </a:cubicBezTo>
                    <a:cubicBezTo>
                      <a:pt x="107601" y="562847"/>
                      <a:pt x="101498" y="537592"/>
                      <a:pt x="101725" y="512590"/>
                    </a:cubicBezTo>
                    <a:cubicBezTo>
                      <a:pt x="103264" y="484487"/>
                      <a:pt x="113906" y="456409"/>
                      <a:pt x="133299" y="435766"/>
                    </a:cubicBezTo>
                    <a:cubicBezTo>
                      <a:pt x="161267" y="403757"/>
                      <a:pt x="208225" y="384576"/>
                      <a:pt x="250492" y="383896"/>
                    </a:cubicBezTo>
                    <a:cubicBezTo>
                      <a:pt x="261059" y="383417"/>
                      <a:pt x="271399" y="387928"/>
                      <a:pt x="270667" y="372352"/>
                    </a:cubicBezTo>
                    <a:cubicBezTo>
                      <a:pt x="270793" y="342611"/>
                      <a:pt x="266733" y="312189"/>
                      <a:pt x="277174" y="283607"/>
                    </a:cubicBezTo>
                    <a:cubicBezTo>
                      <a:pt x="281764" y="271106"/>
                      <a:pt x="287589" y="258957"/>
                      <a:pt x="295004" y="247893"/>
                    </a:cubicBezTo>
                    <a:cubicBezTo>
                      <a:pt x="302519" y="237811"/>
                      <a:pt x="311749" y="229065"/>
                      <a:pt x="320954" y="220546"/>
                    </a:cubicBezTo>
                    <a:cubicBezTo>
                      <a:pt x="341154" y="204012"/>
                      <a:pt x="366247" y="195064"/>
                      <a:pt x="391492" y="189443"/>
                    </a:cubicBezTo>
                    <a:cubicBezTo>
                      <a:pt x="402361" y="187301"/>
                      <a:pt x="412373" y="187251"/>
                      <a:pt x="423721" y="186142"/>
                    </a:cubicBezTo>
                    <a:cubicBezTo>
                      <a:pt x="447175" y="183268"/>
                      <a:pt x="471108" y="183747"/>
                      <a:pt x="493956" y="190275"/>
                    </a:cubicBezTo>
                    <a:cubicBezTo>
                      <a:pt x="524850" y="195089"/>
                      <a:pt x="548076" y="221025"/>
                      <a:pt x="556853" y="250161"/>
                    </a:cubicBezTo>
                    <a:cubicBezTo>
                      <a:pt x="555642" y="253841"/>
                      <a:pt x="558189" y="256286"/>
                      <a:pt x="560333" y="254068"/>
                    </a:cubicBezTo>
                    <a:cubicBezTo>
                      <a:pt x="560509" y="254118"/>
                      <a:pt x="560635" y="254194"/>
                      <a:pt x="560812" y="254244"/>
                    </a:cubicBezTo>
                    <a:cubicBezTo>
                      <a:pt x="564191" y="254597"/>
                      <a:pt x="566486" y="251295"/>
                      <a:pt x="568554" y="249102"/>
                    </a:cubicBezTo>
                    <a:cubicBezTo>
                      <a:pt x="577532" y="239424"/>
                      <a:pt x="583156" y="227401"/>
                      <a:pt x="590898" y="216841"/>
                    </a:cubicBezTo>
                    <a:cubicBezTo>
                      <a:pt x="599220" y="206708"/>
                      <a:pt x="608678" y="197383"/>
                      <a:pt x="617025" y="187200"/>
                    </a:cubicBezTo>
                    <a:cubicBezTo>
                      <a:pt x="623052" y="182638"/>
                      <a:pt x="629534" y="178681"/>
                      <a:pt x="636721" y="175631"/>
                    </a:cubicBezTo>
                    <a:cubicBezTo>
                      <a:pt x="653895" y="167692"/>
                      <a:pt x="672860" y="167944"/>
                      <a:pt x="691497" y="169204"/>
                    </a:cubicBezTo>
                    <a:cubicBezTo>
                      <a:pt x="718935" y="170086"/>
                      <a:pt x="743826" y="183520"/>
                      <a:pt x="762967" y="202701"/>
                    </a:cubicBezTo>
                    <a:cubicBezTo>
                      <a:pt x="776838" y="215177"/>
                      <a:pt x="783773" y="232896"/>
                      <a:pt x="791767" y="249329"/>
                    </a:cubicBezTo>
                    <a:cubicBezTo>
                      <a:pt x="793735" y="255051"/>
                      <a:pt x="800518" y="255605"/>
                      <a:pt x="805562" y="254143"/>
                    </a:cubicBezTo>
                    <a:cubicBezTo>
                      <a:pt x="850805" y="240130"/>
                      <a:pt x="918241" y="256815"/>
                      <a:pt x="957103" y="282775"/>
                    </a:cubicBezTo>
                    <a:cubicBezTo>
                      <a:pt x="976219" y="294344"/>
                      <a:pt x="996394" y="309240"/>
                      <a:pt x="1009987" y="327866"/>
                    </a:cubicBezTo>
                    <a:cubicBezTo>
                      <a:pt x="1009206" y="331092"/>
                      <a:pt x="1009609" y="334016"/>
                      <a:pt x="1013594" y="335453"/>
                    </a:cubicBezTo>
                    <a:cubicBezTo>
                      <a:pt x="1014149" y="335604"/>
                      <a:pt x="1014653" y="335680"/>
                      <a:pt x="1015132" y="335680"/>
                    </a:cubicBezTo>
                    <a:cubicBezTo>
                      <a:pt x="1022193" y="347576"/>
                      <a:pt x="1026430" y="360859"/>
                      <a:pt x="1026153" y="375629"/>
                    </a:cubicBezTo>
                    <a:cubicBezTo>
                      <a:pt x="1025800" y="390676"/>
                      <a:pt x="1021361" y="405370"/>
                      <a:pt x="1015586" y="419157"/>
                    </a:cubicBezTo>
                    <a:cubicBezTo>
                      <a:pt x="1013241" y="425080"/>
                      <a:pt x="1007541" y="432818"/>
                      <a:pt x="1015057" y="437430"/>
                    </a:cubicBezTo>
                    <a:cubicBezTo>
                      <a:pt x="1037249" y="448243"/>
                      <a:pt x="1059013" y="461727"/>
                      <a:pt x="1072934" y="482773"/>
                    </a:cubicBezTo>
                    <a:cubicBezTo>
                      <a:pt x="1089680" y="504675"/>
                      <a:pt x="1105593" y="526679"/>
                      <a:pt x="1116361" y="552261"/>
                    </a:cubicBezTo>
                    <a:cubicBezTo>
                      <a:pt x="1130358" y="581826"/>
                      <a:pt x="1133510" y="615651"/>
                      <a:pt x="1130484" y="648063"/>
                    </a:cubicBezTo>
                    <a:cubicBezTo>
                      <a:pt x="1128819" y="660288"/>
                      <a:pt x="1123851" y="672184"/>
                      <a:pt x="1116916" y="682442"/>
                    </a:cubicBezTo>
                    <a:cubicBezTo>
                      <a:pt x="1103373" y="704143"/>
                      <a:pt x="1083476" y="720980"/>
                      <a:pt x="1060703" y="732423"/>
                    </a:cubicBezTo>
                    <a:cubicBezTo>
                      <a:pt x="1055205" y="735220"/>
                      <a:pt x="1049758" y="738094"/>
                      <a:pt x="1044210" y="740866"/>
                    </a:cubicBezTo>
                    <a:cubicBezTo>
                      <a:pt x="1042419" y="741799"/>
                      <a:pt x="1040528" y="742883"/>
                      <a:pt x="1039569" y="744773"/>
                    </a:cubicBezTo>
                    <a:cubicBezTo>
                      <a:pt x="1037401" y="749436"/>
                      <a:pt x="1038132" y="754955"/>
                      <a:pt x="1037905" y="759946"/>
                    </a:cubicBezTo>
                    <a:cubicBezTo>
                      <a:pt x="1040124" y="829661"/>
                      <a:pt x="1007138" y="879566"/>
                      <a:pt x="948831" y="911651"/>
                    </a:cubicBezTo>
                    <a:cubicBezTo>
                      <a:pt x="947117" y="910845"/>
                      <a:pt x="944998" y="911677"/>
                      <a:pt x="945351" y="913491"/>
                    </a:cubicBezTo>
                    <a:cubicBezTo>
                      <a:pt x="942552" y="914978"/>
                      <a:pt x="939702" y="916440"/>
                      <a:pt x="936777" y="917852"/>
                    </a:cubicBezTo>
                    <a:cubicBezTo>
                      <a:pt x="919653" y="926018"/>
                      <a:pt x="901369" y="932949"/>
                      <a:pt x="882405" y="935016"/>
                    </a:cubicBezTo>
                    <a:close/>
                    <a:moveTo>
                      <a:pt x="1222785" y="964682"/>
                    </a:moveTo>
                    <a:cubicBezTo>
                      <a:pt x="1196810" y="997296"/>
                      <a:pt x="1168565" y="1028877"/>
                      <a:pt x="1137520" y="1056930"/>
                    </a:cubicBezTo>
                    <a:cubicBezTo>
                      <a:pt x="1120875" y="1072456"/>
                      <a:pt x="1104281" y="1087931"/>
                      <a:pt x="1086779" y="1102449"/>
                    </a:cubicBezTo>
                    <a:cubicBezTo>
                      <a:pt x="1078230" y="1109758"/>
                      <a:pt x="1070891" y="1118908"/>
                      <a:pt x="1060753" y="1124049"/>
                    </a:cubicBezTo>
                    <a:cubicBezTo>
                      <a:pt x="1054247" y="1105751"/>
                      <a:pt x="1044311" y="1088914"/>
                      <a:pt x="1038107" y="1070465"/>
                    </a:cubicBezTo>
                    <a:cubicBezTo>
                      <a:pt x="1027943" y="1044958"/>
                      <a:pt x="1019167" y="1018821"/>
                      <a:pt x="1007113" y="994120"/>
                    </a:cubicBezTo>
                    <a:cubicBezTo>
                      <a:pt x="996798" y="973100"/>
                      <a:pt x="983709" y="953642"/>
                      <a:pt x="969940" y="934739"/>
                    </a:cubicBezTo>
                    <a:cubicBezTo>
                      <a:pt x="965980" y="929622"/>
                      <a:pt x="962424" y="923926"/>
                      <a:pt x="958036" y="919112"/>
                    </a:cubicBezTo>
                    <a:cubicBezTo>
                      <a:pt x="967166" y="913844"/>
                      <a:pt x="975564" y="908299"/>
                      <a:pt x="983255" y="902401"/>
                    </a:cubicBezTo>
                    <a:cubicBezTo>
                      <a:pt x="984340" y="904090"/>
                      <a:pt x="986357" y="904997"/>
                      <a:pt x="987997" y="906132"/>
                    </a:cubicBezTo>
                    <a:cubicBezTo>
                      <a:pt x="1005272" y="916919"/>
                      <a:pt x="1017705" y="933478"/>
                      <a:pt x="1029028" y="950088"/>
                    </a:cubicBezTo>
                    <a:cubicBezTo>
                      <a:pt x="1038964" y="965312"/>
                      <a:pt x="1049808" y="979703"/>
                      <a:pt x="1058231" y="996112"/>
                    </a:cubicBezTo>
                    <a:cubicBezTo>
                      <a:pt x="1064662" y="1005462"/>
                      <a:pt x="1067235" y="1036212"/>
                      <a:pt x="1080903" y="1034901"/>
                    </a:cubicBezTo>
                    <a:cubicBezTo>
                      <a:pt x="1085745" y="1033641"/>
                      <a:pt x="1089251" y="1029507"/>
                      <a:pt x="1093311" y="1026760"/>
                    </a:cubicBezTo>
                    <a:cubicBezTo>
                      <a:pt x="1106602" y="1016552"/>
                      <a:pt x="1119236" y="1005538"/>
                      <a:pt x="1132325" y="995103"/>
                    </a:cubicBezTo>
                    <a:cubicBezTo>
                      <a:pt x="1166219" y="971638"/>
                      <a:pt x="1202434" y="950365"/>
                      <a:pt x="1242002" y="938015"/>
                    </a:cubicBezTo>
                    <a:cubicBezTo>
                      <a:pt x="1234840" y="946660"/>
                      <a:pt x="1229090" y="955331"/>
                      <a:pt x="1222785" y="96468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857;p37">
                <a:extLst>
                  <a:ext uri="{FF2B5EF4-FFF2-40B4-BE49-F238E27FC236}">
                    <a16:creationId xmlns:a16="http://schemas.microsoft.com/office/drawing/2014/main" id="{7E4A497F-8899-28EC-BF38-77F51F39EE66}"/>
                  </a:ext>
                </a:extLst>
              </p:cNvPr>
              <p:cNvSpPr/>
              <p:nvPr/>
            </p:nvSpPr>
            <p:spPr>
              <a:xfrm>
                <a:off x="14816216" y="8194819"/>
                <a:ext cx="159773" cy="183227"/>
              </a:xfrm>
              <a:custGeom>
                <a:avLst/>
                <a:gdLst/>
                <a:ahLst/>
                <a:cxnLst/>
                <a:rect l="l" t="t" r="r" b="b"/>
                <a:pathLst>
                  <a:path w="159773" h="183227" extrusionOk="0">
                    <a:moveTo>
                      <a:pt x="141573" y="150694"/>
                    </a:moveTo>
                    <a:cubicBezTo>
                      <a:pt x="157688" y="127506"/>
                      <a:pt x="161622" y="97463"/>
                      <a:pt x="159050" y="69839"/>
                    </a:cubicBezTo>
                    <a:cubicBezTo>
                      <a:pt x="151913" y="22908"/>
                      <a:pt x="95120" y="7231"/>
                      <a:pt x="54366" y="15447"/>
                    </a:cubicBezTo>
                    <a:cubicBezTo>
                      <a:pt x="53862" y="15649"/>
                      <a:pt x="53332" y="15851"/>
                      <a:pt x="52828" y="16077"/>
                    </a:cubicBezTo>
                    <a:cubicBezTo>
                      <a:pt x="52222" y="16329"/>
                      <a:pt x="51617" y="16607"/>
                      <a:pt x="51037" y="16909"/>
                    </a:cubicBezTo>
                    <a:cubicBezTo>
                      <a:pt x="50810" y="17010"/>
                      <a:pt x="50558" y="17136"/>
                      <a:pt x="50331" y="17237"/>
                    </a:cubicBezTo>
                    <a:cubicBezTo>
                      <a:pt x="49045" y="17892"/>
                      <a:pt x="47784" y="18573"/>
                      <a:pt x="46548" y="19329"/>
                    </a:cubicBezTo>
                    <a:cubicBezTo>
                      <a:pt x="46296" y="19480"/>
                      <a:pt x="46044" y="19631"/>
                      <a:pt x="45792" y="19782"/>
                    </a:cubicBezTo>
                    <a:cubicBezTo>
                      <a:pt x="45792" y="19707"/>
                      <a:pt x="45766" y="19631"/>
                      <a:pt x="45741" y="19556"/>
                    </a:cubicBezTo>
                    <a:cubicBezTo>
                      <a:pt x="45615" y="18951"/>
                      <a:pt x="45489" y="18321"/>
                      <a:pt x="45338" y="17716"/>
                    </a:cubicBezTo>
                    <a:cubicBezTo>
                      <a:pt x="44959" y="16077"/>
                      <a:pt x="44581" y="14439"/>
                      <a:pt x="44178" y="12801"/>
                    </a:cubicBezTo>
                    <a:cubicBezTo>
                      <a:pt x="43951" y="11894"/>
                      <a:pt x="43749" y="11011"/>
                      <a:pt x="43522" y="10104"/>
                    </a:cubicBezTo>
                    <a:cubicBezTo>
                      <a:pt x="42992" y="7861"/>
                      <a:pt x="42463" y="5592"/>
                      <a:pt x="42034" y="3274"/>
                    </a:cubicBezTo>
                    <a:cubicBezTo>
                      <a:pt x="40420" y="-2070"/>
                      <a:pt x="32451" y="-457"/>
                      <a:pt x="33106" y="5114"/>
                    </a:cubicBezTo>
                    <a:cubicBezTo>
                      <a:pt x="33359" y="6449"/>
                      <a:pt x="33661" y="7760"/>
                      <a:pt x="34065" y="9071"/>
                    </a:cubicBezTo>
                    <a:cubicBezTo>
                      <a:pt x="34166" y="9474"/>
                      <a:pt x="34317" y="9877"/>
                      <a:pt x="34443" y="10306"/>
                    </a:cubicBezTo>
                    <a:cubicBezTo>
                      <a:pt x="34569" y="10709"/>
                      <a:pt x="34720" y="11137"/>
                      <a:pt x="34847" y="11566"/>
                    </a:cubicBezTo>
                    <a:cubicBezTo>
                      <a:pt x="34998" y="12020"/>
                      <a:pt x="35149" y="12448"/>
                      <a:pt x="35326" y="12902"/>
                    </a:cubicBezTo>
                    <a:cubicBezTo>
                      <a:pt x="35477" y="13305"/>
                      <a:pt x="35603" y="13708"/>
                      <a:pt x="35754" y="14111"/>
                    </a:cubicBezTo>
                    <a:cubicBezTo>
                      <a:pt x="36688" y="16607"/>
                      <a:pt x="37671" y="19127"/>
                      <a:pt x="38453" y="21673"/>
                    </a:cubicBezTo>
                    <a:cubicBezTo>
                      <a:pt x="38528" y="21950"/>
                      <a:pt x="38629" y="22227"/>
                      <a:pt x="38705" y="22505"/>
                    </a:cubicBezTo>
                    <a:cubicBezTo>
                      <a:pt x="38781" y="22782"/>
                      <a:pt x="38882" y="23059"/>
                      <a:pt x="38932" y="23336"/>
                    </a:cubicBezTo>
                    <a:cubicBezTo>
                      <a:pt x="39058" y="23740"/>
                      <a:pt x="39159" y="24168"/>
                      <a:pt x="39260" y="24571"/>
                    </a:cubicBezTo>
                    <a:cubicBezTo>
                      <a:pt x="39235" y="24571"/>
                      <a:pt x="39235" y="24597"/>
                      <a:pt x="39209" y="24622"/>
                    </a:cubicBezTo>
                    <a:cubicBezTo>
                      <a:pt x="38806" y="24949"/>
                      <a:pt x="38377" y="25302"/>
                      <a:pt x="37974" y="25680"/>
                    </a:cubicBezTo>
                    <a:cubicBezTo>
                      <a:pt x="37545" y="26058"/>
                      <a:pt x="37116" y="26436"/>
                      <a:pt x="36688" y="26815"/>
                    </a:cubicBezTo>
                    <a:cubicBezTo>
                      <a:pt x="36259" y="27193"/>
                      <a:pt x="35855" y="27571"/>
                      <a:pt x="35427" y="27974"/>
                    </a:cubicBezTo>
                    <a:cubicBezTo>
                      <a:pt x="35023" y="28352"/>
                      <a:pt x="34594" y="28755"/>
                      <a:pt x="34191" y="29159"/>
                    </a:cubicBezTo>
                    <a:cubicBezTo>
                      <a:pt x="33787" y="29562"/>
                      <a:pt x="33359" y="29965"/>
                      <a:pt x="32980" y="30368"/>
                    </a:cubicBezTo>
                    <a:cubicBezTo>
                      <a:pt x="32577" y="30772"/>
                      <a:pt x="32173" y="31200"/>
                      <a:pt x="31770" y="31603"/>
                    </a:cubicBezTo>
                    <a:cubicBezTo>
                      <a:pt x="30988" y="32435"/>
                      <a:pt x="30206" y="33292"/>
                      <a:pt x="29450" y="34149"/>
                    </a:cubicBezTo>
                    <a:cubicBezTo>
                      <a:pt x="29374" y="34099"/>
                      <a:pt x="29273" y="34073"/>
                      <a:pt x="29172" y="33998"/>
                    </a:cubicBezTo>
                    <a:cubicBezTo>
                      <a:pt x="28693" y="33746"/>
                      <a:pt x="28214" y="33469"/>
                      <a:pt x="27735" y="33191"/>
                    </a:cubicBezTo>
                    <a:cubicBezTo>
                      <a:pt x="27710" y="33191"/>
                      <a:pt x="27684" y="33191"/>
                      <a:pt x="27659" y="33166"/>
                    </a:cubicBezTo>
                    <a:cubicBezTo>
                      <a:pt x="27155" y="32889"/>
                      <a:pt x="26625" y="32586"/>
                      <a:pt x="26121" y="32259"/>
                    </a:cubicBezTo>
                    <a:cubicBezTo>
                      <a:pt x="25667" y="31981"/>
                      <a:pt x="25213" y="31704"/>
                      <a:pt x="24759" y="31427"/>
                    </a:cubicBezTo>
                    <a:cubicBezTo>
                      <a:pt x="24179" y="31074"/>
                      <a:pt x="23624" y="30696"/>
                      <a:pt x="23094" y="30343"/>
                    </a:cubicBezTo>
                    <a:cubicBezTo>
                      <a:pt x="20724" y="28780"/>
                      <a:pt x="18404" y="27167"/>
                      <a:pt x="16033" y="25554"/>
                    </a:cubicBezTo>
                    <a:cubicBezTo>
                      <a:pt x="13486" y="23639"/>
                      <a:pt x="9350" y="21421"/>
                      <a:pt x="7181" y="25000"/>
                    </a:cubicBezTo>
                    <a:cubicBezTo>
                      <a:pt x="3499" y="31200"/>
                      <a:pt x="19564" y="35787"/>
                      <a:pt x="23624" y="38661"/>
                    </a:cubicBezTo>
                    <a:cubicBezTo>
                      <a:pt x="24028" y="38887"/>
                      <a:pt x="24532" y="39165"/>
                      <a:pt x="25062" y="39392"/>
                    </a:cubicBezTo>
                    <a:cubicBezTo>
                      <a:pt x="24482" y="40097"/>
                      <a:pt x="23927" y="40803"/>
                      <a:pt x="23397" y="41509"/>
                    </a:cubicBezTo>
                    <a:cubicBezTo>
                      <a:pt x="19488" y="46474"/>
                      <a:pt x="15831" y="51565"/>
                      <a:pt x="12200" y="56455"/>
                    </a:cubicBezTo>
                    <a:cubicBezTo>
                      <a:pt x="2919" y="71074"/>
                      <a:pt x="-914" y="88691"/>
                      <a:pt x="271" y="106007"/>
                    </a:cubicBezTo>
                    <a:cubicBezTo>
                      <a:pt x="221" y="106158"/>
                      <a:pt x="170" y="106309"/>
                      <a:pt x="145" y="106435"/>
                    </a:cubicBezTo>
                    <a:lnTo>
                      <a:pt x="145" y="106461"/>
                    </a:lnTo>
                    <a:cubicBezTo>
                      <a:pt x="120" y="106612"/>
                      <a:pt x="70" y="106738"/>
                      <a:pt x="70" y="106864"/>
                    </a:cubicBezTo>
                    <a:cubicBezTo>
                      <a:pt x="-82" y="107796"/>
                      <a:pt x="19" y="108779"/>
                      <a:pt x="322" y="109662"/>
                    </a:cubicBezTo>
                    <a:cubicBezTo>
                      <a:pt x="397" y="109838"/>
                      <a:pt x="448" y="110014"/>
                      <a:pt x="523" y="110191"/>
                    </a:cubicBezTo>
                    <a:cubicBezTo>
                      <a:pt x="549" y="110241"/>
                      <a:pt x="549" y="110266"/>
                      <a:pt x="574" y="110292"/>
                    </a:cubicBezTo>
                    <a:cubicBezTo>
                      <a:pt x="624" y="110392"/>
                      <a:pt x="675" y="110493"/>
                      <a:pt x="725" y="110594"/>
                    </a:cubicBezTo>
                    <a:cubicBezTo>
                      <a:pt x="725" y="110594"/>
                      <a:pt x="725" y="110594"/>
                      <a:pt x="725" y="110619"/>
                    </a:cubicBezTo>
                    <a:cubicBezTo>
                      <a:pt x="952" y="112358"/>
                      <a:pt x="1204" y="114123"/>
                      <a:pt x="1532" y="115862"/>
                    </a:cubicBezTo>
                    <a:cubicBezTo>
                      <a:pt x="1633" y="116467"/>
                      <a:pt x="1759" y="117097"/>
                      <a:pt x="1885" y="117702"/>
                    </a:cubicBezTo>
                    <a:cubicBezTo>
                      <a:pt x="2011" y="118357"/>
                      <a:pt x="2137" y="119012"/>
                      <a:pt x="2289" y="119668"/>
                    </a:cubicBezTo>
                    <a:cubicBezTo>
                      <a:pt x="2339" y="119895"/>
                      <a:pt x="2390" y="120121"/>
                      <a:pt x="2465" y="120348"/>
                    </a:cubicBezTo>
                    <a:cubicBezTo>
                      <a:pt x="2617" y="121029"/>
                      <a:pt x="2793" y="121709"/>
                      <a:pt x="2970" y="122390"/>
                    </a:cubicBezTo>
                    <a:cubicBezTo>
                      <a:pt x="3121" y="122969"/>
                      <a:pt x="3272" y="123549"/>
                      <a:pt x="3449" y="124129"/>
                    </a:cubicBezTo>
                    <a:cubicBezTo>
                      <a:pt x="3525" y="124381"/>
                      <a:pt x="3575" y="124608"/>
                      <a:pt x="3651" y="124860"/>
                    </a:cubicBezTo>
                    <a:cubicBezTo>
                      <a:pt x="3852" y="125591"/>
                      <a:pt x="4054" y="126271"/>
                      <a:pt x="4306" y="127002"/>
                    </a:cubicBezTo>
                    <a:cubicBezTo>
                      <a:pt x="4306" y="127027"/>
                      <a:pt x="4306" y="127053"/>
                      <a:pt x="4332" y="127078"/>
                    </a:cubicBezTo>
                    <a:cubicBezTo>
                      <a:pt x="4559" y="127809"/>
                      <a:pt x="4811" y="128540"/>
                      <a:pt x="5063" y="129271"/>
                    </a:cubicBezTo>
                    <a:cubicBezTo>
                      <a:pt x="5315" y="130027"/>
                      <a:pt x="5592" y="130783"/>
                      <a:pt x="5895" y="131514"/>
                    </a:cubicBezTo>
                    <a:cubicBezTo>
                      <a:pt x="6173" y="132270"/>
                      <a:pt x="6475" y="133001"/>
                      <a:pt x="6778" y="133732"/>
                    </a:cubicBezTo>
                    <a:cubicBezTo>
                      <a:pt x="7030" y="134387"/>
                      <a:pt x="7307" y="135017"/>
                      <a:pt x="7585" y="135647"/>
                    </a:cubicBezTo>
                    <a:cubicBezTo>
                      <a:pt x="7635" y="135773"/>
                      <a:pt x="7686" y="135899"/>
                      <a:pt x="7761" y="136025"/>
                    </a:cubicBezTo>
                    <a:cubicBezTo>
                      <a:pt x="8039" y="136681"/>
                      <a:pt x="8341" y="137311"/>
                      <a:pt x="8644" y="137941"/>
                    </a:cubicBezTo>
                    <a:cubicBezTo>
                      <a:pt x="8720" y="138117"/>
                      <a:pt x="8821" y="138269"/>
                      <a:pt x="8896" y="138445"/>
                    </a:cubicBezTo>
                    <a:cubicBezTo>
                      <a:pt x="9174" y="139025"/>
                      <a:pt x="9476" y="139604"/>
                      <a:pt x="9754" y="140184"/>
                    </a:cubicBezTo>
                    <a:cubicBezTo>
                      <a:pt x="9779" y="140235"/>
                      <a:pt x="9829" y="140285"/>
                      <a:pt x="9829" y="140335"/>
                    </a:cubicBezTo>
                    <a:cubicBezTo>
                      <a:pt x="10182" y="141016"/>
                      <a:pt x="10535" y="141671"/>
                      <a:pt x="10888" y="142327"/>
                    </a:cubicBezTo>
                    <a:cubicBezTo>
                      <a:pt x="11292" y="143083"/>
                      <a:pt x="11721" y="143814"/>
                      <a:pt x="12149" y="144544"/>
                    </a:cubicBezTo>
                    <a:cubicBezTo>
                      <a:pt x="12528" y="145175"/>
                      <a:pt x="12906" y="145805"/>
                      <a:pt x="13309" y="146435"/>
                    </a:cubicBezTo>
                    <a:cubicBezTo>
                      <a:pt x="20825" y="158760"/>
                      <a:pt x="32274" y="167304"/>
                      <a:pt x="44934" y="173807"/>
                    </a:cubicBezTo>
                    <a:cubicBezTo>
                      <a:pt x="53710" y="179503"/>
                      <a:pt x="64050" y="182024"/>
                      <a:pt x="74390" y="182805"/>
                    </a:cubicBezTo>
                    <a:cubicBezTo>
                      <a:pt x="100643" y="186031"/>
                      <a:pt x="125282" y="170329"/>
                      <a:pt x="141573" y="150694"/>
                    </a:cubicBezTo>
                    <a:close/>
                    <a:moveTo>
                      <a:pt x="21102" y="137941"/>
                    </a:moveTo>
                    <a:cubicBezTo>
                      <a:pt x="16638" y="130228"/>
                      <a:pt x="13663" y="121709"/>
                      <a:pt x="12175" y="112913"/>
                    </a:cubicBezTo>
                    <a:cubicBezTo>
                      <a:pt x="24532" y="110292"/>
                      <a:pt x="34847" y="101344"/>
                      <a:pt x="43144" y="92094"/>
                    </a:cubicBezTo>
                    <a:cubicBezTo>
                      <a:pt x="53559" y="82567"/>
                      <a:pt x="56888" y="68125"/>
                      <a:pt x="58149" y="54565"/>
                    </a:cubicBezTo>
                    <a:cubicBezTo>
                      <a:pt x="58023" y="49574"/>
                      <a:pt x="59486" y="36014"/>
                      <a:pt x="54997" y="31528"/>
                    </a:cubicBezTo>
                    <a:cubicBezTo>
                      <a:pt x="58098" y="30116"/>
                      <a:pt x="61352" y="28907"/>
                      <a:pt x="64706" y="27949"/>
                    </a:cubicBezTo>
                    <a:cubicBezTo>
                      <a:pt x="69069" y="27369"/>
                      <a:pt x="73507" y="26789"/>
                      <a:pt x="77946" y="26462"/>
                    </a:cubicBezTo>
                    <a:cubicBezTo>
                      <a:pt x="78375" y="27369"/>
                      <a:pt x="78854" y="28201"/>
                      <a:pt x="79156" y="28932"/>
                    </a:cubicBezTo>
                    <a:cubicBezTo>
                      <a:pt x="82283" y="35510"/>
                      <a:pt x="84755" y="42492"/>
                      <a:pt x="85335" y="49977"/>
                    </a:cubicBezTo>
                    <a:cubicBezTo>
                      <a:pt x="87151" y="70443"/>
                      <a:pt x="81930" y="91035"/>
                      <a:pt x="71641" y="108729"/>
                    </a:cubicBezTo>
                    <a:cubicBezTo>
                      <a:pt x="65614" y="115963"/>
                      <a:pt x="58426" y="122440"/>
                      <a:pt x="50861" y="128010"/>
                    </a:cubicBezTo>
                    <a:cubicBezTo>
                      <a:pt x="41933" y="133555"/>
                      <a:pt x="31518" y="136807"/>
                      <a:pt x="21102" y="137941"/>
                    </a:cubicBezTo>
                    <a:close/>
                    <a:moveTo>
                      <a:pt x="33535" y="153568"/>
                    </a:moveTo>
                    <a:cubicBezTo>
                      <a:pt x="31770" y="151929"/>
                      <a:pt x="30105" y="150190"/>
                      <a:pt x="28542" y="148401"/>
                    </a:cubicBezTo>
                    <a:cubicBezTo>
                      <a:pt x="36965" y="146662"/>
                      <a:pt x="46422" y="142831"/>
                      <a:pt x="49751" y="141394"/>
                    </a:cubicBezTo>
                    <a:cubicBezTo>
                      <a:pt x="59057" y="137109"/>
                      <a:pt x="66547" y="129951"/>
                      <a:pt x="73659" y="122768"/>
                    </a:cubicBezTo>
                    <a:cubicBezTo>
                      <a:pt x="77568" y="119264"/>
                      <a:pt x="80972" y="115232"/>
                      <a:pt x="83217" y="110468"/>
                    </a:cubicBezTo>
                    <a:cubicBezTo>
                      <a:pt x="94389" y="87986"/>
                      <a:pt x="99811" y="60765"/>
                      <a:pt x="91034" y="36594"/>
                    </a:cubicBezTo>
                    <a:cubicBezTo>
                      <a:pt x="89774" y="34149"/>
                      <a:pt x="88109" y="29663"/>
                      <a:pt x="85865" y="26109"/>
                    </a:cubicBezTo>
                    <a:cubicBezTo>
                      <a:pt x="90530" y="26058"/>
                      <a:pt x="95170" y="26361"/>
                      <a:pt x="99760" y="27193"/>
                    </a:cubicBezTo>
                    <a:cubicBezTo>
                      <a:pt x="120339" y="32082"/>
                      <a:pt x="139631" y="43550"/>
                      <a:pt x="146491" y="64697"/>
                    </a:cubicBezTo>
                    <a:cubicBezTo>
                      <a:pt x="151686" y="88591"/>
                      <a:pt x="147676" y="115156"/>
                      <a:pt x="136857" y="137336"/>
                    </a:cubicBezTo>
                    <a:cubicBezTo>
                      <a:pt x="126013" y="155181"/>
                      <a:pt x="106544" y="169472"/>
                      <a:pt x="85511" y="171841"/>
                    </a:cubicBezTo>
                    <a:cubicBezTo>
                      <a:pt x="76887" y="172169"/>
                      <a:pt x="68287" y="171387"/>
                      <a:pt x="59990" y="168842"/>
                    </a:cubicBezTo>
                    <a:cubicBezTo>
                      <a:pt x="50659" y="164834"/>
                      <a:pt x="41731" y="159541"/>
                      <a:pt x="33535" y="15356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858;p37">
                <a:extLst>
                  <a:ext uri="{FF2B5EF4-FFF2-40B4-BE49-F238E27FC236}">
                    <a16:creationId xmlns:a16="http://schemas.microsoft.com/office/drawing/2014/main" id="{A17B6346-97A7-2A0C-BC88-F089875AA014}"/>
                  </a:ext>
                </a:extLst>
              </p:cNvPr>
              <p:cNvSpPr/>
              <p:nvPr/>
            </p:nvSpPr>
            <p:spPr>
              <a:xfrm>
                <a:off x="15029822" y="8212582"/>
                <a:ext cx="185681" cy="174023"/>
              </a:xfrm>
              <a:custGeom>
                <a:avLst/>
                <a:gdLst/>
                <a:ahLst/>
                <a:cxnLst/>
                <a:rect l="l" t="t" r="r" b="b"/>
                <a:pathLst>
                  <a:path w="185681" h="174023" extrusionOk="0">
                    <a:moveTo>
                      <a:pt x="180485" y="60116"/>
                    </a:moveTo>
                    <a:cubicBezTo>
                      <a:pt x="175441" y="60343"/>
                      <a:pt x="170372" y="60620"/>
                      <a:pt x="165328" y="60443"/>
                    </a:cubicBezTo>
                    <a:cubicBezTo>
                      <a:pt x="164546" y="60116"/>
                      <a:pt x="163664" y="59990"/>
                      <a:pt x="162781" y="60040"/>
                    </a:cubicBezTo>
                    <a:cubicBezTo>
                      <a:pt x="162554" y="58477"/>
                      <a:pt x="162302" y="56915"/>
                      <a:pt x="162024" y="55377"/>
                    </a:cubicBezTo>
                    <a:cubicBezTo>
                      <a:pt x="161823" y="54218"/>
                      <a:pt x="161596" y="53084"/>
                      <a:pt x="161369" y="51950"/>
                    </a:cubicBezTo>
                    <a:cubicBezTo>
                      <a:pt x="161192" y="51067"/>
                      <a:pt x="160990" y="50210"/>
                      <a:pt x="160789" y="49328"/>
                    </a:cubicBezTo>
                    <a:cubicBezTo>
                      <a:pt x="160713" y="49001"/>
                      <a:pt x="160637" y="48673"/>
                      <a:pt x="160562" y="48320"/>
                    </a:cubicBezTo>
                    <a:cubicBezTo>
                      <a:pt x="160284" y="47211"/>
                      <a:pt x="159982" y="46077"/>
                      <a:pt x="159654" y="44993"/>
                    </a:cubicBezTo>
                    <a:cubicBezTo>
                      <a:pt x="159578" y="44716"/>
                      <a:pt x="159502" y="44413"/>
                      <a:pt x="159402" y="44161"/>
                    </a:cubicBezTo>
                    <a:cubicBezTo>
                      <a:pt x="159200" y="43456"/>
                      <a:pt x="158973" y="42750"/>
                      <a:pt x="158746" y="42044"/>
                    </a:cubicBezTo>
                    <a:cubicBezTo>
                      <a:pt x="158922" y="41994"/>
                      <a:pt x="159099" y="41918"/>
                      <a:pt x="159250" y="41868"/>
                    </a:cubicBezTo>
                    <a:cubicBezTo>
                      <a:pt x="159679" y="41716"/>
                      <a:pt x="160108" y="41590"/>
                      <a:pt x="160511" y="41490"/>
                    </a:cubicBezTo>
                    <a:cubicBezTo>
                      <a:pt x="160688" y="41439"/>
                      <a:pt x="160839" y="41389"/>
                      <a:pt x="160990" y="41364"/>
                    </a:cubicBezTo>
                    <a:cubicBezTo>
                      <a:pt x="161217" y="41313"/>
                      <a:pt x="161419" y="41263"/>
                      <a:pt x="161646" y="41238"/>
                    </a:cubicBezTo>
                    <a:cubicBezTo>
                      <a:pt x="164748" y="40406"/>
                      <a:pt x="167875" y="39725"/>
                      <a:pt x="170952" y="38894"/>
                    </a:cubicBezTo>
                    <a:cubicBezTo>
                      <a:pt x="176878" y="37028"/>
                      <a:pt x="173852" y="28283"/>
                      <a:pt x="168052" y="30500"/>
                    </a:cubicBezTo>
                    <a:cubicBezTo>
                      <a:pt x="167396" y="30753"/>
                      <a:pt x="166715" y="31030"/>
                      <a:pt x="166034" y="31282"/>
                    </a:cubicBezTo>
                    <a:cubicBezTo>
                      <a:pt x="165706" y="31408"/>
                      <a:pt x="165378" y="31534"/>
                      <a:pt x="165051" y="31660"/>
                    </a:cubicBezTo>
                    <a:cubicBezTo>
                      <a:pt x="164294" y="31962"/>
                      <a:pt x="163512" y="32265"/>
                      <a:pt x="162756" y="32567"/>
                    </a:cubicBezTo>
                    <a:cubicBezTo>
                      <a:pt x="160536" y="33424"/>
                      <a:pt x="158342" y="34332"/>
                      <a:pt x="156148" y="35315"/>
                    </a:cubicBezTo>
                    <a:cubicBezTo>
                      <a:pt x="155972" y="34911"/>
                      <a:pt x="155770" y="34533"/>
                      <a:pt x="155593" y="34130"/>
                    </a:cubicBezTo>
                    <a:cubicBezTo>
                      <a:pt x="155417" y="33752"/>
                      <a:pt x="155240" y="33399"/>
                      <a:pt x="155064" y="33046"/>
                    </a:cubicBezTo>
                    <a:cubicBezTo>
                      <a:pt x="154837" y="32592"/>
                      <a:pt x="154610" y="32164"/>
                      <a:pt x="154383" y="31710"/>
                    </a:cubicBezTo>
                    <a:cubicBezTo>
                      <a:pt x="154005" y="31055"/>
                      <a:pt x="153626" y="30425"/>
                      <a:pt x="153223" y="29795"/>
                    </a:cubicBezTo>
                    <a:cubicBezTo>
                      <a:pt x="153147" y="29694"/>
                      <a:pt x="153097" y="29593"/>
                      <a:pt x="153021" y="29492"/>
                    </a:cubicBezTo>
                    <a:cubicBezTo>
                      <a:pt x="152744" y="29064"/>
                      <a:pt x="152466" y="28661"/>
                      <a:pt x="152189" y="28232"/>
                    </a:cubicBezTo>
                    <a:cubicBezTo>
                      <a:pt x="152012" y="27980"/>
                      <a:pt x="151861" y="27728"/>
                      <a:pt x="151659" y="27476"/>
                    </a:cubicBezTo>
                    <a:cubicBezTo>
                      <a:pt x="151432" y="27148"/>
                      <a:pt x="151180" y="26795"/>
                      <a:pt x="150928" y="26468"/>
                    </a:cubicBezTo>
                    <a:cubicBezTo>
                      <a:pt x="150348" y="25661"/>
                      <a:pt x="149768" y="24880"/>
                      <a:pt x="149137" y="24124"/>
                    </a:cubicBezTo>
                    <a:cubicBezTo>
                      <a:pt x="149440" y="23947"/>
                      <a:pt x="149743" y="23771"/>
                      <a:pt x="150020" y="23569"/>
                    </a:cubicBezTo>
                    <a:cubicBezTo>
                      <a:pt x="150272" y="23393"/>
                      <a:pt x="150525" y="23242"/>
                      <a:pt x="150777" y="23065"/>
                    </a:cubicBezTo>
                    <a:cubicBezTo>
                      <a:pt x="151054" y="22864"/>
                      <a:pt x="151331" y="22662"/>
                      <a:pt x="151609" y="22460"/>
                    </a:cubicBezTo>
                    <a:cubicBezTo>
                      <a:pt x="151861" y="22284"/>
                      <a:pt x="152088" y="22107"/>
                      <a:pt x="152315" y="21906"/>
                    </a:cubicBezTo>
                    <a:cubicBezTo>
                      <a:pt x="152870" y="21452"/>
                      <a:pt x="153425" y="20998"/>
                      <a:pt x="153954" y="20520"/>
                    </a:cubicBezTo>
                    <a:cubicBezTo>
                      <a:pt x="154206" y="20293"/>
                      <a:pt x="154459" y="20066"/>
                      <a:pt x="154711" y="19839"/>
                    </a:cubicBezTo>
                    <a:cubicBezTo>
                      <a:pt x="156955" y="17772"/>
                      <a:pt x="159124" y="15529"/>
                      <a:pt x="161419" y="13714"/>
                    </a:cubicBezTo>
                    <a:cubicBezTo>
                      <a:pt x="164647" y="10765"/>
                      <a:pt x="161722" y="5019"/>
                      <a:pt x="157460" y="5750"/>
                    </a:cubicBezTo>
                    <a:cubicBezTo>
                      <a:pt x="153097" y="7186"/>
                      <a:pt x="151054" y="11900"/>
                      <a:pt x="147574" y="15075"/>
                    </a:cubicBezTo>
                    <a:cubicBezTo>
                      <a:pt x="147296" y="15403"/>
                      <a:pt x="146969" y="15806"/>
                      <a:pt x="146590" y="16285"/>
                    </a:cubicBezTo>
                    <a:cubicBezTo>
                      <a:pt x="146464" y="16436"/>
                      <a:pt x="146338" y="16613"/>
                      <a:pt x="146212" y="16789"/>
                    </a:cubicBezTo>
                    <a:cubicBezTo>
                      <a:pt x="146061" y="16966"/>
                      <a:pt x="145935" y="17117"/>
                      <a:pt x="145809" y="17319"/>
                    </a:cubicBezTo>
                    <a:cubicBezTo>
                      <a:pt x="145682" y="17495"/>
                      <a:pt x="145531" y="17671"/>
                      <a:pt x="145405" y="17873"/>
                    </a:cubicBezTo>
                    <a:cubicBezTo>
                      <a:pt x="145128" y="18251"/>
                      <a:pt x="144850" y="18629"/>
                      <a:pt x="144623" y="19032"/>
                    </a:cubicBezTo>
                    <a:cubicBezTo>
                      <a:pt x="144321" y="18730"/>
                      <a:pt x="144018" y="18428"/>
                      <a:pt x="143690" y="18125"/>
                    </a:cubicBezTo>
                    <a:cubicBezTo>
                      <a:pt x="143438" y="17873"/>
                      <a:pt x="143161" y="17596"/>
                      <a:pt x="142858" y="17344"/>
                    </a:cubicBezTo>
                    <a:cubicBezTo>
                      <a:pt x="141219" y="15806"/>
                      <a:pt x="139479" y="14370"/>
                      <a:pt x="137688" y="13034"/>
                    </a:cubicBezTo>
                    <a:cubicBezTo>
                      <a:pt x="137234" y="12681"/>
                      <a:pt x="136755" y="12353"/>
                      <a:pt x="136276" y="12026"/>
                    </a:cubicBezTo>
                    <a:cubicBezTo>
                      <a:pt x="135721" y="11622"/>
                      <a:pt x="135141" y="11219"/>
                      <a:pt x="134561" y="10841"/>
                    </a:cubicBezTo>
                    <a:cubicBezTo>
                      <a:pt x="134132" y="10564"/>
                      <a:pt x="133678" y="10261"/>
                      <a:pt x="133224" y="9984"/>
                    </a:cubicBezTo>
                    <a:cubicBezTo>
                      <a:pt x="132720" y="9656"/>
                      <a:pt x="132215" y="9354"/>
                      <a:pt x="131686" y="9052"/>
                    </a:cubicBezTo>
                    <a:cubicBezTo>
                      <a:pt x="131182" y="8749"/>
                      <a:pt x="130652" y="8447"/>
                      <a:pt x="130122" y="8144"/>
                    </a:cubicBezTo>
                    <a:cubicBezTo>
                      <a:pt x="129542" y="7817"/>
                      <a:pt x="128962" y="7514"/>
                      <a:pt x="128357" y="7212"/>
                    </a:cubicBezTo>
                    <a:cubicBezTo>
                      <a:pt x="127424" y="6733"/>
                      <a:pt x="126440" y="6279"/>
                      <a:pt x="125482" y="5851"/>
                    </a:cubicBezTo>
                    <a:cubicBezTo>
                      <a:pt x="125406" y="5825"/>
                      <a:pt x="125331" y="5775"/>
                      <a:pt x="125280" y="5775"/>
                    </a:cubicBezTo>
                    <a:cubicBezTo>
                      <a:pt x="124751" y="5523"/>
                      <a:pt x="124196" y="5296"/>
                      <a:pt x="123666" y="5094"/>
                    </a:cubicBezTo>
                    <a:cubicBezTo>
                      <a:pt x="123111" y="4868"/>
                      <a:pt x="122557" y="4641"/>
                      <a:pt x="122002" y="4439"/>
                    </a:cubicBezTo>
                    <a:cubicBezTo>
                      <a:pt x="121573" y="4263"/>
                      <a:pt x="121119" y="4111"/>
                      <a:pt x="120665" y="3960"/>
                    </a:cubicBezTo>
                    <a:cubicBezTo>
                      <a:pt x="118849" y="3330"/>
                      <a:pt x="116983" y="2776"/>
                      <a:pt x="115092" y="2322"/>
                    </a:cubicBezTo>
                    <a:cubicBezTo>
                      <a:pt x="114512" y="2171"/>
                      <a:pt x="113932" y="2045"/>
                      <a:pt x="113326" y="1919"/>
                    </a:cubicBezTo>
                    <a:cubicBezTo>
                      <a:pt x="112671" y="1767"/>
                      <a:pt x="112040" y="1667"/>
                      <a:pt x="111385" y="1541"/>
                    </a:cubicBezTo>
                    <a:cubicBezTo>
                      <a:pt x="110855" y="1440"/>
                      <a:pt x="110300" y="1339"/>
                      <a:pt x="109745" y="1263"/>
                    </a:cubicBezTo>
                    <a:cubicBezTo>
                      <a:pt x="109165" y="1188"/>
                      <a:pt x="108560" y="1087"/>
                      <a:pt x="107955" y="1011"/>
                    </a:cubicBezTo>
                    <a:cubicBezTo>
                      <a:pt x="93605" y="-123"/>
                      <a:pt x="76961" y="-1812"/>
                      <a:pt x="63796" y="5573"/>
                    </a:cubicBezTo>
                    <a:cubicBezTo>
                      <a:pt x="47303" y="10060"/>
                      <a:pt x="34593" y="21679"/>
                      <a:pt x="22639" y="33323"/>
                    </a:cubicBezTo>
                    <a:cubicBezTo>
                      <a:pt x="1707" y="55251"/>
                      <a:pt x="-5304" y="89781"/>
                      <a:pt x="4103" y="118414"/>
                    </a:cubicBezTo>
                    <a:cubicBezTo>
                      <a:pt x="15880" y="149188"/>
                      <a:pt x="42764" y="172023"/>
                      <a:pt x="76280" y="173712"/>
                    </a:cubicBezTo>
                    <a:cubicBezTo>
                      <a:pt x="93807" y="175552"/>
                      <a:pt x="110704" y="168974"/>
                      <a:pt x="125986" y="161009"/>
                    </a:cubicBezTo>
                    <a:cubicBezTo>
                      <a:pt x="135872" y="155414"/>
                      <a:pt x="143362" y="146340"/>
                      <a:pt x="150525" y="137695"/>
                    </a:cubicBezTo>
                    <a:cubicBezTo>
                      <a:pt x="163386" y="119069"/>
                      <a:pt x="165883" y="95377"/>
                      <a:pt x="164445" y="73272"/>
                    </a:cubicBezTo>
                    <a:cubicBezTo>
                      <a:pt x="164344" y="72390"/>
                      <a:pt x="164244" y="71508"/>
                      <a:pt x="164118" y="70601"/>
                    </a:cubicBezTo>
                    <a:lnTo>
                      <a:pt x="164118" y="70576"/>
                    </a:lnTo>
                    <a:cubicBezTo>
                      <a:pt x="164395" y="70601"/>
                      <a:pt x="164672" y="70626"/>
                      <a:pt x="164950" y="70651"/>
                    </a:cubicBezTo>
                    <a:cubicBezTo>
                      <a:pt x="165152" y="70651"/>
                      <a:pt x="165328" y="70676"/>
                      <a:pt x="165530" y="70676"/>
                    </a:cubicBezTo>
                    <a:cubicBezTo>
                      <a:pt x="167320" y="70752"/>
                      <a:pt x="169161" y="70676"/>
                      <a:pt x="170750" y="70828"/>
                    </a:cubicBezTo>
                    <a:cubicBezTo>
                      <a:pt x="175844" y="70399"/>
                      <a:pt x="185201" y="72995"/>
                      <a:pt x="185680" y="65484"/>
                    </a:cubicBezTo>
                    <a:cubicBezTo>
                      <a:pt x="185755" y="62611"/>
                      <a:pt x="183334" y="59990"/>
                      <a:pt x="180485" y="60116"/>
                    </a:cubicBezTo>
                    <a:close/>
                    <a:moveTo>
                      <a:pt x="22815" y="130361"/>
                    </a:moveTo>
                    <a:cubicBezTo>
                      <a:pt x="18579" y="124387"/>
                      <a:pt x="15552" y="117809"/>
                      <a:pt x="13636" y="110903"/>
                    </a:cubicBezTo>
                    <a:cubicBezTo>
                      <a:pt x="14140" y="110777"/>
                      <a:pt x="14594" y="110575"/>
                      <a:pt x="14972" y="110373"/>
                    </a:cubicBezTo>
                    <a:cubicBezTo>
                      <a:pt x="22210" y="112818"/>
                      <a:pt x="35198" y="99586"/>
                      <a:pt x="39183" y="95150"/>
                    </a:cubicBezTo>
                    <a:cubicBezTo>
                      <a:pt x="45639" y="87563"/>
                      <a:pt x="49825" y="78414"/>
                      <a:pt x="51868" y="68685"/>
                    </a:cubicBezTo>
                    <a:cubicBezTo>
                      <a:pt x="54667" y="56864"/>
                      <a:pt x="53482" y="42775"/>
                      <a:pt x="44983" y="33374"/>
                    </a:cubicBezTo>
                    <a:cubicBezTo>
                      <a:pt x="43899" y="32290"/>
                      <a:pt x="42713" y="30904"/>
                      <a:pt x="41351" y="29946"/>
                    </a:cubicBezTo>
                    <a:cubicBezTo>
                      <a:pt x="42158" y="29240"/>
                      <a:pt x="42965" y="28535"/>
                      <a:pt x="43772" y="27804"/>
                    </a:cubicBezTo>
                    <a:cubicBezTo>
                      <a:pt x="49875" y="22057"/>
                      <a:pt x="57239" y="17646"/>
                      <a:pt x="65158" y="14798"/>
                    </a:cubicBezTo>
                    <a:cubicBezTo>
                      <a:pt x="88334" y="26669"/>
                      <a:pt x="87452" y="56108"/>
                      <a:pt x="86821" y="78943"/>
                    </a:cubicBezTo>
                    <a:cubicBezTo>
                      <a:pt x="84325" y="106568"/>
                      <a:pt x="66217" y="133158"/>
                      <a:pt x="35753" y="130991"/>
                    </a:cubicBezTo>
                    <a:cubicBezTo>
                      <a:pt x="31415" y="131268"/>
                      <a:pt x="27103" y="130814"/>
                      <a:pt x="22815" y="130361"/>
                    </a:cubicBezTo>
                    <a:close/>
                    <a:moveTo>
                      <a:pt x="137890" y="135401"/>
                    </a:moveTo>
                    <a:cubicBezTo>
                      <a:pt x="133199" y="140392"/>
                      <a:pt x="129240" y="145181"/>
                      <a:pt x="123565" y="149314"/>
                    </a:cubicBezTo>
                    <a:cubicBezTo>
                      <a:pt x="111586" y="156271"/>
                      <a:pt x="98397" y="161866"/>
                      <a:pt x="84425" y="162673"/>
                    </a:cubicBezTo>
                    <a:cubicBezTo>
                      <a:pt x="65309" y="162824"/>
                      <a:pt x="45437" y="156775"/>
                      <a:pt x="32399" y="142207"/>
                    </a:cubicBezTo>
                    <a:cubicBezTo>
                      <a:pt x="76809" y="146088"/>
                      <a:pt x="100944" y="105106"/>
                      <a:pt x="98145" y="64980"/>
                    </a:cubicBezTo>
                    <a:cubicBezTo>
                      <a:pt x="97766" y="45951"/>
                      <a:pt x="94614" y="24552"/>
                      <a:pt x="78953" y="11824"/>
                    </a:cubicBezTo>
                    <a:cubicBezTo>
                      <a:pt x="104021" y="9329"/>
                      <a:pt x="127424" y="12278"/>
                      <a:pt x="142984" y="34432"/>
                    </a:cubicBezTo>
                    <a:cubicBezTo>
                      <a:pt x="150625" y="46883"/>
                      <a:pt x="151785" y="61930"/>
                      <a:pt x="153475" y="76121"/>
                    </a:cubicBezTo>
                    <a:cubicBezTo>
                      <a:pt x="154282" y="96612"/>
                      <a:pt x="152088" y="119447"/>
                      <a:pt x="137890" y="13540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859;p37">
                <a:extLst>
                  <a:ext uri="{FF2B5EF4-FFF2-40B4-BE49-F238E27FC236}">
                    <a16:creationId xmlns:a16="http://schemas.microsoft.com/office/drawing/2014/main" id="{3442347E-40FA-D742-91F0-3DEC077F3008}"/>
                  </a:ext>
                </a:extLst>
              </p:cNvPr>
              <p:cNvSpPr/>
              <p:nvPr/>
            </p:nvSpPr>
            <p:spPr>
              <a:xfrm>
                <a:off x="14886575" y="8396729"/>
                <a:ext cx="199203" cy="103987"/>
              </a:xfrm>
              <a:custGeom>
                <a:avLst/>
                <a:gdLst/>
                <a:ahLst/>
                <a:cxnLst/>
                <a:rect l="l" t="t" r="r" b="b"/>
                <a:pathLst>
                  <a:path w="199203" h="103987" extrusionOk="0">
                    <a:moveTo>
                      <a:pt x="189062" y="16660"/>
                    </a:moveTo>
                    <a:cubicBezTo>
                      <a:pt x="160994" y="29892"/>
                      <a:pt x="133908" y="36521"/>
                      <a:pt x="107100" y="35463"/>
                    </a:cubicBezTo>
                    <a:cubicBezTo>
                      <a:pt x="105940" y="35412"/>
                      <a:pt x="104780" y="35362"/>
                      <a:pt x="103595" y="35286"/>
                    </a:cubicBezTo>
                    <a:cubicBezTo>
                      <a:pt x="103267" y="35286"/>
                      <a:pt x="102939" y="35236"/>
                      <a:pt x="102586" y="35211"/>
                    </a:cubicBezTo>
                    <a:cubicBezTo>
                      <a:pt x="102006" y="35160"/>
                      <a:pt x="101426" y="35135"/>
                      <a:pt x="100846" y="35085"/>
                    </a:cubicBezTo>
                    <a:cubicBezTo>
                      <a:pt x="98904" y="34908"/>
                      <a:pt x="96962" y="34732"/>
                      <a:pt x="95046" y="34480"/>
                    </a:cubicBezTo>
                    <a:cubicBezTo>
                      <a:pt x="94289" y="34379"/>
                      <a:pt x="93507" y="34278"/>
                      <a:pt x="92751" y="34177"/>
                    </a:cubicBezTo>
                    <a:cubicBezTo>
                      <a:pt x="90935" y="33925"/>
                      <a:pt x="89145" y="33623"/>
                      <a:pt x="87329" y="33295"/>
                    </a:cubicBezTo>
                    <a:cubicBezTo>
                      <a:pt x="85740" y="32993"/>
                      <a:pt x="84126" y="32690"/>
                      <a:pt x="82512" y="32312"/>
                    </a:cubicBezTo>
                    <a:cubicBezTo>
                      <a:pt x="81680" y="32136"/>
                      <a:pt x="80848" y="31959"/>
                      <a:pt x="80015" y="31732"/>
                    </a:cubicBezTo>
                    <a:cubicBezTo>
                      <a:pt x="79183" y="31531"/>
                      <a:pt x="78351" y="31329"/>
                      <a:pt x="77519" y="31102"/>
                    </a:cubicBezTo>
                    <a:cubicBezTo>
                      <a:pt x="77443" y="31102"/>
                      <a:pt x="77342" y="31077"/>
                      <a:pt x="77266" y="31027"/>
                    </a:cubicBezTo>
                    <a:cubicBezTo>
                      <a:pt x="75753" y="30649"/>
                      <a:pt x="74240" y="30220"/>
                      <a:pt x="72702" y="29766"/>
                    </a:cubicBezTo>
                    <a:cubicBezTo>
                      <a:pt x="72525" y="29741"/>
                      <a:pt x="72374" y="29691"/>
                      <a:pt x="72197" y="29615"/>
                    </a:cubicBezTo>
                    <a:cubicBezTo>
                      <a:pt x="69776" y="28909"/>
                      <a:pt x="67381" y="28128"/>
                      <a:pt x="64960" y="27271"/>
                    </a:cubicBezTo>
                    <a:cubicBezTo>
                      <a:pt x="64127" y="26994"/>
                      <a:pt x="63295" y="26691"/>
                      <a:pt x="62463" y="26364"/>
                    </a:cubicBezTo>
                    <a:cubicBezTo>
                      <a:pt x="61706" y="26087"/>
                      <a:pt x="60975" y="25809"/>
                      <a:pt x="60218" y="25507"/>
                    </a:cubicBezTo>
                    <a:cubicBezTo>
                      <a:pt x="58453" y="24826"/>
                      <a:pt x="56688" y="24095"/>
                      <a:pt x="54897" y="23339"/>
                    </a:cubicBezTo>
                    <a:cubicBezTo>
                      <a:pt x="54065" y="22986"/>
                      <a:pt x="53233" y="22634"/>
                      <a:pt x="52400" y="22256"/>
                    </a:cubicBezTo>
                    <a:cubicBezTo>
                      <a:pt x="50736" y="21499"/>
                      <a:pt x="49046" y="20743"/>
                      <a:pt x="47382" y="19911"/>
                    </a:cubicBezTo>
                    <a:cubicBezTo>
                      <a:pt x="46550" y="19508"/>
                      <a:pt x="45717" y="19080"/>
                      <a:pt x="44860" y="18651"/>
                    </a:cubicBezTo>
                    <a:cubicBezTo>
                      <a:pt x="44230" y="18349"/>
                      <a:pt x="43599" y="18021"/>
                      <a:pt x="42969" y="17668"/>
                    </a:cubicBezTo>
                    <a:cubicBezTo>
                      <a:pt x="41909" y="17139"/>
                      <a:pt x="40875" y="16585"/>
                      <a:pt x="39816" y="16005"/>
                    </a:cubicBezTo>
                    <a:cubicBezTo>
                      <a:pt x="38984" y="15551"/>
                      <a:pt x="38152" y="15097"/>
                      <a:pt x="37294" y="14619"/>
                    </a:cubicBezTo>
                    <a:cubicBezTo>
                      <a:pt x="35630" y="13686"/>
                      <a:pt x="33965" y="12703"/>
                      <a:pt x="32301" y="11695"/>
                    </a:cubicBezTo>
                    <a:cubicBezTo>
                      <a:pt x="32301" y="11695"/>
                      <a:pt x="32276" y="11695"/>
                      <a:pt x="32250" y="11670"/>
                    </a:cubicBezTo>
                    <a:lnTo>
                      <a:pt x="32250" y="11670"/>
                    </a:lnTo>
                    <a:cubicBezTo>
                      <a:pt x="32074" y="11569"/>
                      <a:pt x="31897" y="11468"/>
                      <a:pt x="31721" y="11342"/>
                    </a:cubicBezTo>
                    <a:cubicBezTo>
                      <a:pt x="31696" y="11342"/>
                      <a:pt x="31696" y="11317"/>
                      <a:pt x="31670" y="11317"/>
                    </a:cubicBezTo>
                    <a:cubicBezTo>
                      <a:pt x="31645" y="11317"/>
                      <a:pt x="31620" y="11292"/>
                      <a:pt x="31595" y="11292"/>
                    </a:cubicBezTo>
                    <a:cubicBezTo>
                      <a:pt x="31494" y="11241"/>
                      <a:pt x="31368" y="11191"/>
                      <a:pt x="31242" y="11140"/>
                    </a:cubicBezTo>
                    <a:cubicBezTo>
                      <a:pt x="31166" y="11090"/>
                      <a:pt x="31065" y="11065"/>
                      <a:pt x="30964" y="11065"/>
                    </a:cubicBezTo>
                    <a:cubicBezTo>
                      <a:pt x="30863" y="11040"/>
                      <a:pt x="30763" y="10989"/>
                      <a:pt x="30662" y="10989"/>
                    </a:cubicBezTo>
                    <a:cubicBezTo>
                      <a:pt x="30334" y="10914"/>
                      <a:pt x="30006" y="10914"/>
                      <a:pt x="29678" y="10939"/>
                    </a:cubicBezTo>
                    <a:cubicBezTo>
                      <a:pt x="29577" y="10939"/>
                      <a:pt x="29451" y="10964"/>
                      <a:pt x="29350" y="10989"/>
                    </a:cubicBezTo>
                    <a:lnTo>
                      <a:pt x="29350" y="10989"/>
                    </a:lnTo>
                    <a:cubicBezTo>
                      <a:pt x="27610" y="9830"/>
                      <a:pt x="25870" y="8696"/>
                      <a:pt x="24080" y="7587"/>
                    </a:cubicBezTo>
                    <a:cubicBezTo>
                      <a:pt x="23701" y="7360"/>
                      <a:pt x="23348" y="7133"/>
                      <a:pt x="22970" y="6931"/>
                    </a:cubicBezTo>
                    <a:cubicBezTo>
                      <a:pt x="22087" y="6377"/>
                      <a:pt x="21179" y="5847"/>
                      <a:pt x="20271" y="5343"/>
                    </a:cubicBezTo>
                    <a:cubicBezTo>
                      <a:pt x="19893" y="5116"/>
                      <a:pt x="19490" y="4915"/>
                      <a:pt x="19086" y="4688"/>
                    </a:cubicBezTo>
                    <a:cubicBezTo>
                      <a:pt x="16741" y="3428"/>
                      <a:pt x="14320" y="2268"/>
                      <a:pt x="11823" y="1311"/>
                    </a:cubicBezTo>
                    <a:cubicBezTo>
                      <a:pt x="10209" y="403"/>
                      <a:pt x="8721" y="0"/>
                      <a:pt x="7410" y="0"/>
                    </a:cubicBezTo>
                    <a:cubicBezTo>
                      <a:pt x="7183" y="0"/>
                      <a:pt x="6981" y="0"/>
                      <a:pt x="6779" y="25"/>
                    </a:cubicBezTo>
                    <a:cubicBezTo>
                      <a:pt x="6603" y="50"/>
                      <a:pt x="6401" y="76"/>
                      <a:pt x="6224" y="101"/>
                    </a:cubicBezTo>
                    <a:cubicBezTo>
                      <a:pt x="6098" y="126"/>
                      <a:pt x="5947" y="176"/>
                      <a:pt x="5821" y="202"/>
                    </a:cubicBezTo>
                    <a:cubicBezTo>
                      <a:pt x="5720" y="227"/>
                      <a:pt x="5594" y="252"/>
                      <a:pt x="5493" y="302"/>
                    </a:cubicBezTo>
                    <a:cubicBezTo>
                      <a:pt x="5367" y="328"/>
                      <a:pt x="5241" y="378"/>
                      <a:pt x="5140" y="428"/>
                    </a:cubicBezTo>
                    <a:cubicBezTo>
                      <a:pt x="4938" y="504"/>
                      <a:pt x="4737" y="605"/>
                      <a:pt x="4560" y="706"/>
                    </a:cubicBezTo>
                    <a:cubicBezTo>
                      <a:pt x="4383" y="781"/>
                      <a:pt x="4232" y="882"/>
                      <a:pt x="4081" y="983"/>
                    </a:cubicBezTo>
                    <a:cubicBezTo>
                      <a:pt x="4056" y="983"/>
                      <a:pt x="4056" y="1008"/>
                      <a:pt x="4030" y="1008"/>
                    </a:cubicBezTo>
                    <a:cubicBezTo>
                      <a:pt x="3778" y="1185"/>
                      <a:pt x="3526" y="1411"/>
                      <a:pt x="3324" y="1613"/>
                    </a:cubicBezTo>
                    <a:cubicBezTo>
                      <a:pt x="3274" y="1664"/>
                      <a:pt x="3249" y="1689"/>
                      <a:pt x="3223" y="1714"/>
                    </a:cubicBezTo>
                    <a:cubicBezTo>
                      <a:pt x="3123" y="1815"/>
                      <a:pt x="2996" y="1941"/>
                      <a:pt x="2921" y="2067"/>
                    </a:cubicBezTo>
                    <a:cubicBezTo>
                      <a:pt x="2820" y="2193"/>
                      <a:pt x="2744" y="2319"/>
                      <a:pt x="2643" y="2420"/>
                    </a:cubicBezTo>
                    <a:cubicBezTo>
                      <a:pt x="2618" y="2470"/>
                      <a:pt x="2568" y="2495"/>
                      <a:pt x="2568" y="2571"/>
                    </a:cubicBezTo>
                    <a:cubicBezTo>
                      <a:pt x="2492" y="2672"/>
                      <a:pt x="2416" y="2798"/>
                      <a:pt x="2366" y="2924"/>
                    </a:cubicBezTo>
                    <a:cubicBezTo>
                      <a:pt x="2366" y="2924"/>
                      <a:pt x="2366" y="2949"/>
                      <a:pt x="2341" y="2949"/>
                    </a:cubicBezTo>
                    <a:cubicBezTo>
                      <a:pt x="2265" y="3100"/>
                      <a:pt x="2189" y="3251"/>
                      <a:pt x="2139" y="3428"/>
                    </a:cubicBezTo>
                    <a:cubicBezTo>
                      <a:pt x="2063" y="3579"/>
                      <a:pt x="2013" y="3755"/>
                      <a:pt x="1962" y="3932"/>
                    </a:cubicBezTo>
                    <a:cubicBezTo>
                      <a:pt x="1912" y="4083"/>
                      <a:pt x="1887" y="4260"/>
                      <a:pt x="1836" y="4411"/>
                    </a:cubicBezTo>
                    <a:cubicBezTo>
                      <a:pt x="1559" y="4688"/>
                      <a:pt x="1282" y="4990"/>
                      <a:pt x="1055" y="5318"/>
                    </a:cubicBezTo>
                    <a:cubicBezTo>
                      <a:pt x="853" y="5621"/>
                      <a:pt x="651" y="5948"/>
                      <a:pt x="500" y="6301"/>
                    </a:cubicBezTo>
                    <a:cubicBezTo>
                      <a:pt x="500" y="6301"/>
                      <a:pt x="475" y="6326"/>
                      <a:pt x="475" y="6352"/>
                    </a:cubicBezTo>
                    <a:cubicBezTo>
                      <a:pt x="21" y="7385"/>
                      <a:pt x="-131" y="8519"/>
                      <a:pt x="121" y="9678"/>
                    </a:cubicBezTo>
                    <a:cubicBezTo>
                      <a:pt x="147" y="9805"/>
                      <a:pt x="197" y="9931"/>
                      <a:pt x="222" y="10057"/>
                    </a:cubicBezTo>
                    <a:cubicBezTo>
                      <a:pt x="1786" y="15425"/>
                      <a:pt x="3324" y="20819"/>
                      <a:pt x="5291" y="26036"/>
                    </a:cubicBezTo>
                    <a:cubicBezTo>
                      <a:pt x="11268" y="43528"/>
                      <a:pt x="20599" y="60566"/>
                      <a:pt x="34898" y="72589"/>
                    </a:cubicBezTo>
                    <a:cubicBezTo>
                      <a:pt x="38833" y="76344"/>
                      <a:pt x="43170" y="79974"/>
                      <a:pt x="47811" y="83351"/>
                    </a:cubicBezTo>
                    <a:cubicBezTo>
                      <a:pt x="47937" y="83628"/>
                      <a:pt x="48138" y="83906"/>
                      <a:pt x="48441" y="84132"/>
                    </a:cubicBezTo>
                    <a:cubicBezTo>
                      <a:pt x="48618" y="84309"/>
                      <a:pt x="48920" y="84359"/>
                      <a:pt x="49147" y="84309"/>
                    </a:cubicBezTo>
                    <a:cubicBezTo>
                      <a:pt x="65111" y="95600"/>
                      <a:pt x="84479" y="103817"/>
                      <a:pt x="103343" y="103842"/>
                    </a:cubicBezTo>
                    <a:cubicBezTo>
                      <a:pt x="130832" y="105758"/>
                      <a:pt x="155471" y="88468"/>
                      <a:pt x="171182" y="67145"/>
                    </a:cubicBezTo>
                    <a:cubicBezTo>
                      <a:pt x="182152" y="53837"/>
                      <a:pt x="193274" y="39596"/>
                      <a:pt x="199099" y="23264"/>
                    </a:cubicBezTo>
                    <a:cubicBezTo>
                      <a:pt x="200083" y="17517"/>
                      <a:pt x="193904" y="14014"/>
                      <a:pt x="189062" y="16660"/>
                    </a:cubicBezTo>
                    <a:close/>
                    <a:moveTo>
                      <a:pt x="129949" y="87711"/>
                    </a:moveTo>
                    <a:cubicBezTo>
                      <a:pt x="127906" y="88644"/>
                      <a:pt x="125813" y="89451"/>
                      <a:pt x="123695" y="90131"/>
                    </a:cubicBezTo>
                    <a:cubicBezTo>
                      <a:pt x="123190" y="90308"/>
                      <a:pt x="122661" y="90459"/>
                      <a:pt x="122156" y="90610"/>
                    </a:cubicBezTo>
                    <a:cubicBezTo>
                      <a:pt x="120946" y="90963"/>
                      <a:pt x="119735" y="91265"/>
                      <a:pt x="118499" y="91517"/>
                    </a:cubicBezTo>
                    <a:cubicBezTo>
                      <a:pt x="117970" y="91618"/>
                      <a:pt x="117415" y="91744"/>
                      <a:pt x="116860" y="91845"/>
                    </a:cubicBezTo>
                    <a:cubicBezTo>
                      <a:pt x="116205" y="91971"/>
                      <a:pt x="115549" y="92072"/>
                      <a:pt x="114893" y="92173"/>
                    </a:cubicBezTo>
                    <a:cubicBezTo>
                      <a:pt x="114364" y="92248"/>
                      <a:pt x="113834" y="92299"/>
                      <a:pt x="113304" y="92349"/>
                    </a:cubicBezTo>
                    <a:cubicBezTo>
                      <a:pt x="113203" y="92349"/>
                      <a:pt x="113077" y="92374"/>
                      <a:pt x="112977" y="92374"/>
                    </a:cubicBezTo>
                    <a:cubicBezTo>
                      <a:pt x="112422" y="92450"/>
                      <a:pt x="111867" y="92475"/>
                      <a:pt x="111312" y="92526"/>
                    </a:cubicBezTo>
                    <a:cubicBezTo>
                      <a:pt x="92473" y="94491"/>
                      <a:pt x="74593" y="87258"/>
                      <a:pt x="58882" y="77453"/>
                    </a:cubicBezTo>
                    <a:cubicBezTo>
                      <a:pt x="58630" y="77302"/>
                      <a:pt x="58377" y="77151"/>
                      <a:pt x="58125" y="76974"/>
                    </a:cubicBezTo>
                    <a:cubicBezTo>
                      <a:pt x="59689" y="75714"/>
                      <a:pt x="61278" y="74504"/>
                      <a:pt x="62942" y="73421"/>
                    </a:cubicBezTo>
                    <a:cubicBezTo>
                      <a:pt x="63194" y="73244"/>
                      <a:pt x="63446" y="73093"/>
                      <a:pt x="63699" y="72942"/>
                    </a:cubicBezTo>
                    <a:cubicBezTo>
                      <a:pt x="64455" y="72463"/>
                      <a:pt x="65262" y="72034"/>
                      <a:pt x="66044" y="71606"/>
                    </a:cubicBezTo>
                    <a:cubicBezTo>
                      <a:pt x="66296" y="71480"/>
                      <a:pt x="66548" y="71354"/>
                      <a:pt x="66826" y="71228"/>
                    </a:cubicBezTo>
                    <a:cubicBezTo>
                      <a:pt x="66851" y="71203"/>
                      <a:pt x="66876" y="71203"/>
                      <a:pt x="66901" y="71177"/>
                    </a:cubicBezTo>
                    <a:cubicBezTo>
                      <a:pt x="67154" y="71051"/>
                      <a:pt x="67406" y="70951"/>
                      <a:pt x="67683" y="70850"/>
                    </a:cubicBezTo>
                    <a:cubicBezTo>
                      <a:pt x="67961" y="70724"/>
                      <a:pt x="68238" y="70623"/>
                      <a:pt x="68515" y="70522"/>
                    </a:cubicBezTo>
                    <a:cubicBezTo>
                      <a:pt x="68818" y="70396"/>
                      <a:pt x="69146" y="70295"/>
                      <a:pt x="69449" y="70194"/>
                    </a:cubicBezTo>
                    <a:cubicBezTo>
                      <a:pt x="69701" y="70119"/>
                      <a:pt x="69953" y="70018"/>
                      <a:pt x="70230" y="69942"/>
                    </a:cubicBezTo>
                    <a:cubicBezTo>
                      <a:pt x="70407" y="69892"/>
                      <a:pt x="70609" y="69842"/>
                      <a:pt x="70785" y="69791"/>
                    </a:cubicBezTo>
                    <a:cubicBezTo>
                      <a:pt x="71037" y="69715"/>
                      <a:pt x="71290" y="69665"/>
                      <a:pt x="71542" y="69615"/>
                    </a:cubicBezTo>
                    <a:cubicBezTo>
                      <a:pt x="71567" y="69615"/>
                      <a:pt x="71617" y="69615"/>
                      <a:pt x="71643" y="69589"/>
                    </a:cubicBezTo>
                    <a:cubicBezTo>
                      <a:pt x="71945" y="69514"/>
                      <a:pt x="72273" y="69463"/>
                      <a:pt x="72576" y="69413"/>
                    </a:cubicBezTo>
                    <a:cubicBezTo>
                      <a:pt x="72979" y="69337"/>
                      <a:pt x="73408" y="69287"/>
                      <a:pt x="73837" y="69237"/>
                    </a:cubicBezTo>
                    <a:cubicBezTo>
                      <a:pt x="79460" y="69539"/>
                      <a:pt x="84782" y="72110"/>
                      <a:pt x="90506" y="71984"/>
                    </a:cubicBezTo>
                    <a:cubicBezTo>
                      <a:pt x="97542" y="72312"/>
                      <a:pt x="104553" y="70194"/>
                      <a:pt x="111589" y="71102"/>
                    </a:cubicBezTo>
                    <a:cubicBezTo>
                      <a:pt x="116381" y="72211"/>
                      <a:pt x="120542" y="74832"/>
                      <a:pt x="123997" y="78260"/>
                    </a:cubicBezTo>
                    <a:cubicBezTo>
                      <a:pt x="124199" y="78436"/>
                      <a:pt x="124375" y="78638"/>
                      <a:pt x="124577" y="78839"/>
                    </a:cubicBezTo>
                    <a:cubicBezTo>
                      <a:pt x="126065" y="80402"/>
                      <a:pt x="127427" y="82091"/>
                      <a:pt x="128638" y="83906"/>
                    </a:cubicBezTo>
                    <a:cubicBezTo>
                      <a:pt x="128738" y="84082"/>
                      <a:pt x="128864" y="84233"/>
                      <a:pt x="128965" y="84384"/>
                    </a:cubicBezTo>
                    <a:cubicBezTo>
                      <a:pt x="129318" y="84939"/>
                      <a:pt x="129671" y="85493"/>
                      <a:pt x="129999" y="86073"/>
                    </a:cubicBezTo>
                    <a:cubicBezTo>
                      <a:pt x="130151" y="86300"/>
                      <a:pt x="130277" y="86527"/>
                      <a:pt x="130403" y="86779"/>
                    </a:cubicBezTo>
                    <a:cubicBezTo>
                      <a:pt x="130504" y="86955"/>
                      <a:pt x="130605" y="87157"/>
                      <a:pt x="130731" y="87359"/>
                    </a:cubicBezTo>
                    <a:cubicBezTo>
                      <a:pt x="130478" y="87485"/>
                      <a:pt x="130226" y="87611"/>
                      <a:pt x="129949" y="877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4" name="Google Shape;1695;p37">
            <a:extLst>
              <a:ext uri="{FF2B5EF4-FFF2-40B4-BE49-F238E27FC236}">
                <a16:creationId xmlns:a16="http://schemas.microsoft.com/office/drawing/2014/main" id="{CF47111D-4DAF-5772-F770-C89BBC816FE0}"/>
              </a:ext>
            </a:extLst>
          </p:cNvPr>
          <p:cNvGrpSpPr/>
          <p:nvPr/>
        </p:nvGrpSpPr>
        <p:grpSpPr>
          <a:xfrm>
            <a:off x="6904822" y="558113"/>
            <a:ext cx="406975" cy="466761"/>
            <a:chOff x="11578173" y="2906858"/>
            <a:chExt cx="813949" cy="933523"/>
          </a:xfrm>
        </p:grpSpPr>
        <p:sp>
          <p:nvSpPr>
            <p:cNvPr id="105" name="Google Shape;1696;p37">
              <a:extLst>
                <a:ext uri="{FF2B5EF4-FFF2-40B4-BE49-F238E27FC236}">
                  <a16:creationId xmlns:a16="http://schemas.microsoft.com/office/drawing/2014/main" id="{6B913055-5D56-791F-66DA-6AD915E2189B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697;p37">
              <a:extLst>
                <a:ext uri="{FF2B5EF4-FFF2-40B4-BE49-F238E27FC236}">
                  <a16:creationId xmlns:a16="http://schemas.microsoft.com/office/drawing/2014/main" id="{EE17050B-C054-FABE-83F1-A508DAB02818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31"/>
          <p:cNvSpPr/>
          <p:nvPr/>
        </p:nvSpPr>
        <p:spPr>
          <a:xfrm>
            <a:off x="5711078" y="-315669"/>
            <a:ext cx="1346588" cy="1279876"/>
          </a:xfrm>
          <a:custGeom>
            <a:avLst/>
            <a:gdLst/>
            <a:ahLst/>
            <a:cxnLst/>
            <a:rect l="l" t="t" r="r" b="b"/>
            <a:pathLst>
              <a:path w="2693176" h="2559752" extrusionOk="0">
                <a:moveTo>
                  <a:pt x="2653763" y="1231730"/>
                </a:moveTo>
                <a:cubicBezTo>
                  <a:pt x="2587460" y="1088699"/>
                  <a:pt x="2448174" y="987666"/>
                  <a:pt x="2298601" y="945722"/>
                </a:cubicBezTo>
                <a:cubicBezTo>
                  <a:pt x="2158722" y="907390"/>
                  <a:pt x="2008180" y="933969"/>
                  <a:pt x="1873580" y="980981"/>
                </a:cubicBezTo>
                <a:cubicBezTo>
                  <a:pt x="1909828" y="925666"/>
                  <a:pt x="1937783" y="864798"/>
                  <a:pt x="1962774" y="803661"/>
                </a:cubicBezTo>
                <a:cubicBezTo>
                  <a:pt x="2008341" y="699124"/>
                  <a:pt x="2035380" y="585637"/>
                  <a:pt x="2029939" y="471126"/>
                </a:cubicBezTo>
                <a:cubicBezTo>
                  <a:pt x="2028216" y="351115"/>
                  <a:pt x="1994391" y="227708"/>
                  <a:pt x="1907189" y="141340"/>
                </a:cubicBezTo>
                <a:cubicBezTo>
                  <a:pt x="1769304" y="9954"/>
                  <a:pt x="1667991" y="-12097"/>
                  <a:pt x="1481091" y="5048"/>
                </a:cubicBezTo>
                <a:cubicBezTo>
                  <a:pt x="1365020" y="22947"/>
                  <a:pt x="1276472" y="112766"/>
                  <a:pt x="1209037" y="203070"/>
                </a:cubicBezTo>
                <a:cubicBezTo>
                  <a:pt x="1144942" y="289061"/>
                  <a:pt x="1098459" y="388099"/>
                  <a:pt x="1063288" y="489132"/>
                </a:cubicBezTo>
                <a:cubicBezTo>
                  <a:pt x="1036896" y="573560"/>
                  <a:pt x="1032748" y="663487"/>
                  <a:pt x="1039320" y="751258"/>
                </a:cubicBezTo>
                <a:cubicBezTo>
                  <a:pt x="1017721" y="715136"/>
                  <a:pt x="991814" y="681764"/>
                  <a:pt x="967899" y="647098"/>
                </a:cubicBezTo>
                <a:cubicBezTo>
                  <a:pt x="939407" y="601487"/>
                  <a:pt x="904558" y="560729"/>
                  <a:pt x="870733" y="519162"/>
                </a:cubicBezTo>
                <a:cubicBezTo>
                  <a:pt x="832438" y="461852"/>
                  <a:pt x="777176" y="419800"/>
                  <a:pt x="718036" y="385781"/>
                </a:cubicBezTo>
                <a:cubicBezTo>
                  <a:pt x="617423" y="332893"/>
                  <a:pt x="500328" y="320654"/>
                  <a:pt x="388404" y="329927"/>
                </a:cubicBezTo>
                <a:cubicBezTo>
                  <a:pt x="283105" y="336720"/>
                  <a:pt x="179098" y="378934"/>
                  <a:pt x="106816" y="457324"/>
                </a:cubicBezTo>
                <a:cubicBezTo>
                  <a:pt x="59364" y="510428"/>
                  <a:pt x="27747" y="577765"/>
                  <a:pt x="9381" y="646235"/>
                </a:cubicBezTo>
                <a:cubicBezTo>
                  <a:pt x="-19274" y="779885"/>
                  <a:pt x="20315" y="921838"/>
                  <a:pt x="92812" y="1035271"/>
                </a:cubicBezTo>
                <a:cubicBezTo>
                  <a:pt x="152652" y="1123527"/>
                  <a:pt x="239208" y="1191134"/>
                  <a:pt x="330449" y="1244616"/>
                </a:cubicBezTo>
                <a:cubicBezTo>
                  <a:pt x="406501" y="1287584"/>
                  <a:pt x="491387" y="1312546"/>
                  <a:pt x="576488" y="1330391"/>
                </a:cubicBezTo>
                <a:cubicBezTo>
                  <a:pt x="436071" y="1368076"/>
                  <a:pt x="301256" y="1442638"/>
                  <a:pt x="210284" y="1558120"/>
                </a:cubicBezTo>
                <a:cubicBezTo>
                  <a:pt x="146243" y="1649071"/>
                  <a:pt x="97283" y="1755010"/>
                  <a:pt x="87372" y="1866826"/>
                </a:cubicBezTo>
                <a:cubicBezTo>
                  <a:pt x="78162" y="1996325"/>
                  <a:pt x="108216" y="2137307"/>
                  <a:pt x="203066" y="2231116"/>
                </a:cubicBezTo>
                <a:cubicBezTo>
                  <a:pt x="276318" y="2301311"/>
                  <a:pt x="355117" y="2330855"/>
                  <a:pt x="456215" y="2315651"/>
                </a:cubicBezTo>
                <a:cubicBezTo>
                  <a:pt x="542071" y="2307996"/>
                  <a:pt x="620224" y="2267615"/>
                  <a:pt x="689382" y="2218069"/>
                </a:cubicBezTo>
                <a:cubicBezTo>
                  <a:pt x="737641" y="2185937"/>
                  <a:pt x="783370" y="2150192"/>
                  <a:pt x="825759" y="2110620"/>
                </a:cubicBezTo>
                <a:cubicBezTo>
                  <a:pt x="899172" y="2037406"/>
                  <a:pt x="974955" y="1963977"/>
                  <a:pt x="1025693" y="1872433"/>
                </a:cubicBezTo>
                <a:cubicBezTo>
                  <a:pt x="1024131" y="1939824"/>
                  <a:pt x="1032748" y="2007053"/>
                  <a:pt x="1044598" y="2073312"/>
                </a:cubicBezTo>
                <a:cubicBezTo>
                  <a:pt x="1054293" y="2129490"/>
                  <a:pt x="1068566" y="2185667"/>
                  <a:pt x="1097490" y="2235267"/>
                </a:cubicBezTo>
                <a:cubicBezTo>
                  <a:pt x="1141064" y="2308589"/>
                  <a:pt x="1190347" y="2379323"/>
                  <a:pt x="1255142" y="2435500"/>
                </a:cubicBezTo>
                <a:cubicBezTo>
                  <a:pt x="1323008" y="2503970"/>
                  <a:pt x="1416296" y="2552383"/>
                  <a:pt x="1513031" y="2559500"/>
                </a:cubicBezTo>
                <a:cubicBezTo>
                  <a:pt x="1569532" y="2561064"/>
                  <a:pt x="1626840" y="2555780"/>
                  <a:pt x="1678871" y="2532112"/>
                </a:cubicBezTo>
                <a:cubicBezTo>
                  <a:pt x="1729662" y="2510331"/>
                  <a:pt x="1780399" y="2483537"/>
                  <a:pt x="1817672" y="2441754"/>
                </a:cubicBezTo>
                <a:cubicBezTo>
                  <a:pt x="1858929" y="2392963"/>
                  <a:pt x="1906381" y="2346058"/>
                  <a:pt x="1927603" y="2284382"/>
                </a:cubicBezTo>
                <a:cubicBezTo>
                  <a:pt x="1959973" y="2195857"/>
                  <a:pt x="1955557" y="2099622"/>
                  <a:pt x="1939075" y="2008185"/>
                </a:cubicBezTo>
                <a:cubicBezTo>
                  <a:pt x="1924479" y="1911789"/>
                  <a:pt x="1886453" y="1820083"/>
                  <a:pt x="1823919" y="1744874"/>
                </a:cubicBezTo>
                <a:cubicBezTo>
                  <a:pt x="1871587" y="1762342"/>
                  <a:pt x="1922648" y="1766601"/>
                  <a:pt x="1972362" y="1774850"/>
                </a:cubicBezTo>
                <a:cubicBezTo>
                  <a:pt x="2075668" y="1789892"/>
                  <a:pt x="2181613" y="1797278"/>
                  <a:pt x="2285243" y="1781535"/>
                </a:cubicBezTo>
                <a:cubicBezTo>
                  <a:pt x="2448928" y="1766979"/>
                  <a:pt x="2634319" y="1683036"/>
                  <a:pt x="2681663" y="1512563"/>
                </a:cubicBezTo>
                <a:cubicBezTo>
                  <a:pt x="2705793" y="1419779"/>
                  <a:pt x="2689850" y="1319285"/>
                  <a:pt x="2653763" y="12317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7" name="Google Shape;1237;p31"/>
          <p:cNvSpPr/>
          <p:nvPr/>
        </p:nvSpPr>
        <p:spPr>
          <a:xfrm>
            <a:off x="5711078" y="-315669"/>
            <a:ext cx="1346588" cy="1279876"/>
          </a:xfrm>
          <a:custGeom>
            <a:avLst/>
            <a:gdLst/>
            <a:ahLst/>
            <a:cxnLst/>
            <a:rect l="l" t="t" r="r" b="b"/>
            <a:pathLst>
              <a:path w="2693176" h="2559752" extrusionOk="0">
                <a:moveTo>
                  <a:pt x="2653763" y="1231730"/>
                </a:moveTo>
                <a:cubicBezTo>
                  <a:pt x="2587460" y="1088699"/>
                  <a:pt x="2448174" y="987666"/>
                  <a:pt x="2298601" y="945722"/>
                </a:cubicBezTo>
                <a:cubicBezTo>
                  <a:pt x="2158722" y="907390"/>
                  <a:pt x="2008180" y="933969"/>
                  <a:pt x="1873580" y="980981"/>
                </a:cubicBezTo>
                <a:cubicBezTo>
                  <a:pt x="1909828" y="925666"/>
                  <a:pt x="1937783" y="864798"/>
                  <a:pt x="1962774" y="803661"/>
                </a:cubicBezTo>
                <a:cubicBezTo>
                  <a:pt x="2008341" y="699124"/>
                  <a:pt x="2035380" y="585637"/>
                  <a:pt x="2029939" y="471126"/>
                </a:cubicBezTo>
                <a:cubicBezTo>
                  <a:pt x="2028216" y="351115"/>
                  <a:pt x="1994391" y="227708"/>
                  <a:pt x="1907189" y="141340"/>
                </a:cubicBezTo>
                <a:cubicBezTo>
                  <a:pt x="1769304" y="9954"/>
                  <a:pt x="1667991" y="-12097"/>
                  <a:pt x="1481091" y="5048"/>
                </a:cubicBezTo>
                <a:cubicBezTo>
                  <a:pt x="1365020" y="22947"/>
                  <a:pt x="1276472" y="112766"/>
                  <a:pt x="1209037" y="203070"/>
                </a:cubicBezTo>
                <a:cubicBezTo>
                  <a:pt x="1144942" y="289061"/>
                  <a:pt x="1098459" y="388099"/>
                  <a:pt x="1063288" y="489132"/>
                </a:cubicBezTo>
                <a:cubicBezTo>
                  <a:pt x="1036896" y="573560"/>
                  <a:pt x="1032748" y="663487"/>
                  <a:pt x="1039320" y="751258"/>
                </a:cubicBezTo>
                <a:cubicBezTo>
                  <a:pt x="1017721" y="715136"/>
                  <a:pt x="991814" y="681764"/>
                  <a:pt x="967899" y="647098"/>
                </a:cubicBezTo>
                <a:cubicBezTo>
                  <a:pt x="939407" y="601487"/>
                  <a:pt x="904558" y="560729"/>
                  <a:pt x="870733" y="519162"/>
                </a:cubicBezTo>
                <a:cubicBezTo>
                  <a:pt x="832438" y="461852"/>
                  <a:pt x="777176" y="419800"/>
                  <a:pt x="718036" y="385781"/>
                </a:cubicBezTo>
                <a:cubicBezTo>
                  <a:pt x="617423" y="332893"/>
                  <a:pt x="500328" y="320654"/>
                  <a:pt x="388404" y="329927"/>
                </a:cubicBezTo>
                <a:cubicBezTo>
                  <a:pt x="283105" y="336720"/>
                  <a:pt x="179098" y="378934"/>
                  <a:pt x="106816" y="457324"/>
                </a:cubicBezTo>
                <a:cubicBezTo>
                  <a:pt x="59364" y="510428"/>
                  <a:pt x="27747" y="577765"/>
                  <a:pt x="9381" y="646235"/>
                </a:cubicBezTo>
                <a:cubicBezTo>
                  <a:pt x="-19274" y="779885"/>
                  <a:pt x="20315" y="921838"/>
                  <a:pt x="92812" y="1035271"/>
                </a:cubicBezTo>
                <a:cubicBezTo>
                  <a:pt x="152652" y="1123527"/>
                  <a:pt x="239208" y="1191134"/>
                  <a:pt x="330449" y="1244616"/>
                </a:cubicBezTo>
                <a:cubicBezTo>
                  <a:pt x="406501" y="1287584"/>
                  <a:pt x="491387" y="1312546"/>
                  <a:pt x="576488" y="1330391"/>
                </a:cubicBezTo>
                <a:cubicBezTo>
                  <a:pt x="436071" y="1368076"/>
                  <a:pt x="301256" y="1442638"/>
                  <a:pt x="210284" y="1558120"/>
                </a:cubicBezTo>
                <a:cubicBezTo>
                  <a:pt x="146243" y="1649071"/>
                  <a:pt x="97283" y="1755010"/>
                  <a:pt x="87372" y="1866826"/>
                </a:cubicBezTo>
                <a:cubicBezTo>
                  <a:pt x="78162" y="1996325"/>
                  <a:pt x="108216" y="2137307"/>
                  <a:pt x="203066" y="2231116"/>
                </a:cubicBezTo>
                <a:cubicBezTo>
                  <a:pt x="276318" y="2301311"/>
                  <a:pt x="355117" y="2330855"/>
                  <a:pt x="456215" y="2315651"/>
                </a:cubicBezTo>
                <a:cubicBezTo>
                  <a:pt x="542071" y="2307996"/>
                  <a:pt x="620224" y="2267615"/>
                  <a:pt x="689382" y="2218069"/>
                </a:cubicBezTo>
                <a:cubicBezTo>
                  <a:pt x="737641" y="2185937"/>
                  <a:pt x="783370" y="2150192"/>
                  <a:pt x="825759" y="2110620"/>
                </a:cubicBezTo>
                <a:cubicBezTo>
                  <a:pt x="899172" y="2037406"/>
                  <a:pt x="974955" y="1963977"/>
                  <a:pt x="1025693" y="1872433"/>
                </a:cubicBezTo>
                <a:cubicBezTo>
                  <a:pt x="1024131" y="1939824"/>
                  <a:pt x="1032748" y="2007053"/>
                  <a:pt x="1044598" y="2073312"/>
                </a:cubicBezTo>
                <a:cubicBezTo>
                  <a:pt x="1054293" y="2129490"/>
                  <a:pt x="1068566" y="2185667"/>
                  <a:pt x="1097490" y="2235267"/>
                </a:cubicBezTo>
                <a:cubicBezTo>
                  <a:pt x="1141064" y="2308589"/>
                  <a:pt x="1190347" y="2379323"/>
                  <a:pt x="1255142" y="2435500"/>
                </a:cubicBezTo>
                <a:cubicBezTo>
                  <a:pt x="1323008" y="2503970"/>
                  <a:pt x="1416296" y="2552383"/>
                  <a:pt x="1513031" y="2559500"/>
                </a:cubicBezTo>
                <a:cubicBezTo>
                  <a:pt x="1569532" y="2561064"/>
                  <a:pt x="1626840" y="2555780"/>
                  <a:pt x="1678871" y="2532112"/>
                </a:cubicBezTo>
                <a:cubicBezTo>
                  <a:pt x="1729662" y="2510331"/>
                  <a:pt x="1780399" y="2483537"/>
                  <a:pt x="1817672" y="2441754"/>
                </a:cubicBezTo>
                <a:cubicBezTo>
                  <a:pt x="1858929" y="2392963"/>
                  <a:pt x="1906381" y="2346058"/>
                  <a:pt x="1927603" y="2284382"/>
                </a:cubicBezTo>
                <a:cubicBezTo>
                  <a:pt x="1959973" y="2195857"/>
                  <a:pt x="1955557" y="2099622"/>
                  <a:pt x="1939075" y="2008185"/>
                </a:cubicBezTo>
                <a:cubicBezTo>
                  <a:pt x="1924479" y="1911789"/>
                  <a:pt x="1886453" y="1820083"/>
                  <a:pt x="1823919" y="1744874"/>
                </a:cubicBezTo>
                <a:cubicBezTo>
                  <a:pt x="1871587" y="1762342"/>
                  <a:pt x="1922648" y="1766601"/>
                  <a:pt x="1972362" y="1774850"/>
                </a:cubicBezTo>
                <a:cubicBezTo>
                  <a:pt x="2075668" y="1789892"/>
                  <a:pt x="2181613" y="1797278"/>
                  <a:pt x="2285243" y="1781535"/>
                </a:cubicBezTo>
                <a:cubicBezTo>
                  <a:pt x="2448928" y="1766979"/>
                  <a:pt x="2634319" y="1683036"/>
                  <a:pt x="2681663" y="1512563"/>
                </a:cubicBezTo>
                <a:cubicBezTo>
                  <a:pt x="2705793" y="1419779"/>
                  <a:pt x="2689850" y="1319285"/>
                  <a:pt x="2653763" y="1231730"/>
                </a:cubicBezTo>
                <a:close/>
                <a:moveTo>
                  <a:pt x="1101583" y="471449"/>
                </a:moveTo>
                <a:cubicBezTo>
                  <a:pt x="1166863" y="304912"/>
                  <a:pt x="1308788" y="50173"/>
                  <a:pt x="1507807" y="36425"/>
                </a:cubicBezTo>
                <a:cubicBezTo>
                  <a:pt x="1671707" y="26613"/>
                  <a:pt x="1756593" y="47854"/>
                  <a:pt x="1877619" y="161395"/>
                </a:cubicBezTo>
                <a:cubicBezTo>
                  <a:pt x="1957011" y="236658"/>
                  <a:pt x="1989813" y="345832"/>
                  <a:pt x="1994122" y="452849"/>
                </a:cubicBezTo>
                <a:cubicBezTo>
                  <a:pt x="2005810" y="596042"/>
                  <a:pt x="1959004" y="736971"/>
                  <a:pt x="1897656" y="864852"/>
                </a:cubicBezTo>
                <a:cubicBezTo>
                  <a:pt x="1881497" y="895097"/>
                  <a:pt x="1867170" y="926475"/>
                  <a:pt x="1848696" y="955372"/>
                </a:cubicBezTo>
                <a:cubicBezTo>
                  <a:pt x="1840240" y="969444"/>
                  <a:pt x="1805122" y="1002223"/>
                  <a:pt x="1793649" y="1026969"/>
                </a:cubicBezTo>
                <a:cubicBezTo>
                  <a:pt x="1775983" y="1002438"/>
                  <a:pt x="1753899" y="979310"/>
                  <a:pt x="1725515" y="956019"/>
                </a:cubicBezTo>
                <a:cubicBezTo>
                  <a:pt x="1699661" y="932405"/>
                  <a:pt x="1674508" y="906419"/>
                  <a:pt x="1642029" y="891917"/>
                </a:cubicBezTo>
                <a:cubicBezTo>
                  <a:pt x="1625655" y="887819"/>
                  <a:pt x="1599748" y="864744"/>
                  <a:pt x="1582728" y="871807"/>
                </a:cubicBezTo>
                <a:cubicBezTo>
                  <a:pt x="1564523" y="866631"/>
                  <a:pt x="1542278" y="865499"/>
                  <a:pt x="1530967" y="864421"/>
                </a:cubicBezTo>
                <a:cubicBezTo>
                  <a:pt x="1497681" y="862965"/>
                  <a:pt x="1463694" y="861024"/>
                  <a:pt x="1430731" y="866200"/>
                </a:cubicBezTo>
                <a:cubicBezTo>
                  <a:pt x="1423729" y="867764"/>
                  <a:pt x="1410317" y="864798"/>
                  <a:pt x="1401807" y="867171"/>
                </a:cubicBezTo>
                <a:cubicBezTo>
                  <a:pt x="1346330" y="865122"/>
                  <a:pt x="1290906" y="866793"/>
                  <a:pt x="1236345" y="877360"/>
                </a:cubicBezTo>
                <a:cubicBezTo>
                  <a:pt x="1191047" y="887981"/>
                  <a:pt x="1145804" y="903562"/>
                  <a:pt x="1102445" y="923725"/>
                </a:cubicBezTo>
                <a:cubicBezTo>
                  <a:pt x="1101099" y="918496"/>
                  <a:pt x="1099591" y="913374"/>
                  <a:pt x="1099106" y="908791"/>
                </a:cubicBezTo>
                <a:cubicBezTo>
                  <a:pt x="1089734" y="875958"/>
                  <a:pt x="1075191" y="844473"/>
                  <a:pt x="1072175" y="810131"/>
                </a:cubicBezTo>
                <a:cubicBezTo>
                  <a:pt x="1058010" y="697183"/>
                  <a:pt x="1061510" y="579059"/>
                  <a:pt x="1101583" y="471449"/>
                </a:cubicBezTo>
                <a:close/>
                <a:moveTo>
                  <a:pt x="1767042" y="1654301"/>
                </a:moveTo>
                <a:cubicBezTo>
                  <a:pt x="1677039" y="1783800"/>
                  <a:pt x="1524719" y="1848064"/>
                  <a:pt x="1368898" y="1835610"/>
                </a:cubicBezTo>
                <a:cubicBezTo>
                  <a:pt x="1282019" y="1834586"/>
                  <a:pt x="1197565" y="1812158"/>
                  <a:pt x="1118604" y="1776252"/>
                </a:cubicBezTo>
                <a:cubicBezTo>
                  <a:pt x="1029678" y="1741855"/>
                  <a:pt x="948940" y="1685570"/>
                  <a:pt x="893732" y="1606965"/>
                </a:cubicBezTo>
                <a:cubicBezTo>
                  <a:pt x="868579" y="1568579"/>
                  <a:pt x="855490" y="1524101"/>
                  <a:pt x="841109" y="1480970"/>
                </a:cubicBezTo>
                <a:cubicBezTo>
                  <a:pt x="830822" y="1446789"/>
                  <a:pt x="821719" y="1411369"/>
                  <a:pt x="822958" y="1375355"/>
                </a:cubicBezTo>
                <a:cubicBezTo>
                  <a:pt x="825543" y="1290442"/>
                  <a:pt x="848973" y="1203911"/>
                  <a:pt x="897018" y="1133339"/>
                </a:cubicBezTo>
                <a:cubicBezTo>
                  <a:pt x="939407" y="1073873"/>
                  <a:pt x="993860" y="1021523"/>
                  <a:pt x="1058010" y="985725"/>
                </a:cubicBezTo>
                <a:cubicBezTo>
                  <a:pt x="1204944" y="895475"/>
                  <a:pt x="1313151" y="890623"/>
                  <a:pt x="1480229" y="900219"/>
                </a:cubicBezTo>
                <a:cubicBezTo>
                  <a:pt x="1516801" y="902376"/>
                  <a:pt x="1553589" y="902322"/>
                  <a:pt x="1589999" y="906851"/>
                </a:cubicBezTo>
                <a:cubicBezTo>
                  <a:pt x="1609228" y="916393"/>
                  <a:pt x="1629587" y="923779"/>
                  <a:pt x="1647685" y="935370"/>
                </a:cubicBezTo>
                <a:cubicBezTo>
                  <a:pt x="1675208" y="955534"/>
                  <a:pt x="1699069" y="980226"/>
                  <a:pt x="1724330" y="1002977"/>
                </a:cubicBezTo>
                <a:cubicBezTo>
                  <a:pt x="1790041" y="1055866"/>
                  <a:pt x="1811747" y="1139809"/>
                  <a:pt x="1826182" y="1219276"/>
                </a:cubicBezTo>
                <a:cubicBezTo>
                  <a:pt x="1833561" y="1253727"/>
                  <a:pt x="1837008" y="1291412"/>
                  <a:pt x="1839270" y="1327048"/>
                </a:cubicBezTo>
                <a:cubicBezTo>
                  <a:pt x="1845518" y="1426464"/>
                  <a:pt x="1821603" y="1569064"/>
                  <a:pt x="1767042" y="1654301"/>
                </a:cubicBezTo>
                <a:close/>
                <a:moveTo>
                  <a:pt x="286929" y="1175230"/>
                </a:moveTo>
                <a:cubicBezTo>
                  <a:pt x="217232" y="1126061"/>
                  <a:pt x="150767" y="1067080"/>
                  <a:pt x="108055" y="992357"/>
                </a:cubicBezTo>
                <a:cubicBezTo>
                  <a:pt x="36365" y="866793"/>
                  <a:pt x="4695" y="704461"/>
                  <a:pt x="74499" y="571458"/>
                </a:cubicBezTo>
                <a:cubicBezTo>
                  <a:pt x="128738" y="444223"/>
                  <a:pt x="260806" y="371171"/>
                  <a:pt x="395406" y="364755"/>
                </a:cubicBezTo>
                <a:cubicBezTo>
                  <a:pt x="487940" y="357261"/>
                  <a:pt x="585429" y="366319"/>
                  <a:pt x="672038" y="402656"/>
                </a:cubicBezTo>
                <a:cubicBezTo>
                  <a:pt x="714320" y="421040"/>
                  <a:pt x="751753" y="447727"/>
                  <a:pt x="787787" y="477110"/>
                </a:cubicBezTo>
                <a:cubicBezTo>
                  <a:pt x="820696" y="505899"/>
                  <a:pt x="842995" y="544016"/>
                  <a:pt x="872026" y="576364"/>
                </a:cubicBezTo>
                <a:cubicBezTo>
                  <a:pt x="900572" y="609035"/>
                  <a:pt x="922656" y="642785"/>
                  <a:pt x="947270" y="679068"/>
                </a:cubicBezTo>
                <a:cubicBezTo>
                  <a:pt x="970054" y="711470"/>
                  <a:pt x="994561" y="742901"/>
                  <a:pt x="1013681" y="777729"/>
                </a:cubicBezTo>
                <a:cubicBezTo>
                  <a:pt x="1036034" y="824795"/>
                  <a:pt x="1052031" y="874503"/>
                  <a:pt x="1066412" y="924696"/>
                </a:cubicBezTo>
                <a:cubicBezTo>
                  <a:pt x="1067220" y="929278"/>
                  <a:pt x="1068028" y="934885"/>
                  <a:pt x="1069536" y="940115"/>
                </a:cubicBezTo>
                <a:cubicBezTo>
                  <a:pt x="963590" y="996670"/>
                  <a:pt x="872511" y="1082068"/>
                  <a:pt x="826351" y="1192536"/>
                </a:cubicBezTo>
                <a:cubicBezTo>
                  <a:pt x="811916" y="1229089"/>
                  <a:pt x="800713" y="1267475"/>
                  <a:pt x="794358" y="1306508"/>
                </a:cubicBezTo>
                <a:cubicBezTo>
                  <a:pt x="788918" y="1305214"/>
                  <a:pt x="782885" y="1305537"/>
                  <a:pt x="777337" y="1305591"/>
                </a:cubicBezTo>
                <a:cubicBezTo>
                  <a:pt x="745721" y="1304944"/>
                  <a:pt x="714212" y="1310443"/>
                  <a:pt x="682595" y="1307963"/>
                </a:cubicBezTo>
                <a:cubicBezTo>
                  <a:pt x="542825" y="1297828"/>
                  <a:pt x="402246" y="1256638"/>
                  <a:pt x="286929" y="1175230"/>
                </a:cubicBezTo>
                <a:close/>
                <a:moveTo>
                  <a:pt x="985997" y="1871246"/>
                </a:moveTo>
                <a:cubicBezTo>
                  <a:pt x="950125" y="1931953"/>
                  <a:pt x="902027" y="1983278"/>
                  <a:pt x="852905" y="2033255"/>
                </a:cubicBezTo>
                <a:cubicBezTo>
                  <a:pt x="792472" y="2099784"/>
                  <a:pt x="721591" y="2155745"/>
                  <a:pt x="646454" y="2204645"/>
                </a:cubicBezTo>
                <a:cubicBezTo>
                  <a:pt x="607243" y="2230900"/>
                  <a:pt x="565231" y="2253544"/>
                  <a:pt x="519987" y="2267345"/>
                </a:cubicBezTo>
                <a:cubicBezTo>
                  <a:pt x="466880" y="2281417"/>
                  <a:pt x="410272" y="2288749"/>
                  <a:pt x="355710" y="2279853"/>
                </a:cubicBezTo>
                <a:cubicBezTo>
                  <a:pt x="238453" y="2250201"/>
                  <a:pt x="157823" y="2141944"/>
                  <a:pt x="133424" y="2027001"/>
                </a:cubicBezTo>
                <a:cubicBezTo>
                  <a:pt x="118073" y="1952979"/>
                  <a:pt x="115703" y="1874912"/>
                  <a:pt x="133908" y="1801160"/>
                </a:cubicBezTo>
                <a:cubicBezTo>
                  <a:pt x="156045" y="1715815"/>
                  <a:pt x="195903" y="1633490"/>
                  <a:pt x="250680" y="1564266"/>
                </a:cubicBezTo>
                <a:cubicBezTo>
                  <a:pt x="325763" y="1475741"/>
                  <a:pt x="428261" y="1417676"/>
                  <a:pt x="536361" y="1378805"/>
                </a:cubicBezTo>
                <a:cubicBezTo>
                  <a:pt x="591300" y="1360475"/>
                  <a:pt x="648662" y="1349584"/>
                  <a:pt x="706294" y="1344462"/>
                </a:cubicBezTo>
                <a:cubicBezTo>
                  <a:pt x="727031" y="1343762"/>
                  <a:pt x="765434" y="1350339"/>
                  <a:pt x="789887" y="1343654"/>
                </a:cubicBezTo>
                <a:cubicBezTo>
                  <a:pt x="786063" y="1392714"/>
                  <a:pt x="790641" y="1442099"/>
                  <a:pt x="807231" y="1489327"/>
                </a:cubicBezTo>
                <a:cubicBezTo>
                  <a:pt x="827213" y="1554238"/>
                  <a:pt x="850320" y="1620713"/>
                  <a:pt x="899549" y="1669612"/>
                </a:cubicBezTo>
                <a:cubicBezTo>
                  <a:pt x="937468" y="1713497"/>
                  <a:pt x="983681" y="1748217"/>
                  <a:pt x="1034149" y="1775659"/>
                </a:cubicBezTo>
                <a:cubicBezTo>
                  <a:pt x="1019283" y="1808168"/>
                  <a:pt x="1004687" y="1840840"/>
                  <a:pt x="985997" y="1871246"/>
                </a:cubicBezTo>
                <a:close/>
                <a:moveTo>
                  <a:pt x="1890169" y="1948719"/>
                </a:moveTo>
                <a:cubicBezTo>
                  <a:pt x="1916830" y="2057678"/>
                  <a:pt x="1933204" y="2176825"/>
                  <a:pt x="1890007" y="2283789"/>
                </a:cubicBezTo>
                <a:cubicBezTo>
                  <a:pt x="1865231" y="2340236"/>
                  <a:pt x="1820311" y="2385091"/>
                  <a:pt x="1779538" y="2430486"/>
                </a:cubicBezTo>
                <a:cubicBezTo>
                  <a:pt x="1713073" y="2488227"/>
                  <a:pt x="1625225" y="2525858"/>
                  <a:pt x="1536515" y="2524187"/>
                </a:cubicBezTo>
                <a:cubicBezTo>
                  <a:pt x="1491271" y="2526829"/>
                  <a:pt x="1447159" y="2513836"/>
                  <a:pt x="1406008" y="2496098"/>
                </a:cubicBezTo>
                <a:cubicBezTo>
                  <a:pt x="1353224" y="2474264"/>
                  <a:pt x="1307442" y="2440190"/>
                  <a:pt x="1268123" y="2399001"/>
                </a:cubicBezTo>
                <a:cubicBezTo>
                  <a:pt x="1237907" y="2371559"/>
                  <a:pt x="1209683" y="2341799"/>
                  <a:pt x="1187115" y="2307618"/>
                </a:cubicBezTo>
                <a:cubicBezTo>
                  <a:pt x="1157168" y="2263679"/>
                  <a:pt x="1124798" y="2220441"/>
                  <a:pt x="1105677" y="2170356"/>
                </a:cubicBezTo>
                <a:cubicBezTo>
                  <a:pt x="1073468" y="2071048"/>
                  <a:pt x="1059033" y="1965486"/>
                  <a:pt x="1061618" y="1860518"/>
                </a:cubicBezTo>
                <a:cubicBezTo>
                  <a:pt x="1063503" y="1838252"/>
                  <a:pt x="1068243" y="1816363"/>
                  <a:pt x="1071098" y="1794151"/>
                </a:cubicBezTo>
                <a:cubicBezTo>
                  <a:pt x="1082463" y="1799380"/>
                  <a:pt x="1093935" y="1804340"/>
                  <a:pt x="1105569" y="1808977"/>
                </a:cubicBezTo>
                <a:cubicBezTo>
                  <a:pt x="1203651" y="1854965"/>
                  <a:pt x="1311212" y="1874697"/>
                  <a:pt x="1419204" y="1871840"/>
                </a:cubicBezTo>
                <a:cubicBezTo>
                  <a:pt x="1547987" y="1871462"/>
                  <a:pt x="1675100" y="1814207"/>
                  <a:pt x="1761009" y="1718619"/>
                </a:cubicBezTo>
                <a:cubicBezTo>
                  <a:pt x="1762248" y="1722285"/>
                  <a:pt x="1764349" y="1725843"/>
                  <a:pt x="1767311" y="1728916"/>
                </a:cubicBezTo>
                <a:cubicBezTo>
                  <a:pt x="1819880" y="1794852"/>
                  <a:pt x="1870940" y="1864723"/>
                  <a:pt x="1890169" y="1948719"/>
                </a:cubicBezTo>
                <a:close/>
                <a:moveTo>
                  <a:pt x="2345298" y="1737488"/>
                </a:moveTo>
                <a:cubicBezTo>
                  <a:pt x="2190554" y="1767572"/>
                  <a:pt x="2032740" y="1753393"/>
                  <a:pt x="1878858" y="1723902"/>
                </a:cubicBezTo>
                <a:cubicBezTo>
                  <a:pt x="1847403" y="1718295"/>
                  <a:pt x="1814386" y="1701474"/>
                  <a:pt x="1782338" y="1692902"/>
                </a:cubicBezTo>
                <a:cubicBezTo>
                  <a:pt x="1789448" y="1683629"/>
                  <a:pt x="1796235" y="1674140"/>
                  <a:pt x="1802590" y="1664274"/>
                </a:cubicBezTo>
                <a:cubicBezTo>
                  <a:pt x="1844548" y="1594673"/>
                  <a:pt x="1859414" y="1512563"/>
                  <a:pt x="1871587" y="1433257"/>
                </a:cubicBezTo>
                <a:cubicBezTo>
                  <a:pt x="1881228" y="1352226"/>
                  <a:pt x="1873364" y="1269631"/>
                  <a:pt x="1856075" y="1190163"/>
                </a:cubicBezTo>
                <a:cubicBezTo>
                  <a:pt x="1846326" y="1137329"/>
                  <a:pt x="1833399" y="1094414"/>
                  <a:pt x="1812070" y="1056082"/>
                </a:cubicBezTo>
                <a:cubicBezTo>
                  <a:pt x="1814117" y="1055489"/>
                  <a:pt x="1816110" y="1054572"/>
                  <a:pt x="1817887" y="1053170"/>
                </a:cubicBezTo>
                <a:cubicBezTo>
                  <a:pt x="1899218" y="984431"/>
                  <a:pt x="2110139" y="954186"/>
                  <a:pt x="2215277" y="965292"/>
                </a:cubicBezTo>
                <a:cubicBezTo>
                  <a:pt x="2424313" y="991116"/>
                  <a:pt x="2633457" y="1149890"/>
                  <a:pt x="2654248" y="1369855"/>
                </a:cubicBezTo>
                <a:cubicBezTo>
                  <a:pt x="2685272" y="1578876"/>
                  <a:pt x="2533167" y="1697754"/>
                  <a:pt x="2345298" y="17374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8" name="Google Shape;1238;p31"/>
          <p:cNvSpPr/>
          <p:nvPr/>
        </p:nvSpPr>
        <p:spPr>
          <a:xfrm>
            <a:off x="6122500" y="132646"/>
            <a:ext cx="508690" cy="470251"/>
          </a:xfrm>
          <a:custGeom>
            <a:avLst/>
            <a:gdLst/>
            <a:ahLst/>
            <a:cxnLst/>
            <a:rect l="l" t="t" r="r" b="b"/>
            <a:pathLst>
              <a:path w="1017380" h="940502" extrusionOk="0">
                <a:moveTo>
                  <a:pt x="1016425" y="430418"/>
                </a:moveTo>
                <a:cubicBezTo>
                  <a:pt x="1022619" y="529834"/>
                  <a:pt x="998705" y="672434"/>
                  <a:pt x="944143" y="757670"/>
                </a:cubicBezTo>
                <a:cubicBezTo>
                  <a:pt x="854195" y="887169"/>
                  <a:pt x="701820" y="951434"/>
                  <a:pt x="546053" y="938980"/>
                </a:cubicBezTo>
                <a:cubicBezTo>
                  <a:pt x="459175" y="937956"/>
                  <a:pt x="374720" y="915528"/>
                  <a:pt x="295759" y="879568"/>
                </a:cubicBezTo>
                <a:cubicBezTo>
                  <a:pt x="206780" y="845171"/>
                  <a:pt x="126095" y="788886"/>
                  <a:pt x="70887" y="710281"/>
                </a:cubicBezTo>
                <a:cubicBezTo>
                  <a:pt x="45734" y="671895"/>
                  <a:pt x="32646" y="627417"/>
                  <a:pt x="18265" y="584232"/>
                </a:cubicBezTo>
                <a:cubicBezTo>
                  <a:pt x="7977" y="549997"/>
                  <a:pt x="-1126" y="514630"/>
                  <a:pt x="113" y="478617"/>
                </a:cubicBezTo>
                <a:cubicBezTo>
                  <a:pt x="2645" y="393704"/>
                  <a:pt x="26128" y="307173"/>
                  <a:pt x="74173" y="236601"/>
                </a:cubicBezTo>
                <a:cubicBezTo>
                  <a:pt x="116562" y="177135"/>
                  <a:pt x="171016" y="124786"/>
                  <a:pt x="235165" y="88987"/>
                </a:cubicBezTo>
                <a:cubicBezTo>
                  <a:pt x="382099" y="-1263"/>
                  <a:pt x="490253" y="-6115"/>
                  <a:pt x="657385" y="3481"/>
                </a:cubicBezTo>
                <a:cubicBezTo>
                  <a:pt x="693957" y="5638"/>
                  <a:pt x="730744" y="5530"/>
                  <a:pt x="767154" y="10113"/>
                </a:cubicBezTo>
                <a:cubicBezTo>
                  <a:pt x="786383" y="19655"/>
                  <a:pt x="806743" y="27041"/>
                  <a:pt x="824840" y="38632"/>
                </a:cubicBezTo>
                <a:cubicBezTo>
                  <a:pt x="852363" y="58850"/>
                  <a:pt x="876224" y="83488"/>
                  <a:pt x="901539" y="106293"/>
                </a:cubicBezTo>
                <a:cubicBezTo>
                  <a:pt x="967196" y="159182"/>
                  <a:pt x="988902" y="243125"/>
                  <a:pt x="1003391" y="322592"/>
                </a:cubicBezTo>
                <a:cubicBezTo>
                  <a:pt x="1010716" y="357097"/>
                  <a:pt x="1014163" y="394782"/>
                  <a:pt x="1016425" y="4304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31"/>
          <p:cNvSpPr/>
          <p:nvPr/>
        </p:nvSpPr>
        <p:spPr>
          <a:xfrm>
            <a:off x="6243388" y="-298473"/>
            <a:ext cx="465643" cy="496235"/>
          </a:xfrm>
          <a:custGeom>
            <a:avLst/>
            <a:gdLst/>
            <a:ahLst/>
            <a:cxnLst/>
            <a:rect l="l" t="t" r="r" b="b"/>
            <a:pathLst>
              <a:path w="931285" h="992469" extrusionOk="0">
                <a:moveTo>
                  <a:pt x="929503" y="418457"/>
                </a:moveTo>
                <a:cubicBezTo>
                  <a:pt x="941137" y="561650"/>
                  <a:pt x="894331" y="702633"/>
                  <a:pt x="833037" y="830461"/>
                </a:cubicBezTo>
                <a:cubicBezTo>
                  <a:pt x="816879" y="860706"/>
                  <a:pt x="802552" y="892029"/>
                  <a:pt x="784077" y="920981"/>
                </a:cubicBezTo>
                <a:cubicBezTo>
                  <a:pt x="775621" y="935052"/>
                  <a:pt x="740611" y="967723"/>
                  <a:pt x="729085" y="992469"/>
                </a:cubicBezTo>
                <a:cubicBezTo>
                  <a:pt x="711472" y="967939"/>
                  <a:pt x="689281" y="944918"/>
                  <a:pt x="660896" y="921682"/>
                </a:cubicBezTo>
                <a:cubicBezTo>
                  <a:pt x="635042" y="898014"/>
                  <a:pt x="609835" y="872082"/>
                  <a:pt x="577411" y="857579"/>
                </a:cubicBezTo>
                <a:cubicBezTo>
                  <a:pt x="560983" y="853428"/>
                  <a:pt x="535076" y="830353"/>
                  <a:pt x="518055" y="837469"/>
                </a:cubicBezTo>
                <a:cubicBezTo>
                  <a:pt x="499904" y="832348"/>
                  <a:pt x="477605" y="831162"/>
                  <a:pt x="466294" y="830137"/>
                </a:cubicBezTo>
                <a:cubicBezTo>
                  <a:pt x="433008" y="828682"/>
                  <a:pt x="399021" y="826741"/>
                  <a:pt x="366058" y="831916"/>
                </a:cubicBezTo>
                <a:cubicBezTo>
                  <a:pt x="359056" y="833480"/>
                  <a:pt x="345537" y="830461"/>
                  <a:pt x="337027" y="832833"/>
                </a:cubicBezTo>
                <a:cubicBezTo>
                  <a:pt x="281550" y="830784"/>
                  <a:pt x="226180" y="832509"/>
                  <a:pt x="171726" y="843076"/>
                </a:cubicBezTo>
                <a:cubicBezTo>
                  <a:pt x="126429" y="853697"/>
                  <a:pt x="81185" y="869224"/>
                  <a:pt x="37773" y="889388"/>
                </a:cubicBezTo>
                <a:cubicBezTo>
                  <a:pt x="36426" y="884212"/>
                  <a:pt x="34918" y="879090"/>
                  <a:pt x="34433" y="874508"/>
                </a:cubicBezTo>
                <a:cubicBezTo>
                  <a:pt x="25061" y="841621"/>
                  <a:pt x="10519" y="810189"/>
                  <a:pt x="7502" y="775847"/>
                </a:cubicBezTo>
                <a:cubicBezTo>
                  <a:pt x="-6555" y="662845"/>
                  <a:pt x="-3054" y="544776"/>
                  <a:pt x="37019" y="437165"/>
                </a:cubicBezTo>
                <a:cubicBezTo>
                  <a:pt x="102299" y="270628"/>
                  <a:pt x="244224" y="15889"/>
                  <a:pt x="443242" y="2141"/>
                </a:cubicBezTo>
                <a:cubicBezTo>
                  <a:pt x="607142" y="-7725"/>
                  <a:pt x="692028" y="13625"/>
                  <a:pt x="813108" y="127112"/>
                </a:cubicBezTo>
                <a:cubicBezTo>
                  <a:pt x="892392" y="202320"/>
                  <a:pt x="925194" y="311494"/>
                  <a:pt x="929503" y="4184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31"/>
          <p:cNvSpPr/>
          <p:nvPr/>
        </p:nvSpPr>
        <p:spPr>
          <a:xfrm>
            <a:off x="6602328" y="165865"/>
            <a:ext cx="437891" cy="395570"/>
          </a:xfrm>
          <a:custGeom>
            <a:avLst/>
            <a:gdLst/>
            <a:ahLst/>
            <a:cxnLst/>
            <a:rect l="l" t="t" r="r" b="b"/>
            <a:pathLst>
              <a:path w="875783" h="791139" extrusionOk="0">
                <a:moveTo>
                  <a:pt x="871748" y="406735"/>
                </a:moveTo>
                <a:cubicBezTo>
                  <a:pt x="902772" y="615809"/>
                  <a:pt x="750667" y="734687"/>
                  <a:pt x="562798" y="774421"/>
                </a:cubicBezTo>
                <a:cubicBezTo>
                  <a:pt x="408001" y="804505"/>
                  <a:pt x="250240" y="790326"/>
                  <a:pt x="96358" y="760835"/>
                </a:cubicBezTo>
                <a:cubicBezTo>
                  <a:pt x="64957" y="755228"/>
                  <a:pt x="31940" y="738407"/>
                  <a:pt x="0" y="729781"/>
                </a:cubicBezTo>
                <a:cubicBezTo>
                  <a:pt x="7056" y="720562"/>
                  <a:pt x="13789" y="711020"/>
                  <a:pt x="20144" y="701208"/>
                </a:cubicBezTo>
                <a:cubicBezTo>
                  <a:pt x="62102" y="631606"/>
                  <a:pt x="76968" y="549496"/>
                  <a:pt x="89141" y="470190"/>
                </a:cubicBezTo>
                <a:cubicBezTo>
                  <a:pt x="98782" y="389159"/>
                  <a:pt x="90918" y="306564"/>
                  <a:pt x="73629" y="227096"/>
                </a:cubicBezTo>
                <a:cubicBezTo>
                  <a:pt x="63880" y="174262"/>
                  <a:pt x="51061" y="131347"/>
                  <a:pt x="29678" y="93015"/>
                </a:cubicBezTo>
                <a:cubicBezTo>
                  <a:pt x="31724" y="92476"/>
                  <a:pt x="33663" y="91505"/>
                  <a:pt x="35387" y="90103"/>
                </a:cubicBezTo>
                <a:cubicBezTo>
                  <a:pt x="116718" y="21418"/>
                  <a:pt x="327639" y="-8827"/>
                  <a:pt x="432777" y="2225"/>
                </a:cubicBezTo>
                <a:cubicBezTo>
                  <a:pt x="641813" y="28050"/>
                  <a:pt x="850957" y="186823"/>
                  <a:pt x="871748" y="4067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31"/>
          <p:cNvSpPr/>
          <p:nvPr/>
        </p:nvSpPr>
        <p:spPr>
          <a:xfrm>
            <a:off x="6241740" y="543667"/>
            <a:ext cx="427652" cy="402901"/>
          </a:xfrm>
          <a:custGeom>
            <a:avLst/>
            <a:gdLst/>
            <a:ahLst/>
            <a:cxnLst/>
            <a:rect l="l" t="t" r="r" b="b"/>
            <a:pathLst>
              <a:path w="855304" h="805803" extrusionOk="0">
                <a:moveTo>
                  <a:pt x="828845" y="230047"/>
                </a:moveTo>
                <a:cubicBezTo>
                  <a:pt x="855506" y="339059"/>
                  <a:pt x="871880" y="458153"/>
                  <a:pt x="828684" y="565116"/>
                </a:cubicBezTo>
                <a:cubicBezTo>
                  <a:pt x="803907" y="621617"/>
                  <a:pt x="758933" y="666473"/>
                  <a:pt x="718214" y="711760"/>
                </a:cubicBezTo>
                <a:cubicBezTo>
                  <a:pt x="651802" y="769500"/>
                  <a:pt x="563901" y="807132"/>
                  <a:pt x="475191" y="805460"/>
                </a:cubicBezTo>
                <a:cubicBezTo>
                  <a:pt x="429947" y="808102"/>
                  <a:pt x="385835" y="795163"/>
                  <a:pt x="344684" y="777372"/>
                </a:cubicBezTo>
                <a:cubicBezTo>
                  <a:pt x="291900" y="755537"/>
                  <a:pt x="246118" y="721464"/>
                  <a:pt x="206799" y="680274"/>
                </a:cubicBezTo>
                <a:cubicBezTo>
                  <a:pt x="176529" y="652887"/>
                  <a:pt x="148359" y="623073"/>
                  <a:pt x="125791" y="588892"/>
                </a:cubicBezTo>
                <a:cubicBezTo>
                  <a:pt x="95791" y="544953"/>
                  <a:pt x="63474" y="501714"/>
                  <a:pt x="44353" y="451629"/>
                </a:cubicBezTo>
                <a:cubicBezTo>
                  <a:pt x="12144" y="352322"/>
                  <a:pt x="-2291" y="246760"/>
                  <a:pt x="294" y="141845"/>
                </a:cubicBezTo>
                <a:cubicBezTo>
                  <a:pt x="2179" y="119579"/>
                  <a:pt x="6919" y="97690"/>
                  <a:pt x="9774" y="75532"/>
                </a:cubicBezTo>
                <a:cubicBezTo>
                  <a:pt x="21139" y="80762"/>
                  <a:pt x="32611" y="85668"/>
                  <a:pt x="44245" y="90304"/>
                </a:cubicBezTo>
                <a:cubicBezTo>
                  <a:pt x="142327" y="136238"/>
                  <a:pt x="249834" y="156024"/>
                  <a:pt x="357880" y="153167"/>
                </a:cubicBezTo>
                <a:cubicBezTo>
                  <a:pt x="486663" y="152789"/>
                  <a:pt x="613776" y="95588"/>
                  <a:pt x="699685" y="0"/>
                </a:cubicBezTo>
                <a:cubicBezTo>
                  <a:pt x="700924" y="3666"/>
                  <a:pt x="703025" y="7170"/>
                  <a:pt x="706041" y="10243"/>
                </a:cubicBezTo>
                <a:cubicBezTo>
                  <a:pt x="758556" y="76179"/>
                  <a:pt x="809616" y="146050"/>
                  <a:pt x="828845" y="2300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2" name="Google Shape;1242;p31"/>
          <p:cNvSpPr/>
          <p:nvPr/>
        </p:nvSpPr>
        <p:spPr>
          <a:xfrm>
            <a:off x="5773566" y="351771"/>
            <a:ext cx="456521" cy="469986"/>
          </a:xfrm>
          <a:custGeom>
            <a:avLst/>
            <a:gdLst/>
            <a:ahLst/>
            <a:cxnLst/>
            <a:rect l="l" t="t" r="r" b="b"/>
            <a:pathLst>
              <a:path w="913041" h="939972" extrusionOk="0">
                <a:moveTo>
                  <a:pt x="913042" y="431897"/>
                </a:moveTo>
                <a:cubicBezTo>
                  <a:pt x="898230" y="464299"/>
                  <a:pt x="883580" y="497024"/>
                  <a:pt x="864890" y="527431"/>
                </a:cubicBezTo>
                <a:cubicBezTo>
                  <a:pt x="829018" y="588137"/>
                  <a:pt x="780920" y="639462"/>
                  <a:pt x="731798" y="689440"/>
                </a:cubicBezTo>
                <a:cubicBezTo>
                  <a:pt x="671366" y="755968"/>
                  <a:pt x="600484" y="811930"/>
                  <a:pt x="525347" y="860883"/>
                </a:cubicBezTo>
                <a:cubicBezTo>
                  <a:pt x="486082" y="887139"/>
                  <a:pt x="444124" y="909728"/>
                  <a:pt x="398880" y="923584"/>
                </a:cubicBezTo>
                <a:cubicBezTo>
                  <a:pt x="345773" y="937655"/>
                  <a:pt x="289165" y="944987"/>
                  <a:pt x="234603" y="936092"/>
                </a:cubicBezTo>
                <a:cubicBezTo>
                  <a:pt x="117347" y="906440"/>
                  <a:pt x="36770" y="798182"/>
                  <a:pt x="12371" y="683240"/>
                </a:cubicBezTo>
                <a:cubicBezTo>
                  <a:pt x="-3034" y="609217"/>
                  <a:pt x="-5350" y="531097"/>
                  <a:pt x="12855" y="457398"/>
                </a:cubicBezTo>
                <a:cubicBezTo>
                  <a:pt x="34992" y="372108"/>
                  <a:pt x="74850" y="289729"/>
                  <a:pt x="129573" y="220504"/>
                </a:cubicBezTo>
                <a:cubicBezTo>
                  <a:pt x="204656" y="131979"/>
                  <a:pt x="307154" y="73915"/>
                  <a:pt x="415254" y="35043"/>
                </a:cubicBezTo>
                <a:cubicBezTo>
                  <a:pt x="470193" y="16713"/>
                  <a:pt x="527609" y="5823"/>
                  <a:pt x="585187" y="701"/>
                </a:cubicBezTo>
                <a:cubicBezTo>
                  <a:pt x="605870" y="0"/>
                  <a:pt x="644327" y="6631"/>
                  <a:pt x="668780" y="0"/>
                </a:cubicBezTo>
                <a:cubicBezTo>
                  <a:pt x="664902" y="49007"/>
                  <a:pt x="669588" y="98391"/>
                  <a:pt x="686177" y="145619"/>
                </a:cubicBezTo>
                <a:cubicBezTo>
                  <a:pt x="706160" y="210530"/>
                  <a:pt x="729267" y="277005"/>
                  <a:pt x="778496" y="325904"/>
                </a:cubicBezTo>
                <a:cubicBezTo>
                  <a:pt x="816307" y="369789"/>
                  <a:pt x="862520" y="404455"/>
                  <a:pt x="913042" y="4318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3" name="Google Shape;1243;p31"/>
          <p:cNvSpPr/>
          <p:nvPr/>
        </p:nvSpPr>
        <p:spPr>
          <a:xfrm>
            <a:off x="5728821" y="-134469"/>
            <a:ext cx="517025" cy="473160"/>
          </a:xfrm>
          <a:custGeom>
            <a:avLst/>
            <a:gdLst/>
            <a:ahLst/>
            <a:cxnLst/>
            <a:rect l="l" t="t" r="r" b="b"/>
            <a:pathLst>
              <a:path w="1034050" h="946319" extrusionOk="0">
                <a:moveTo>
                  <a:pt x="1030926" y="562352"/>
                </a:moveTo>
                <a:cubicBezTo>
                  <a:pt x="1031734" y="566934"/>
                  <a:pt x="1032488" y="572595"/>
                  <a:pt x="1034050" y="577771"/>
                </a:cubicBezTo>
                <a:cubicBezTo>
                  <a:pt x="928051" y="634271"/>
                  <a:pt x="837079" y="719724"/>
                  <a:pt x="790866" y="830245"/>
                </a:cubicBezTo>
                <a:cubicBezTo>
                  <a:pt x="776431" y="866798"/>
                  <a:pt x="765174" y="905184"/>
                  <a:pt x="758872" y="944164"/>
                </a:cubicBezTo>
                <a:cubicBezTo>
                  <a:pt x="753432" y="942870"/>
                  <a:pt x="747400" y="943247"/>
                  <a:pt x="741906" y="943301"/>
                </a:cubicBezTo>
                <a:cubicBezTo>
                  <a:pt x="710235" y="942654"/>
                  <a:pt x="678726" y="948153"/>
                  <a:pt x="647163" y="945673"/>
                </a:cubicBezTo>
                <a:cubicBezTo>
                  <a:pt x="507285" y="935430"/>
                  <a:pt x="366761" y="894240"/>
                  <a:pt x="251443" y="812885"/>
                </a:cubicBezTo>
                <a:cubicBezTo>
                  <a:pt x="181747" y="763663"/>
                  <a:pt x="115282" y="704736"/>
                  <a:pt x="72569" y="630012"/>
                </a:cubicBezTo>
                <a:cubicBezTo>
                  <a:pt x="880" y="504449"/>
                  <a:pt x="-30791" y="342117"/>
                  <a:pt x="39014" y="209113"/>
                </a:cubicBezTo>
                <a:cubicBezTo>
                  <a:pt x="93252" y="81879"/>
                  <a:pt x="225320" y="8881"/>
                  <a:pt x="359920" y="2411"/>
                </a:cubicBezTo>
                <a:cubicBezTo>
                  <a:pt x="452454" y="-5029"/>
                  <a:pt x="549944" y="3974"/>
                  <a:pt x="636553" y="40312"/>
                </a:cubicBezTo>
                <a:cubicBezTo>
                  <a:pt x="678834" y="58696"/>
                  <a:pt x="716214" y="85383"/>
                  <a:pt x="752301" y="114766"/>
                </a:cubicBezTo>
                <a:cubicBezTo>
                  <a:pt x="785264" y="143501"/>
                  <a:pt x="807509" y="181618"/>
                  <a:pt x="836540" y="214020"/>
                </a:cubicBezTo>
                <a:cubicBezTo>
                  <a:pt x="865087" y="246691"/>
                  <a:pt x="887170" y="280440"/>
                  <a:pt x="911785" y="316724"/>
                </a:cubicBezTo>
                <a:cubicBezTo>
                  <a:pt x="934568" y="349126"/>
                  <a:pt x="959021" y="380611"/>
                  <a:pt x="978196" y="415385"/>
                </a:cubicBezTo>
                <a:cubicBezTo>
                  <a:pt x="1000548" y="462451"/>
                  <a:pt x="1016545" y="512159"/>
                  <a:pt x="1030926" y="5623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44" name="Google Shape;1244;p31"/>
          <p:cNvGrpSpPr/>
          <p:nvPr/>
        </p:nvGrpSpPr>
        <p:grpSpPr>
          <a:xfrm>
            <a:off x="5959067" y="2022021"/>
            <a:ext cx="2848692" cy="3242592"/>
            <a:chOff x="11918134" y="4044042"/>
            <a:chExt cx="5697384" cy="6485184"/>
          </a:xfrm>
        </p:grpSpPr>
        <p:sp>
          <p:nvSpPr>
            <p:cNvPr id="1245" name="Google Shape;1245;p31"/>
            <p:cNvSpPr/>
            <p:nvPr/>
          </p:nvSpPr>
          <p:spPr>
            <a:xfrm>
              <a:off x="11918134" y="4044042"/>
              <a:ext cx="5697384" cy="6485184"/>
            </a:xfrm>
            <a:custGeom>
              <a:avLst/>
              <a:gdLst/>
              <a:ahLst/>
              <a:cxnLst/>
              <a:rect l="l" t="t" r="r" b="b"/>
              <a:pathLst>
                <a:path w="5697384" h="6485184" extrusionOk="0">
                  <a:moveTo>
                    <a:pt x="5663448" y="6144213"/>
                  </a:moveTo>
                  <a:cubicBezTo>
                    <a:pt x="5592744" y="6088829"/>
                    <a:pt x="5523467" y="6031500"/>
                    <a:pt x="5450298" y="5979358"/>
                  </a:cubicBezTo>
                  <a:cubicBezTo>
                    <a:pt x="5332631" y="5898681"/>
                    <a:pt x="5224565" y="5805034"/>
                    <a:pt x="5108454" y="5722542"/>
                  </a:cubicBezTo>
                  <a:cubicBezTo>
                    <a:pt x="5017902" y="5664304"/>
                    <a:pt x="4927349" y="5606067"/>
                    <a:pt x="4831477" y="5556909"/>
                  </a:cubicBezTo>
                  <a:cubicBezTo>
                    <a:pt x="4692145" y="5486089"/>
                    <a:pt x="4699799" y="5512030"/>
                    <a:pt x="4611581" y="5619686"/>
                  </a:cubicBezTo>
                  <a:cubicBezTo>
                    <a:pt x="4603667" y="5633564"/>
                    <a:pt x="4559429" y="5675070"/>
                    <a:pt x="4551904" y="5699843"/>
                  </a:cubicBezTo>
                  <a:cubicBezTo>
                    <a:pt x="4546974" y="5700492"/>
                    <a:pt x="4542045" y="5702308"/>
                    <a:pt x="4537764" y="5705940"/>
                  </a:cubicBezTo>
                  <a:cubicBezTo>
                    <a:pt x="4504163" y="5735383"/>
                    <a:pt x="4476919" y="5763788"/>
                    <a:pt x="4441762" y="5793491"/>
                  </a:cubicBezTo>
                  <a:cubicBezTo>
                    <a:pt x="4355101" y="5869238"/>
                    <a:pt x="4260656" y="5931497"/>
                    <a:pt x="4145583" y="5954974"/>
                  </a:cubicBezTo>
                  <a:cubicBezTo>
                    <a:pt x="4060998" y="5972224"/>
                    <a:pt x="3971224" y="5985843"/>
                    <a:pt x="3890790" y="5945246"/>
                  </a:cubicBezTo>
                  <a:cubicBezTo>
                    <a:pt x="3861081" y="5930848"/>
                    <a:pt x="3836043" y="5909058"/>
                    <a:pt x="3813599" y="5885192"/>
                  </a:cubicBezTo>
                  <a:cubicBezTo>
                    <a:pt x="3806464" y="5878058"/>
                    <a:pt x="3799978" y="5869887"/>
                    <a:pt x="3793232" y="5861845"/>
                  </a:cubicBezTo>
                  <a:cubicBezTo>
                    <a:pt x="3800367" y="5861197"/>
                    <a:pt x="3807502" y="5860548"/>
                    <a:pt x="3814637" y="5859900"/>
                  </a:cubicBezTo>
                  <a:cubicBezTo>
                    <a:pt x="3870292" y="5857305"/>
                    <a:pt x="3935158" y="5855619"/>
                    <a:pt x="3992370" y="5849264"/>
                  </a:cubicBezTo>
                  <a:cubicBezTo>
                    <a:pt x="4036479" y="5833959"/>
                    <a:pt x="4055809" y="5785319"/>
                    <a:pt x="4071636" y="5745110"/>
                  </a:cubicBezTo>
                  <a:cubicBezTo>
                    <a:pt x="4116524" y="5635250"/>
                    <a:pt x="4138189" y="5517219"/>
                    <a:pt x="4141173" y="5398668"/>
                  </a:cubicBezTo>
                  <a:cubicBezTo>
                    <a:pt x="4142989" y="5387254"/>
                    <a:pt x="4144546" y="5375840"/>
                    <a:pt x="4145713" y="5364296"/>
                  </a:cubicBezTo>
                  <a:cubicBezTo>
                    <a:pt x="4154405" y="5237574"/>
                    <a:pt x="4142859" y="5106832"/>
                    <a:pt x="4101085" y="4986465"/>
                  </a:cubicBezTo>
                  <a:cubicBezTo>
                    <a:pt x="4064112" y="4883739"/>
                    <a:pt x="4001711" y="4790610"/>
                    <a:pt x="3944239" y="4697741"/>
                  </a:cubicBezTo>
                  <a:cubicBezTo>
                    <a:pt x="3883914" y="4599036"/>
                    <a:pt x="3823589" y="4500460"/>
                    <a:pt x="3759501" y="4404089"/>
                  </a:cubicBezTo>
                  <a:cubicBezTo>
                    <a:pt x="3688019" y="4297472"/>
                    <a:pt x="3617445" y="4184239"/>
                    <a:pt x="3604212" y="4053496"/>
                  </a:cubicBezTo>
                  <a:cubicBezTo>
                    <a:pt x="3570222" y="3760492"/>
                    <a:pt x="3744971" y="3497061"/>
                    <a:pt x="3904801" y="3266964"/>
                  </a:cubicBezTo>
                  <a:cubicBezTo>
                    <a:pt x="4022079" y="3118971"/>
                    <a:pt x="4150773" y="2973830"/>
                    <a:pt x="4211747" y="2791724"/>
                  </a:cubicBezTo>
                  <a:cubicBezTo>
                    <a:pt x="4232115" y="2736081"/>
                    <a:pt x="4245088" y="2672525"/>
                    <a:pt x="4251834" y="2604430"/>
                  </a:cubicBezTo>
                  <a:cubicBezTo>
                    <a:pt x="4264289" y="2607932"/>
                    <a:pt x="4278170" y="2607284"/>
                    <a:pt x="4290884" y="2608581"/>
                  </a:cubicBezTo>
                  <a:cubicBezTo>
                    <a:pt x="4305932" y="2609359"/>
                    <a:pt x="4320333" y="2609748"/>
                    <a:pt x="4334473" y="2609748"/>
                  </a:cubicBezTo>
                  <a:cubicBezTo>
                    <a:pt x="4420875" y="2609748"/>
                    <a:pt x="4491579" y="2593276"/>
                    <a:pt x="4566953" y="2537632"/>
                  </a:cubicBezTo>
                  <a:cubicBezTo>
                    <a:pt x="4598089" y="2519344"/>
                    <a:pt x="4631819" y="2505076"/>
                    <a:pt x="4661009" y="2483415"/>
                  </a:cubicBezTo>
                  <a:cubicBezTo>
                    <a:pt x="4692793" y="2459031"/>
                    <a:pt x="4718999" y="2428420"/>
                    <a:pt x="4746891" y="2400015"/>
                  </a:cubicBezTo>
                  <a:cubicBezTo>
                    <a:pt x="4777638" y="2366940"/>
                    <a:pt x="4813833" y="2339443"/>
                    <a:pt x="4844061" y="2305979"/>
                  </a:cubicBezTo>
                  <a:cubicBezTo>
                    <a:pt x="4882462" y="2259285"/>
                    <a:pt x="4915154" y="2207143"/>
                    <a:pt x="4944344" y="2153964"/>
                  </a:cubicBezTo>
                  <a:cubicBezTo>
                    <a:pt x="4972366" y="2093651"/>
                    <a:pt x="5007653" y="2037359"/>
                    <a:pt x="5030615" y="1973934"/>
                  </a:cubicBezTo>
                  <a:cubicBezTo>
                    <a:pt x="5046702" y="1920495"/>
                    <a:pt x="5060973" y="1866408"/>
                    <a:pt x="5077838" y="1813229"/>
                  </a:cubicBezTo>
                  <a:cubicBezTo>
                    <a:pt x="5094703" y="1748895"/>
                    <a:pt x="5111698" y="1684561"/>
                    <a:pt x="5127266" y="1619968"/>
                  </a:cubicBezTo>
                  <a:cubicBezTo>
                    <a:pt x="5152693" y="1534233"/>
                    <a:pt x="5181494" y="1449536"/>
                    <a:pt x="5199786" y="1361855"/>
                  </a:cubicBezTo>
                  <a:cubicBezTo>
                    <a:pt x="5222230" y="1276379"/>
                    <a:pt x="5236111" y="1189217"/>
                    <a:pt x="5252068" y="1102315"/>
                  </a:cubicBezTo>
                  <a:cubicBezTo>
                    <a:pt x="5270749" y="1015931"/>
                    <a:pt x="5285279" y="928510"/>
                    <a:pt x="5296566" y="840829"/>
                  </a:cubicBezTo>
                  <a:cubicBezTo>
                    <a:pt x="5303312" y="746534"/>
                    <a:pt x="5351702" y="659891"/>
                    <a:pt x="5353648" y="565336"/>
                  </a:cubicBezTo>
                  <a:cubicBezTo>
                    <a:pt x="5355075" y="444321"/>
                    <a:pt x="5266728" y="478952"/>
                    <a:pt x="5219246" y="549512"/>
                  </a:cubicBezTo>
                  <a:cubicBezTo>
                    <a:pt x="5211073" y="406966"/>
                    <a:pt x="5090941" y="504244"/>
                    <a:pt x="5060194" y="579473"/>
                  </a:cubicBezTo>
                  <a:cubicBezTo>
                    <a:pt x="5061102" y="536800"/>
                    <a:pt x="5050594" y="399313"/>
                    <a:pt x="4981706" y="457161"/>
                  </a:cubicBezTo>
                  <a:cubicBezTo>
                    <a:pt x="4946419" y="499575"/>
                    <a:pt x="4939544" y="558591"/>
                    <a:pt x="4923457" y="609954"/>
                  </a:cubicBezTo>
                  <a:cubicBezTo>
                    <a:pt x="4903608" y="685313"/>
                    <a:pt x="4891024" y="759115"/>
                    <a:pt x="4879088" y="836938"/>
                  </a:cubicBezTo>
                  <a:cubicBezTo>
                    <a:pt x="4832125" y="790504"/>
                    <a:pt x="4797747" y="722927"/>
                    <a:pt x="4733529" y="697246"/>
                  </a:cubicBezTo>
                  <a:cubicBezTo>
                    <a:pt x="4663733" y="674029"/>
                    <a:pt x="4641808" y="741605"/>
                    <a:pt x="4653614" y="798027"/>
                  </a:cubicBezTo>
                  <a:cubicBezTo>
                    <a:pt x="4666198" y="866122"/>
                    <a:pt x="4713939" y="919820"/>
                    <a:pt x="4761421" y="967422"/>
                  </a:cubicBezTo>
                  <a:cubicBezTo>
                    <a:pt x="4783087" y="990509"/>
                    <a:pt x="4807087" y="1011132"/>
                    <a:pt x="4829401" y="1033571"/>
                  </a:cubicBezTo>
                  <a:cubicBezTo>
                    <a:pt x="4852104" y="1057177"/>
                    <a:pt x="4872991" y="1084156"/>
                    <a:pt x="4905165" y="1095181"/>
                  </a:cubicBezTo>
                  <a:cubicBezTo>
                    <a:pt x="4902830" y="1110486"/>
                    <a:pt x="4903608" y="1128126"/>
                    <a:pt x="4900365" y="1140837"/>
                  </a:cubicBezTo>
                  <a:cubicBezTo>
                    <a:pt x="4892840" y="1197129"/>
                    <a:pt x="4883759" y="1253292"/>
                    <a:pt x="4872602" y="1308935"/>
                  </a:cubicBezTo>
                  <a:cubicBezTo>
                    <a:pt x="4831477" y="1523597"/>
                    <a:pt x="4776989" y="1742539"/>
                    <a:pt x="4654652" y="1927240"/>
                  </a:cubicBezTo>
                  <a:cubicBezTo>
                    <a:pt x="4632857" y="1963298"/>
                    <a:pt x="4614565" y="2001561"/>
                    <a:pt x="4591213" y="2036711"/>
                  </a:cubicBezTo>
                  <a:cubicBezTo>
                    <a:pt x="4559299" y="2084702"/>
                    <a:pt x="4515969" y="2123094"/>
                    <a:pt x="4475103" y="2163044"/>
                  </a:cubicBezTo>
                  <a:cubicBezTo>
                    <a:pt x="4418929" y="2224524"/>
                    <a:pt x="4358085" y="2283410"/>
                    <a:pt x="4282451" y="2320246"/>
                  </a:cubicBezTo>
                  <a:cubicBezTo>
                    <a:pt x="4271424" y="2325434"/>
                    <a:pt x="4260267" y="2330233"/>
                    <a:pt x="4248980" y="2334773"/>
                  </a:cubicBezTo>
                  <a:cubicBezTo>
                    <a:pt x="4227574" y="2133341"/>
                    <a:pt x="4167119" y="1930093"/>
                    <a:pt x="4085129" y="1793254"/>
                  </a:cubicBezTo>
                  <a:cubicBezTo>
                    <a:pt x="4004046" y="1656415"/>
                    <a:pt x="3911028" y="1526062"/>
                    <a:pt x="3798291" y="1413348"/>
                  </a:cubicBezTo>
                  <a:cubicBezTo>
                    <a:pt x="3690873" y="1300634"/>
                    <a:pt x="3561271" y="1199334"/>
                    <a:pt x="3501205" y="1051470"/>
                  </a:cubicBezTo>
                  <a:cubicBezTo>
                    <a:pt x="3451647" y="941351"/>
                    <a:pt x="3476426" y="818779"/>
                    <a:pt x="3522870" y="712032"/>
                  </a:cubicBezTo>
                  <a:cubicBezTo>
                    <a:pt x="3565033" y="611770"/>
                    <a:pt x="3602396" y="508006"/>
                    <a:pt x="3665575" y="418509"/>
                  </a:cubicBezTo>
                  <a:cubicBezTo>
                    <a:pt x="3726938" y="334331"/>
                    <a:pt x="3789858" y="251319"/>
                    <a:pt x="3850962" y="166881"/>
                  </a:cubicBezTo>
                  <a:cubicBezTo>
                    <a:pt x="3871719" y="127321"/>
                    <a:pt x="3965905" y="56502"/>
                    <a:pt x="3926077" y="12273"/>
                  </a:cubicBezTo>
                  <a:cubicBezTo>
                    <a:pt x="3910120" y="-1735"/>
                    <a:pt x="3888455" y="-568"/>
                    <a:pt x="3867698" y="729"/>
                  </a:cubicBezTo>
                  <a:cubicBezTo>
                    <a:pt x="3860951" y="1118"/>
                    <a:pt x="3854465" y="1507"/>
                    <a:pt x="3848238" y="1378"/>
                  </a:cubicBezTo>
                  <a:cubicBezTo>
                    <a:pt x="3725641" y="5009"/>
                    <a:pt x="3609271" y="18628"/>
                    <a:pt x="3485377" y="20963"/>
                  </a:cubicBezTo>
                  <a:cubicBezTo>
                    <a:pt x="3364337" y="19925"/>
                    <a:pt x="3243946" y="34193"/>
                    <a:pt x="3123425" y="43661"/>
                  </a:cubicBezTo>
                  <a:cubicBezTo>
                    <a:pt x="2930124" y="48850"/>
                    <a:pt x="2742662" y="76866"/>
                    <a:pt x="2548842" y="84129"/>
                  </a:cubicBezTo>
                  <a:cubicBezTo>
                    <a:pt x="2392645" y="98527"/>
                    <a:pt x="2235280" y="91782"/>
                    <a:pt x="2079212" y="106568"/>
                  </a:cubicBezTo>
                  <a:cubicBezTo>
                    <a:pt x="1942734" y="119539"/>
                    <a:pt x="1809370" y="158969"/>
                    <a:pt x="1671464" y="156635"/>
                  </a:cubicBezTo>
                  <a:cubicBezTo>
                    <a:pt x="1668481" y="156764"/>
                    <a:pt x="1665497" y="156764"/>
                    <a:pt x="1662513" y="156764"/>
                  </a:cubicBezTo>
                  <a:cubicBezTo>
                    <a:pt x="1655118" y="156764"/>
                    <a:pt x="1647594" y="156635"/>
                    <a:pt x="1640848" y="159488"/>
                  </a:cubicBezTo>
                  <a:cubicBezTo>
                    <a:pt x="1633323" y="162342"/>
                    <a:pt x="1631377" y="170902"/>
                    <a:pt x="1633712" y="177777"/>
                  </a:cubicBezTo>
                  <a:cubicBezTo>
                    <a:pt x="1625799" y="195417"/>
                    <a:pt x="1619182" y="222265"/>
                    <a:pt x="1615420" y="238738"/>
                  </a:cubicBezTo>
                  <a:cubicBezTo>
                    <a:pt x="1596350" y="280373"/>
                    <a:pt x="1585452" y="325122"/>
                    <a:pt x="1575852" y="369740"/>
                  </a:cubicBezTo>
                  <a:cubicBezTo>
                    <a:pt x="1574425" y="380895"/>
                    <a:pt x="1570533" y="392568"/>
                    <a:pt x="1569495" y="404112"/>
                  </a:cubicBezTo>
                  <a:cubicBezTo>
                    <a:pt x="1551203" y="462350"/>
                    <a:pt x="1537840" y="522273"/>
                    <a:pt x="1530705" y="582586"/>
                  </a:cubicBezTo>
                  <a:cubicBezTo>
                    <a:pt x="1513840" y="695170"/>
                    <a:pt x="1498272" y="809181"/>
                    <a:pt x="1508132" y="923322"/>
                  </a:cubicBezTo>
                  <a:cubicBezTo>
                    <a:pt x="1519678" y="1102055"/>
                    <a:pt x="1577020" y="1275731"/>
                    <a:pt x="1675227" y="1425670"/>
                  </a:cubicBezTo>
                  <a:cubicBezTo>
                    <a:pt x="1706103" y="1474180"/>
                    <a:pt x="1745931" y="1516204"/>
                    <a:pt x="1787574" y="1555764"/>
                  </a:cubicBezTo>
                  <a:cubicBezTo>
                    <a:pt x="1874625" y="1637349"/>
                    <a:pt x="1964788" y="1715950"/>
                    <a:pt x="2059104" y="1789233"/>
                  </a:cubicBezTo>
                  <a:cubicBezTo>
                    <a:pt x="2248642" y="1925683"/>
                    <a:pt x="2410548" y="2090279"/>
                    <a:pt x="2408472" y="2327769"/>
                  </a:cubicBezTo>
                  <a:cubicBezTo>
                    <a:pt x="2372277" y="2322062"/>
                    <a:pt x="2336860" y="2312334"/>
                    <a:pt x="2300146" y="2309351"/>
                  </a:cubicBezTo>
                  <a:cubicBezTo>
                    <a:pt x="2226069" y="2305071"/>
                    <a:pt x="2154197" y="2290155"/>
                    <a:pt x="2086218" y="2259804"/>
                  </a:cubicBezTo>
                  <a:cubicBezTo>
                    <a:pt x="2044314" y="2244628"/>
                    <a:pt x="2004227" y="2224913"/>
                    <a:pt x="1963751" y="2206365"/>
                  </a:cubicBezTo>
                  <a:cubicBezTo>
                    <a:pt x="1893306" y="2175106"/>
                    <a:pt x="1821694" y="2145923"/>
                    <a:pt x="1759293" y="2100137"/>
                  </a:cubicBezTo>
                  <a:cubicBezTo>
                    <a:pt x="1643961" y="2025297"/>
                    <a:pt x="1544976" y="1929574"/>
                    <a:pt x="1437687" y="1844228"/>
                  </a:cubicBezTo>
                  <a:cubicBezTo>
                    <a:pt x="1372692" y="1782748"/>
                    <a:pt x="1308345" y="1720230"/>
                    <a:pt x="1247371" y="1654599"/>
                  </a:cubicBezTo>
                  <a:cubicBezTo>
                    <a:pt x="1205727" y="1603885"/>
                    <a:pt x="1168234" y="1549927"/>
                    <a:pt x="1126849" y="1498824"/>
                  </a:cubicBezTo>
                  <a:cubicBezTo>
                    <a:pt x="1036556" y="1399080"/>
                    <a:pt x="973506" y="1279622"/>
                    <a:pt x="890997" y="1174301"/>
                  </a:cubicBezTo>
                  <a:cubicBezTo>
                    <a:pt x="939387" y="1087918"/>
                    <a:pt x="962868" y="987266"/>
                    <a:pt x="970782" y="888431"/>
                  </a:cubicBezTo>
                  <a:cubicBezTo>
                    <a:pt x="972209" y="838365"/>
                    <a:pt x="983236" y="781424"/>
                    <a:pt x="955733" y="736546"/>
                  </a:cubicBezTo>
                  <a:cubicBezTo>
                    <a:pt x="878413" y="661707"/>
                    <a:pt x="798757" y="856134"/>
                    <a:pt x="782152" y="912556"/>
                  </a:cubicBezTo>
                  <a:cubicBezTo>
                    <a:pt x="749848" y="831620"/>
                    <a:pt x="713523" y="751333"/>
                    <a:pt x="656830" y="684145"/>
                  </a:cubicBezTo>
                  <a:cubicBezTo>
                    <a:pt x="588721" y="602172"/>
                    <a:pt x="528007" y="605414"/>
                    <a:pt x="535661" y="724224"/>
                  </a:cubicBezTo>
                  <a:cubicBezTo>
                    <a:pt x="496092" y="649385"/>
                    <a:pt x="432783" y="715664"/>
                    <a:pt x="441994" y="777144"/>
                  </a:cubicBezTo>
                  <a:cubicBezTo>
                    <a:pt x="349495" y="666765"/>
                    <a:pt x="314597" y="821244"/>
                    <a:pt x="349236" y="894138"/>
                  </a:cubicBezTo>
                  <a:cubicBezTo>
                    <a:pt x="369474" y="943426"/>
                    <a:pt x="399053" y="988304"/>
                    <a:pt x="423053" y="1035776"/>
                  </a:cubicBezTo>
                  <a:cubicBezTo>
                    <a:pt x="450427" y="1101926"/>
                    <a:pt x="490125" y="1161850"/>
                    <a:pt x="522817" y="1225405"/>
                  </a:cubicBezTo>
                  <a:cubicBezTo>
                    <a:pt x="574580" y="1344345"/>
                    <a:pt x="652420" y="1448498"/>
                    <a:pt x="719750" y="1558618"/>
                  </a:cubicBezTo>
                  <a:cubicBezTo>
                    <a:pt x="806152" y="1687285"/>
                    <a:pt x="901764" y="1811413"/>
                    <a:pt x="1006847" y="1925294"/>
                  </a:cubicBezTo>
                  <a:cubicBezTo>
                    <a:pt x="1074568" y="1986255"/>
                    <a:pt x="1136709" y="2052924"/>
                    <a:pt x="1204300" y="2113885"/>
                  </a:cubicBezTo>
                  <a:cubicBezTo>
                    <a:pt x="1264755" y="2163303"/>
                    <a:pt x="1320929" y="2214147"/>
                    <a:pt x="1380476" y="2265511"/>
                  </a:cubicBezTo>
                  <a:cubicBezTo>
                    <a:pt x="1480239" y="2336589"/>
                    <a:pt x="1585063" y="2402220"/>
                    <a:pt x="1694816" y="2456826"/>
                  </a:cubicBezTo>
                  <a:cubicBezTo>
                    <a:pt x="1794969" y="2512988"/>
                    <a:pt x="1900052" y="2566686"/>
                    <a:pt x="2008638" y="2605468"/>
                  </a:cubicBezTo>
                  <a:cubicBezTo>
                    <a:pt x="2069871" y="2625183"/>
                    <a:pt x="2132402" y="2643471"/>
                    <a:pt x="2196230" y="2652291"/>
                  </a:cubicBezTo>
                  <a:cubicBezTo>
                    <a:pt x="2222955" y="2655015"/>
                    <a:pt x="2249680" y="2656961"/>
                    <a:pt x="2276275" y="2660074"/>
                  </a:cubicBezTo>
                  <a:cubicBezTo>
                    <a:pt x="2266415" y="2675638"/>
                    <a:pt x="2256556" y="2691073"/>
                    <a:pt x="2246826" y="2706378"/>
                  </a:cubicBezTo>
                  <a:cubicBezTo>
                    <a:pt x="2171063" y="2816368"/>
                    <a:pt x="2075839" y="2910923"/>
                    <a:pt x="1998000" y="3019357"/>
                  </a:cubicBezTo>
                  <a:cubicBezTo>
                    <a:pt x="1916658" y="3131682"/>
                    <a:pt x="1829867" y="3240115"/>
                    <a:pt x="1751379" y="3354515"/>
                  </a:cubicBezTo>
                  <a:cubicBezTo>
                    <a:pt x="1683789" y="3453610"/>
                    <a:pt x="1627875" y="3559968"/>
                    <a:pt x="1575333" y="3667623"/>
                  </a:cubicBezTo>
                  <a:cubicBezTo>
                    <a:pt x="1507353" y="3804721"/>
                    <a:pt x="1449363" y="3947916"/>
                    <a:pt x="1419784" y="4098633"/>
                  </a:cubicBezTo>
                  <a:cubicBezTo>
                    <a:pt x="1348951" y="4488008"/>
                    <a:pt x="1423936" y="4674135"/>
                    <a:pt x="1664070" y="4947165"/>
                  </a:cubicBezTo>
                  <a:cubicBezTo>
                    <a:pt x="1596350" y="4928098"/>
                    <a:pt x="1524867" y="4930043"/>
                    <a:pt x="1455201" y="4927839"/>
                  </a:cubicBezTo>
                  <a:cubicBezTo>
                    <a:pt x="1317815" y="4918759"/>
                    <a:pt x="1224927" y="4960524"/>
                    <a:pt x="1115044" y="5037828"/>
                  </a:cubicBezTo>
                  <a:cubicBezTo>
                    <a:pt x="1055886" y="5079723"/>
                    <a:pt x="1010999" y="5137831"/>
                    <a:pt x="970003" y="5196847"/>
                  </a:cubicBezTo>
                  <a:cubicBezTo>
                    <a:pt x="929138" y="5255733"/>
                    <a:pt x="888532" y="5315527"/>
                    <a:pt x="861158" y="5382066"/>
                  </a:cubicBezTo>
                  <a:cubicBezTo>
                    <a:pt x="814066" y="5492185"/>
                    <a:pt x="777741" y="5607364"/>
                    <a:pt x="759189" y="5725785"/>
                  </a:cubicBezTo>
                  <a:cubicBezTo>
                    <a:pt x="744789" y="5818135"/>
                    <a:pt x="721956" y="5909577"/>
                    <a:pt x="717545" y="6003094"/>
                  </a:cubicBezTo>
                  <a:cubicBezTo>
                    <a:pt x="595856" y="6056144"/>
                    <a:pt x="464957" y="6084808"/>
                    <a:pt x="345084" y="6143176"/>
                  </a:cubicBezTo>
                  <a:cubicBezTo>
                    <a:pt x="303181" y="6158351"/>
                    <a:pt x="266856" y="6184681"/>
                    <a:pt x="226639" y="6203359"/>
                  </a:cubicBezTo>
                  <a:cubicBezTo>
                    <a:pt x="168649" y="6231894"/>
                    <a:pt x="106118" y="6258484"/>
                    <a:pt x="56560" y="6301416"/>
                  </a:cubicBezTo>
                  <a:cubicBezTo>
                    <a:pt x="6484" y="6335658"/>
                    <a:pt x="-26728" y="6397138"/>
                    <a:pt x="28927" y="6443703"/>
                  </a:cubicBezTo>
                  <a:cubicBezTo>
                    <a:pt x="77966" y="6484949"/>
                    <a:pt x="147243" y="6479631"/>
                    <a:pt x="207439" y="6484819"/>
                  </a:cubicBezTo>
                  <a:cubicBezTo>
                    <a:pt x="344565" y="6488191"/>
                    <a:pt x="480784" y="6467438"/>
                    <a:pt x="617132" y="6455506"/>
                  </a:cubicBezTo>
                  <a:cubicBezTo>
                    <a:pt x="739859" y="6445778"/>
                    <a:pt x="862585" y="6442405"/>
                    <a:pt x="986090" y="6446945"/>
                  </a:cubicBezTo>
                  <a:cubicBezTo>
                    <a:pt x="1088838" y="6454079"/>
                    <a:pt x="1095714" y="6326060"/>
                    <a:pt x="1106482" y="6251479"/>
                  </a:cubicBezTo>
                  <a:cubicBezTo>
                    <a:pt x="1117639" y="6184033"/>
                    <a:pt x="1135801" y="6118272"/>
                    <a:pt x="1146828" y="6050566"/>
                  </a:cubicBezTo>
                  <a:cubicBezTo>
                    <a:pt x="1156169" y="5980396"/>
                    <a:pt x="1170958" y="5915284"/>
                    <a:pt x="1185229" y="5845113"/>
                  </a:cubicBezTo>
                  <a:cubicBezTo>
                    <a:pt x="1197553" y="5784411"/>
                    <a:pt x="1204818" y="5720985"/>
                    <a:pt x="1233489" y="5665212"/>
                  </a:cubicBezTo>
                  <a:cubicBezTo>
                    <a:pt x="1277987" y="5585054"/>
                    <a:pt x="1349210" y="5521499"/>
                    <a:pt x="1423287" y="5465985"/>
                  </a:cubicBezTo>
                  <a:cubicBezTo>
                    <a:pt x="1519808" y="5408396"/>
                    <a:pt x="1635010" y="5385438"/>
                    <a:pt x="1748396" y="5388162"/>
                  </a:cubicBezTo>
                  <a:cubicBezTo>
                    <a:pt x="1801715" y="5393869"/>
                    <a:pt x="1850754" y="5404505"/>
                    <a:pt x="1902777" y="5422015"/>
                  </a:cubicBezTo>
                  <a:cubicBezTo>
                    <a:pt x="1914582" y="5424998"/>
                    <a:pt x="1930669" y="5433429"/>
                    <a:pt x="1946886" y="5440044"/>
                  </a:cubicBezTo>
                  <a:cubicBezTo>
                    <a:pt x="1947275" y="5457814"/>
                    <a:pt x="1946886" y="5475454"/>
                    <a:pt x="1945977" y="5493093"/>
                  </a:cubicBezTo>
                  <a:cubicBezTo>
                    <a:pt x="1937804" y="5564691"/>
                    <a:pt x="1906020" y="5630840"/>
                    <a:pt x="1885911" y="5699454"/>
                  </a:cubicBezTo>
                  <a:cubicBezTo>
                    <a:pt x="1881241" y="5714630"/>
                    <a:pt x="1875273" y="5731102"/>
                    <a:pt x="1881111" y="5746797"/>
                  </a:cubicBezTo>
                  <a:cubicBezTo>
                    <a:pt x="1884355" y="5759378"/>
                    <a:pt x="1893566" y="5769365"/>
                    <a:pt x="1903685" y="5776888"/>
                  </a:cubicBezTo>
                  <a:cubicBezTo>
                    <a:pt x="1948961" y="5805683"/>
                    <a:pt x="2005913" y="5804645"/>
                    <a:pt x="2057417" y="5813595"/>
                  </a:cubicBezTo>
                  <a:cubicBezTo>
                    <a:pt x="2116186" y="5821766"/>
                    <a:pt x="2174954" y="5829938"/>
                    <a:pt x="2233464" y="5839795"/>
                  </a:cubicBezTo>
                  <a:cubicBezTo>
                    <a:pt x="2495003" y="5881171"/>
                    <a:pt x="2760305" y="5881042"/>
                    <a:pt x="3025088" y="5880912"/>
                  </a:cubicBezTo>
                  <a:cubicBezTo>
                    <a:pt x="3106560" y="5880912"/>
                    <a:pt x="3188032" y="5880782"/>
                    <a:pt x="3269374" y="5881950"/>
                  </a:cubicBezTo>
                  <a:cubicBezTo>
                    <a:pt x="3289612" y="5882209"/>
                    <a:pt x="3309850" y="5882209"/>
                    <a:pt x="3330088" y="5882209"/>
                  </a:cubicBezTo>
                  <a:cubicBezTo>
                    <a:pt x="3372900" y="5882209"/>
                    <a:pt x="3415582" y="5881690"/>
                    <a:pt x="3458263" y="5880782"/>
                  </a:cubicBezTo>
                  <a:cubicBezTo>
                    <a:pt x="3454631" y="5910095"/>
                    <a:pt x="3467604" y="5942003"/>
                    <a:pt x="3476426" y="5969241"/>
                  </a:cubicBezTo>
                  <a:cubicBezTo>
                    <a:pt x="3511583" y="6076637"/>
                    <a:pt x="3590071" y="6170414"/>
                    <a:pt x="3691781" y="6220480"/>
                  </a:cubicBezTo>
                  <a:cubicBezTo>
                    <a:pt x="3786615" y="6274697"/>
                    <a:pt x="3891828" y="6308161"/>
                    <a:pt x="4001581" y="6309847"/>
                  </a:cubicBezTo>
                  <a:cubicBezTo>
                    <a:pt x="4003008" y="6309977"/>
                    <a:pt x="4004435" y="6309977"/>
                    <a:pt x="4005732" y="6310106"/>
                  </a:cubicBezTo>
                  <a:cubicBezTo>
                    <a:pt x="4006511" y="6310106"/>
                    <a:pt x="4010014" y="6310236"/>
                    <a:pt x="4013386" y="6310495"/>
                  </a:cubicBezTo>
                  <a:cubicBezTo>
                    <a:pt x="4173216" y="6317110"/>
                    <a:pt x="4334603" y="6269249"/>
                    <a:pt x="4470692" y="6185719"/>
                  </a:cubicBezTo>
                  <a:cubicBezTo>
                    <a:pt x="4562542" y="6137858"/>
                    <a:pt x="4647517" y="6072227"/>
                    <a:pt x="4700188" y="5981563"/>
                  </a:cubicBezTo>
                  <a:cubicBezTo>
                    <a:pt x="4700318" y="5981433"/>
                    <a:pt x="4700318" y="5981304"/>
                    <a:pt x="4700448" y="5981044"/>
                  </a:cubicBezTo>
                  <a:cubicBezTo>
                    <a:pt x="4723021" y="5970408"/>
                    <a:pt x="4746372" y="5970279"/>
                    <a:pt x="4776211" y="5984027"/>
                  </a:cubicBezTo>
                  <a:lnTo>
                    <a:pt x="4776211" y="5983898"/>
                  </a:lnTo>
                  <a:cubicBezTo>
                    <a:pt x="4917100" y="6025793"/>
                    <a:pt x="5053448" y="6072486"/>
                    <a:pt x="5193169" y="6119958"/>
                  </a:cubicBezTo>
                  <a:cubicBezTo>
                    <a:pt x="5257387" y="6144992"/>
                    <a:pt x="5319269" y="6176640"/>
                    <a:pt x="5384265" y="6199468"/>
                  </a:cubicBezTo>
                  <a:cubicBezTo>
                    <a:pt x="5452893" y="6223593"/>
                    <a:pt x="5529176" y="6228911"/>
                    <a:pt x="5601825" y="6232802"/>
                  </a:cubicBezTo>
                  <a:cubicBezTo>
                    <a:pt x="5631664" y="6232802"/>
                    <a:pt x="5668638" y="6233580"/>
                    <a:pt x="5690303" y="6209714"/>
                  </a:cubicBezTo>
                  <a:cubicBezTo>
                    <a:pt x="5709762" y="6183903"/>
                    <a:pt x="5685243" y="6157832"/>
                    <a:pt x="5663448" y="614421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31"/>
            <p:cNvSpPr/>
            <p:nvPr/>
          </p:nvSpPr>
          <p:spPr>
            <a:xfrm>
              <a:off x="14710872" y="7481568"/>
              <a:ext cx="1686" cy="129"/>
            </a:xfrm>
            <a:custGeom>
              <a:avLst/>
              <a:gdLst/>
              <a:ahLst/>
              <a:cxnLst/>
              <a:rect l="l" t="t" r="r" b="b"/>
              <a:pathLst>
                <a:path w="1686" h="129" extrusionOk="0">
                  <a:moveTo>
                    <a:pt x="0" y="130"/>
                  </a:moveTo>
                  <a:cubicBezTo>
                    <a:pt x="130" y="130"/>
                    <a:pt x="259" y="130"/>
                    <a:pt x="389" y="130"/>
                  </a:cubicBezTo>
                  <a:cubicBezTo>
                    <a:pt x="778" y="130"/>
                    <a:pt x="1168" y="0"/>
                    <a:pt x="1686" y="0"/>
                  </a:cubicBezTo>
                  <a:cubicBezTo>
                    <a:pt x="1168" y="0"/>
                    <a:pt x="519" y="130"/>
                    <a:pt x="0" y="13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7" name="Google Shape;1247;p31"/>
          <p:cNvGrpSpPr/>
          <p:nvPr/>
        </p:nvGrpSpPr>
        <p:grpSpPr>
          <a:xfrm>
            <a:off x="5959067" y="2022021"/>
            <a:ext cx="2848692" cy="3242592"/>
            <a:chOff x="11918134" y="4044042"/>
            <a:chExt cx="5697384" cy="6485184"/>
          </a:xfrm>
        </p:grpSpPr>
        <p:grpSp>
          <p:nvGrpSpPr>
            <p:cNvPr id="1248" name="Google Shape;1248;p31"/>
            <p:cNvGrpSpPr/>
            <p:nvPr/>
          </p:nvGrpSpPr>
          <p:grpSpPr>
            <a:xfrm>
              <a:off x="11918134" y="4044042"/>
              <a:ext cx="5697384" cy="6485184"/>
              <a:chOff x="11918134" y="4044042"/>
              <a:chExt cx="5697384" cy="6485184"/>
            </a:xfrm>
          </p:grpSpPr>
          <p:sp>
            <p:nvSpPr>
              <p:cNvPr id="1249" name="Google Shape;1249;p31"/>
              <p:cNvSpPr/>
              <p:nvPr/>
            </p:nvSpPr>
            <p:spPr>
              <a:xfrm>
                <a:off x="14471467" y="5648680"/>
                <a:ext cx="590958" cy="1020026"/>
              </a:xfrm>
              <a:custGeom>
                <a:avLst/>
                <a:gdLst/>
                <a:ahLst/>
                <a:cxnLst/>
                <a:rect l="l" t="t" r="r" b="b"/>
                <a:pathLst>
                  <a:path w="590958" h="1020026" extrusionOk="0">
                    <a:moveTo>
                      <a:pt x="247579" y="1013022"/>
                    </a:moveTo>
                    <a:cubicBezTo>
                      <a:pt x="264703" y="1017822"/>
                      <a:pt x="281698" y="1020027"/>
                      <a:pt x="298563" y="1020027"/>
                    </a:cubicBezTo>
                    <a:cubicBezTo>
                      <a:pt x="405203" y="1020027"/>
                      <a:pt x="504059" y="931697"/>
                      <a:pt x="548946" y="838699"/>
                    </a:cubicBezTo>
                    <a:cubicBezTo>
                      <a:pt x="574633" y="787336"/>
                      <a:pt x="580860" y="728968"/>
                      <a:pt x="584752" y="672417"/>
                    </a:cubicBezTo>
                    <a:cubicBezTo>
                      <a:pt x="591498" y="600171"/>
                      <a:pt x="593315" y="527666"/>
                      <a:pt x="587347" y="455290"/>
                    </a:cubicBezTo>
                    <a:cubicBezTo>
                      <a:pt x="571779" y="316765"/>
                      <a:pt x="552319" y="159822"/>
                      <a:pt x="437506" y="65916"/>
                    </a:cubicBezTo>
                    <a:cubicBezTo>
                      <a:pt x="352013" y="-11908"/>
                      <a:pt x="210605" y="-26305"/>
                      <a:pt x="120960" y="52426"/>
                    </a:cubicBezTo>
                    <a:cubicBezTo>
                      <a:pt x="69976" y="104049"/>
                      <a:pt x="24959" y="166826"/>
                      <a:pt x="16137" y="240758"/>
                    </a:cubicBezTo>
                    <a:cubicBezTo>
                      <a:pt x="-9161" y="381877"/>
                      <a:pt x="-2156" y="526369"/>
                      <a:pt x="19510" y="667358"/>
                    </a:cubicBezTo>
                    <a:cubicBezTo>
                      <a:pt x="38451" y="837142"/>
                      <a:pt x="83727" y="940128"/>
                      <a:pt x="247579" y="1013022"/>
                    </a:cubicBezTo>
                    <a:close/>
                    <a:moveTo>
                      <a:pt x="259514" y="60857"/>
                    </a:moveTo>
                    <a:cubicBezTo>
                      <a:pt x="292206" y="60857"/>
                      <a:pt x="324250" y="71623"/>
                      <a:pt x="346694" y="96526"/>
                    </a:cubicBezTo>
                    <a:cubicBezTo>
                      <a:pt x="349029" y="101844"/>
                      <a:pt x="357202" y="100936"/>
                      <a:pt x="358370" y="95229"/>
                    </a:cubicBezTo>
                    <a:cubicBezTo>
                      <a:pt x="358759" y="89522"/>
                      <a:pt x="355775" y="83815"/>
                      <a:pt x="352921" y="78886"/>
                    </a:cubicBezTo>
                    <a:cubicBezTo>
                      <a:pt x="442955" y="125710"/>
                      <a:pt x="490826" y="219486"/>
                      <a:pt x="507562" y="316636"/>
                    </a:cubicBezTo>
                    <a:cubicBezTo>
                      <a:pt x="513010" y="342706"/>
                      <a:pt x="517421" y="368907"/>
                      <a:pt x="521184" y="395237"/>
                    </a:cubicBezTo>
                    <a:cubicBezTo>
                      <a:pt x="517292" y="398998"/>
                      <a:pt x="514567" y="404316"/>
                      <a:pt x="514048" y="411061"/>
                    </a:cubicBezTo>
                    <a:cubicBezTo>
                      <a:pt x="507302" y="516122"/>
                      <a:pt x="366154" y="493035"/>
                      <a:pt x="297525" y="466056"/>
                    </a:cubicBezTo>
                    <a:cubicBezTo>
                      <a:pt x="222411" y="437521"/>
                      <a:pt x="165848" y="378635"/>
                      <a:pt x="144442" y="300163"/>
                    </a:cubicBezTo>
                    <a:cubicBezTo>
                      <a:pt x="129004" y="230641"/>
                      <a:pt x="131988" y="147241"/>
                      <a:pt x="172464" y="87965"/>
                    </a:cubicBezTo>
                    <a:cubicBezTo>
                      <a:pt x="176745" y="84982"/>
                      <a:pt x="181026" y="81869"/>
                      <a:pt x="185567" y="79275"/>
                    </a:cubicBezTo>
                    <a:cubicBezTo>
                      <a:pt x="207621" y="67602"/>
                      <a:pt x="233697" y="60857"/>
                      <a:pt x="259514" y="60857"/>
                    </a:cubicBezTo>
                    <a:close/>
                    <a:moveTo>
                      <a:pt x="58559" y="347765"/>
                    </a:moveTo>
                    <a:cubicBezTo>
                      <a:pt x="65824" y="278632"/>
                      <a:pt x="66602" y="202106"/>
                      <a:pt x="112398" y="144776"/>
                    </a:cubicBezTo>
                    <a:cubicBezTo>
                      <a:pt x="113695" y="143220"/>
                      <a:pt x="114992" y="141793"/>
                      <a:pt x="116290" y="140366"/>
                    </a:cubicBezTo>
                    <a:cubicBezTo>
                      <a:pt x="86192" y="225972"/>
                      <a:pt x="102668" y="330903"/>
                      <a:pt x="148723" y="407689"/>
                    </a:cubicBezTo>
                    <a:cubicBezTo>
                      <a:pt x="204767" y="496796"/>
                      <a:pt x="315299" y="545565"/>
                      <a:pt x="418695" y="545176"/>
                    </a:cubicBezTo>
                    <a:cubicBezTo>
                      <a:pt x="459042" y="548289"/>
                      <a:pt x="502372" y="533503"/>
                      <a:pt x="531821" y="506524"/>
                    </a:cubicBezTo>
                    <a:cubicBezTo>
                      <a:pt x="532730" y="525201"/>
                      <a:pt x="533119" y="543879"/>
                      <a:pt x="532989" y="562557"/>
                    </a:cubicBezTo>
                    <a:cubicBezTo>
                      <a:pt x="527281" y="641287"/>
                      <a:pt x="530135" y="727152"/>
                      <a:pt x="501594" y="802511"/>
                    </a:cubicBezTo>
                    <a:cubicBezTo>
                      <a:pt x="464231" y="885782"/>
                      <a:pt x="386392" y="959195"/>
                      <a:pt x="291558" y="962827"/>
                    </a:cubicBezTo>
                    <a:cubicBezTo>
                      <a:pt x="240184" y="956082"/>
                      <a:pt x="196464" y="917559"/>
                      <a:pt x="157804" y="885263"/>
                    </a:cubicBezTo>
                    <a:cubicBezTo>
                      <a:pt x="108636" y="833511"/>
                      <a:pt x="89435" y="763859"/>
                      <a:pt x="82430" y="694467"/>
                    </a:cubicBezTo>
                    <a:cubicBezTo>
                      <a:pt x="61413" y="579807"/>
                      <a:pt x="50256" y="464240"/>
                      <a:pt x="58559" y="34776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31"/>
              <p:cNvSpPr/>
              <p:nvPr/>
            </p:nvSpPr>
            <p:spPr>
              <a:xfrm>
                <a:off x="15077903" y="5638662"/>
                <a:ext cx="659563" cy="1026153"/>
              </a:xfrm>
              <a:custGeom>
                <a:avLst/>
                <a:gdLst/>
                <a:ahLst/>
                <a:cxnLst/>
                <a:rect l="l" t="t" r="r" b="b"/>
                <a:pathLst>
                  <a:path w="659563" h="1026153" extrusionOk="0">
                    <a:moveTo>
                      <a:pt x="323143" y="1025505"/>
                    </a:moveTo>
                    <a:cubicBezTo>
                      <a:pt x="329241" y="1025894"/>
                      <a:pt x="335338" y="1026153"/>
                      <a:pt x="341306" y="1026153"/>
                    </a:cubicBezTo>
                    <a:cubicBezTo>
                      <a:pt x="390734" y="1026153"/>
                      <a:pt x="438605" y="1012016"/>
                      <a:pt x="478043" y="981275"/>
                    </a:cubicBezTo>
                    <a:cubicBezTo>
                      <a:pt x="529547" y="951962"/>
                      <a:pt x="572358" y="908251"/>
                      <a:pt x="599602" y="855591"/>
                    </a:cubicBezTo>
                    <a:cubicBezTo>
                      <a:pt x="665376" y="697091"/>
                      <a:pt x="667971" y="517320"/>
                      <a:pt x="650068" y="348574"/>
                    </a:cubicBezTo>
                    <a:cubicBezTo>
                      <a:pt x="631387" y="210697"/>
                      <a:pt x="562499" y="58164"/>
                      <a:pt x="422518" y="9395"/>
                    </a:cubicBezTo>
                    <a:cubicBezTo>
                      <a:pt x="361544" y="-7856"/>
                      <a:pt x="297586" y="575"/>
                      <a:pt x="238169" y="19123"/>
                    </a:cubicBezTo>
                    <a:cubicBezTo>
                      <a:pt x="120761" y="39746"/>
                      <a:pt x="40717" y="153367"/>
                      <a:pt x="19181" y="264914"/>
                    </a:cubicBezTo>
                    <a:cubicBezTo>
                      <a:pt x="-19219" y="454802"/>
                      <a:pt x="370" y="658050"/>
                      <a:pt x="74966" y="837043"/>
                    </a:cubicBezTo>
                    <a:cubicBezTo>
                      <a:pt x="112588" y="939251"/>
                      <a:pt x="210666" y="1025505"/>
                      <a:pt x="323143" y="1025505"/>
                    </a:cubicBezTo>
                    <a:close/>
                    <a:moveTo>
                      <a:pt x="378928" y="60239"/>
                    </a:moveTo>
                    <a:cubicBezTo>
                      <a:pt x="495557" y="77879"/>
                      <a:pt x="555883" y="200321"/>
                      <a:pt x="582737" y="303566"/>
                    </a:cubicBezTo>
                    <a:cubicBezTo>
                      <a:pt x="583516" y="307457"/>
                      <a:pt x="584164" y="311478"/>
                      <a:pt x="584813" y="315369"/>
                    </a:cubicBezTo>
                    <a:cubicBezTo>
                      <a:pt x="584813" y="315888"/>
                      <a:pt x="584813" y="316407"/>
                      <a:pt x="584683" y="316925"/>
                    </a:cubicBezTo>
                    <a:cubicBezTo>
                      <a:pt x="572488" y="522508"/>
                      <a:pt x="385025" y="511224"/>
                      <a:pt x="267229" y="389950"/>
                    </a:cubicBezTo>
                    <a:cubicBezTo>
                      <a:pt x="184979" y="306030"/>
                      <a:pt x="159811" y="153886"/>
                      <a:pt x="243747" y="78917"/>
                    </a:cubicBezTo>
                    <a:cubicBezTo>
                      <a:pt x="260872" y="76582"/>
                      <a:pt x="279294" y="66465"/>
                      <a:pt x="295380" y="63611"/>
                    </a:cubicBezTo>
                    <a:cubicBezTo>
                      <a:pt x="311597" y="58034"/>
                      <a:pt x="327813" y="59072"/>
                      <a:pt x="344160" y="60109"/>
                    </a:cubicBezTo>
                    <a:cubicBezTo>
                      <a:pt x="355836" y="61017"/>
                      <a:pt x="367382" y="61796"/>
                      <a:pt x="378928" y="60239"/>
                    </a:cubicBezTo>
                    <a:close/>
                    <a:moveTo>
                      <a:pt x="154362" y="121460"/>
                    </a:moveTo>
                    <a:cubicBezTo>
                      <a:pt x="132437" y="170488"/>
                      <a:pt x="134383" y="230542"/>
                      <a:pt x="145929" y="281905"/>
                    </a:cubicBezTo>
                    <a:cubicBezTo>
                      <a:pt x="177973" y="414464"/>
                      <a:pt x="299013" y="527956"/>
                      <a:pt x="437697" y="534701"/>
                    </a:cubicBezTo>
                    <a:cubicBezTo>
                      <a:pt x="500876" y="541186"/>
                      <a:pt x="565483" y="510316"/>
                      <a:pt x="600640" y="458434"/>
                    </a:cubicBezTo>
                    <a:cubicBezTo>
                      <a:pt x="605181" y="567646"/>
                      <a:pt x="593116" y="677246"/>
                      <a:pt x="564964" y="783605"/>
                    </a:cubicBezTo>
                    <a:cubicBezTo>
                      <a:pt x="547969" y="845733"/>
                      <a:pt x="504638" y="898783"/>
                      <a:pt x="448594" y="930431"/>
                    </a:cubicBezTo>
                    <a:cubicBezTo>
                      <a:pt x="413826" y="958058"/>
                      <a:pt x="372312" y="969991"/>
                      <a:pt x="327943" y="967008"/>
                    </a:cubicBezTo>
                    <a:cubicBezTo>
                      <a:pt x="207422" y="968694"/>
                      <a:pt x="135291" y="857926"/>
                      <a:pt x="105713" y="753513"/>
                    </a:cubicBezTo>
                    <a:cubicBezTo>
                      <a:pt x="77820" y="669853"/>
                      <a:pt x="61214" y="582302"/>
                      <a:pt x="59917" y="493973"/>
                    </a:cubicBezTo>
                    <a:cubicBezTo>
                      <a:pt x="54598" y="368808"/>
                      <a:pt x="62512" y="213161"/>
                      <a:pt x="154362" y="12146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31"/>
              <p:cNvSpPr/>
              <p:nvPr/>
            </p:nvSpPr>
            <p:spPr>
              <a:xfrm>
                <a:off x="15008569" y="6618570"/>
                <a:ext cx="147935" cy="147972"/>
              </a:xfrm>
              <a:custGeom>
                <a:avLst/>
                <a:gdLst/>
                <a:ahLst/>
                <a:cxnLst/>
                <a:rect l="l" t="t" r="r" b="b"/>
                <a:pathLst>
                  <a:path w="147935" h="147972" extrusionOk="0">
                    <a:moveTo>
                      <a:pt x="122506" y="15116"/>
                    </a:moveTo>
                    <a:cubicBezTo>
                      <a:pt x="99414" y="-4599"/>
                      <a:pt x="59197" y="-6675"/>
                      <a:pt x="39348" y="18748"/>
                    </a:cubicBezTo>
                    <a:cubicBezTo>
                      <a:pt x="-29410" y="49358"/>
                      <a:pt x="-999" y="142616"/>
                      <a:pt x="70224" y="146766"/>
                    </a:cubicBezTo>
                    <a:cubicBezTo>
                      <a:pt x="142355" y="160256"/>
                      <a:pt x="174140" y="57010"/>
                      <a:pt x="122506" y="15116"/>
                    </a:cubicBezTo>
                    <a:close/>
                    <a:moveTo>
                      <a:pt x="86700" y="90864"/>
                    </a:moveTo>
                    <a:cubicBezTo>
                      <a:pt x="86700" y="90864"/>
                      <a:pt x="86700" y="90993"/>
                      <a:pt x="86700" y="90864"/>
                    </a:cubicBezTo>
                    <a:cubicBezTo>
                      <a:pt x="85014" y="91512"/>
                      <a:pt x="83457" y="91642"/>
                      <a:pt x="81770" y="91642"/>
                    </a:cubicBezTo>
                    <a:cubicBezTo>
                      <a:pt x="68408" y="91123"/>
                      <a:pt x="52192" y="88269"/>
                      <a:pt x="45964" y="74780"/>
                    </a:cubicBezTo>
                    <a:cubicBezTo>
                      <a:pt x="46094" y="75169"/>
                      <a:pt x="46224" y="75558"/>
                      <a:pt x="46353" y="75947"/>
                    </a:cubicBezTo>
                    <a:cubicBezTo>
                      <a:pt x="46613" y="76336"/>
                      <a:pt x="46872" y="76855"/>
                      <a:pt x="47132" y="77244"/>
                    </a:cubicBezTo>
                    <a:cubicBezTo>
                      <a:pt x="46872" y="77115"/>
                      <a:pt x="46613" y="76596"/>
                      <a:pt x="46353" y="75947"/>
                    </a:cubicBezTo>
                    <a:cubicBezTo>
                      <a:pt x="46094" y="75558"/>
                      <a:pt x="45964" y="75299"/>
                      <a:pt x="45705" y="74910"/>
                    </a:cubicBezTo>
                    <a:cubicBezTo>
                      <a:pt x="43759" y="68035"/>
                      <a:pt x="45705" y="59475"/>
                      <a:pt x="48559" y="52601"/>
                    </a:cubicBezTo>
                    <a:cubicBezTo>
                      <a:pt x="55954" y="51433"/>
                      <a:pt x="58937" y="42743"/>
                      <a:pt x="66592" y="42094"/>
                    </a:cubicBezTo>
                    <a:cubicBezTo>
                      <a:pt x="91500" y="38463"/>
                      <a:pt x="99933" y="74521"/>
                      <a:pt x="86700" y="908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31"/>
              <p:cNvSpPr/>
              <p:nvPr/>
            </p:nvSpPr>
            <p:spPr>
              <a:xfrm>
                <a:off x="14716023" y="6695371"/>
                <a:ext cx="730926" cy="345656"/>
              </a:xfrm>
              <a:custGeom>
                <a:avLst/>
                <a:gdLst/>
                <a:ahLst/>
                <a:cxnLst/>
                <a:rect l="l" t="t" r="r" b="b"/>
                <a:pathLst>
                  <a:path w="730926" h="345656" extrusionOk="0">
                    <a:moveTo>
                      <a:pt x="703964" y="150772"/>
                    </a:moveTo>
                    <a:cubicBezTo>
                      <a:pt x="674904" y="136375"/>
                      <a:pt x="645455" y="111342"/>
                      <a:pt x="641433" y="77359"/>
                    </a:cubicBezTo>
                    <a:cubicBezTo>
                      <a:pt x="639228" y="56217"/>
                      <a:pt x="643249" y="35205"/>
                      <a:pt x="641693" y="14063"/>
                    </a:cubicBezTo>
                    <a:cubicBezTo>
                      <a:pt x="638968" y="-2150"/>
                      <a:pt x="615876" y="-5134"/>
                      <a:pt x="608611" y="9264"/>
                    </a:cubicBezTo>
                    <a:cubicBezTo>
                      <a:pt x="586946" y="54920"/>
                      <a:pt x="592394" y="103170"/>
                      <a:pt x="616135" y="141693"/>
                    </a:cubicBezTo>
                    <a:cubicBezTo>
                      <a:pt x="602903" y="147140"/>
                      <a:pt x="592783" y="163354"/>
                      <a:pt x="584221" y="175675"/>
                    </a:cubicBezTo>
                    <a:cubicBezTo>
                      <a:pt x="545691" y="220424"/>
                      <a:pt x="502231" y="266210"/>
                      <a:pt x="442294" y="279050"/>
                    </a:cubicBezTo>
                    <a:cubicBezTo>
                      <a:pt x="324887" y="306548"/>
                      <a:pt x="186852" y="260762"/>
                      <a:pt x="126527" y="151939"/>
                    </a:cubicBezTo>
                    <a:cubicBezTo>
                      <a:pt x="124970" y="149475"/>
                      <a:pt x="123413" y="146751"/>
                      <a:pt x="121856" y="144027"/>
                    </a:cubicBezTo>
                    <a:cubicBezTo>
                      <a:pt x="136646" y="126128"/>
                      <a:pt x="148841" y="105894"/>
                      <a:pt x="159479" y="85530"/>
                    </a:cubicBezTo>
                    <a:cubicBezTo>
                      <a:pt x="165317" y="71522"/>
                      <a:pt x="178420" y="25866"/>
                      <a:pt x="151695" y="28590"/>
                    </a:cubicBezTo>
                    <a:cubicBezTo>
                      <a:pt x="135089" y="37669"/>
                      <a:pt x="129900" y="58682"/>
                      <a:pt x="117446" y="72300"/>
                    </a:cubicBezTo>
                    <a:cubicBezTo>
                      <a:pt x="98764" y="94869"/>
                      <a:pt x="80731" y="119383"/>
                      <a:pt x="54915" y="134170"/>
                    </a:cubicBezTo>
                    <a:cubicBezTo>
                      <a:pt x="34417" y="147140"/>
                      <a:pt x="-5151" y="143120"/>
                      <a:pt x="557" y="178010"/>
                    </a:cubicBezTo>
                    <a:cubicBezTo>
                      <a:pt x="13271" y="217830"/>
                      <a:pt x="57639" y="196947"/>
                      <a:pt x="85791" y="177751"/>
                    </a:cubicBezTo>
                    <a:cubicBezTo>
                      <a:pt x="128473" y="282293"/>
                      <a:pt x="251459" y="339364"/>
                      <a:pt x="360563" y="344552"/>
                    </a:cubicBezTo>
                    <a:cubicBezTo>
                      <a:pt x="484068" y="355447"/>
                      <a:pt x="582405" y="284498"/>
                      <a:pt x="649087" y="186182"/>
                    </a:cubicBezTo>
                    <a:cubicBezTo>
                      <a:pt x="650125" y="184755"/>
                      <a:pt x="650903" y="183198"/>
                      <a:pt x="651682" y="181512"/>
                    </a:cubicBezTo>
                    <a:cubicBezTo>
                      <a:pt x="664136" y="191370"/>
                      <a:pt x="678277" y="199541"/>
                      <a:pt x="693975" y="205508"/>
                    </a:cubicBezTo>
                    <a:cubicBezTo>
                      <a:pt x="717456" y="214976"/>
                      <a:pt x="741197" y="185533"/>
                      <a:pt x="726278" y="164521"/>
                    </a:cubicBezTo>
                    <a:cubicBezTo>
                      <a:pt x="721218" y="156220"/>
                      <a:pt x="712526" y="153626"/>
                      <a:pt x="703964" y="15077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31"/>
              <p:cNvSpPr/>
              <p:nvPr/>
            </p:nvSpPr>
            <p:spPr>
              <a:xfrm>
                <a:off x="11918134" y="4044042"/>
                <a:ext cx="5697384" cy="6485184"/>
              </a:xfrm>
              <a:custGeom>
                <a:avLst/>
                <a:gdLst/>
                <a:ahLst/>
                <a:cxnLst/>
                <a:rect l="l" t="t" r="r" b="b"/>
                <a:pathLst>
                  <a:path w="5697384" h="6485184" extrusionOk="0">
                    <a:moveTo>
                      <a:pt x="5663448" y="6144213"/>
                    </a:moveTo>
                    <a:cubicBezTo>
                      <a:pt x="5592744" y="6088829"/>
                      <a:pt x="5523467" y="6031500"/>
                      <a:pt x="5450298" y="5979358"/>
                    </a:cubicBezTo>
                    <a:cubicBezTo>
                      <a:pt x="5332631" y="5898681"/>
                      <a:pt x="5224565" y="5805034"/>
                      <a:pt x="5108454" y="5722542"/>
                    </a:cubicBezTo>
                    <a:cubicBezTo>
                      <a:pt x="5017902" y="5664304"/>
                      <a:pt x="4927349" y="5606067"/>
                      <a:pt x="4831477" y="5556909"/>
                    </a:cubicBezTo>
                    <a:cubicBezTo>
                      <a:pt x="4692145" y="5486089"/>
                      <a:pt x="4699799" y="5512030"/>
                      <a:pt x="4611581" y="5619686"/>
                    </a:cubicBezTo>
                    <a:cubicBezTo>
                      <a:pt x="4603667" y="5633564"/>
                      <a:pt x="4559429" y="5675070"/>
                      <a:pt x="4551904" y="5699843"/>
                    </a:cubicBezTo>
                    <a:cubicBezTo>
                      <a:pt x="4546974" y="5700492"/>
                      <a:pt x="4542045" y="5702308"/>
                      <a:pt x="4537764" y="5705940"/>
                    </a:cubicBezTo>
                    <a:cubicBezTo>
                      <a:pt x="4504163" y="5735383"/>
                      <a:pt x="4476919" y="5763788"/>
                      <a:pt x="4441762" y="5793491"/>
                    </a:cubicBezTo>
                    <a:cubicBezTo>
                      <a:pt x="4355101" y="5869238"/>
                      <a:pt x="4260656" y="5931497"/>
                      <a:pt x="4145583" y="5954974"/>
                    </a:cubicBezTo>
                    <a:cubicBezTo>
                      <a:pt x="4060998" y="5972224"/>
                      <a:pt x="3971224" y="5985843"/>
                      <a:pt x="3890790" y="5945246"/>
                    </a:cubicBezTo>
                    <a:cubicBezTo>
                      <a:pt x="3861081" y="5930848"/>
                      <a:pt x="3836043" y="5909058"/>
                      <a:pt x="3813599" y="5885192"/>
                    </a:cubicBezTo>
                    <a:cubicBezTo>
                      <a:pt x="3806464" y="5878058"/>
                      <a:pt x="3799978" y="5869887"/>
                      <a:pt x="3793232" y="5861845"/>
                    </a:cubicBezTo>
                    <a:cubicBezTo>
                      <a:pt x="3800367" y="5861197"/>
                      <a:pt x="3807502" y="5860548"/>
                      <a:pt x="3814637" y="5859900"/>
                    </a:cubicBezTo>
                    <a:cubicBezTo>
                      <a:pt x="3870292" y="5857305"/>
                      <a:pt x="3935158" y="5855619"/>
                      <a:pt x="3992370" y="5849264"/>
                    </a:cubicBezTo>
                    <a:cubicBezTo>
                      <a:pt x="4036479" y="5833959"/>
                      <a:pt x="4055809" y="5785319"/>
                      <a:pt x="4071636" y="5745110"/>
                    </a:cubicBezTo>
                    <a:cubicBezTo>
                      <a:pt x="4116524" y="5635250"/>
                      <a:pt x="4138189" y="5517219"/>
                      <a:pt x="4141173" y="5398668"/>
                    </a:cubicBezTo>
                    <a:cubicBezTo>
                      <a:pt x="4142989" y="5387254"/>
                      <a:pt x="4144546" y="5375840"/>
                      <a:pt x="4145713" y="5364296"/>
                    </a:cubicBezTo>
                    <a:cubicBezTo>
                      <a:pt x="4154405" y="5237574"/>
                      <a:pt x="4142859" y="5106832"/>
                      <a:pt x="4101085" y="4986465"/>
                    </a:cubicBezTo>
                    <a:cubicBezTo>
                      <a:pt x="4064112" y="4883739"/>
                      <a:pt x="4001711" y="4790610"/>
                      <a:pt x="3944239" y="4697741"/>
                    </a:cubicBezTo>
                    <a:cubicBezTo>
                      <a:pt x="3883914" y="4599036"/>
                      <a:pt x="3823589" y="4500460"/>
                      <a:pt x="3759501" y="4404089"/>
                    </a:cubicBezTo>
                    <a:cubicBezTo>
                      <a:pt x="3688019" y="4297472"/>
                      <a:pt x="3617445" y="4184239"/>
                      <a:pt x="3604212" y="4053496"/>
                    </a:cubicBezTo>
                    <a:cubicBezTo>
                      <a:pt x="3570222" y="3760492"/>
                      <a:pt x="3744971" y="3497061"/>
                      <a:pt x="3904801" y="3266964"/>
                    </a:cubicBezTo>
                    <a:cubicBezTo>
                      <a:pt x="4022079" y="3118971"/>
                      <a:pt x="4150773" y="2973830"/>
                      <a:pt x="4211747" y="2791724"/>
                    </a:cubicBezTo>
                    <a:cubicBezTo>
                      <a:pt x="4232115" y="2736081"/>
                      <a:pt x="4245088" y="2672525"/>
                      <a:pt x="4251834" y="2604430"/>
                    </a:cubicBezTo>
                    <a:cubicBezTo>
                      <a:pt x="4264289" y="2607932"/>
                      <a:pt x="4278170" y="2607284"/>
                      <a:pt x="4290884" y="2608581"/>
                    </a:cubicBezTo>
                    <a:cubicBezTo>
                      <a:pt x="4305932" y="2609359"/>
                      <a:pt x="4320333" y="2609748"/>
                      <a:pt x="4334473" y="2609748"/>
                    </a:cubicBezTo>
                    <a:cubicBezTo>
                      <a:pt x="4420875" y="2609748"/>
                      <a:pt x="4491579" y="2593276"/>
                      <a:pt x="4566953" y="2537632"/>
                    </a:cubicBezTo>
                    <a:cubicBezTo>
                      <a:pt x="4598089" y="2519344"/>
                      <a:pt x="4631819" y="2505076"/>
                      <a:pt x="4661009" y="2483415"/>
                    </a:cubicBezTo>
                    <a:cubicBezTo>
                      <a:pt x="4692793" y="2459031"/>
                      <a:pt x="4718999" y="2428420"/>
                      <a:pt x="4746891" y="2400015"/>
                    </a:cubicBezTo>
                    <a:cubicBezTo>
                      <a:pt x="4777638" y="2366940"/>
                      <a:pt x="4813833" y="2339443"/>
                      <a:pt x="4844061" y="2305979"/>
                    </a:cubicBezTo>
                    <a:cubicBezTo>
                      <a:pt x="4882462" y="2259285"/>
                      <a:pt x="4915154" y="2207143"/>
                      <a:pt x="4944344" y="2153964"/>
                    </a:cubicBezTo>
                    <a:cubicBezTo>
                      <a:pt x="4972366" y="2093651"/>
                      <a:pt x="5007653" y="2037359"/>
                      <a:pt x="5030615" y="1973934"/>
                    </a:cubicBezTo>
                    <a:cubicBezTo>
                      <a:pt x="5046702" y="1920495"/>
                      <a:pt x="5060973" y="1866408"/>
                      <a:pt x="5077838" y="1813229"/>
                    </a:cubicBezTo>
                    <a:cubicBezTo>
                      <a:pt x="5094703" y="1748895"/>
                      <a:pt x="5111698" y="1684561"/>
                      <a:pt x="5127266" y="1619968"/>
                    </a:cubicBezTo>
                    <a:cubicBezTo>
                      <a:pt x="5152693" y="1534233"/>
                      <a:pt x="5181494" y="1449536"/>
                      <a:pt x="5199786" y="1361855"/>
                    </a:cubicBezTo>
                    <a:cubicBezTo>
                      <a:pt x="5222230" y="1276379"/>
                      <a:pt x="5236111" y="1189217"/>
                      <a:pt x="5252068" y="1102315"/>
                    </a:cubicBezTo>
                    <a:cubicBezTo>
                      <a:pt x="5270749" y="1015931"/>
                      <a:pt x="5285279" y="928510"/>
                      <a:pt x="5296566" y="840829"/>
                    </a:cubicBezTo>
                    <a:cubicBezTo>
                      <a:pt x="5303312" y="746534"/>
                      <a:pt x="5351702" y="659891"/>
                      <a:pt x="5353648" y="565336"/>
                    </a:cubicBezTo>
                    <a:cubicBezTo>
                      <a:pt x="5355075" y="444321"/>
                      <a:pt x="5266728" y="478952"/>
                      <a:pt x="5219246" y="549512"/>
                    </a:cubicBezTo>
                    <a:cubicBezTo>
                      <a:pt x="5211073" y="406966"/>
                      <a:pt x="5090941" y="504244"/>
                      <a:pt x="5060194" y="579473"/>
                    </a:cubicBezTo>
                    <a:cubicBezTo>
                      <a:pt x="5061102" y="536800"/>
                      <a:pt x="5050594" y="399313"/>
                      <a:pt x="4981706" y="457161"/>
                    </a:cubicBezTo>
                    <a:cubicBezTo>
                      <a:pt x="4946419" y="499575"/>
                      <a:pt x="4939544" y="558591"/>
                      <a:pt x="4923457" y="609954"/>
                    </a:cubicBezTo>
                    <a:cubicBezTo>
                      <a:pt x="4903608" y="685313"/>
                      <a:pt x="4891024" y="759115"/>
                      <a:pt x="4879088" y="836938"/>
                    </a:cubicBezTo>
                    <a:cubicBezTo>
                      <a:pt x="4832125" y="790504"/>
                      <a:pt x="4797747" y="722927"/>
                      <a:pt x="4733529" y="697246"/>
                    </a:cubicBezTo>
                    <a:cubicBezTo>
                      <a:pt x="4663733" y="674029"/>
                      <a:pt x="4641808" y="741605"/>
                      <a:pt x="4653614" y="798027"/>
                    </a:cubicBezTo>
                    <a:cubicBezTo>
                      <a:pt x="4666198" y="866122"/>
                      <a:pt x="4713939" y="919820"/>
                      <a:pt x="4761421" y="967422"/>
                    </a:cubicBezTo>
                    <a:cubicBezTo>
                      <a:pt x="4783087" y="990509"/>
                      <a:pt x="4807087" y="1011132"/>
                      <a:pt x="4829401" y="1033571"/>
                    </a:cubicBezTo>
                    <a:cubicBezTo>
                      <a:pt x="4852104" y="1057177"/>
                      <a:pt x="4872991" y="1084156"/>
                      <a:pt x="4905165" y="1095181"/>
                    </a:cubicBezTo>
                    <a:cubicBezTo>
                      <a:pt x="4902830" y="1110486"/>
                      <a:pt x="4903608" y="1128126"/>
                      <a:pt x="4900365" y="1140837"/>
                    </a:cubicBezTo>
                    <a:cubicBezTo>
                      <a:pt x="4892840" y="1197129"/>
                      <a:pt x="4883759" y="1253292"/>
                      <a:pt x="4872602" y="1308935"/>
                    </a:cubicBezTo>
                    <a:cubicBezTo>
                      <a:pt x="4831477" y="1523597"/>
                      <a:pt x="4776989" y="1742539"/>
                      <a:pt x="4654652" y="1927240"/>
                    </a:cubicBezTo>
                    <a:cubicBezTo>
                      <a:pt x="4632857" y="1963298"/>
                      <a:pt x="4614565" y="2001561"/>
                      <a:pt x="4591213" y="2036711"/>
                    </a:cubicBezTo>
                    <a:cubicBezTo>
                      <a:pt x="4559299" y="2084702"/>
                      <a:pt x="4515969" y="2123094"/>
                      <a:pt x="4475103" y="2163044"/>
                    </a:cubicBezTo>
                    <a:cubicBezTo>
                      <a:pt x="4418929" y="2224524"/>
                      <a:pt x="4358085" y="2283410"/>
                      <a:pt x="4282451" y="2320246"/>
                    </a:cubicBezTo>
                    <a:cubicBezTo>
                      <a:pt x="4271424" y="2325434"/>
                      <a:pt x="4260267" y="2330233"/>
                      <a:pt x="4248980" y="2334773"/>
                    </a:cubicBezTo>
                    <a:cubicBezTo>
                      <a:pt x="4227574" y="2133341"/>
                      <a:pt x="4167119" y="1930093"/>
                      <a:pt x="4085129" y="1793254"/>
                    </a:cubicBezTo>
                    <a:cubicBezTo>
                      <a:pt x="4004046" y="1656415"/>
                      <a:pt x="3911028" y="1526062"/>
                      <a:pt x="3798291" y="1413348"/>
                    </a:cubicBezTo>
                    <a:cubicBezTo>
                      <a:pt x="3690873" y="1300634"/>
                      <a:pt x="3561271" y="1199334"/>
                      <a:pt x="3501205" y="1051470"/>
                    </a:cubicBezTo>
                    <a:cubicBezTo>
                      <a:pt x="3451647" y="941351"/>
                      <a:pt x="3476426" y="818779"/>
                      <a:pt x="3522870" y="712032"/>
                    </a:cubicBezTo>
                    <a:cubicBezTo>
                      <a:pt x="3565033" y="611770"/>
                      <a:pt x="3602396" y="508006"/>
                      <a:pt x="3665575" y="418509"/>
                    </a:cubicBezTo>
                    <a:cubicBezTo>
                      <a:pt x="3726938" y="334331"/>
                      <a:pt x="3789858" y="251319"/>
                      <a:pt x="3850962" y="166881"/>
                    </a:cubicBezTo>
                    <a:cubicBezTo>
                      <a:pt x="3871719" y="127321"/>
                      <a:pt x="3965905" y="56502"/>
                      <a:pt x="3926077" y="12273"/>
                    </a:cubicBezTo>
                    <a:cubicBezTo>
                      <a:pt x="3910120" y="-1735"/>
                      <a:pt x="3888455" y="-568"/>
                      <a:pt x="3867698" y="729"/>
                    </a:cubicBezTo>
                    <a:cubicBezTo>
                      <a:pt x="3860951" y="1118"/>
                      <a:pt x="3854465" y="1507"/>
                      <a:pt x="3848238" y="1378"/>
                    </a:cubicBezTo>
                    <a:cubicBezTo>
                      <a:pt x="3725641" y="5009"/>
                      <a:pt x="3609271" y="18628"/>
                      <a:pt x="3485377" y="20963"/>
                    </a:cubicBezTo>
                    <a:cubicBezTo>
                      <a:pt x="3364337" y="19925"/>
                      <a:pt x="3243946" y="34193"/>
                      <a:pt x="3123425" y="43661"/>
                    </a:cubicBezTo>
                    <a:cubicBezTo>
                      <a:pt x="2930124" y="48850"/>
                      <a:pt x="2742662" y="76866"/>
                      <a:pt x="2548842" y="84129"/>
                    </a:cubicBezTo>
                    <a:cubicBezTo>
                      <a:pt x="2392645" y="98527"/>
                      <a:pt x="2235280" y="91782"/>
                      <a:pt x="2079212" y="106568"/>
                    </a:cubicBezTo>
                    <a:cubicBezTo>
                      <a:pt x="1942734" y="119539"/>
                      <a:pt x="1809370" y="158969"/>
                      <a:pt x="1671464" y="156635"/>
                    </a:cubicBezTo>
                    <a:cubicBezTo>
                      <a:pt x="1668481" y="156764"/>
                      <a:pt x="1665497" y="156764"/>
                      <a:pt x="1662513" y="156764"/>
                    </a:cubicBezTo>
                    <a:cubicBezTo>
                      <a:pt x="1655118" y="156764"/>
                      <a:pt x="1647594" y="156635"/>
                      <a:pt x="1640848" y="159488"/>
                    </a:cubicBezTo>
                    <a:cubicBezTo>
                      <a:pt x="1633323" y="162342"/>
                      <a:pt x="1631377" y="170902"/>
                      <a:pt x="1633712" y="177777"/>
                    </a:cubicBezTo>
                    <a:cubicBezTo>
                      <a:pt x="1625799" y="195417"/>
                      <a:pt x="1619182" y="222265"/>
                      <a:pt x="1615420" y="238738"/>
                    </a:cubicBezTo>
                    <a:cubicBezTo>
                      <a:pt x="1596350" y="280373"/>
                      <a:pt x="1585452" y="325122"/>
                      <a:pt x="1575852" y="369740"/>
                    </a:cubicBezTo>
                    <a:cubicBezTo>
                      <a:pt x="1574425" y="380895"/>
                      <a:pt x="1570533" y="392568"/>
                      <a:pt x="1569495" y="404112"/>
                    </a:cubicBezTo>
                    <a:cubicBezTo>
                      <a:pt x="1551203" y="462350"/>
                      <a:pt x="1537840" y="522273"/>
                      <a:pt x="1530705" y="582586"/>
                    </a:cubicBezTo>
                    <a:cubicBezTo>
                      <a:pt x="1513840" y="695170"/>
                      <a:pt x="1498272" y="809181"/>
                      <a:pt x="1508132" y="923322"/>
                    </a:cubicBezTo>
                    <a:cubicBezTo>
                      <a:pt x="1519678" y="1102055"/>
                      <a:pt x="1577020" y="1275731"/>
                      <a:pt x="1675227" y="1425670"/>
                    </a:cubicBezTo>
                    <a:cubicBezTo>
                      <a:pt x="1706103" y="1474180"/>
                      <a:pt x="1745931" y="1516204"/>
                      <a:pt x="1787574" y="1555764"/>
                    </a:cubicBezTo>
                    <a:cubicBezTo>
                      <a:pt x="1874625" y="1637349"/>
                      <a:pt x="1964788" y="1715950"/>
                      <a:pt x="2059104" y="1789233"/>
                    </a:cubicBezTo>
                    <a:cubicBezTo>
                      <a:pt x="2248642" y="1925683"/>
                      <a:pt x="2410548" y="2090279"/>
                      <a:pt x="2408472" y="2327769"/>
                    </a:cubicBezTo>
                    <a:cubicBezTo>
                      <a:pt x="2372277" y="2322062"/>
                      <a:pt x="2336860" y="2312334"/>
                      <a:pt x="2300146" y="2309351"/>
                    </a:cubicBezTo>
                    <a:cubicBezTo>
                      <a:pt x="2226069" y="2305071"/>
                      <a:pt x="2154197" y="2290155"/>
                      <a:pt x="2086218" y="2259804"/>
                    </a:cubicBezTo>
                    <a:cubicBezTo>
                      <a:pt x="2044314" y="2244628"/>
                      <a:pt x="2004227" y="2224913"/>
                      <a:pt x="1963751" y="2206365"/>
                    </a:cubicBezTo>
                    <a:cubicBezTo>
                      <a:pt x="1893306" y="2175106"/>
                      <a:pt x="1821694" y="2145923"/>
                      <a:pt x="1759293" y="2100137"/>
                    </a:cubicBezTo>
                    <a:cubicBezTo>
                      <a:pt x="1643961" y="2025297"/>
                      <a:pt x="1544976" y="1929574"/>
                      <a:pt x="1437687" y="1844228"/>
                    </a:cubicBezTo>
                    <a:cubicBezTo>
                      <a:pt x="1372692" y="1782748"/>
                      <a:pt x="1308345" y="1720230"/>
                      <a:pt x="1247371" y="1654599"/>
                    </a:cubicBezTo>
                    <a:cubicBezTo>
                      <a:pt x="1205727" y="1603885"/>
                      <a:pt x="1168234" y="1549927"/>
                      <a:pt x="1126849" y="1498824"/>
                    </a:cubicBezTo>
                    <a:cubicBezTo>
                      <a:pt x="1036556" y="1399080"/>
                      <a:pt x="973506" y="1279622"/>
                      <a:pt x="890997" y="1174301"/>
                    </a:cubicBezTo>
                    <a:cubicBezTo>
                      <a:pt x="939387" y="1087918"/>
                      <a:pt x="962868" y="987266"/>
                      <a:pt x="970782" y="888431"/>
                    </a:cubicBezTo>
                    <a:cubicBezTo>
                      <a:pt x="972209" y="838365"/>
                      <a:pt x="983236" y="781424"/>
                      <a:pt x="955733" y="736546"/>
                    </a:cubicBezTo>
                    <a:cubicBezTo>
                      <a:pt x="878413" y="661707"/>
                      <a:pt x="798757" y="856134"/>
                      <a:pt x="782152" y="912556"/>
                    </a:cubicBezTo>
                    <a:cubicBezTo>
                      <a:pt x="749848" y="831620"/>
                      <a:pt x="713523" y="751333"/>
                      <a:pt x="656830" y="684145"/>
                    </a:cubicBezTo>
                    <a:cubicBezTo>
                      <a:pt x="588721" y="602172"/>
                      <a:pt x="528007" y="605414"/>
                      <a:pt x="535661" y="724224"/>
                    </a:cubicBezTo>
                    <a:cubicBezTo>
                      <a:pt x="496092" y="649385"/>
                      <a:pt x="432783" y="715664"/>
                      <a:pt x="441994" y="777144"/>
                    </a:cubicBezTo>
                    <a:cubicBezTo>
                      <a:pt x="349495" y="666765"/>
                      <a:pt x="314597" y="821244"/>
                      <a:pt x="349236" y="894138"/>
                    </a:cubicBezTo>
                    <a:cubicBezTo>
                      <a:pt x="369474" y="943426"/>
                      <a:pt x="399053" y="988304"/>
                      <a:pt x="423053" y="1035776"/>
                    </a:cubicBezTo>
                    <a:cubicBezTo>
                      <a:pt x="450427" y="1101926"/>
                      <a:pt x="490125" y="1161850"/>
                      <a:pt x="522817" y="1225405"/>
                    </a:cubicBezTo>
                    <a:cubicBezTo>
                      <a:pt x="574580" y="1344345"/>
                      <a:pt x="652420" y="1448498"/>
                      <a:pt x="719750" y="1558618"/>
                    </a:cubicBezTo>
                    <a:cubicBezTo>
                      <a:pt x="806152" y="1687285"/>
                      <a:pt x="901764" y="1811413"/>
                      <a:pt x="1006847" y="1925294"/>
                    </a:cubicBezTo>
                    <a:cubicBezTo>
                      <a:pt x="1074568" y="1986255"/>
                      <a:pt x="1136709" y="2052924"/>
                      <a:pt x="1204300" y="2113885"/>
                    </a:cubicBezTo>
                    <a:cubicBezTo>
                      <a:pt x="1264755" y="2163303"/>
                      <a:pt x="1320929" y="2214147"/>
                      <a:pt x="1380476" y="2265511"/>
                    </a:cubicBezTo>
                    <a:cubicBezTo>
                      <a:pt x="1480239" y="2336589"/>
                      <a:pt x="1585063" y="2402220"/>
                      <a:pt x="1694816" y="2456826"/>
                    </a:cubicBezTo>
                    <a:cubicBezTo>
                      <a:pt x="1794969" y="2512988"/>
                      <a:pt x="1900052" y="2566686"/>
                      <a:pt x="2008638" y="2605468"/>
                    </a:cubicBezTo>
                    <a:cubicBezTo>
                      <a:pt x="2069871" y="2625183"/>
                      <a:pt x="2132402" y="2643471"/>
                      <a:pt x="2196230" y="2652291"/>
                    </a:cubicBezTo>
                    <a:cubicBezTo>
                      <a:pt x="2222955" y="2655015"/>
                      <a:pt x="2249680" y="2656961"/>
                      <a:pt x="2276275" y="2660074"/>
                    </a:cubicBezTo>
                    <a:cubicBezTo>
                      <a:pt x="2266415" y="2675638"/>
                      <a:pt x="2256556" y="2691073"/>
                      <a:pt x="2246826" y="2706378"/>
                    </a:cubicBezTo>
                    <a:cubicBezTo>
                      <a:pt x="2171063" y="2816368"/>
                      <a:pt x="2075839" y="2910923"/>
                      <a:pt x="1998000" y="3019357"/>
                    </a:cubicBezTo>
                    <a:cubicBezTo>
                      <a:pt x="1916658" y="3131682"/>
                      <a:pt x="1829867" y="3240115"/>
                      <a:pt x="1751379" y="3354515"/>
                    </a:cubicBezTo>
                    <a:cubicBezTo>
                      <a:pt x="1683789" y="3453610"/>
                      <a:pt x="1627875" y="3559968"/>
                      <a:pt x="1575333" y="3667623"/>
                    </a:cubicBezTo>
                    <a:cubicBezTo>
                      <a:pt x="1507353" y="3804721"/>
                      <a:pt x="1449363" y="3947916"/>
                      <a:pt x="1419784" y="4098633"/>
                    </a:cubicBezTo>
                    <a:cubicBezTo>
                      <a:pt x="1348951" y="4488008"/>
                      <a:pt x="1423936" y="4674135"/>
                      <a:pt x="1664070" y="4947165"/>
                    </a:cubicBezTo>
                    <a:cubicBezTo>
                      <a:pt x="1596350" y="4928098"/>
                      <a:pt x="1524867" y="4930043"/>
                      <a:pt x="1455201" y="4927839"/>
                    </a:cubicBezTo>
                    <a:cubicBezTo>
                      <a:pt x="1317815" y="4918759"/>
                      <a:pt x="1224927" y="4960524"/>
                      <a:pt x="1115044" y="5037828"/>
                    </a:cubicBezTo>
                    <a:cubicBezTo>
                      <a:pt x="1055886" y="5079723"/>
                      <a:pt x="1010999" y="5137831"/>
                      <a:pt x="970003" y="5196847"/>
                    </a:cubicBezTo>
                    <a:cubicBezTo>
                      <a:pt x="929138" y="5255733"/>
                      <a:pt x="888532" y="5315527"/>
                      <a:pt x="861158" y="5382066"/>
                    </a:cubicBezTo>
                    <a:cubicBezTo>
                      <a:pt x="814066" y="5492185"/>
                      <a:pt x="777741" y="5607364"/>
                      <a:pt x="759189" y="5725785"/>
                    </a:cubicBezTo>
                    <a:cubicBezTo>
                      <a:pt x="744789" y="5818135"/>
                      <a:pt x="721956" y="5909577"/>
                      <a:pt x="717545" y="6003094"/>
                    </a:cubicBezTo>
                    <a:lnTo>
                      <a:pt x="717545" y="6003094"/>
                    </a:lnTo>
                    <a:cubicBezTo>
                      <a:pt x="595856" y="6056144"/>
                      <a:pt x="464957" y="6084808"/>
                      <a:pt x="345084" y="6143176"/>
                    </a:cubicBezTo>
                    <a:cubicBezTo>
                      <a:pt x="303181" y="6158351"/>
                      <a:pt x="266856" y="6184681"/>
                      <a:pt x="226639" y="6203359"/>
                    </a:cubicBezTo>
                    <a:cubicBezTo>
                      <a:pt x="168649" y="6231894"/>
                      <a:pt x="106118" y="6258484"/>
                      <a:pt x="56560" y="6301416"/>
                    </a:cubicBezTo>
                    <a:cubicBezTo>
                      <a:pt x="6484" y="6335658"/>
                      <a:pt x="-26728" y="6397138"/>
                      <a:pt x="28927" y="6443703"/>
                    </a:cubicBezTo>
                    <a:cubicBezTo>
                      <a:pt x="77966" y="6484949"/>
                      <a:pt x="147243" y="6479631"/>
                      <a:pt x="207439" y="6484819"/>
                    </a:cubicBezTo>
                    <a:cubicBezTo>
                      <a:pt x="344565" y="6488191"/>
                      <a:pt x="480784" y="6467438"/>
                      <a:pt x="617132" y="6455506"/>
                    </a:cubicBezTo>
                    <a:cubicBezTo>
                      <a:pt x="739859" y="6445778"/>
                      <a:pt x="862585" y="6442405"/>
                      <a:pt x="986090" y="6446945"/>
                    </a:cubicBezTo>
                    <a:cubicBezTo>
                      <a:pt x="1088838" y="6454079"/>
                      <a:pt x="1095714" y="6326060"/>
                      <a:pt x="1106482" y="6251479"/>
                    </a:cubicBezTo>
                    <a:cubicBezTo>
                      <a:pt x="1117639" y="6184033"/>
                      <a:pt x="1135801" y="6118272"/>
                      <a:pt x="1146828" y="6050566"/>
                    </a:cubicBezTo>
                    <a:cubicBezTo>
                      <a:pt x="1156169" y="5980396"/>
                      <a:pt x="1170958" y="5915284"/>
                      <a:pt x="1185229" y="5845113"/>
                    </a:cubicBezTo>
                    <a:cubicBezTo>
                      <a:pt x="1197553" y="5784411"/>
                      <a:pt x="1204818" y="5720985"/>
                      <a:pt x="1233489" y="5665212"/>
                    </a:cubicBezTo>
                    <a:cubicBezTo>
                      <a:pt x="1277987" y="5585054"/>
                      <a:pt x="1349210" y="5521499"/>
                      <a:pt x="1423287" y="5465985"/>
                    </a:cubicBezTo>
                    <a:cubicBezTo>
                      <a:pt x="1519808" y="5408396"/>
                      <a:pt x="1635010" y="5385438"/>
                      <a:pt x="1748396" y="5388162"/>
                    </a:cubicBezTo>
                    <a:cubicBezTo>
                      <a:pt x="1801715" y="5393869"/>
                      <a:pt x="1850754" y="5404505"/>
                      <a:pt x="1902777" y="5422015"/>
                    </a:cubicBezTo>
                    <a:cubicBezTo>
                      <a:pt x="1914582" y="5424998"/>
                      <a:pt x="1930669" y="5433429"/>
                      <a:pt x="1946886" y="5440044"/>
                    </a:cubicBezTo>
                    <a:cubicBezTo>
                      <a:pt x="1947275" y="5457814"/>
                      <a:pt x="1946886" y="5475454"/>
                      <a:pt x="1945977" y="5493093"/>
                    </a:cubicBezTo>
                    <a:cubicBezTo>
                      <a:pt x="1937804" y="5564691"/>
                      <a:pt x="1906020" y="5630840"/>
                      <a:pt x="1885911" y="5699454"/>
                    </a:cubicBezTo>
                    <a:cubicBezTo>
                      <a:pt x="1881241" y="5714630"/>
                      <a:pt x="1875273" y="5731102"/>
                      <a:pt x="1881111" y="5746797"/>
                    </a:cubicBezTo>
                    <a:cubicBezTo>
                      <a:pt x="1884355" y="5759378"/>
                      <a:pt x="1893566" y="5769365"/>
                      <a:pt x="1903685" y="5776888"/>
                    </a:cubicBezTo>
                    <a:cubicBezTo>
                      <a:pt x="1948961" y="5805683"/>
                      <a:pt x="2005913" y="5804645"/>
                      <a:pt x="2057417" y="5813595"/>
                    </a:cubicBezTo>
                    <a:cubicBezTo>
                      <a:pt x="2116186" y="5821766"/>
                      <a:pt x="2174954" y="5829938"/>
                      <a:pt x="2233464" y="5839795"/>
                    </a:cubicBezTo>
                    <a:cubicBezTo>
                      <a:pt x="2495003" y="5881171"/>
                      <a:pt x="2760305" y="5881042"/>
                      <a:pt x="3025088" y="5880912"/>
                    </a:cubicBezTo>
                    <a:cubicBezTo>
                      <a:pt x="3106560" y="5880912"/>
                      <a:pt x="3188032" y="5880782"/>
                      <a:pt x="3269374" y="5881950"/>
                    </a:cubicBezTo>
                    <a:cubicBezTo>
                      <a:pt x="3289612" y="5882209"/>
                      <a:pt x="3309850" y="5882209"/>
                      <a:pt x="3330088" y="5882209"/>
                    </a:cubicBezTo>
                    <a:cubicBezTo>
                      <a:pt x="3372900" y="5882209"/>
                      <a:pt x="3415582" y="5881690"/>
                      <a:pt x="3458263" y="5880782"/>
                    </a:cubicBezTo>
                    <a:cubicBezTo>
                      <a:pt x="3454631" y="5910095"/>
                      <a:pt x="3467604" y="5942003"/>
                      <a:pt x="3476426" y="5969241"/>
                    </a:cubicBezTo>
                    <a:cubicBezTo>
                      <a:pt x="3511583" y="6076637"/>
                      <a:pt x="3590071" y="6170414"/>
                      <a:pt x="3691781" y="6220480"/>
                    </a:cubicBezTo>
                    <a:cubicBezTo>
                      <a:pt x="3786615" y="6274697"/>
                      <a:pt x="3891828" y="6308161"/>
                      <a:pt x="4001581" y="6309847"/>
                    </a:cubicBezTo>
                    <a:cubicBezTo>
                      <a:pt x="4003008" y="6309977"/>
                      <a:pt x="4004435" y="6309977"/>
                      <a:pt x="4005732" y="6310106"/>
                    </a:cubicBezTo>
                    <a:cubicBezTo>
                      <a:pt x="4006511" y="6310106"/>
                      <a:pt x="4010014" y="6310236"/>
                      <a:pt x="4013386" y="6310495"/>
                    </a:cubicBezTo>
                    <a:cubicBezTo>
                      <a:pt x="4173216" y="6317110"/>
                      <a:pt x="4334603" y="6269249"/>
                      <a:pt x="4470692" y="6185719"/>
                    </a:cubicBezTo>
                    <a:cubicBezTo>
                      <a:pt x="4562542" y="6137858"/>
                      <a:pt x="4647517" y="6072227"/>
                      <a:pt x="4700188" y="5981563"/>
                    </a:cubicBezTo>
                    <a:cubicBezTo>
                      <a:pt x="4700318" y="5981433"/>
                      <a:pt x="4700318" y="5981304"/>
                      <a:pt x="4700448" y="5981044"/>
                    </a:cubicBezTo>
                    <a:cubicBezTo>
                      <a:pt x="4723021" y="5970408"/>
                      <a:pt x="4746372" y="5970279"/>
                      <a:pt x="4776211" y="5984027"/>
                    </a:cubicBezTo>
                    <a:lnTo>
                      <a:pt x="4776211" y="5983898"/>
                    </a:lnTo>
                    <a:cubicBezTo>
                      <a:pt x="4917100" y="6025793"/>
                      <a:pt x="5053448" y="6072486"/>
                      <a:pt x="5193169" y="6119958"/>
                    </a:cubicBezTo>
                    <a:cubicBezTo>
                      <a:pt x="5257387" y="6144992"/>
                      <a:pt x="5319269" y="6176640"/>
                      <a:pt x="5384265" y="6199468"/>
                    </a:cubicBezTo>
                    <a:cubicBezTo>
                      <a:pt x="5452893" y="6223593"/>
                      <a:pt x="5529176" y="6228911"/>
                      <a:pt x="5601825" y="6232802"/>
                    </a:cubicBezTo>
                    <a:cubicBezTo>
                      <a:pt x="5631664" y="6232802"/>
                      <a:pt x="5668638" y="6233580"/>
                      <a:pt x="5690303" y="6209714"/>
                    </a:cubicBezTo>
                    <a:cubicBezTo>
                      <a:pt x="5709762" y="6183903"/>
                      <a:pt x="5685243" y="6157832"/>
                      <a:pt x="5663448" y="6144213"/>
                    </a:cubicBezTo>
                    <a:close/>
                    <a:moveTo>
                      <a:pt x="4543083" y="2172123"/>
                    </a:moveTo>
                    <a:cubicBezTo>
                      <a:pt x="4621959" y="2107270"/>
                      <a:pt x="4668274" y="2016736"/>
                      <a:pt x="4719129" y="1930353"/>
                    </a:cubicBezTo>
                    <a:cubicBezTo>
                      <a:pt x="4840818" y="1740464"/>
                      <a:pt x="4891153" y="1517242"/>
                      <a:pt x="4933835" y="1298688"/>
                    </a:cubicBezTo>
                    <a:cubicBezTo>
                      <a:pt x="4944603" y="1241099"/>
                      <a:pt x="4953944" y="1183121"/>
                      <a:pt x="4961079" y="1124884"/>
                    </a:cubicBezTo>
                    <a:cubicBezTo>
                      <a:pt x="4964452" y="1099461"/>
                      <a:pt x="4970420" y="1064441"/>
                      <a:pt x="4935133" y="1062106"/>
                    </a:cubicBezTo>
                    <a:cubicBezTo>
                      <a:pt x="4928127" y="1062495"/>
                      <a:pt x="4922808" y="1064441"/>
                      <a:pt x="4918527" y="1067424"/>
                    </a:cubicBezTo>
                    <a:cubicBezTo>
                      <a:pt x="4888948" y="1038241"/>
                      <a:pt x="4866245" y="1002831"/>
                      <a:pt x="4837704" y="972480"/>
                    </a:cubicBezTo>
                    <a:cubicBezTo>
                      <a:pt x="4781141" y="907368"/>
                      <a:pt x="4690328" y="831880"/>
                      <a:pt x="4705248" y="736806"/>
                    </a:cubicBezTo>
                    <a:cubicBezTo>
                      <a:pt x="4757919" y="730450"/>
                      <a:pt x="4808255" y="833436"/>
                      <a:pt x="4844709" y="867808"/>
                    </a:cubicBezTo>
                    <a:cubicBezTo>
                      <a:pt x="4924365" y="961585"/>
                      <a:pt x="4933187" y="805290"/>
                      <a:pt x="4943176" y="752760"/>
                    </a:cubicBezTo>
                    <a:cubicBezTo>
                      <a:pt x="4963933" y="663911"/>
                      <a:pt x="4978463" y="571951"/>
                      <a:pt x="5010507" y="486475"/>
                    </a:cubicBezTo>
                    <a:cubicBezTo>
                      <a:pt x="5034378" y="558461"/>
                      <a:pt x="5024129" y="639008"/>
                      <a:pt x="5017123" y="713329"/>
                    </a:cubicBezTo>
                    <a:cubicBezTo>
                      <a:pt x="5012583" y="738103"/>
                      <a:pt x="4991177" y="796730"/>
                      <a:pt x="5035675" y="791930"/>
                    </a:cubicBezTo>
                    <a:cubicBezTo>
                      <a:pt x="5054097" y="786872"/>
                      <a:pt x="5052021" y="765341"/>
                      <a:pt x="5055783" y="750425"/>
                    </a:cubicBezTo>
                    <a:cubicBezTo>
                      <a:pt x="5078227" y="671175"/>
                      <a:pt x="5090292" y="561574"/>
                      <a:pt x="5170077" y="516048"/>
                    </a:cubicBezTo>
                    <a:cubicBezTo>
                      <a:pt x="5172413" y="519290"/>
                      <a:pt x="5174229" y="523052"/>
                      <a:pt x="5174878" y="527073"/>
                    </a:cubicBezTo>
                    <a:cubicBezTo>
                      <a:pt x="5181104" y="570653"/>
                      <a:pt x="5169818" y="610084"/>
                      <a:pt x="5158012" y="653146"/>
                    </a:cubicBezTo>
                    <a:cubicBezTo>
                      <a:pt x="5148152" y="684016"/>
                      <a:pt x="5126228" y="714626"/>
                      <a:pt x="5129082" y="748090"/>
                    </a:cubicBezTo>
                    <a:cubicBezTo>
                      <a:pt x="5139461" y="779090"/>
                      <a:pt x="5179807" y="770789"/>
                      <a:pt x="5183050" y="739789"/>
                    </a:cubicBezTo>
                    <a:cubicBezTo>
                      <a:pt x="5213148" y="666246"/>
                      <a:pt x="5243376" y="584143"/>
                      <a:pt x="5304350" y="530834"/>
                    </a:cubicBezTo>
                    <a:cubicBezTo>
                      <a:pt x="5315896" y="621368"/>
                      <a:pt x="5259852" y="704639"/>
                      <a:pt x="5245711" y="793098"/>
                    </a:cubicBezTo>
                    <a:cubicBezTo>
                      <a:pt x="5216521" y="979095"/>
                      <a:pt x="5186294" y="1161850"/>
                      <a:pt x="5143093" y="1346161"/>
                    </a:cubicBezTo>
                    <a:cubicBezTo>
                      <a:pt x="5117017" y="1467694"/>
                      <a:pt x="5072519" y="1584040"/>
                      <a:pt x="5045146" y="1705314"/>
                    </a:cubicBezTo>
                    <a:cubicBezTo>
                      <a:pt x="5023999" y="1790271"/>
                      <a:pt x="4998442" y="1873931"/>
                      <a:pt x="4974052" y="1957980"/>
                    </a:cubicBezTo>
                    <a:cubicBezTo>
                      <a:pt x="4936560" y="2043974"/>
                      <a:pt x="4893359" y="2131525"/>
                      <a:pt x="4840818" y="2211424"/>
                    </a:cubicBezTo>
                    <a:cubicBezTo>
                      <a:pt x="4809552" y="2264603"/>
                      <a:pt x="4760643" y="2305071"/>
                      <a:pt x="4716275" y="2347355"/>
                    </a:cubicBezTo>
                    <a:cubicBezTo>
                      <a:pt x="4683712" y="2378614"/>
                      <a:pt x="4656209" y="2414801"/>
                      <a:pt x="4619105" y="2441131"/>
                    </a:cubicBezTo>
                    <a:cubicBezTo>
                      <a:pt x="4588359" y="2461106"/>
                      <a:pt x="4554629" y="2475633"/>
                      <a:pt x="4523623" y="2495218"/>
                    </a:cubicBezTo>
                    <a:cubicBezTo>
                      <a:pt x="4479903" y="2527126"/>
                      <a:pt x="4429956" y="2547749"/>
                      <a:pt x="4375209" y="2549435"/>
                    </a:cubicBezTo>
                    <a:cubicBezTo>
                      <a:pt x="4343555" y="2551251"/>
                      <a:pt x="4310473" y="2550992"/>
                      <a:pt x="4278429" y="2549565"/>
                    </a:cubicBezTo>
                    <a:cubicBezTo>
                      <a:pt x="4270775" y="2549435"/>
                      <a:pt x="4263121" y="2548398"/>
                      <a:pt x="4255596" y="2549176"/>
                    </a:cubicBezTo>
                    <a:cubicBezTo>
                      <a:pt x="4258321" y="2491976"/>
                      <a:pt x="4257024" y="2432441"/>
                      <a:pt x="4252094" y="2372258"/>
                    </a:cubicBezTo>
                    <a:cubicBezTo>
                      <a:pt x="4370798" y="2348392"/>
                      <a:pt x="4458368" y="2252151"/>
                      <a:pt x="4543083" y="2172123"/>
                    </a:cubicBezTo>
                    <a:close/>
                    <a:moveTo>
                      <a:pt x="2168338" y="2588217"/>
                    </a:moveTo>
                    <a:cubicBezTo>
                      <a:pt x="1999168" y="2555920"/>
                      <a:pt x="1845824" y="2472001"/>
                      <a:pt x="1695465" y="2391584"/>
                    </a:cubicBezTo>
                    <a:cubicBezTo>
                      <a:pt x="1600371" y="2341518"/>
                      <a:pt x="1510726" y="2284837"/>
                      <a:pt x="1421990" y="2223357"/>
                    </a:cubicBezTo>
                    <a:cubicBezTo>
                      <a:pt x="1358940" y="2170048"/>
                      <a:pt x="1298355" y="2113885"/>
                      <a:pt x="1234008" y="2062133"/>
                    </a:cubicBezTo>
                    <a:cubicBezTo>
                      <a:pt x="1158374" y="1986904"/>
                      <a:pt x="1078070" y="1916085"/>
                      <a:pt x="1005420" y="1838132"/>
                    </a:cubicBezTo>
                    <a:cubicBezTo>
                      <a:pt x="944446" y="1763681"/>
                      <a:pt x="883861" y="1688841"/>
                      <a:pt x="826390" y="1611667"/>
                    </a:cubicBezTo>
                    <a:cubicBezTo>
                      <a:pt x="754778" y="1515166"/>
                      <a:pt x="693674" y="1413478"/>
                      <a:pt x="623489" y="1315420"/>
                    </a:cubicBezTo>
                    <a:cubicBezTo>
                      <a:pt x="574970" y="1233317"/>
                      <a:pt x="531120" y="1148490"/>
                      <a:pt x="480395" y="1067424"/>
                    </a:cubicBezTo>
                    <a:cubicBezTo>
                      <a:pt x="459897" y="1031366"/>
                      <a:pt x="440178" y="994660"/>
                      <a:pt x="418902" y="958991"/>
                    </a:cubicBezTo>
                    <a:cubicBezTo>
                      <a:pt x="386858" y="904125"/>
                      <a:pt x="340155" y="831361"/>
                      <a:pt x="382966" y="770529"/>
                    </a:cubicBezTo>
                    <a:cubicBezTo>
                      <a:pt x="413194" y="784797"/>
                      <a:pt x="427075" y="815148"/>
                      <a:pt x="443032" y="843034"/>
                    </a:cubicBezTo>
                    <a:cubicBezTo>
                      <a:pt x="472351" y="890636"/>
                      <a:pt x="496352" y="940962"/>
                      <a:pt x="522298" y="990379"/>
                    </a:cubicBezTo>
                    <a:cubicBezTo>
                      <a:pt x="531769" y="1006333"/>
                      <a:pt x="556288" y="996346"/>
                      <a:pt x="553823" y="978576"/>
                    </a:cubicBezTo>
                    <a:cubicBezTo>
                      <a:pt x="537736" y="911259"/>
                      <a:pt x="479098" y="860026"/>
                      <a:pt x="474427" y="788818"/>
                    </a:cubicBezTo>
                    <a:cubicBezTo>
                      <a:pt x="474557" y="767286"/>
                      <a:pt x="469627" y="736676"/>
                      <a:pt x="493238" y="725911"/>
                    </a:cubicBezTo>
                    <a:cubicBezTo>
                      <a:pt x="507120" y="743940"/>
                      <a:pt x="512439" y="766897"/>
                      <a:pt x="522688" y="786872"/>
                    </a:cubicBezTo>
                    <a:cubicBezTo>
                      <a:pt x="544483" y="833955"/>
                      <a:pt x="575488" y="875850"/>
                      <a:pt x="601305" y="920857"/>
                    </a:cubicBezTo>
                    <a:cubicBezTo>
                      <a:pt x="606624" y="931234"/>
                      <a:pt x="610127" y="943037"/>
                      <a:pt x="617003" y="952376"/>
                    </a:cubicBezTo>
                    <a:cubicBezTo>
                      <a:pt x="626862" y="965735"/>
                      <a:pt x="649306" y="961325"/>
                      <a:pt x="653198" y="945242"/>
                    </a:cubicBezTo>
                    <a:cubicBezTo>
                      <a:pt x="656701" y="918134"/>
                      <a:pt x="635295" y="894787"/>
                      <a:pt x="623619" y="871829"/>
                    </a:cubicBezTo>
                    <a:cubicBezTo>
                      <a:pt x="592224" y="815018"/>
                      <a:pt x="563423" y="747312"/>
                      <a:pt x="579770" y="681551"/>
                    </a:cubicBezTo>
                    <a:cubicBezTo>
                      <a:pt x="633349" y="732007"/>
                      <a:pt x="668636" y="799324"/>
                      <a:pt x="699512" y="866641"/>
                    </a:cubicBezTo>
                    <a:cubicBezTo>
                      <a:pt x="721696" y="907887"/>
                      <a:pt x="729740" y="959639"/>
                      <a:pt x="763340" y="993363"/>
                    </a:cubicBezTo>
                    <a:cubicBezTo>
                      <a:pt x="785135" y="1010484"/>
                      <a:pt x="813547" y="997383"/>
                      <a:pt x="819385" y="971442"/>
                    </a:cubicBezTo>
                    <a:cubicBezTo>
                      <a:pt x="844812" y="904255"/>
                      <a:pt x="857915" y="827340"/>
                      <a:pt x="913051" y="775328"/>
                    </a:cubicBezTo>
                    <a:cubicBezTo>
                      <a:pt x="920576" y="889858"/>
                      <a:pt x="903970" y="1007500"/>
                      <a:pt x="855969" y="1113080"/>
                    </a:cubicBezTo>
                    <a:cubicBezTo>
                      <a:pt x="801871" y="1204263"/>
                      <a:pt x="844163" y="1194795"/>
                      <a:pt x="889051" y="1268597"/>
                    </a:cubicBezTo>
                    <a:cubicBezTo>
                      <a:pt x="947949" y="1363152"/>
                      <a:pt x="1016577" y="1460171"/>
                      <a:pt x="1089746" y="1546036"/>
                    </a:cubicBezTo>
                    <a:cubicBezTo>
                      <a:pt x="1133336" y="1599475"/>
                      <a:pt x="1170699" y="1657972"/>
                      <a:pt x="1217532" y="1708686"/>
                    </a:cubicBezTo>
                    <a:cubicBezTo>
                      <a:pt x="1298096" y="1790401"/>
                      <a:pt x="1377362" y="1874579"/>
                      <a:pt x="1468564" y="1944620"/>
                    </a:cubicBezTo>
                    <a:cubicBezTo>
                      <a:pt x="1557689" y="2018682"/>
                      <a:pt x="1643702" y="2096375"/>
                      <a:pt x="1742428" y="2157726"/>
                    </a:cubicBezTo>
                    <a:cubicBezTo>
                      <a:pt x="1817413" y="2210645"/>
                      <a:pt x="1905371" y="2239699"/>
                      <a:pt x="1987621" y="2279259"/>
                    </a:cubicBezTo>
                    <a:cubicBezTo>
                      <a:pt x="2072077" y="2314539"/>
                      <a:pt x="2158608" y="2354099"/>
                      <a:pt x="2251626" y="2356045"/>
                    </a:cubicBezTo>
                    <a:cubicBezTo>
                      <a:pt x="2302481" y="2357082"/>
                      <a:pt x="2354763" y="2370831"/>
                      <a:pt x="2406007" y="2369534"/>
                    </a:cubicBezTo>
                    <a:cubicBezTo>
                      <a:pt x="2405229" y="2378224"/>
                      <a:pt x="2404321" y="2387044"/>
                      <a:pt x="2403023" y="2395994"/>
                    </a:cubicBezTo>
                    <a:cubicBezTo>
                      <a:pt x="2383823" y="2470315"/>
                      <a:pt x="2348925" y="2539059"/>
                      <a:pt x="2309487" y="2605208"/>
                    </a:cubicBezTo>
                    <a:cubicBezTo>
                      <a:pt x="2263042" y="2597296"/>
                      <a:pt x="2215171" y="2598075"/>
                      <a:pt x="2168338" y="2588217"/>
                    </a:cubicBezTo>
                    <a:close/>
                    <a:moveTo>
                      <a:pt x="1939620" y="5373246"/>
                    </a:moveTo>
                    <a:cubicBezTo>
                      <a:pt x="1805997" y="5319548"/>
                      <a:pt x="1666664" y="5317602"/>
                      <a:pt x="1529148" y="5357292"/>
                    </a:cubicBezTo>
                    <a:cubicBezTo>
                      <a:pt x="1436909" y="5379083"/>
                      <a:pt x="1356994" y="5433170"/>
                      <a:pt x="1291479" y="5500357"/>
                    </a:cubicBezTo>
                    <a:cubicBezTo>
                      <a:pt x="1221813" y="5564950"/>
                      <a:pt x="1163045" y="5644200"/>
                      <a:pt x="1146569" y="5739792"/>
                    </a:cubicBezTo>
                    <a:cubicBezTo>
                      <a:pt x="1119585" y="5864180"/>
                      <a:pt x="1097919" y="5989475"/>
                      <a:pt x="1074827" y="6114511"/>
                    </a:cubicBezTo>
                    <a:cubicBezTo>
                      <a:pt x="985960" y="6506480"/>
                      <a:pt x="1118417" y="6349277"/>
                      <a:pt x="646063" y="6395063"/>
                    </a:cubicBezTo>
                    <a:cubicBezTo>
                      <a:pt x="545131" y="6395711"/>
                      <a:pt x="100669" y="6474183"/>
                      <a:pt x="57469" y="6386503"/>
                    </a:cubicBezTo>
                    <a:cubicBezTo>
                      <a:pt x="80301" y="6345645"/>
                      <a:pt x="130897" y="6317759"/>
                      <a:pt x="171503" y="6295450"/>
                    </a:cubicBezTo>
                    <a:cubicBezTo>
                      <a:pt x="226769" y="6267433"/>
                      <a:pt x="285408" y="6240195"/>
                      <a:pt x="340155" y="6208288"/>
                    </a:cubicBezTo>
                    <a:cubicBezTo>
                      <a:pt x="446794" y="6158611"/>
                      <a:pt x="557845" y="6122423"/>
                      <a:pt x="669414" y="6085457"/>
                    </a:cubicBezTo>
                    <a:cubicBezTo>
                      <a:pt x="781762" y="6043562"/>
                      <a:pt x="771773" y="6051344"/>
                      <a:pt x="782281" y="5934999"/>
                    </a:cubicBezTo>
                    <a:cubicBezTo>
                      <a:pt x="808617" y="5785578"/>
                      <a:pt x="827039" y="5633824"/>
                      <a:pt x="880748" y="5491018"/>
                    </a:cubicBezTo>
                    <a:cubicBezTo>
                      <a:pt x="930565" y="5348083"/>
                      <a:pt x="1013074" y="5214617"/>
                      <a:pt x="1119974" y="5107351"/>
                    </a:cubicBezTo>
                    <a:cubicBezTo>
                      <a:pt x="1200278" y="5045222"/>
                      <a:pt x="1292128" y="4985428"/>
                      <a:pt x="1397081" y="4984390"/>
                    </a:cubicBezTo>
                    <a:cubicBezTo>
                      <a:pt x="1476607" y="4982704"/>
                      <a:pt x="1556781" y="4980369"/>
                      <a:pt x="1635529" y="4992821"/>
                    </a:cubicBezTo>
                    <a:cubicBezTo>
                      <a:pt x="1668351" y="5000733"/>
                      <a:pt x="1700135" y="5011887"/>
                      <a:pt x="1732179" y="5022653"/>
                    </a:cubicBezTo>
                    <a:cubicBezTo>
                      <a:pt x="1784591" y="5078426"/>
                      <a:pt x="1841413" y="5131086"/>
                      <a:pt x="1882668" y="5195809"/>
                    </a:cubicBezTo>
                    <a:cubicBezTo>
                      <a:pt x="1915231" y="5250545"/>
                      <a:pt x="1933783" y="5311506"/>
                      <a:pt x="1941826" y="5374284"/>
                    </a:cubicBezTo>
                    <a:cubicBezTo>
                      <a:pt x="1941177" y="5373765"/>
                      <a:pt x="1940399" y="5373505"/>
                      <a:pt x="1939620" y="5373246"/>
                    </a:cubicBezTo>
                    <a:close/>
                    <a:moveTo>
                      <a:pt x="2914816" y="5821636"/>
                    </a:moveTo>
                    <a:cubicBezTo>
                      <a:pt x="2674033" y="5818524"/>
                      <a:pt x="2432083" y="5818913"/>
                      <a:pt x="2194414" y="5774035"/>
                    </a:cubicBezTo>
                    <a:cubicBezTo>
                      <a:pt x="2145765" y="5766901"/>
                      <a:pt x="2097115" y="5759897"/>
                      <a:pt x="2048336" y="5753152"/>
                    </a:cubicBezTo>
                    <a:cubicBezTo>
                      <a:pt x="2011492" y="5746537"/>
                      <a:pt x="1971664" y="5746927"/>
                      <a:pt x="1937934" y="5729416"/>
                    </a:cubicBezTo>
                    <a:cubicBezTo>
                      <a:pt x="1956875" y="5661191"/>
                      <a:pt x="1986843" y="5596079"/>
                      <a:pt x="2000465" y="5526298"/>
                    </a:cubicBezTo>
                    <a:cubicBezTo>
                      <a:pt x="2004357" y="5495558"/>
                      <a:pt x="2006043" y="5464169"/>
                      <a:pt x="2005395" y="5432651"/>
                    </a:cubicBezTo>
                    <a:cubicBezTo>
                      <a:pt x="2006951" y="5429149"/>
                      <a:pt x="2008249" y="5425258"/>
                      <a:pt x="2009027" y="5420459"/>
                    </a:cubicBezTo>
                    <a:cubicBezTo>
                      <a:pt x="2009157" y="5414751"/>
                      <a:pt x="2007211" y="5409044"/>
                      <a:pt x="2004097" y="5404245"/>
                    </a:cubicBezTo>
                    <a:cubicBezTo>
                      <a:pt x="1997351" y="5303594"/>
                      <a:pt x="1965697" y="5204240"/>
                      <a:pt x="1904333" y="5124082"/>
                    </a:cubicBezTo>
                    <a:cubicBezTo>
                      <a:pt x="1884225" y="5100735"/>
                      <a:pt x="1863597" y="5077648"/>
                      <a:pt x="1842711" y="5054820"/>
                    </a:cubicBezTo>
                    <a:cubicBezTo>
                      <a:pt x="1847511" y="5052744"/>
                      <a:pt x="1851013" y="5048724"/>
                      <a:pt x="1852311" y="5041720"/>
                    </a:cubicBezTo>
                    <a:cubicBezTo>
                      <a:pt x="1853349" y="5031732"/>
                      <a:pt x="1841154" y="5024599"/>
                      <a:pt x="1834278" y="5019929"/>
                    </a:cubicBezTo>
                    <a:cubicBezTo>
                      <a:pt x="1819099" y="5009423"/>
                      <a:pt x="1802883" y="5000862"/>
                      <a:pt x="1786147" y="4993080"/>
                    </a:cubicBezTo>
                    <a:cubicBezTo>
                      <a:pt x="1702470" y="4902027"/>
                      <a:pt x="1619312" y="4810455"/>
                      <a:pt x="1552111" y="4706172"/>
                    </a:cubicBezTo>
                    <a:cubicBezTo>
                      <a:pt x="1482704" y="4597220"/>
                      <a:pt x="1449882" y="4467385"/>
                      <a:pt x="1453904" y="4338718"/>
                    </a:cubicBezTo>
                    <a:cubicBezTo>
                      <a:pt x="1452088" y="4046103"/>
                      <a:pt x="1577149" y="3774370"/>
                      <a:pt x="1716352" y="3522872"/>
                    </a:cubicBezTo>
                    <a:cubicBezTo>
                      <a:pt x="1816635" y="3342712"/>
                      <a:pt x="1952075" y="3184731"/>
                      <a:pt x="2072336" y="3017930"/>
                    </a:cubicBezTo>
                    <a:cubicBezTo>
                      <a:pt x="2183128" y="2878886"/>
                      <a:pt x="2307022" y="2748532"/>
                      <a:pt x="2386418" y="2587569"/>
                    </a:cubicBezTo>
                    <a:cubicBezTo>
                      <a:pt x="2422613" y="2519862"/>
                      <a:pt x="2459716" y="2449043"/>
                      <a:pt x="2465684" y="2371220"/>
                    </a:cubicBezTo>
                    <a:cubicBezTo>
                      <a:pt x="2465943" y="2366681"/>
                      <a:pt x="2465943" y="2362400"/>
                      <a:pt x="2466203" y="2357991"/>
                    </a:cubicBezTo>
                    <a:cubicBezTo>
                      <a:pt x="2470354" y="2353191"/>
                      <a:pt x="2470614" y="2346317"/>
                      <a:pt x="2466851" y="2341388"/>
                    </a:cubicBezTo>
                    <a:cubicBezTo>
                      <a:pt x="2467500" y="2304033"/>
                      <a:pt x="2465035" y="2268623"/>
                      <a:pt x="2459586" y="2235030"/>
                    </a:cubicBezTo>
                    <a:lnTo>
                      <a:pt x="2457770" y="2228415"/>
                    </a:lnTo>
                    <a:lnTo>
                      <a:pt x="2455176" y="2218947"/>
                    </a:lnTo>
                    <a:lnTo>
                      <a:pt x="2452970" y="2210256"/>
                    </a:lnTo>
                    <a:lnTo>
                      <a:pt x="2451154" y="2202474"/>
                    </a:lnTo>
                    <a:lnTo>
                      <a:pt x="2449597" y="2195470"/>
                    </a:lnTo>
                    <a:lnTo>
                      <a:pt x="2448170" y="2188855"/>
                    </a:lnTo>
                    <a:lnTo>
                      <a:pt x="2447002" y="2182889"/>
                    </a:lnTo>
                    <a:lnTo>
                      <a:pt x="2446094" y="2177182"/>
                    </a:lnTo>
                    <a:lnTo>
                      <a:pt x="2445186" y="2171604"/>
                    </a:lnTo>
                    <a:lnTo>
                      <a:pt x="2444797" y="2169269"/>
                    </a:lnTo>
                    <a:cubicBezTo>
                      <a:pt x="2390180" y="1981586"/>
                      <a:pt x="2241637" y="1849157"/>
                      <a:pt x="2070779" y="1724510"/>
                    </a:cubicBezTo>
                    <a:cubicBezTo>
                      <a:pt x="1958302" y="1631771"/>
                      <a:pt x="1842192" y="1539940"/>
                      <a:pt x="1747617" y="1428394"/>
                    </a:cubicBezTo>
                    <a:cubicBezTo>
                      <a:pt x="1625539" y="1262760"/>
                      <a:pt x="1563657" y="1058864"/>
                      <a:pt x="1560284" y="853540"/>
                    </a:cubicBezTo>
                    <a:cubicBezTo>
                      <a:pt x="1558727" y="742383"/>
                      <a:pt x="1577798" y="632263"/>
                      <a:pt x="1591031" y="522144"/>
                    </a:cubicBezTo>
                    <a:cubicBezTo>
                      <a:pt x="1604652" y="437317"/>
                      <a:pt x="1635788" y="356770"/>
                      <a:pt x="1664329" y="276093"/>
                    </a:cubicBezTo>
                    <a:cubicBezTo>
                      <a:pt x="1677173" y="266236"/>
                      <a:pt x="1677951" y="246131"/>
                      <a:pt x="1686124" y="232512"/>
                    </a:cubicBezTo>
                    <a:cubicBezTo>
                      <a:pt x="1687551" y="226935"/>
                      <a:pt x="1691573" y="219412"/>
                      <a:pt x="1694946" y="211759"/>
                    </a:cubicBezTo>
                    <a:cubicBezTo>
                      <a:pt x="1698578" y="206312"/>
                      <a:pt x="1702211" y="200864"/>
                      <a:pt x="1706103" y="195676"/>
                    </a:cubicBezTo>
                    <a:cubicBezTo>
                      <a:pt x="1849068" y="201253"/>
                      <a:pt x="1990865" y="155856"/>
                      <a:pt x="2134089" y="151836"/>
                    </a:cubicBezTo>
                    <a:cubicBezTo>
                      <a:pt x="2343217" y="147036"/>
                      <a:pt x="2552475" y="143016"/>
                      <a:pt x="2761084" y="126413"/>
                    </a:cubicBezTo>
                    <a:cubicBezTo>
                      <a:pt x="2853972" y="117334"/>
                      <a:pt x="2946730" y="107476"/>
                      <a:pt x="3040007" y="104753"/>
                    </a:cubicBezTo>
                    <a:cubicBezTo>
                      <a:pt x="3167275" y="101769"/>
                      <a:pt x="3288963" y="82443"/>
                      <a:pt x="3417138" y="79849"/>
                    </a:cubicBezTo>
                    <a:cubicBezTo>
                      <a:pt x="3565682" y="80757"/>
                      <a:pt x="3712927" y="63895"/>
                      <a:pt x="3861211" y="59226"/>
                    </a:cubicBezTo>
                    <a:cubicBezTo>
                      <a:pt x="3792842" y="142886"/>
                      <a:pt x="3732128" y="232512"/>
                      <a:pt x="3666743" y="318507"/>
                    </a:cubicBezTo>
                    <a:cubicBezTo>
                      <a:pt x="3592666" y="410079"/>
                      <a:pt x="3538697" y="514491"/>
                      <a:pt x="3496145" y="623962"/>
                    </a:cubicBezTo>
                    <a:cubicBezTo>
                      <a:pt x="3452815" y="727337"/>
                      <a:pt x="3405722" y="836030"/>
                      <a:pt x="3416101" y="950560"/>
                    </a:cubicBezTo>
                    <a:cubicBezTo>
                      <a:pt x="3436987" y="1163665"/>
                      <a:pt x="3611996" y="1307508"/>
                      <a:pt x="3752755" y="1450443"/>
                    </a:cubicBezTo>
                    <a:cubicBezTo>
                      <a:pt x="3891568" y="1592341"/>
                      <a:pt x="4010273" y="1757326"/>
                      <a:pt x="4093042" y="1938005"/>
                    </a:cubicBezTo>
                    <a:cubicBezTo>
                      <a:pt x="4161930" y="2110772"/>
                      <a:pt x="4194622" y="2298067"/>
                      <a:pt x="4199163" y="2484194"/>
                    </a:cubicBezTo>
                    <a:cubicBezTo>
                      <a:pt x="4210969" y="2818054"/>
                      <a:pt x="4038814" y="3004571"/>
                      <a:pt x="3846940" y="3247897"/>
                    </a:cubicBezTo>
                    <a:cubicBezTo>
                      <a:pt x="3741728" y="3399004"/>
                      <a:pt x="3640797" y="3556985"/>
                      <a:pt x="3582676" y="3732994"/>
                    </a:cubicBezTo>
                    <a:cubicBezTo>
                      <a:pt x="3517032" y="3923272"/>
                      <a:pt x="3527800" y="4142344"/>
                      <a:pt x="3634829" y="4315630"/>
                    </a:cubicBezTo>
                    <a:cubicBezTo>
                      <a:pt x="3726809" y="4463494"/>
                      <a:pt x="3823200" y="4608504"/>
                      <a:pt x="3912974" y="4757795"/>
                    </a:cubicBezTo>
                    <a:cubicBezTo>
                      <a:pt x="3977451" y="4860133"/>
                      <a:pt x="4043095" y="4964934"/>
                      <a:pt x="4069042" y="5084911"/>
                    </a:cubicBezTo>
                    <a:cubicBezTo>
                      <a:pt x="4066187" y="5088673"/>
                      <a:pt x="4065279" y="5093731"/>
                      <a:pt x="4066966" y="5098530"/>
                    </a:cubicBezTo>
                    <a:cubicBezTo>
                      <a:pt x="4069690" y="5105924"/>
                      <a:pt x="4072674" y="5113447"/>
                      <a:pt x="4075399" y="5120969"/>
                    </a:cubicBezTo>
                    <a:cubicBezTo>
                      <a:pt x="4083182" y="5168312"/>
                      <a:pt x="4088761" y="5216562"/>
                      <a:pt x="4090188" y="5264812"/>
                    </a:cubicBezTo>
                    <a:cubicBezTo>
                      <a:pt x="4088112" y="5304113"/>
                      <a:pt x="4086556" y="5343673"/>
                      <a:pt x="4084350" y="5383103"/>
                    </a:cubicBezTo>
                    <a:cubicBezTo>
                      <a:pt x="4082793" y="5394128"/>
                      <a:pt x="4081107" y="5405024"/>
                      <a:pt x="4078901" y="5415919"/>
                    </a:cubicBezTo>
                    <a:cubicBezTo>
                      <a:pt x="4068912" y="5463910"/>
                      <a:pt x="4055031" y="5510863"/>
                      <a:pt x="4042706" y="5558335"/>
                    </a:cubicBezTo>
                    <a:cubicBezTo>
                      <a:pt x="4042576" y="5558465"/>
                      <a:pt x="4042317" y="5558465"/>
                      <a:pt x="4042187" y="5558724"/>
                    </a:cubicBezTo>
                    <a:cubicBezTo>
                      <a:pt x="4039333" y="5563523"/>
                      <a:pt x="4038295" y="5569360"/>
                      <a:pt x="4036609" y="5574808"/>
                    </a:cubicBezTo>
                    <a:cubicBezTo>
                      <a:pt x="4015462" y="5647702"/>
                      <a:pt x="3988348" y="5718910"/>
                      <a:pt x="3955137" y="5787654"/>
                    </a:cubicBezTo>
                    <a:cubicBezTo>
                      <a:pt x="3954488" y="5789859"/>
                      <a:pt x="3954359" y="5791934"/>
                      <a:pt x="3954488" y="5794010"/>
                    </a:cubicBezTo>
                    <a:cubicBezTo>
                      <a:pt x="3818140" y="5801532"/>
                      <a:pt x="3681791" y="5813595"/>
                      <a:pt x="3544795" y="5820988"/>
                    </a:cubicBezTo>
                    <a:cubicBezTo>
                      <a:pt x="3334888" y="5824361"/>
                      <a:pt x="3124722" y="5824490"/>
                      <a:pt x="2914816" y="5821636"/>
                    </a:cubicBezTo>
                    <a:close/>
                    <a:moveTo>
                      <a:pt x="5408006" y="6145770"/>
                    </a:moveTo>
                    <a:cubicBezTo>
                      <a:pt x="5348459" y="6125147"/>
                      <a:pt x="5286187" y="6094017"/>
                      <a:pt x="5226641" y="6070152"/>
                    </a:cubicBezTo>
                    <a:cubicBezTo>
                      <a:pt x="5084065" y="6020086"/>
                      <a:pt x="4940970" y="5972484"/>
                      <a:pt x="4795801" y="5928903"/>
                    </a:cubicBezTo>
                    <a:cubicBezTo>
                      <a:pt x="4752859" y="5911003"/>
                      <a:pt x="4704599" y="5906075"/>
                      <a:pt x="4664512" y="5934091"/>
                    </a:cubicBezTo>
                    <a:cubicBezTo>
                      <a:pt x="4629743" y="5952379"/>
                      <a:pt x="4605614" y="5985195"/>
                      <a:pt x="4584337" y="6017362"/>
                    </a:cubicBezTo>
                    <a:cubicBezTo>
                      <a:pt x="4580575" y="6023198"/>
                      <a:pt x="4580445" y="6029943"/>
                      <a:pt x="4582521" y="6035910"/>
                    </a:cubicBezTo>
                    <a:cubicBezTo>
                      <a:pt x="4519212" y="6096093"/>
                      <a:pt x="4438519" y="6138117"/>
                      <a:pt x="4361198" y="6178585"/>
                    </a:cubicBezTo>
                    <a:cubicBezTo>
                      <a:pt x="4361588" y="6178326"/>
                      <a:pt x="4362106" y="6178066"/>
                      <a:pt x="4362495" y="6177807"/>
                    </a:cubicBezTo>
                    <a:cubicBezTo>
                      <a:pt x="4362755" y="6177677"/>
                      <a:pt x="4363144" y="6177418"/>
                      <a:pt x="4363404" y="6177288"/>
                    </a:cubicBezTo>
                    <a:cubicBezTo>
                      <a:pt x="4221347" y="6248237"/>
                      <a:pt x="4054901" y="6268082"/>
                      <a:pt x="3898963" y="6240973"/>
                    </a:cubicBezTo>
                    <a:cubicBezTo>
                      <a:pt x="3813470" y="6222685"/>
                      <a:pt x="3729922" y="6183644"/>
                      <a:pt x="3656623" y="6136171"/>
                    </a:cubicBezTo>
                    <a:cubicBezTo>
                      <a:pt x="3570741" y="6073654"/>
                      <a:pt x="3520665" y="5978450"/>
                      <a:pt x="3487453" y="5879874"/>
                    </a:cubicBezTo>
                    <a:cubicBezTo>
                      <a:pt x="3573725" y="5877410"/>
                      <a:pt x="3659867" y="5872870"/>
                      <a:pt x="3746139" y="5865866"/>
                    </a:cubicBezTo>
                    <a:cubicBezTo>
                      <a:pt x="3762096" y="5899719"/>
                      <a:pt x="3802442" y="5947580"/>
                      <a:pt x="3813081" y="5954714"/>
                    </a:cubicBezTo>
                    <a:cubicBezTo>
                      <a:pt x="3861081" y="5999333"/>
                      <a:pt x="3926596" y="6021901"/>
                      <a:pt x="3990943" y="6029294"/>
                    </a:cubicBezTo>
                    <a:cubicBezTo>
                      <a:pt x="4234580" y="6030073"/>
                      <a:pt x="4386756" y="5932664"/>
                      <a:pt x="4555667" y="5768328"/>
                    </a:cubicBezTo>
                    <a:cubicBezTo>
                      <a:pt x="4567213" y="5756525"/>
                      <a:pt x="4584726" y="5746018"/>
                      <a:pt x="4584467" y="5727600"/>
                    </a:cubicBezTo>
                    <a:cubicBezTo>
                      <a:pt x="4584467" y="5725395"/>
                      <a:pt x="4584078" y="5723320"/>
                      <a:pt x="4583559" y="5721245"/>
                    </a:cubicBezTo>
                    <a:cubicBezTo>
                      <a:pt x="4615603" y="5691153"/>
                      <a:pt x="4649982" y="5652242"/>
                      <a:pt x="4656598" y="5646145"/>
                    </a:cubicBezTo>
                    <a:cubicBezTo>
                      <a:pt x="4678004" y="5621242"/>
                      <a:pt x="4700577" y="5597506"/>
                      <a:pt x="4722502" y="5573251"/>
                    </a:cubicBezTo>
                    <a:cubicBezTo>
                      <a:pt x="4723151" y="5572473"/>
                      <a:pt x="4723799" y="5571565"/>
                      <a:pt x="4724318" y="5570787"/>
                    </a:cubicBezTo>
                    <a:cubicBezTo>
                      <a:pt x="4727302" y="5571565"/>
                      <a:pt x="4730416" y="5572603"/>
                      <a:pt x="4733140" y="5573251"/>
                    </a:cubicBezTo>
                    <a:cubicBezTo>
                      <a:pt x="4810979" y="5604251"/>
                      <a:pt x="4882851" y="5649259"/>
                      <a:pt x="4954203" y="5692839"/>
                    </a:cubicBezTo>
                    <a:cubicBezTo>
                      <a:pt x="5046053" y="5748613"/>
                      <a:pt x="5134790" y="5808666"/>
                      <a:pt x="5216781" y="5878188"/>
                    </a:cubicBezTo>
                    <a:cubicBezTo>
                      <a:pt x="5345215" y="5978839"/>
                      <a:pt x="5481175" y="6069633"/>
                      <a:pt x="5606626" y="6174045"/>
                    </a:cubicBezTo>
                    <a:cubicBezTo>
                      <a:pt x="5539943" y="6170414"/>
                      <a:pt x="5472223" y="6166782"/>
                      <a:pt x="5408006" y="61457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31"/>
              <p:cNvSpPr/>
              <p:nvPr/>
            </p:nvSpPr>
            <p:spPr>
              <a:xfrm>
                <a:off x="14708278" y="7423201"/>
                <a:ext cx="1686" cy="129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129" extrusionOk="0">
                    <a:moveTo>
                      <a:pt x="259" y="130"/>
                    </a:moveTo>
                    <a:cubicBezTo>
                      <a:pt x="130" y="130"/>
                      <a:pt x="130" y="130"/>
                      <a:pt x="0" y="130"/>
                    </a:cubicBezTo>
                    <a:cubicBezTo>
                      <a:pt x="0" y="130"/>
                      <a:pt x="0" y="130"/>
                      <a:pt x="130" y="130"/>
                    </a:cubicBezTo>
                    <a:cubicBezTo>
                      <a:pt x="649" y="130"/>
                      <a:pt x="1168" y="0"/>
                      <a:pt x="1686" y="0"/>
                    </a:cubicBezTo>
                    <a:cubicBezTo>
                      <a:pt x="1168" y="0"/>
                      <a:pt x="778" y="130"/>
                      <a:pt x="259" y="13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31"/>
              <p:cNvSpPr/>
              <p:nvPr/>
            </p:nvSpPr>
            <p:spPr>
              <a:xfrm>
                <a:off x="14101656" y="7300738"/>
                <a:ext cx="1221124" cy="619279"/>
              </a:xfrm>
              <a:custGeom>
                <a:avLst/>
                <a:gdLst/>
                <a:ahLst/>
                <a:cxnLst/>
                <a:rect l="l" t="t" r="r" b="b"/>
                <a:pathLst>
                  <a:path w="1221124" h="619279" extrusionOk="0">
                    <a:moveTo>
                      <a:pt x="1124900" y="32058"/>
                    </a:moveTo>
                    <a:cubicBezTo>
                      <a:pt x="1056791" y="30372"/>
                      <a:pt x="987514" y="49828"/>
                      <a:pt x="923686" y="72396"/>
                    </a:cubicBezTo>
                    <a:cubicBezTo>
                      <a:pt x="865825" y="97689"/>
                      <a:pt x="806148" y="125316"/>
                      <a:pt x="761650" y="171102"/>
                    </a:cubicBezTo>
                    <a:cubicBezTo>
                      <a:pt x="761650" y="171102"/>
                      <a:pt x="761650" y="171102"/>
                      <a:pt x="761650" y="170972"/>
                    </a:cubicBezTo>
                    <a:cubicBezTo>
                      <a:pt x="722601" y="131412"/>
                      <a:pt x="660459" y="119868"/>
                      <a:pt x="606750" y="122462"/>
                    </a:cubicBezTo>
                    <a:cubicBezTo>
                      <a:pt x="588199" y="123759"/>
                      <a:pt x="566404" y="125316"/>
                      <a:pt x="547333" y="128688"/>
                    </a:cubicBezTo>
                    <a:cubicBezTo>
                      <a:pt x="535657" y="131283"/>
                      <a:pt x="528133" y="141529"/>
                      <a:pt x="526446" y="152554"/>
                    </a:cubicBezTo>
                    <a:cubicBezTo>
                      <a:pt x="520349" y="148533"/>
                      <a:pt x="514251" y="144512"/>
                      <a:pt x="507895" y="140881"/>
                    </a:cubicBezTo>
                    <a:cubicBezTo>
                      <a:pt x="317578" y="22979"/>
                      <a:pt x="79909" y="-130722"/>
                      <a:pt x="13875" y="197562"/>
                    </a:cubicBezTo>
                    <a:cubicBezTo>
                      <a:pt x="-1433" y="269548"/>
                      <a:pt x="-914" y="343610"/>
                      <a:pt x="902" y="416893"/>
                    </a:cubicBezTo>
                    <a:cubicBezTo>
                      <a:pt x="-2990" y="507168"/>
                      <a:pt x="47086" y="622995"/>
                      <a:pt x="151780" y="619103"/>
                    </a:cubicBezTo>
                    <a:cubicBezTo>
                      <a:pt x="253620" y="622865"/>
                      <a:pt x="343135" y="565535"/>
                      <a:pt x="430963" y="521565"/>
                    </a:cubicBezTo>
                    <a:cubicBezTo>
                      <a:pt x="461840" y="506519"/>
                      <a:pt x="493105" y="492382"/>
                      <a:pt x="524241" y="477855"/>
                    </a:cubicBezTo>
                    <a:cubicBezTo>
                      <a:pt x="529041" y="475779"/>
                      <a:pt x="534490" y="473704"/>
                      <a:pt x="540068" y="471370"/>
                    </a:cubicBezTo>
                    <a:cubicBezTo>
                      <a:pt x="559398" y="487712"/>
                      <a:pt x="589236" y="495235"/>
                      <a:pt x="632178" y="495365"/>
                    </a:cubicBezTo>
                    <a:cubicBezTo>
                      <a:pt x="661627" y="494457"/>
                      <a:pt x="693411" y="499256"/>
                      <a:pt x="721433" y="488620"/>
                    </a:cubicBezTo>
                    <a:cubicBezTo>
                      <a:pt x="728180" y="484340"/>
                      <a:pt x="733758" y="479151"/>
                      <a:pt x="738688" y="473574"/>
                    </a:cubicBezTo>
                    <a:cubicBezTo>
                      <a:pt x="755293" y="484729"/>
                      <a:pt x="778516" y="492641"/>
                      <a:pt x="791099" y="503536"/>
                    </a:cubicBezTo>
                    <a:cubicBezTo>
                      <a:pt x="840008" y="536611"/>
                      <a:pt x="891512" y="567870"/>
                      <a:pt x="950151" y="579284"/>
                    </a:cubicBezTo>
                    <a:cubicBezTo>
                      <a:pt x="1017871" y="596405"/>
                      <a:pt x="1100381" y="579284"/>
                      <a:pt x="1140079" y="517804"/>
                    </a:cubicBezTo>
                    <a:cubicBezTo>
                      <a:pt x="1173549" y="443872"/>
                      <a:pt x="1186523" y="361898"/>
                      <a:pt x="1207929" y="283686"/>
                    </a:cubicBezTo>
                    <a:cubicBezTo>
                      <a:pt x="1227388" y="194578"/>
                      <a:pt x="1241918" y="55016"/>
                      <a:pt x="1124900" y="32058"/>
                    </a:cubicBezTo>
                    <a:close/>
                    <a:moveTo>
                      <a:pt x="328994" y="508854"/>
                    </a:moveTo>
                    <a:cubicBezTo>
                      <a:pt x="271653" y="536741"/>
                      <a:pt x="210938" y="565406"/>
                      <a:pt x="145683" y="560477"/>
                    </a:cubicBezTo>
                    <a:cubicBezTo>
                      <a:pt x="56038" y="551138"/>
                      <a:pt x="58633" y="434403"/>
                      <a:pt x="58633" y="365789"/>
                    </a:cubicBezTo>
                    <a:cubicBezTo>
                      <a:pt x="59930" y="271364"/>
                      <a:pt x="61098" y="164357"/>
                      <a:pt x="121423" y="86534"/>
                    </a:cubicBezTo>
                    <a:cubicBezTo>
                      <a:pt x="203024" y="-4000"/>
                      <a:pt x="388282" y="134395"/>
                      <a:pt x="476370" y="170843"/>
                    </a:cubicBezTo>
                    <a:cubicBezTo>
                      <a:pt x="493235" y="177847"/>
                      <a:pt x="509970" y="189779"/>
                      <a:pt x="528392" y="190817"/>
                    </a:cubicBezTo>
                    <a:cubicBezTo>
                      <a:pt x="522554" y="213775"/>
                      <a:pt x="518922" y="236733"/>
                      <a:pt x="516716" y="259950"/>
                    </a:cubicBezTo>
                    <a:cubicBezTo>
                      <a:pt x="512954" y="259042"/>
                      <a:pt x="509451" y="258134"/>
                      <a:pt x="507116" y="257356"/>
                    </a:cubicBezTo>
                    <a:cubicBezTo>
                      <a:pt x="464694" y="246979"/>
                      <a:pt x="422920" y="234009"/>
                      <a:pt x="380627" y="222984"/>
                    </a:cubicBezTo>
                    <a:cubicBezTo>
                      <a:pt x="367006" y="219352"/>
                      <a:pt x="352735" y="228432"/>
                      <a:pt x="350919" y="242569"/>
                    </a:cubicBezTo>
                    <a:cubicBezTo>
                      <a:pt x="349103" y="255540"/>
                      <a:pt x="358313" y="267213"/>
                      <a:pt x="371027" y="269289"/>
                    </a:cubicBezTo>
                    <a:cubicBezTo>
                      <a:pt x="400347" y="273699"/>
                      <a:pt x="429277" y="280184"/>
                      <a:pt x="458337" y="285502"/>
                    </a:cubicBezTo>
                    <a:cubicBezTo>
                      <a:pt x="475851" y="287707"/>
                      <a:pt x="495700" y="291987"/>
                      <a:pt x="514251" y="291209"/>
                    </a:cubicBezTo>
                    <a:cubicBezTo>
                      <a:pt x="512954" y="314685"/>
                      <a:pt x="512435" y="338551"/>
                      <a:pt x="511527" y="362806"/>
                    </a:cubicBezTo>
                    <a:cubicBezTo>
                      <a:pt x="509970" y="384726"/>
                      <a:pt x="510619" y="403404"/>
                      <a:pt x="513343" y="419358"/>
                    </a:cubicBezTo>
                    <a:cubicBezTo>
                      <a:pt x="450553" y="446077"/>
                      <a:pt x="389579" y="477466"/>
                      <a:pt x="328994" y="508854"/>
                    </a:cubicBezTo>
                    <a:close/>
                    <a:moveTo>
                      <a:pt x="694709" y="436479"/>
                    </a:moveTo>
                    <a:cubicBezTo>
                      <a:pt x="693282" y="436608"/>
                      <a:pt x="691984" y="436738"/>
                      <a:pt x="690557" y="436738"/>
                    </a:cubicBezTo>
                    <a:cubicBezTo>
                      <a:pt x="661108" y="435571"/>
                      <a:pt x="577950" y="449579"/>
                      <a:pt x="567312" y="416374"/>
                    </a:cubicBezTo>
                    <a:cubicBezTo>
                      <a:pt x="553171" y="341405"/>
                      <a:pt x="558101" y="261895"/>
                      <a:pt x="562382" y="185369"/>
                    </a:cubicBezTo>
                    <a:cubicBezTo>
                      <a:pt x="578080" y="183683"/>
                      <a:pt x="593907" y="181738"/>
                      <a:pt x="609604" y="180830"/>
                    </a:cubicBezTo>
                    <a:cubicBezTo>
                      <a:pt x="641389" y="178106"/>
                      <a:pt x="673303" y="185499"/>
                      <a:pt x="702233" y="198470"/>
                    </a:cubicBezTo>
                    <a:cubicBezTo>
                      <a:pt x="720136" y="204177"/>
                      <a:pt x="719747" y="221168"/>
                      <a:pt x="720396" y="237122"/>
                    </a:cubicBezTo>
                    <a:cubicBezTo>
                      <a:pt x="722601" y="294062"/>
                      <a:pt x="715596" y="351262"/>
                      <a:pt x="705866" y="407425"/>
                    </a:cubicBezTo>
                    <a:cubicBezTo>
                      <a:pt x="703530" y="417542"/>
                      <a:pt x="700806" y="427788"/>
                      <a:pt x="694709" y="436479"/>
                    </a:cubicBezTo>
                    <a:close/>
                    <a:moveTo>
                      <a:pt x="1126068" y="371107"/>
                    </a:moveTo>
                    <a:cubicBezTo>
                      <a:pt x="1107905" y="422341"/>
                      <a:pt x="1109073" y="498607"/>
                      <a:pt x="1048747" y="518841"/>
                    </a:cubicBezTo>
                    <a:cubicBezTo>
                      <a:pt x="941978" y="554121"/>
                      <a:pt x="851555" y="465922"/>
                      <a:pt x="763596" y="420006"/>
                    </a:cubicBezTo>
                    <a:cubicBezTo>
                      <a:pt x="763467" y="420006"/>
                      <a:pt x="763337" y="419877"/>
                      <a:pt x="763207" y="419877"/>
                    </a:cubicBezTo>
                    <a:cubicBezTo>
                      <a:pt x="768915" y="394325"/>
                      <a:pt x="770213" y="366697"/>
                      <a:pt x="773975" y="342832"/>
                    </a:cubicBezTo>
                    <a:cubicBezTo>
                      <a:pt x="775142" y="330639"/>
                      <a:pt x="776310" y="318317"/>
                      <a:pt x="777348" y="306125"/>
                    </a:cubicBezTo>
                    <a:cubicBezTo>
                      <a:pt x="777997" y="307292"/>
                      <a:pt x="778775" y="308460"/>
                      <a:pt x="780072" y="309757"/>
                    </a:cubicBezTo>
                    <a:cubicBezTo>
                      <a:pt x="793435" y="317020"/>
                      <a:pt x="809911" y="312870"/>
                      <a:pt x="824441" y="311962"/>
                    </a:cubicBezTo>
                    <a:cubicBezTo>
                      <a:pt x="869068" y="305736"/>
                      <a:pt x="913826" y="300677"/>
                      <a:pt x="958843" y="297175"/>
                    </a:cubicBezTo>
                    <a:cubicBezTo>
                      <a:pt x="973632" y="295878"/>
                      <a:pt x="983362" y="279925"/>
                      <a:pt x="979470" y="266046"/>
                    </a:cubicBezTo>
                    <a:cubicBezTo>
                      <a:pt x="967016" y="231026"/>
                      <a:pt x="924594" y="258004"/>
                      <a:pt x="897609" y="259302"/>
                    </a:cubicBezTo>
                    <a:cubicBezTo>
                      <a:pt x="885155" y="263063"/>
                      <a:pt x="792137" y="276812"/>
                      <a:pt x="777997" y="297046"/>
                    </a:cubicBezTo>
                    <a:cubicBezTo>
                      <a:pt x="779424" y="277590"/>
                      <a:pt x="780072" y="258134"/>
                      <a:pt x="778905" y="238678"/>
                    </a:cubicBezTo>
                    <a:cubicBezTo>
                      <a:pt x="778126" y="225448"/>
                      <a:pt x="777737" y="211570"/>
                      <a:pt x="774624" y="198600"/>
                    </a:cubicBezTo>
                    <a:cubicBezTo>
                      <a:pt x="781240" y="193411"/>
                      <a:pt x="787726" y="188353"/>
                      <a:pt x="794862" y="183943"/>
                    </a:cubicBezTo>
                    <a:cubicBezTo>
                      <a:pt x="884247" y="126873"/>
                      <a:pt x="987644" y="96003"/>
                      <a:pt x="1093375" y="87572"/>
                    </a:cubicBezTo>
                    <a:cubicBezTo>
                      <a:pt x="1220383" y="81086"/>
                      <a:pt x="1140338" y="301975"/>
                      <a:pt x="1126068" y="37110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6" name="Google Shape;1256;p31"/>
            <p:cNvSpPr/>
            <p:nvPr/>
          </p:nvSpPr>
          <p:spPr>
            <a:xfrm>
              <a:off x="13371580" y="4103398"/>
              <a:ext cx="2745902" cy="5764435"/>
            </a:xfrm>
            <a:custGeom>
              <a:avLst/>
              <a:gdLst/>
              <a:ahLst/>
              <a:cxnLst/>
              <a:rect l="l" t="t" r="r" b="b"/>
              <a:pathLst>
                <a:path w="2745902" h="5764435" extrusionOk="0">
                  <a:moveTo>
                    <a:pt x="1684640" y="2217569"/>
                  </a:moveTo>
                  <a:cubicBezTo>
                    <a:pt x="1691386" y="2145323"/>
                    <a:pt x="1693202" y="2072818"/>
                    <a:pt x="1687235" y="2000442"/>
                  </a:cubicBezTo>
                  <a:cubicBezTo>
                    <a:pt x="1671667" y="1861917"/>
                    <a:pt x="1652207" y="1704974"/>
                    <a:pt x="1537394" y="1611068"/>
                  </a:cubicBezTo>
                  <a:cubicBezTo>
                    <a:pt x="1451901" y="1533244"/>
                    <a:pt x="1310493" y="1518847"/>
                    <a:pt x="1220848" y="1597578"/>
                  </a:cubicBezTo>
                  <a:cubicBezTo>
                    <a:pt x="1169863" y="1649201"/>
                    <a:pt x="1124846" y="1711978"/>
                    <a:pt x="1116025" y="1785910"/>
                  </a:cubicBezTo>
                  <a:cubicBezTo>
                    <a:pt x="1090727" y="1927029"/>
                    <a:pt x="1097732" y="2071521"/>
                    <a:pt x="1119398" y="2212510"/>
                  </a:cubicBezTo>
                  <a:cubicBezTo>
                    <a:pt x="1138339" y="2382424"/>
                    <a:pt x="1183615" y="2485540"/>
                    <a:pt x="1347596" y="2558304"/>
                  </a:cubicBezTo>
                  <a:cubicBezTo>
                    <a:pt x="1364721" y="2563103"/>
                    <a:pt x="1381716" y="2565308"/>
                    <a:pt x="1398581" y="2565308"/>
                  </a:cubicBezTo>
                  <a:cubicBezTo>
                    <a:pt x="1505221" y="2565308"/>
                    <a:pt x="1604076" y="2476979"/>
                    <a:pt x="1648964" y="2383981"/>
                  </a:cubicBezTo>
                  <a:cubicBezTo>
                    <a:pt x="1674521" y="2332617"/>
                    <a:pt x="1680748" y="2274120"/>
                    <a:pt x="1684640" y="2217569"/>
                  </a:cubicBezTo>
                  <a:close/>
                  <a:moveTo>
                    <a:pt x="1707343" y="2661939"/>
                  </a:moveTo>
                  <a:cubicBezTo>
                    <a:pt x="1779344" y="2675428"/>
                    <a:pt x="1811129" y="2572183"/>
                    <a:pt x="1759495" y="2530288"/>
                  </a:cubicBezTo>
                  <a:cubicBezTo>
                    <a:pt x="1736403" y="2510573"/>
                    <a:pt x="1696186" y="2508498"/>
                    <a:pt x="1676467" y="2533790"/>
                  </a:cubicBezTo>
                  <a:cubicBezTo>
                    <a:pt x="1607709" y="2564400"/>
                    <a:pt x="1636120" y="2657658"/>
                    <a:pt x="1707343" y="2661939"/>
                  </a:cubicBezTo>
                  <a:close/>
                  <a:moveTo>
                    <a:pt x="1938136" y="3481286"/>
                  </a:moveTo>
                  <a:cubicBezTo>
                    <a:pt x="1957467" y="3392049"/>
                    <a:pt x="1971996" y="3252357"/>
                    <a:pt x="1854978" y="3229399"/>
                  </a:cubicBezTo>
                  <a:cubicBezTo>
                    <a:pt x="1786869" y="3227712"/>
                    <a:pt x="1717722" y="3247168"/>
                    <a:pt x="1653764" y="3269737"/>
                  </a:cubicBezTo>
                  <a:cubicBezTo>
                    <a:pt x="1595903" y="3295030"/>
                    <a:pt x="1536097" y="3322527"/>
                    <a:pt x="1491599" y="3368313"/>
                  </a:cubicBezTo>
                  <a:cubicBezTo>
                    <a:pt x="1452549" y="3328753"/>
                    <a:pt x="1390538" y="3317339"/>
                    <a:pt x="1336699" y="3320063"/>
                  </a:cubicBezTo>
                  <a:cubicBezTo>
                    <a:pt x="1337218" y="3320063"/>
                    <a:pt x="1337737" y="3320063"/>
                    <a:pt x="1338256" y="3319933"/>
                  </a:cubicBezTo>
                  <a:cubicBezTo>
                    <a:pt x="1337737" y="3319933"/>
                    <a:pt x="1337347" y="3319933"/>
                    <a:pt x="1336829" y="3319933"/>
                  </a:cubicBezTo>
                  <a:cubicBezTo>
                    <a:pt x="1336829" y="3319933"/>
                    <a:pt x="1336699" y="3319933"/>
                    <a:pt x="1336569" y="3319933"/>
                  </a:cubicBezTo>
                  <a:cubicBezTo>
                    <a:pt x="1318017" y="3321230"/>
                    <a:pt x="1296222" y="3322786"/>
                    <a:pt x="1277282" y="3326159"/>
                  </a:cubicBezTo>
                  <a:cubicBezTo>
                    <a:pt x="1265735" y="3328753"/>
                    <a:pt x="1257951" y="3338870"/>
                    <a:pt x="1256265" y="3350025"/>
                  </a:cubicBezTo>
                  <a:cubicBezTo>
                    <a:pt x="1250167" y="3346133"/>
                    <a:pt x="1244200" y="3341983"/>
                    <a:pt x="1237973" y="3338351"/>
                  </a:cubicBezTo>
                  <a:cubicBezTo>
                    <a:pt x="1047786" y="3220579"/>
                    <a:pt x="810116" y="3066748"/>
                    <a:pt x="743953" y="3395032"/>
                  </a:cubicBezTo>
                  <a:cubicBezTo>
                    <a:pt x="728645" y="3467018"/>
                    <a:pt x="729164" y="3541080"/>
                    <a:pt x="730980" y="3614364"/>
                  </a:cubicBezTo>
                  <a:cubicBezTo>
                    <a:pt x="727088" y="3704638"/>
                    <a:pt x="777165" y="3820595"/>
                    <a:pt x="881858" y="3816574"/>
                  </a:cubicBezTo>
                  <a:cubicBezTo>
                    <a:pt x="983698" y="3820336"/>
                    <a:pt x="1073213" y="3763006"/>
                    <a:pt x="1161042" y="3719035"/>
                  </a:cubicBezTo>
                  <a:cubicBezTo>
                    <a:pt x="1191918" y="3704119"/>
                    <a:pt x="1223183" y="3689852"/>
                    <a:pt x="1254319" y="3675325"/>
                  </a:cubicBezTo>
                  <a:cubicBezTo>
                    <a:pt x="1259119" y="3673379"/>
                    <a:pt x="1264568" y="3671175"/>
                    <a:pt x="1270146" y="3668840"/>
                  </a:cubicBezTo>
                  <a:cubicBezTo>
                    <a:pt x="1289476" y="3685183"/>
                    <a:pt x="1319315" y="3692576"/>
                    <a:pt x="1362256" y="3692705"/>
                  </a:cubicBezTo>
                  <a:cubicBezTo>
                    <a:pt x="1391705" y="3691798"/>
                    <a:pt x="1423489" y="3696597"/>
                    <a:pt x="1451512" y="3685961"/>
                  </a:cubicBezTo>
                  <a:cubicBezTo>
                    <a:pt x="1458258" y="3681681"/>
                    <a:pt x="1463966" y="3676622"/>
                    <a:pt x="1468766" y="3671045"/>
                  </a:cubicBezTo>
                  <a:cubicBezTo>
                    <a:pt x="1485372" y="3682199"/>
                    <a:pt x="1508594" y="3690111"/>
                    <a:pt x="1521178" y="3700877"/>
                  </a:cubicBezTo>
                  <a:cubicBezTo>
                    <a:pt x="1570087" y="3733822"/>
                    <a:pt x="1621590" y="3765211"/>
                    <a:pt x="1680229" y="3776625"/>
                  </a:cubicBezTo>
                  <a:cubicBezTo>
                    <a:pt x="1747949" y="3793746"/>
                    <a:pt x="1830459" y="3776625"/>
                    <a:pt x="1870157" y="3715144"/>
                  </a:cubicBezTo>
                  <a:cubicBezTo>
                    <a:pt x="1903627" y="3641342"/>
                    <a:pt x="1916731" y="3559368"/>
                    <a:pt x="1938136" y="3481286"/>
                  </a:cubicBezTo>
                  <a:close/>
                  <a:moveTo>
                    <a:pt x="2038419" y="2797351"/>
                  </a:moveTo>
                  <a:cubicBezTo>
                    <a:pt x="2061901" y="2806819"/>
                    <a:pt x="2085512" y="2777376"/>
                    <a:pt x="2070722" y="2756364"/>
                  </a:cubicBezTo>
                  <a:cubicBezTo>
                    <a:pt x="2065663" y="2748193"/>
                    <a:pt x="2056971" y="2745599"/>
                    <a:pt x="2048408" y="2742745"/>
                  </a:cubicBezTo>
                  <a:cubicBezTo>
                    <a:pt x="2019349" y="2728348"/>
                    <a:pt x="1989900" y="2703444"/>
                    <a:pt x="1986007" y="2669332"/>
                  </a:cubicBezTo>
                  <a:cubicBezTo>
                    <a:pt x="1983802" y="2648190"/>
                    <a:pt x="1987824" y="2627178"/>
                    <a:pt x="1986267" y="2606036"/>
                  </a:cubicBezTo>
                  <a:cubicBezTo>
                    <a:pt x="1983542" y="2589823"/>
                    <a:pt x="1960450" y="2586839"/>
                    <a:pt x="1953185" y="2601237"/>
                  </a:cubicBezTo>
                  <a:cubicBezTo>
                    <a:pt x="1931520" y="2646893"/>
                    <a:pt x="1936839" y="2695143"/>
                    <a:pt x="1960450" y="2733666"/>
                  </a:cubicBezTo>
                  <a:cubicBezTo>
                    <a:pt x="1947347" y="2739243"/>
                    <a:pt x="1937358" y="2755326"/>
                    <a:pt x="1928796" y="2767648"/>
                  </a:cubicBezTo>
                  <a:cubicBezTo>
                    <a:pt x="1890265" y="2812397"/>
                    <a:pt x="1846675" y="2858183"/>
                    <a:pt x="1786739" y="2871023"/>
                  </a:cubicBezTo>
                  <a:cubicBezTo>
                    <a:pt x="1669332" y="2898391"/>
                    <a:pt x="1531297" y="2852735"/>
                    <a:pt x="1470971" y="2743912"/>
                  </a:cubicBezTo>
                  <a:cubicBezTo>
                    <a:pt x="1469544" y="2741578"/>
                    <a:pt x="1467988" y="2738984"/>
                    <a:pt x="1466431" y="2736260"/>
                  </a:cubicBezTo>
                  <a:cubicBezTo>
                    <a:pt x="1481220" y="2718360"/>
                    <a:pt x="1493285" y="2697867"/>
                    <a:pt x="1503923" y="2677633"/>
                  </a:cubicBezTo>
                  <a:cubicBezTo>
                    <a:pt x="1509761" y="2663625"/>
                    <a:pt x="1522864" y="2617969"/>
                    <a:pt x="1496139" y="2620692"/>
                  </a:cubicBezTo>
                  <a:cubicBezTo>
                    <a:pt x="1479534" y="2629772"/>
                    <a:pt x="1474344" y="2650784"/>
                    <a:pt x="1461890" y="2664403"/>
                  </a:cubicBezTo>
                  <a:cubicBezTo>
                    <a:pt x="1443209" y="2686972"/>
                    <a:pt x="1425306" y="2711486"/>
                    <a:pt x="1399489" y="2726143"/>
                  </a:cubicBezTo>
                  <a:cubicBezTo>
                    <a:pt x="1378991" y="2739113"/>
                    <a:pt x="1339423" y="2735092"/>
                    <a:pt x="1345131" y="2769983"/>
                  </a:cubicBezTo>
                  <a:cubicBezTo>
                    <a:pt x="1357845" y="2809543"/>
                    <a:pt x="1401824" y="2789050"/>
                    <a:pt x="1430106" y="2769983"/>
                  </a:cubicBezTo>
                  <a:cubicBezTo>
                    <a:pt x="1472788" y="2874525"/>
                    <a:pt x="1596033" y="2931336"/>
                    <a:pt x="1705138" y="2936524"/>
                  </a:cubicBezTo>
                  <a:cubicBezTo>
                    <a:pt x="1828643" y="2947420"/>
                    <a:pt x="1926979" y="2876471"/>
                    <a:pt x="1993662" y="2778154"/>
                  </a:cubicBezTo>
                  <a:cubicBezTo>
                    <a:pt x="1994700" y="2776728"/>
                    <a:pt x="1995478" y="2775171"/>
                    <a:pt x="1996256" y="2773615"/>
                  </a:cubicBezTo>
                  <a:cubicBezTo>
                    <a:pt x="2008581" y="2783343"/>
                    <a:pt x="2022851" y="2791384"/>
                    <a:pt x="2038419" y="2797351"/>
                  </a:cubicBezTo>
                  <a:close/>
                  <a:moveTo>
                    <a:pt x="2305927" y="2390725"/>
                  </a:moveTo>
                  <a:cubicBezTo>
                    <a:pt x="2371701" y="2232226"/>
                    <a:pt x="2374295" y="2052454"/>
                    <a:pt x="2356393" y="1883708"/>
                  </a:cubicBezTo>
                  <a:cubicBezTo>
                    <a:pt x="2337711" y="1745831"/>
                    <a:pt x="2268823" y="1593298"/>
                    <a:pt x="2128842" y="1544529"/>
                  </a:cubicBezTo>
                  <a:cubicBezTo>
                    <a:pt x="2067868" y="1527278"/>
                    <a:pt x="2003910" y="1535709"/>
                    <a:pt x="1944493" y="1554257"/>
                  </a:cubicBezTo>
                  <a:cubicBezTo>
                    <a:pt x="1827086" y="1574880"/>
                    <a:pt x="1747041" y="1688502"/>
                    <a:pt x="1725505" y="1800048"/>
                  </a:cubicBezTo>
                  <a:cubicBezTo>
                    <a:pt x="1687105" y="1989936"/>
                    <a:pt x="1706694" y="2193184"/>
                    <a:pt x="1781290" y="2372178"/>
                  </a:cubicBezTo>
                  <a:cubicBezTo>
                    <a:pt x="1818783" y="2474515"/>
                    <a:pt x="1916860" y="2560769"/>
                    <a:pt x="2029338" y="2560769"/>
                  </a:cubicBezTo>
                  <a:cubicBezTo>
                    <a:pt x="2035435" y="2561288"/>
                    <a:pt x="2041533" y="2561417"/>
                    <a:pt x="2047630" y="2561417"/>
                  </a:cubicBezTo>
                  <a:cubicBezTo>
                    <a:pt x="2097058" y="2561417"/>
                    <a:pt x="2144929" y="2547279"/>
                    <a:pt x="2184368" y="2516539"/>
                  </a:cubicBezTo>
                  <a:cubicBezTo>
                    <a:pt x="2235871" y="2487096"/>
                    <a:pt x="2278683" y="2443515"/>
                    <a:pt x="2305927" y="2390725"/>
                  </a:cubicBezTo>
                  <a:close/>
                  <a:moveTo>
                    <a:pt x="2745329" y="2424578"/>
                  </a:moveTo>
                  <a:cubicBezTo>
                    <a:pt x="2757134" y="2758439"/>
                    <a:pt x="2584980" y="2944955"/>
                    <a:pt x="2393107" y="3188282"/>
                  </a:cubicBezTo>
                  <a:cubicBezTo>
                    <a:pt x="2287894" y="3339389"/>
                    <a:pt x="2186962" y="3497369"/>
                    <a:pt x="2128842" y="3673379"/>
                  </a:cubicBezTo>
                  <a:cubicBezTo>
                    <a:pt x="2063198" y="3863657"/>
                    <a:pt x="2073966" y="4082729"/>
                    <a:pt x="2180995" y="4256015"/>
                  </a:cubicBezTo>
                  <a:cubicBezTo>
                    <a:pt x="2272975" y="4403879"/>
                    <a:pt x="2369366" y="4548889"/>
                    <a:pt x="2459140" y="4698180"/>
                  </a:cubicBezTo>
                  <a:cubicBezTo>
                    <a:pt x="2523617" y="4800388"/>
                    <a:pt x="2589261" y="4905189"/>
                    <a:pt x="2615208" y="5025037"/>
                  </a:cubicBezTo>
                  <a:cubicBezTo>
                    <a:pt x="2612224" y="5028798"/>
                    <a:pt x="2611316" y="5034116"/>
                    <a:pt x="2613262" y="5038915"/>
                  </a:cubicBezTo>
                  <a:cubicBezTo>
                    <a:pt x="2616116" y="5046308"/>
                    <a:pt x="2618970" y="5053831"/>
                    <a:pt x="2621824" y="5061484"/>
                  </a:cubicBezTo>
                  <a:cubicBezTo>
                    <a:pt x="2629478" y="5108567"/>
                    <a:pt x="2635186" y="5156558"/>
                    <a:pt x="2636613" y="5204678"/>
                  </a:cubicBezTo>
                  <a:lnTo>
                    <a:pt x="2636613" y="5204678"/>
                  </a:lnTo>
                  <a:cubicBezTo>
                    <a:pt x="2634408" y="5244628"/>
                    <a:pt x="2632981" y="5284836"/>
                    <a:pt x="2630646" y="5324915"/>
                  </a:cubicBezTo>
                  <a:cubicBezTo>
                    <a:pt x="2630646" y="5325045"/>
                    <a:pt x="2630646" y="5325045"/>
                    <a:pt x="2630646" y="5325175"/>
                  </a:cubicBezTo>
                  <a:cubicBezTo>
                    <a:pt x="2629219" y="5335681"/>
                    <a:pt x="2627402" y="5346057"/>
                    <a:pt x="2625327" y="5356434"/>
                  </a:cubicBezTo>
                  <a:cubicBezTo>
                    <a:pt x="2615338" y="5404424"/>
                    <a:pt x="2601456" y="5451378"/>
                    <a:pt x="2589261" y="5498590"/>
                  </a:cubicBezTo>
                  <a:cubicBezTo>
                    <a:pt x="2589002" y="5498720"/>
                    <a:pt x="2588872" y="5498979"/>
                    <a:pt x="2588742" y="5499109"/>
                  </a:cubicBezTo>
                  <a:cubicBezTo>
                    <a:pt x="2585759" y="5503908"/>
                    <a:pt x="2584850" y="5509745"/>
                    <a:pt x="2583164" y="5515192"/>
                  </a:cubicBezTo>
                  <a:cubicBezTo>
                    <a:pt x="2562017" y="5588087"/>
                    <a:pt x="2534774" y="5659295"/>
                    <a:pt x="2501692" y="5728039"/>
                  </a:cubicBezTo>
                  <a:cubicBezTo>
                    <a:pt x="2501044" y="5730114"/>
                    <a:pt x="2500784" y="5732189"/>
                    <a:pt x="2500914" y="5734265"/>
                  </a:cubicBezTo>
                  <a:cubicBezTo>
                    <a:pt x="2364565" y="5741787"/>
                    <a:pt x="2228217" y="5753980"/>
                    <a:pt x="2091350" y="5761373"/>
                  </a:cubicBezTo>
                  <a:cubicBezTo>
                    <a:pt x="1881443" y="5765264"/>
                    <a:pt x="1671407" y="5765264"/>
                    <a:pt x="1461371" y="5762410"/>
                  </a:cubicBezTo>
                  <a:cubicBezTo>
                    <a:pt x="1220589" y="5759298"/>
                    <a:pt x="978638" y="5759687"/>
                    <a:pt x="740969" y="5714809"/>
                  </a:cubicBezTo>
                  <a:cubicBezTo>
                    <a:pt x="692320" y="5707545"/>
                    <a:pt x="643670" y="5700671"/>
                    <a:pt x="594891" y="5693926"/>
                  </a:cubicBezTo>
                  <a:cubicBezTo>
                    <a:pt x="558047" y="5687311"/>
                    <a:pt x="518219" y="5687700"/>
                    <a:pt x="484489" y="5670190"/>
                  </a:cubicBezTo>
                  <a:cubicBezTo>
                    <a:pt x="503430" y="5601965"/>
                    <a:pt x="533398" y="5536853"/>
                    <a:pt x="547020" y="5467201"/>
                  </a:cubicBezTo>
                  <a:cubicBezTo>
                    <a:pt x="550912" y="5436461"/>
                    <a:pt x="552728" y="5405073"/>
                    <a:pt x="551950" y="5373814"/>
                  </a:cubicBezTo>
                  <a:cubicBezTo>
                    <a:pt x="553507" y="5370312"/>
                    <a:pt x="554674" y="5366161"/>
                    <a:pt x="555453" y="5361362"/>
                  </a:cubicBezTo>
                  <a:cubicBezTo>
                    <a:pt x="555453" y="5355655"/>
                    <a:pt x="553766" y="5349948"/>
                    <a:pt x="550652" y="5345149"/>
                  </a:cubicBezTo>
                  <a:cubicBezTo>
                    <a:pt x="543907" y="5244498"/>
                    <a:pt x="512252" y="5145144"/>
                    <a:pt x="450759" y="5064986"/>
                  </a:cubicBezTo>
                  <a:cubicBezTo>
                    <a:pt x="430650" y="5041639"/>
                    <a:pt x="410023" y="5018551"/>
                    <a:pt x="389266" y="4995724"/>
                  </a:cubicBezTo>
                  <a:cubicBezTo>
                    <a:pt x="394066" y="4993778"/>
                    <a:pt x="397439" y="4989627"/>
                    <a:pt x="398866" y="4982493"/>
                  </a:cubicBezTo>
                  <a:cubicBezTo>
                    <a:pt x="399904" y="4972506"/>
                    <a:pt x="387709" y="4965373"/>
                    <a:pt x="380833" y="4960703"/>
                  </a:cubicBezTo>
                  <a:cubicBezTo>
                    <a:pt x="365525" y="4950197"/>
                    <a:pt x="349179" y="4941377"/>
                    <a:pt x="332313" y="4933595"/>
                  </a:cubicBezTo>
                  <a:cubicBezTo>
                    <a:pt x="248766" y="4842671"/>
                    <a:pt x="165738" y="4751229"/>
                    <a:pt x="98536" y="4647076"/>
                  </a:cubicBezTo>
                  <a:cubicBezTo>
                    <a:pt x="29130" y="4538124"/>
                    <a:pt x="-3692" y="4408289"/>
                    <a:pt x="329" y="4279621"/>
                  </a:cubicBezTo>
                  <a:cubicBezTo>
                    <a:pt x="-1487" y="3987006"/>
                    <a:pt x="123575" y="3715274"/>
                    <a:pt x="262777" y="3463776"/>
                  </a:cubicBezTo>
                  <a:cubicBezTo>
                    <a:pt x="363060" y="3283616"/>
                    <a:pt x="498500" y="3125635"/>
                    <a:pt x="618762" y="2958834"/>
                  </a:cubicBezTo>
                  <a:cubicBezTo>
                    <a:pt x="729553" y="2819790"/>
                    <a:pt x="853447" y="2689436"/>
                    <a:pt x="932843" y="2528472"/>
                  </a:cubicBezTo>
                  <a:cubicBezTo>
                    <a:pt x="969038" y="2460766"/>
                    <a:pt x="1006142" y="2389947"/>
                    <a:pt x="1012109" y="2312124"/>
                  </a:cubicBezTo>
                  <a:cubicBezTo>
                    <a:pt x="1012369" y="2307584"/>
                    <a:pt x="1012628" y="2303174"/>
                    <a:pt x="1012758" y="2298764"/>
                  </a:cubicBezTo>
                  <a:cubicBezTo>
                    <a:pt x="1016909" y="2294095"/>
                    <a:pt x="1017039" y="2287221"/>
                    <a:pt x="1013277" y="2282292"/>
                  </a:cubicBezTo>
                  <a:cubicBezTo>
                    <a:pt x="1013926" y="2244937"/>
                    <a:pt x="1011331" y="2209527"/>
                    <a:pt x="1005882" y="2175804"/>
                  </a:cubicBezTo>
                  <a:lnTo>
                    <a:pt x="1003936" y="2169189"/>
                  </a:lnTo>
                  <a:lnTo>
                    <a:pt x="1001342" y="2159720"/>
                  </a:lnTo>
                  <a:lnTo>
                    <a:pt x="999136" y="2151030"/>
                  </a:lnTo>
                  <a:lnTo>
                    <a:pt x="997320" y="2143248"/>
                  </a:lnTo>
                  <a:lnTo>
                    <a:pt x="995763" y="2136244"/>
                  </a:lnTo>
                  <a:lnTo>
                    <a:pt x="994336" y="2129629"/>
                  </a:lnTo>
                  <a:lnTo>
                    <a:pt x="993168" y="2123662"/>
                  </a:lnTo>
                  <a:lnTo>
                    <a:pt x="992260" y="2117955"/>
                  </a:lnTo>
                  <a:lnTo>
                    <a:pt x="991352" y="2112378"/>
                  </a:lnTo>
                  <a:lnTo>
                    <a:pt x="990963" y="2110043"/>
                  </a:lnTo>
                  <a:cubicBezTo>
                    <a:pt x="936346" y="1922360"/>
                    <a:pt x="787803" y="1789931"/>
                    <a:pt x="616946" y="1665414"/>
                  </a:cubicBezTo>
                  <a:cubicBezTo>
                    <a:pt x="504468" y="1572675"/>
                    <a:pt x="388358" y="1480844"/>
                    <a:pt x="293783" y="1369297"/>
                  </a:cubicBezTo>
                  <a:cubicBezTo>
                    <a:pt x="171705" y="1203664"/>
                    <a:pt x="109823" y="999767"/>
                    <a:pt x="106450" y="794444"/>
                  </a:cubicBezTo>
                  <a:cubicBezTo>
                    <a:pt x="104893" y="683287"/>
                    <a:pt x="123964" y="573167"/>
                    <a:pt x="137197" y="463047"/>
                  </a:cubicBezTo>
                  <a:cubicBezTo>
                    <a:pt x="150818" y="378220"/>
                    <a:pt x="181954" y="297803"/>
                    <a:pt x="210365" y="217126"/>
                  </a:cubicBezTo>
                  <a:cubicBezTo>
                    <a:pt x="223339" y="207399"/>
                    <a:pt x="223987" y="187035"/>
                    <a:pt x="232160" y="173416"/>
                  </a:cubicBezTo>
                  <a:cubicBezTo>
                    <a:pt x="233587" y="167838"/>
                    <a:pt x="237609" y="160316"/>
                    <a:pt x="240982" y="152533"/>
                  </a:cubicBezTo>
                  <a:cubicBezTo>
                    <a:pt x="244485" y="147086"/>
                    <a:pt x="248117" y="141768"/>
                    <a:pt x="251880" y="136580"/>
                  </a:cubicBezTo>
                  <a:cubicBezTo>
                    <a:pt x="394844" y="142287"/>
                    <a:pt x="536771" y="96630"/>
                    <a:pt x="679995" y="92609"/>
                  </a:cubicBezTo>
                  <a:cubicBezTo>
                    <a:pt x="889123" y="87810"/>
                    <a:pt x="1098381" y="83790"/>
                    <a:pt x="1306990" y="67187"/>
                  </a:cubicBezTo>
                  <a:cubicBezTo>
                    <a:pt x="1399878" y="58108"/>
                    <a:pt x="1492637" y="48250"/>
                    <a:pt x="1585914" y="45527"/>
                  </a:cubicBezTo>
                  <a:cubicBezTo>
                    <a:pt x="1713181" y="42543"/>
                    <a:pt x="1834870" y="23217"/>
                    <a:pt x="1963045" y="20623"/>
                  </a:cubicBezTo>
                  <a:cubicBezTo>
                    <a:pt x="2111588" y="21531"/>
                    <a:pt x="2258834" y="4669"/>
                    <a:pt x="2407117" y="0"/>
                  </a:cubicBezTo>
                  <a:cubicBezTo>
                    <a:pt x="2338749" y="83660"/>
                    <a:pt x="2278034" y="173286"/>
                    <a:pt x="2212649" y="259281"/>
                  </a:cubicBezTo>
                  <a:cubicBezTo>
                    <a:pt x="2138572" y="350852"/>
                    <a:pt x="2084604" y="455265"/>
                    <a:pt x="2042052" y="564736"/>
                  </a:cubicBezTo>
                  <a:cubicBezTo>
                    <a:pt x="1998721" y="668111"/>
                    <a:pt x="1951628" y="776804"/>
                    <a:pt x="1962007" y="891334"/>
                  </a:cubicBezTo>
                  <a:cubicBezTo>
                    <a:pt x="1982894" y="1104439"/>
                    <a:pt x="2157902" y="1248282"/>
                    <a:pt x="2298662" y="1391217"/>
                  </a:cubicBezTo>
                  <a:cubicBezTo>
                    <a:pt x="2437475" y="1533115"/>
                    <a:pt x="2556180" y="1698100"/>
                    <a:pt x="2638949" y="1878779"/>
                  </a:cubicBezTo>
                  <a:cubicBezTo>
                    <a:pt x="2708226" y="2051287"/>
                    <a:pt x="2740788" y="2238451"/>
                    <a:pt x="2745329" y="24245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31"/>
            <p:cNvSpPr/>
            <p:nvPr/>
          </p:nvSpPr>
          <p:spPr>
            <a:xfrm>
              <a:off x="14607373" y="5709407"/>
              <a:ext cx="385405" cy="428228"/>
            </a:xfrm>
            <a:custGeom>
              <a:avLst/>
              <a:gdLst/>
              <a:ahLst/>
              <a:cxnLst/>
              <a:rect l="l" t="t" r="r" b="b"/>
              <a:pathLst>
                <a:path w="385405" h="428228" extrusionOk="0">
                  <a:moveTo>
                    <a:pt x="385406" y="334380"/>
                  </a:moveTo>
                  <a:cubicBezTo>
                    <a:pt x="381514" y="338141"/>
                    <a:pt x="378789" y="343459"/>
                    <a:pt x="378141" y="350463"/>
                  </a:cubicBezTo>
                  <a:cubicBezTo>
                    <a:pt x="371395" y="455524"/>
                    <a:pt x="230246" y="432437"/>
                    <a:pt x="161618" y="405458"/>
                  </a:cubicBezTo>
                  <a:cubicBezTo>
                    <a:pt x="86503" y="376923"/>
                    <a:pt x="29940" y="318037"/>
                    <a:pt x="8664" y="239565"/>
                  </a:cubicBezTo>
                  <a:cubicBezTo>
                    <a:pt x="-6904" y="169784"/>
                    <a:pt x="-3790" y="85995"/>
                    <a:pt x="37075" y="26590"/>
                  </a:cubicBezTo>
                  <a:cubicBezTo>
                    <a:pt x="41097" y="23736"/>
                    <a:pt x="45378" y="21142"/>
                    <a:pt x="49659" y="18548"/>
                  </a:cubicBezTo>
                  <a:cubicBezTo>
                    <a:pt x="71584" y="6745"/>
                    <a:pt x="97660" y="0"/>
                    <a:pt x="123607" y="0"/>
                  </a:cubicBezTo>
                  <a:cubicBezTo>
                    <a:pt x="156299" y="0"/>
                    <a:pt x="188473" y="10766"/>
                    <a:pt x="210786" y="35669"/>
                  </a:cubicBezTo>
                  <a:cubicBezTo>
                    <a:pt x="213122" y="40987"/>
                    <a:pt x="221295" y="40079"/>
                    <a:pt x="222462" y="34372"/>
                  </a:cubicBezTo>
                  <a:cubicBezTo>
                    <a:pt x="222851" y="28665"/>
                    <a:pt x="219868" y="22958"/>
                    <a:pt x="217014" y="18029"/>
                  </a:cubicBezTo>
                  <a:cubicBezTo>
                    <a:pt x="307048" y="64853"/>
                    <a:pt x="354919" y="158629"/>
                    <a:pt x="371654" y="255779"/>
                  </a:cubicBezTo>
                  <a:cubicBezTo>
                    <a:pt x="377103" y="281979"/>
                    <a:pt x="381643" y="308179"/>
                    <a:pt x="385406" y="3343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31"/>
            <p:cNvSpPr/>
            <p:nvPr/>
          </p:nvSpPr>
          <p:spPr>
            <a:xfrm>
              <a:off x="15269831" y="5698079"/>
              <a:ext cx="393014" cy="417826"/>
            </a:xfrm>
            <a:custGeom>
              <a:avLst/>
              <a:gdLst/>
              <a:ahLst/>
              <a:cxnLst/>
              <a:rect l="l" t="t" r="r" b="b"/>
              <a:pathLst>
                <a:path w="393014" h="417826" extrusionOk="0">
                  <a:moveTo>
                    <a:pt x="390809" y="244149"/>
                  </a:moveTo>
                  <a:cubicBezTo>
                    <a:pt x="391588" y="248040"/>
                    <a:pt x="392236" y="251931"/>
                    <a:pt x="393015" y="255822"/>
                  </a:cubicBezTo>
                  <a:cubicBezTo>
                    <a:pt x="393015" y="256341"/>
                    <a:pt x="393015" y="256990"/>
                    <a:pt x="392885" y="257638"/>
                  </a:cubicBezTo>
                  <a:cubicBezTo>
                    <a:pt x="380690" y="463221"/>
                    <a:pt x="193227" y="451936"/>
                    <a:pt x="75431" y="330662"/>
                  </a:cubicBezTo>
                  <a:cubicBezTo>
                    <a:pt x="-6820" y="246743"/>
                    <a:pt x="-32117" y="94469"/>
                    <a:pt x="51949" y="19629"/>
                  </a:cubicBezTo>
                  <a:cubicBezTo>
                    <a:pt x="69074" y="17295"/>
                    <a:pt x="87496" y="7178"/>
                    <a:pt x="103583" y="4324"/>
                  </a:cubicBezTo>
                  <a:cubicBezTo>
                    <a:pt x="119799" y="-1253"/>
                    <a:pt x="136016" y="-216"/>
                    <a:pt x="152362" y="822"/>
                  </a:cubicBezTo>
                  <a:cubicBezTo>
                    <a:pt x="163908" y="1600"/>
                    <a:pt x="175454" y="2249"/>
                    <a:pt x="187000" y="822"/>
                  </a:cubicBezTo>
                  <a:cubicBezTo>
                    <a:pt x="303629" y="18462"/>
                    <a:pt x="363955" y="140774"/>
                    <a:pt x="390809" y="2441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31"/>
            <p:cNvSpPr/>
            <p:nvPr/>
          </p:nvSpPr>
          <p:spPr>
            <a:xfrm>
              <a:off x="14527269" y="5788916"/>
              <a:ext cx="477212" cy="822330"/>
            </a:xfrm>
            <a:custGeom>
              <a:avLst/>
              <a:gdLst/>
              <a:ahLst/>
              <a:cxnLst/>
              <a:rect l="l" t="t" r="r" b="b"/>
              <a:pathLst>
                <a:path w="477212" h="822330" extrusionOk="0">
                  <a:moveTo>
                    <a:pt x="476021" y="366287"/>
                  </a:moveTo>
                  <a:cubicBezTo>
                    <a:pt x="476929" y="384835"/>
                    <a:pt x="477318" y="403513"/>
                    <a:pt x="477188" y="422060"/>
                  </a:cubicBezTo>
                  <a:cubicBezTo>
                    <a:pt x="471480" y="500792"/>
                    <a:pt x="474334" y="586656"/>
                    <a:pt x="445793" y="662015"/>
                  </a:cubicBezTo>
                  <a:cubicBezTo>
                    <a:pt x="408430" y="745286"/>
                    <a:pt x="330591" y="818699"/>
                    <a:pt x="235757" y="822331"/>
                  </a:cubicBezTo>
                  <a:cubicBezTo>
                    <a:pt x="184383" y="815586"/>
                    <a:pt x="140664" y="777064"/>
                    <a:pt x="102003" y="744767"/>
                  </a:cubicBezTo>
                  <a:cubicBezTo>
                    <a:pt x="52835" y="693014"/>
                    <a:pt x="33635" y="623363"/>
                    <a:pt x="26629" y="553971"/>
                  </a:cubicBezTo>
                  <a:cubicBezTo>
                    <a:pt x="5612" y="439441"/>
                    <a:pt x="-5544" y="323874"/>
                    <a:pt x="2758" y="207398"/>
                  </a:cubicBezTo>
                  <a:cubicBezTo>
                    <a:pt x="10023" y="138266"/>
                    <a:pt x="10802" y="61740"/>
                    <a:pt x="56597" y="4410"/>
                  </a:cubicBezTo>
                  <a:cubicBezTo>
                    <a:pt x="57894" y="2983"/>
                    <a:pt x="59062" y="1427"/>
                    <a:pt x="60359" y="0"/>
                  </a:cubicBezTo>
                  <a:cubicBezTo>
                    <a:pt x="30261" y="85605"/>
                    <a:pt x="46997" y="190537"/>
                    <a:pt x="93052" y="267322"/>
                  </a:cubicBezTo>
                  <a:cubicBezTo>
                    <a:pt x="149226" y="356430"/>
                    <a:pt x="259628" y="405199"/>
                    <a:pt x="363024" y="404810"/>
                  </a:cubicBezTo>
                  <a:cubicBezTo>
                    <a:pt x="403111" y="407923"/>
                    <a:pt x="446571" y="393266"/>
                    <a:pt x="476021" y="3662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31"/>
            <p:cNvSpPr/>
            <p:nvPr/>
          </p:nvSpPr>
          <p:spPr>
            <a:xfrm>
              <a:off x="15136595" y="5759992"/>
              <a:ext cx="543010" cy="846253"/>
            </a:xfrm>
            <a:custGeom>
              <a:avLst/>
              <a:gdLst/>
              <a:ahLst/>
              <a:cxnLst/>
              <a:rect l="l" t="t" r="r" b="b"/>
              <a:pathLst>
                <a:path w="543010" h="846253" extrusionOk="0">
                  <a:moveTo>
                    <a:pt x="542078" y="337363"/>
                  </a:moveTo>
                  <a:cubicBezTo>
                    <a:pt x="546618" y="446315"/>
                    <a:pt x="534553" y="555916"/>
                    <a:pt x="506531" y="662145"/>
                  </a:cubicBezTo>
                  <a:cubicBezTo>
                    <a:pt x="506661" y="661885"/>
                    <a:pt x="506661" y="661626"/>
                    <a:pt x="506790" y="661237"/>
                  </a:cubicBezTo>
                  <a:cubicBezTo>
                    <a:pt x="506661" y="661756"/>
                    <a:pt x="506531" y="662404"/>
                    <a:pt x="506271" y="662923"/>
                  </a:cubicBezTo>
                  <a:cubicBezTo>
                    <a:pt x="489147" y="724792"/>
                    <a:pt x="445817" y="777712"/>
                    <a:pt x="390032" y="809230"/>
                  </a:cubicBezTo>
                  <a:cubicBezTo>
                    <a:pt x="355264" y="836857"/>
                    <a:pt x="313749" y="848790"/>
                    <a:pt x="269381" y="845807"/>
                  </a:cubicBezTo>
                  <a:cubicBezTo>
                    <a:pt x="148860" y="847493"/>
                    <a:pt x="76729" y="736725"/>
                    <a:pt x="47150" y="632313"/>
                  </a:cubicBezTo>
                  <a:cubicBezTo>
                    <a:pt x="19258" y="548653"/>
                    <a:pt x="2652" y="461102"/>
                    <a:pt x="1355" y="372772"/>
                  </a:cubicBezTo>
                  <a:cubicBezTo>
                    <a:pt x="-4224" y="247348"/>
                    <a:pt x="3820" y="91701"/>
                    <a:pt x="95540" y="0"/>
                  </a:cubicBezTo>
                  <a:cubicBezTo>
                    <a:pt x="73615" y="49029"/>
                    <a:pt x="75691" y="109082"/>
                    <a:pt x="87367" y="160445"/>
                  </a:cubicBezTo>
                  <a:cubicBezTo>
                    <a:pt x="119411" y="292874"/>
                    <a:pt x="240451" y="406496"/>
                    <a:pt x="379134" y="413240"/>
                  </a:cubicBezTo>
                  <a:cubicBezTo>
                    <a:pt x="442314" y="419855"/>
                    <a:pt x="506920" y="389115"/>
                    <a:pt x="542078" y="3373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31"/>
            <p:cNvSpPr/>
            <p:nvPr/>
          </p:nvSpPr>
          <p:spPr>
            <a:xfrm>
              <a:off x="14160152" y="7357202"/>
              <a:ext cx="469768" cy="504724"/>
            </a:xfrm>
            <a:custGeom>
              <a:avLst/>
              <a:gdLst/>
              <a:ahLst/>
              <a:cxnLst/>
              <a:rect l="l" t="t" r="r" b="b"/>
              <a:pathLst>
                <a:path w="469768" h="504724" extrusionOk="0">
                  <a:moveTo>
                    <a:pt x="469768" y="134353"/>
                  </a:moveTo>
                  <a:cubicBezTo>
                    <a:pt x="463931" y="157311"/>
                    <a:pt x="460428" y="180269"/>
                    <a:pt x="458222" y="203486"/>
                  </a:cubicBezTo>
                  <a:cubicBezTo>
                    <a:pt x="454460" y="202578"/>
                    <a:pt x="451087" y="201670"/>
                    <a:pt x="448622" y="200892"/>
                  </a:cubicBezTo>
                  <a:cubicBezTo>
                    <a:pt x="406200" y="190515"/>
                    <a:pt x="364426" y="177545"/>
                    <a:pt x="322133" y="166520"/>
                  </a:cubicBezTo>
                  <a:cubicBezTo>
                    <a:pt x="308512" y="162888"/>
                    <a:pt x="294241" y="171968"/>
                    <a:pt x="292425" y="186106"/>
                  </a:cubicBezTo>
                  <a:cubicBezTo>
                    <a:pt x="290609" y="199076"/>
                    <a:pt x="299819" y="210749"/>
                    <a:pt x="312533" y="212825"/>
                  </a:cubicBezTo>
                  <a:cubicBezTo>
                    <a:pt x="341853" y="217235"/>
                    <a:pt x="370783" y="223720"/>
                    <a:pt x="399843" y="229038"/>
                  </a:cubicBezTo>
                  <a:cubicBezTo>
                    <a:pt x="417357" y="231243"/>
                    <a:pt x="437206" y="235653"/>
                    <a:pt x="455757" y="234745"/>
                  </a:cubicBezTo>
                  <a:cubicBezTo>
                    <a:pt x="454460" y="258222"/>
                    <a:pt x="453941" y="281958"/>
                    <a:pt x="453033" y="306342"/>
                  </a:cubicBezTo>
                  <a:cubicBezTo>
                    <a:pt x="451606" y="328003"/>
                    <a:pt x="451995" y="346681"/>
                    <a:pt x="454719" y="362634"/>
                  </a:cubicBezTo>
                  <a:cubicBezTo>
                    <a:pt x="391800" y="389483"/>
                    <a:pt x="330955" y="421131"/>
                    <a:pt x="270370" y="452520"/>
                  </a:cubicBezTo>
                  <a:cubicBezTo>
                    <a:pt x="213159" y="480407"/>
                    <a:pt x="152314" y="509201"/>
                    <a:pt x="87059" y="504142"/>
                  </a:cubicBezTo>
                  <a:cubicBezTo>
                    <a:pt x="-2716" y="494933"/>
                    <a:pt x="9" y="378069"/>
                    <a:pt x="9" y="309455"/>
                  </a:cubicBezTo>
                  <a:cubicBezTo>
                    <a:pt x="1306" y="215030"/>
                    <a:pt x="2474" y="108023"/>
                    <a:pt x="62799" y="30200"/>
                  </a:cubicBezTo>
                  <a:cubicBezTo>
                    <a:pt x="144401" y="-60334"/>
                    <a:pt x="329658" y="78061"/>
                    <a:pt x="417746" y="114508"/>
                  </a:cubicBezTo>
                  <a:cubicBezTo>
                    <a:pt x="434611" y="121383"/>
                    <a:pt x="451346" y="133315"/>
                    <a:pt x="469768" y="1343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31"/>
            <p:cNvSpPr/>
            <p:nvPr/>
          </p:nvSpPr>
          <p:spPr>
            <a:xfrm>
              <a:off x="14659727" y="7481089"/>
              <a:ext cx="162864" cy="258476"/>
            </a:xfrm>
            <a:custGeom>
              <a:avLst/>
              <a:gdLst/>
              <a:ahLst/>
              <a:cxnLst/>
              <a:rect l="l" t="t" r="r" b="b"/>
              <a:pathLst>
                <a:path w="162864" h="258476" extrusionOk="0">
                  <a:moveTo>
                    <a:pt x="162457" y="56772"/>
                  </a:moveTo>
                  <a:cubicBezTo>
                    <a:pt x="164662" y="113842"/>
                    <a:pt x="157657" y="170912"/>
                    <a:pt x="147927" y="227074"/>
                  </a:cubicBezTo>
                  <a:cubicBezTo>
                    <a:pt x="145462" y="237191"/>
                    <a:pt x="142738" y="247438"/>
                    <a:pt x="136640" y="256129"/>
                  </a:cubicBezTo>
                  <a:cubicBezTo>
                    <a:pt x="135343" y="256258"/>
                    <a:pt x="133916" y="256388"/>
                    <a:pt x="132619" y="256518"/>
                  </a:cubicBezTo>
                  <a:cubicBezTo>
                    <a:pt x="103299" y="255350"/>
                    <a:pt x="20011" y="269358"/>
                    <a:pt x="9373" y="236154"/>
                  </a:cubicBezTo>
                  <a:cubicBezTo>
                    <a:pt x="-4768" y="161184"/>
                    <a:pt x="162" y="81675"/>
                    <a:pt x="4443" y="5149"/>
                  </a:cubicBezTo>
                  <a:cubicBezTo>
                    <a:pt x="20530" y="3463"/>
                    <a:pt x="36747" y="1517"/>
                    <a:pt x="52833" y="479"/>
                  </a:cubicBezTo>
                  <a:cubicBezTo>
                    <a:pt x="52314" y="479"/>
                    <a:pt x="51666" y="609"/>
                    <a:pt x="51147" y="609"/>
                  </a:cubicBezTo>
                  <a:cubicBezTo>
                    <a:pt x="83061" y="-2244"/>
                    <a:pt x="115235" y="5149"/>
                    <a:pt x="144294" y="18120"/>
                  </a:cubicBezTo>
                  <a:cubicBezTo>
                    <a:pt x="162197" y="23827"/>
                    <a:pt x="161808" y="40948"/>
                    <a:pt x="162457" y="567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31"/>
            <p:cNvSpPr/>
            <p:nvPr/>
          </p:nvSpPr>
          <p:spPr>
            <a:xfrm>
              <a:off x="14864994" y="7387922"/>
              <a:ext cx="400745" cy="439658"/>
            </a:xfrm>
            <a:custGeom>
              <a:avLst/>
              <a:gdLst/>
              <a:ahLst/>
              <a:cxnLst/>
              <a:rect l="l" t="t" r="r" b="b"/>
              <a:pathLst>
                <a:path w="400745" h="439658" extrusionOk="0">
                  <a:moveTo>
                    <a:pt x="330168" y="129"/>
                  </a:moveTo>
                  <a:cubicBezTo>
                    <a:pt x="457046" y="-6097"/>
                    <a:pt x="377001" y="214791"/>
                    <a:pt x="362731" y="283794"/>
                  </a:cubicBezTo>
                  <a:cubicBezTo>
                    <a:pt x="344439" y="335028"/>
                    <a:pt x="345736" y="411294"/>
                    <a:pt x="285410" y="431528"/>
                  </a:cubicBezTo>
                  <a:cubicBezTo>
                    <a:pt x="178641" y="466808"/>
                    <a:pt x="88218" y="378609"/>
                    <a:pt x="260" y="332693"/>
                  </a:cubicBezTo>
                  <a:cubicBezTo>
                    <a:pt x="260" y="332693"/>
                    <a:pt x="130" y="332693"/>
                    <a:pt x="0" y="332563"/>
                  </a:cubicBezTo>
                  <a:cubicBezTo>
                    <a:pt x="5579" y="307011"/>
                    <a:pt x="7006" y="279384"/>
                    <a:pt x="10768" y="255518"/>
                  </a:cubicBezTo>
                  <a:cubicBezTo>
                    <a:pt x="11936" y="243326"/>
                    <a:pt x="13233" y="231134"/>
                    <a:pt x="14141" y="218942"/>
                  </a:cubicBezTo>
                  <a:cubicBezTo>
                    <a:pt x="14789" y="220109"/>
                    <a:pt x="15568" y="221277"/>
                    <a:pt x="16865" y="222314"/>
                  </a:cubicBezTo>
                  <a:cubicBezTo>
                    <a:pt x="30228" y="229577"/>
                    <a:pt x="46704" y="225297"/>
                    <a:pt x="61234" y="224519"/>
                  </a:cubicBezTo>
                  <a:cubicBezTo>
                    <a:pt x="105861" y="218293"/>
                    <a:pt x="150619" y="213234"/>
                    <a:pt x="195636" y="209733"/>
                  </a:cubicBezTo>
                  <a:cubicBezTo>
                    <a:pt x="210425" y="208435"/>
                    <a:pt x="220155" y="192482"/>
                    <a:pt x="216263" y="178603"/>
                  </a:cubicBezTo>
                  <a:cubicBezTo>
                    <a:pt x="203809" y="143583"/>
                    <a:pt x="161517" y="170562"/>
                    <a:pt x="134402" y="171858"/>
                  </a:cubicBezTo>
                  <a:cubicBezTo>
                    <a:pt x="121948" y="175620"/>
                    <a:pt x="29190" y="189239"/>
                    <a:pt x="14789" y="209473"/>
                  </a:cubicBezTo>
                  <a:cubicBezTo>
                    <a:pt x="16217" y="190018"/>
                    <a:pt x="16736" y="170562"/>
                    <a:pt x="15568" y="151235"/>
                  </a:cubicBezTo>
                  <a:cubicBezTo>
                    <a:pt x="14789" y="138006"/>
                    <a:pt x="14400" y="123998"/>
                    <a:pt x="11287" y="110897"/>
                  </a:cubicBezTo>
                  <a:cubicBezTo>
                    <a:pt x="17773" y="105839"/>
                    <a:pt x="24390" y="100780"/>
                    <a:pt x="31395" y="96370"/>
                  </a:cubicBezTo>
                  <a:cubicBezTo>
                    <a:pt x="121170" y="39559"/>
                    <a:pt x="224436" y="8560"/>
                    <a:pt x="330168" y="1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31"/>
            <p:cNvSpPr/>
            <p:nvPr/>
          </p:nvSpPr>
          <p:spPr>
            <a:xfrm>
              <a:off x="16170617" y="4530517"/>
              <a:ext cx="1053682" cy="2064371"/>
            </a:xfrm>
            <a:custGeom>
              <a:avLst/>
              <a:gdLst/>
              <a:ahLst/>
              <a:cxnLst/>
              <a:rect l="l" t="t" r="r" b="b"/>
              <a:pathLst>
                <a:path w="1053682" h="2064371" extrusionOk="0">
                  <a:moveTo>
                    <a:pt x="1052127" y="44489"/>
                  </a:moveTo>
                  <a:cubicBezTo>
                    <a:pt x="1063673" y="135023"/>
                    <a:pt x="1007628" y="218294"/>
                    <a:pt x="993488" y="306753"/>
                  </a:cubicBezTo>
                  <a:cubicBezTo>
                    <a:pt x="964298" y="492750"/>
                    <a:pt x="934070" y="675504"/>
                    <a:pt x="890869" y="859815"/>
                  </a:cubicBezTo>
                  <a:cubicBezTo>
                    <a:pt x="864794" y="981349"/>
                    <a:pt x="820295" y="1097695"/>
                    <a:pt x="792922" y="1218969"/>
                  </a:cubicBezTo>
                  <a:cubicBezTo>
                    <a:pt x="771776" y="1303926"/>
                    <a:pt x="746218" y="1387586"/>
                    <a:pt x="721829" y="1471635"/>
                  </a:cubicBezTo>
                  <a:cubicBezTo>
                    <a:pt x="684336" y="1557629"/>
                    <a:pt x="641135" y="1645180"/>
                    <a:pt x="588594" y="1725078"/>
                  </a:cubicBezTo>
                  <a:cubicBezTo>
                    <a:pt x="557329" y="1778258"/>
                    <a:pt x="508420" y="1818726"/>
                    <a:pt x="464051" y="1861009"/>
                  </a:cubicBezTo>
                  <a:cubicBezTo>
                    <a:pt x="431488" y="1892268"/>
                    <a:pt x="403985" y="1928456"/>
                    <a:pt x="366882" y="1954786"/>
                  </a:cubicBezTo>
                  <a:cubicBezTo>
                    <a:pt x="336136" y="1974761"/>
                    <a:pt x="302405" y="1989288"/>
                    <a:pt x="271399" y="2008873"/>
                  </a:cubicBezTo>
                  <a:cubicBezTo>
                    <a:pt x="227680" y="2040781"/>
                    <a:pt x="177733" y="2061404"/>
                    <a:pt x="122986" y="2063090"/>
                  </a:cubicBezTo>
                  <a:cubicBezTo>
                    <a:pt x="91331" y="2064906"/>
                    <a:pt x="58250" y="2064647"/>
                    <a:pt x="26206" y="2063220"/>
                  </a:cubicBezTo>
                  <a:cubicBezTo>
                    <a:pt x="18552" y="2063090"/>
                    <a:pt x="10897" y="2062052"/>
                    <a:pt x="3373" y="2062831"/>
                  </a:cubicBezTo>
                  <a:cubicBezTo>
                    <a:pt x="6227" y="2005760"/>
                    <a:pt x="4800" y="1946226"/>
                    <a:pt x="0" y="1886043"/>
                  </a:cubicBezTo>
                  <a:cubicBezTo>
                    <a:pt x="118316" y="1862177"/>
                    <a:pt x="205885" y="1765676"/>
                    <a:pt x="290470" y="1685648"/>
                  </a:cubicBezTo>
                  <a:cubicBezTo>
                    <a:pt x="369347" y="1620796"/>
                    <a:pt x="415661" y="1530261"/>
                    <a:pt x="466516" y="1443878"/>
                  </a:cubicBezTo>
                  <a:cubicBezTo>
                    <a:pt x="588205" y="1253989"/>
                    <a:pt x="638541" y="1030767"/>
                    <a:pt x="681223" y="812214"/>
                  </a:cubicBezTo>
                  <a:cubicBezTo>
                    <a:pt x="691990" y="754625"/>
                    <a:pt x="701331" y="696646"/>
                    <a:pt x="708466" y="638409"/>
                  </a:cubicBezTo>
                  <a:cubicBezTo>
                    <a:pt x="711839" y="612987"/>
                    <a:pt x="717807" y="577966"/>
                    <a:pt x="682520" y="575632"/>
                  </a:cubicBezTo>
                  <a:cubicBezTo>
                    <a:pt x="675514" y="576021"/>
                    <a:pt x="670066" y="577966"/>
                    <a:pt x="665914" y="580949"/>
                  </a:cubicBezTo>
                  <a:cubicBezTo>
                    <a:pt x="636335" y="551895"/>
                    <a:pt x="613632" y="516356"/>
                    <a:pt x="585221" y="486005"/>
                  </a:cubicBezTo>
                  <a:cubicBezTo>
                    <a:pt x="528658" y="420893"/>
                    <a:pt x="437846" y="345405"/>
                    <a:pt x="452765" y="250331"/>
                  </a:cubicBezTo>
                  <a:cubicBezTo>
                    <a:pt x="505436" y="243975"/>
                    <a:pt x="555772" y="346961"/>
                    <a:pt x="592227" y="381333"/>
                  </a:cubicBezTo>
                  <a:cubicBezTo>
                    <a:pt x="671882" y="475110"/>
                    <a:pt x="680704" y="318815"/>
                    <a:pt x="690693" y="266285"/>
                  </a:cubicBezTo>
                  <a:cubicBezTo>
                    <a:pt x="711450" y="177437"/>
                    <a:pt x="725980" y="85476"/>
                    <a:pt x="758024" y="0"/>
                  </a:cubicBezTo>
                  <a:cubicBezTo>
                    <a:pt x="781895" y="71986"/>
                    <a:pt x="771646" y="152533"/>
                    <a:pt x="764640" y="226854"/>
                  </a:cubicBezTo>
                  <a:cubicBezTo>
                    <a:pt x="760100" y="251628"/>
                    <a:pt x="738694" y="310255"/>
                    <a:pt x="783192" y="305456"/>
                  </a:cubicBezTo>
                  <a:cubicBezTo>
                    <a:pt x="801614" y="300397"/>
                    <a:pt x="799538" y="278866"/>
                    <a:pt x="803300" y="263950"/>
                  </a:cubicBezTo>
                  <a:cubicBezTo>
                    <a:pt x="825744" y="184700"/>
                    <a:pt x="837809" y="75099"/>
                    <a:pt x="917594" y="29573"/>
                  </a:cubicBezTo>
                  <a:cubicBezTo>
                    <a:pt x="919930" y="32815"/>
                    <a:pt x="921746" y="36577"/>
                    <a:pt x="922395" y="40598"/>
                  </a:cubicBezTo>
                  <a:cubicBezTo>
                    <a:pt x="928622" y="84179"/>
                    <a:pt x="917335" y="123609"/>
                    <a:pt x="905529" y="166671"/>
                  </a:cubicBezTo>
                  <a:cubicBezTo>
                    <a:pt x="895670" y="197541"/>
                    <a:pt x="873745" y="228151"/>
                    <a:pt x="876599" y="261615"/>
                  </a:cubicBezTo>
                  <a:cubicBezTo>
                    <a:pt x="886978" y="292615"/>
                    <a:pt x="927324" y="284314"/>
                    <a:pt x="930567" y="253314"/>
                  </a:cubicBezTo>
                  <a:cubicBezTo>
                    <a:pt x="960925" y="179901"/>
                    <a:pt x="991152" y="97798"/>
                    <a:pt x="1052127" y="444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31"/>
            <p:cNvSpPr/>
            <p:nvPr/>
          </p:nvSpPr>
          <p:spPr>
            <a:xfrm>
              <a:off x="12283897" y="4725723"/>
              <a:ext cx="2040633" cy="1923656"/>
            </a:xfrm>
            <a:custGeom>
              <a:avLst/>
              <a:gdLst/>
              <a:ahLst/>
              <a:cxnLst/>
              <a:rect l="l" t="t" r="r" b="b"/>
              <a:pathLst>
                <a:path w="2040633" h="1923656" extrusionOk="0">
                  <a:moveTo>
                    <a:pt x="1886123" y="1674623"/>
                  </a:moveTo>
                  <a:cubicBezTo>
                    <a:pt x="1936978" y="1675661"/>
                    <a:pt x="1989390" y="1689539"/>
                    <a:pt x="2040634" y="1688112"/>
                  </a:cubicBezTo>
                  <a:cubicBezTo>
                    <a:pt x="2039855" y="1696803"/>
                    <a:pt x="2038818" y="1705623"/>
                    <a:pt x="2037650" y="1714572"/>
                  </a:cubicBezTo>
                  <a:cubicBezTo>
                    <a:pt x="2018450" y="1788764"/>
                    <a:pt x="1983552" y="1857637"/>
                    <a:pt x="1944243" y="1923657"/>
                  </a:cubicBezTo>
                  <a:cubicBezTo>
                    <a:pt x="1897280" y="1915485"/>
                    <a:pt x="1849538" y="1916394"/>
                    <a:pt x="1802576" y="1906666"/>
                  </a:cubicBezTo>
                  <a:cubicBezTo>
                    <a:pt x="1633405" y="1874369"/>
                    <a:pt x="1480062" y="1790450"/>
                    <a:pt x="1329702" y="1710033"/>
                  </a:cubicBezTo>
                  <a:cubicBezTo>
                    <a:pt x="1234609" y="1659966"/>
                    <a:pt x="1144964" y="1603285"/>
                    <a:pt x="1056227" y="1541805"/>
                  </a:cubicBezTo>
                  <a:cubicBezTo>
                    <a:pt x="993178" y="1488496"/>
                    <a:pt x="932593" y="1432334"/>
                    <a:pt x="868246" y="1380582"/>
                  </a:cubicBezTo>
                  <a:cubicBezTo>
                    <a:pt x="792612" y="1305353"/>
                    <a:pt x="712308" y="1234533"/>
                    <a:pt x="639658" y="1156581"/>
                  </a:cubicBezTo>
                  <a:cubicBezTo>
                    <a:pt x="578684" y="1082130"/>
                    <a:pt x="518099" y="1007290"/>
                    <a:pt x="460628" y="930116"/>
                  </a:cubicBezTo>
                  <a:cubicBezTo>
                    <a:pt x="389016" y="833615"/>
                    <a:pt x="327912" y="731926"/>
                    <a:pt x="257727" y="633869"/>
                  </a:cubicBezTo>
                  <a:cubicBezTo>
                    <a:pt x="209207" y="551766"/>
                    <a:pt x="165358" y="466939"/>
                    <a:pt x="114632" y="385873"/>
                  </a:cubicBezTo>
                  <a:cubicBezTo>
                    <a:pt x="94135" y="349815"/>
                    <a:pt x="74415" y="313108"/>
                    <a:pt x="53139" y="277439"/>
                  </a:cubicBezTo>
                  <a:cubicBezTo>
                    <a:pt x="21096" y="222574"/>
                    <a:pt x="-25608" y="149809"/>
                    <a:pt x="17204" y="88978"/>
                  </a:cubicBezTo>
                  <a:cubicBezTo>
                    <a:pt x="47431" y="103245"/>
                    <a:pt x="61312" y="133596"/>
                    <a:pt x="77270" y="161483"/>
                  </a:cubicBezTo>
                  <a:cubicBezTo>
                    <a:pt x="106589" y="209085"/>
                    <a:pt x="130589" y="259410"/>
                    <a:pt x="156536" y="308828"/>
                  </a:cubicBezTo>
                  <a:cubicBezTo>
                    <a:pt x="166006" y="324782"/>
                    <a:pt x="190526" y="314794"/>
                    <a:pt x="188061" y="297025"/>
                  </a:cubicBezTo>
                  <a:cubicBezTo>
                    <a:pt x="171974" y="229708"/>
                    <a:pt x="113335" y="178474"/>
                    <a:pt x="108665" y="107266"/>
                  </a:cubicBezTo>
                  <a:cubicBezTo>
                    <a:pt x="108794" y="85735"/>
                    <a:pt x="103865" y="55125"/>
                    <a:pt x="127476" y="44359"/>
                  </a:cubicBezTo>
                  <a:cubicBezTo>
                    <a:pt x="141357" y="62388"/>
                    <a:pt x="146676" y="85346"/>
                    <a:pt x="156925" y="105321"/>
                  </a:cubicBezTo>
                  <a:cubicBezTo>
                    <a:pt x="178720" y="152404"/>
                    <a:pt x="209726" y="194298"/>
                    <a:pt x="235543" y="239306"/>
                  </a:cubicBezTo>
                  <a:cubicBezTo>
                    <a:pt x="240862" y="249682"/>
                    <a:pt x="244364" y="261486"/>
                    <a:pt x="251240" y="270824"/>
                  </a:cubicBezTo>
                  <a:cubicBezTo>
                    <a:pt x="261100" y="284184"/>
                    <a:pt x="283543" y="279774"/>
                    <a:pt x="287435" y="263691"/>
                  </a:cubicBezTo>
                  <a:cubicBezTo>
                    <a:pt x="290938" y="236582"/>
                    <a:pt x="269532" y="213235"/>
                    <a:pt x="257857" y="190277"/>
                  </a:cubicBezTo>
                  <a:cubicBezTo>
                    <a:pt x="226461" y="133467"/>
                    <a:pt x="197661" y="65761"/>
                    <a:pt x="214007" y="0"/>
                  </a:cubicBezTo>
                  <a:cubicBezTo>
                    <a:pt x="267586" y="50455"/>
                    <a:pt x="302874" y="117772"/>
                    <a:pt x="333750" y="185089"/>
                  </a:cubicBezTo>
                  <a:cubicBezTo>
                    <a:pt x="355934" y="226335"/>
                    <a:pt x="363977" y="278088"/>
                    <a:pt x="397578" y="311811"/>
                  </a:cubicBezTo>
                  <a:cubicBezTo>
                    <a:pt x="419373" y="328932"/>
                    <a:pt x="447784" y="315832"/>
                    <a:pt x="453622" y="289891"/>
                  </a:cubicBezTo>
                  <a:cubicBezTo>
                    <a:pt x="479050" y="222704"/>
                    <a:pt x="492152" y="145789"/>
                    <a:pt x="547289" y="93777"/>
                  </a:cubicBezTo>
                  <a:cubicBezTo>
                    <a:pt x="554813" y="208306"/>
                    <a:pt x="538207" y="325949"/>
                    <a:pt x="490207" y="431529"/>
                  </a:cubicBezTo>
                  <a:cubicBezTo>
                    <a:pt x="436108" y="522712"/>
                    <a:pt x="478401" y="513243"/>
                    <a:pt x="523288" y="587045"/>
                  </a:cubicBezTo>
                  <a:cubicBezTo>
                    <a:pt x="582187" y="681600"/>
                    <a:pt x="650815" y="778620"/>
                    <a:pt x="723984" y="864485"/>
                  </a:cubicBezTo>
                  <a:cubicBezTo>
                    <a:pt x="767574" y="917923"/>
                    <a:pt x="804936" y="976420"/>
                    <a:pt x="851770" y="1027135"/>
                  </a:cubicBezTo>
                  <a:cubicBezTo>
                    <a:pt x="932333" y="1108849"/>
                    <a:pt x="1011599" y="1193028"/>
                    <a:pt x="1102801" y="1263069"/>
                  </a:cubicBezTo>
                  <a:cubicBezTo>
                    <a:pt x="1191927" y="1337130"/>
                    <a:pt x="1277939" y="1414694"/>
                    <a:pt x="1376665" y="1476174"/>
                  </a:cubicBezTo>
                  <a:cubicBezTo>
                    <a:pt x="1451650" y="1529094"/>
                    <a:pt x="1539609" y="1558148"/>
                    <a:pt x="1621859" y="1597708"/>
                  </a:cubicBezTo>
                  <a:cubicBezTo>
                    <a:pt x="1706574" y="1632988"/>
                    <a:pt x="1793105" y="1672548"/>
                    <a:pt x="1886123" y="16746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31"/>
            <p:cNvSpPr/>
            <p:nvPr/>
          </p:nvSpPr>
          <p:spPr>
            <a:xfrm>
              <a:off x="11975733" y="9026945"/>
              <a:ext cx="1884357" cy="1445077"/>
            </a:xfrm>
            <a:custGeom>
              <a:avLst/>
              <a:gdLst/>
              <a:ahLst/>
              <a:cxnLst/>
              <a:rect l="l" t="t" r="r" b="b"/>
              <a:pathLst>
                <a:path w="1884357" h="1445077" extrusionOk="0">
                  <a:moveTo>
                    <a:pt x="1884357" y="391121"/>
                  </a:moveTo>
                  <a:cubicBezTo>
                    <a:pt x="1883579" y="390861"/>
                    <a:pt x="1882930" y="390602"/>
                    <a:pt x="1882152" y="390213"/>
                  </a:cubicBezTo>
                  <a:cubicBezTo>
                    <a:pt x="1748528" y="336515"/>
                    <a:pt x="1609196" y="334569"/>
                    <a:pt x="1471680" y="374259"/>
                  </a:cubicBezTo>
                  <a:cubicBezTo>
                    <a:pt x="1379440" y="396049"/>
                    <a:pt x="1299526" y="450136"/>
                    <a:pt x="1234011" y="517323"/>
                  </a:cubicBezTo>
                  <a:cubicBezTo>
                    <a:pt x="1164345" y="581917"/>
                    <a:pt x="1105446" y="661167"/>
                    <a:pt x="1089100" y="756759"/>
                  </a:cubicBezTo>
                  <a:cubicBezTo>
                    <a:pt x="1062116" y="881147"/>
                    <a:pt x="1040451" y="1006442"/>
                    <a:pt x="1017358" y="1131607"/>
                  </a:cubicBezTo>
                  <a:cubicBezTo>
                    <a:pt x="928492" y="1523576"/>
                    <a:pt x="1060819" y="1366374"/>
                    <a:pt x="588594" y="1412160"/>
                  </a:cubicBezTo>
                  <a:cubicBezTo>
                    <a:pt x="487663" y="1412808"/>
                    <a:pt x="43201" y="1491280"/>
                    <a:pt x="0" y="1403599"/>
                  </a:cubicBezTo>
                  <a:cubicBezTo>
                    <a:pt x="22833" y="1362742"/>
                    <a:pt x="73428" y="1334985"/>
                    <a:pt x="114034" y="1312546"/>
                  </a:cubicBezTo>
                  <a:cubicBezTo>
                    <a:pt x="169300" y="1284530"/>
                    <a:pt x="227939" y="1257292"/>
                    <a:pt x="282686" y="1225384"/>
                  </a:cubicBezTo>
                  <a:cubicBezTo>
                    <a:pt x="389326" y="1175707"/>
                    <a:pt x="500376" y="1139519"/>
                    <a:pt x="612076" y="1102553"/>
                  </a:cubicBezTo>
                  <a:cubicBezTo>
                    <a:pt x="724424" y="1060788"/>
                    <a:pt x="714434" y="1068441"/>
                    <a:pt x="724942" y="952095"/>
                  </a:cubicBezTo>
                  <a:cubicBezTo>
                    <a:pt x="751278" y="802675"/>
                    <a:pt x="769570" y="650920"/>
                    <a:pt x="823409" y="508115"/>
                  </a:cubicBezTo>
                  <a:cubicBezTo>
                    <a:pt x="873226" y="365180"/>
                    <a:pt x="955865" y="231713"/>
                    <a:pt x="1062635" y="124317"/>
                  </a:cubicBezTo>
                  <a:cubicBezTo>
                    <a:pt x="1142939" y="62318"/>
                    <a:pt x="1234789" y="2394"/>
                    <a:pt x="1339613" y="1356"/>
                  </a:cubicBezTo>
                  <a:cubicBezTo>
                    <a:pt x="1419138" y="-329"/>
                    <a:pt x="1499443" y="-2664"/>
                    <a:pt x="1578190" y="9788"/>
                  </a:cubicBezTo>
                  <a:cubicBezTo>
                    <a:pt x="1610882" y="17570"/>
                    <a:pt x="1642797" y="28854"/>
                    <a:pt x="1674710" y="39490"/>
                  </a:cubicBezTo>
                  <a:cubicBezTo>
                    <a:pt x="1727122" y="95393"/>
                    <a:pt x="1783945" y="147923"/>
                    <a:pt x="1825200" y="212776"/>
                  </a:cubicBezTo>
                  <a:cubicBezTo>
                    <a:pt x="1857633" y="267512"/>
                    <a:pt x="1876314" y="328473"/>
                    <a:pt x="1884357" y="3911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31"/>
            <p:cNvSpPr/>
            <p:nvPr/>
          </p:nvSpPr>
          <p:spPr>
            <a:xfrm>
              <a:off x="15405717" y="9614958"/>
              <a:ext cx="2119432" cy="681614"/>
            </a:xfrm>
            <a:custGeom>
              <a:avLst/>
              <a:gdLst/>
              <a:ahLst/>
              <a:cxnLst/>
              <a:rect l="l" t="t" r="r" b="b"/>
              <a:pathLst>
                <a:path w="2119432" h="681614" extrusionOk="0">
                  <a:moveTo>
                    <a:pt x="2119432" y="603259"/>
                  </a:moveTo>
                  <a:cubicBezTo>
                    <a:pt x="2052361" y="599497"/>
                    <a:pt x="1984640" y="595865"/>
                    <a:pt x="1920423" y="574853"/>
                  </a:cubicBezTo>
                  <a:cubicBezTo>
                    <a:pt x="1860876" y="554230"/>
                    <a:pt x="1798605" y="523101"/>
                    <a:pt x="1739058" y="499106"/>
                  </a:cubicBezTo>
                  <a:cubicBezTo>
                    <a:pt x="1596482" y="449039"/>
                    <a:pt x="1453388" y="401438"/>
                    <a:pt x="1308218" y="357856"/>
                  </a:cubicBezTo>
                  <a:cubicBezTo>
                    <a:pt x="1265276" y="339957"/>
                    <a:pt x="1217016" y="335028"/>
                    <a:pt x="1177059" y="363045"/>
                  </a:cubicBezTo>
                  <a:cubicBezTo>
                    <a:pt x="1142291" y="381333"/>
                    <a:pt x="1118160" y="414148"/>
                    <a:pt x="1096884" y="446315"/>
                  </a:cubicBezTo>
                  <a:cubicBezTo>
                    <a:pt x="1093122" y="452152"/>
                    <a:pt x="1092992" y="459027"/>
                    <a:pt x="1094938" y="464993"/>
                  </a:cubicBezTo>
                  <a:cubicBezTo>
                    <a:pt x="1031759" y="525306"/>
                    <a:pt x="950936" y="567071"/>
                    <a:pt x="873745" y="607539"/>
                  </a:cubicBezTo>
                  <a:cubicBezTo>
                    <a:pt x="874134" y="607280"/>
                    <a:pt x="874653" y="607020"/>
                    <a:pt x="875043" y="606761"/>
                  </a:cubicBezTo>
                  <a:cubicBezTo>
                    <a:pt x="875432" y="606631"/>
                    <a:pt x="875691" y="606372"/>
                    <a:pt x="875951" y="606242"/>
                  </a:cubicBezTo>
                  <a:cubicBezTo>
                    <a:pt x="733894" y="677190"/>
                    <a:pt x="567578" y="697035"/>
                    <a:pt x="411510" y="670057"/>
                  </a:cubicBezTo>
                  <a:cubicBezTo>
                    <a:pt x="326017" y="651768"/>
                    <a:pt x="242469" y="612727"/>
                    <a:pt x="169171" y="565385"/>
                  </a:cubicBezTo>
                  <a:cubicBezTo>
                    <a:pt x="83288" y="502867"/>
                    <a:pt x="33212" y="407793"/>
                    <a:pt x="0" y="309087"/>
                  </a:cubicBezTo>
                  <a:cubicBezTo>
                    <a:pt x="86272" y="306623"/>
                    <a:pt x="172544" y="302083"/>
                    <a:pt x="258686" y="295079"/>
                  </a:cubicBezTo>
                  <a:cubicBezTo>
                    <a:pt x="274643" y="328932"/>
                    <a:pt x="314989" y="376664"/>
                    <a:pt x="325627" y="383927"/>
                  </a:cubicBezTo>
                  <a:cubicBezTo>
                    <a:pt x="373628" y="428546"/>
                    <a:pt x="439143" y="451114"/>
                    <a:pt x="503490" y="458508"/>
                  </a:cubicBezTo>
                  <a:cubicBezTo>
                    <a:pt x="747127" y="459286"/>
                    <a:pt x="899302" y="361877"/>
                    <a:pt x="1068214" y="197541"/>
                  </a:cubicBezTo>
                  <a:cubicBezTo>
                    <a:pt x="1079760" y="185738"/>
                    <a:pt x="1097274" y="175232"/>
                    <a:pt x="1097014" y="156813"/>
                  </a:cubicBezTo>
                  <a:cubicBezTo>
                    <a:pt x="1097014" y="154609"/>
                    <a:pt x="1096755" y="152404"/>
                    <a:pt x="1096236" y="150328"/>
                  </a:cubicBezTo>
                  <a:cubicBezTo>
                    <a:pt x="1128150" y="120237"/>
                    <a:pt x="1162529" y="81455"/>
                    <a:pt x="1169015" y="75359"/>
                  </a:cubicBezTo>
                  <a:cubicBezTo>
                    <a:pt x="1190421" y="50455"/>
                    <a:pt x="1212994" y="26849"/>
                    <a:pt x="1234919" y="2464"/>
                  </a:cubicBezTo>
                  <a:cubicBezTo>
                    <a:pt x="1235568" y="1686"/>
                    <a:pt x="1236216" y="778"/>
                    <a:pt x="1236865" y="0"/>
                  </a:cubicBezTo>
                  <a:cubicBezTo>
                    <a:pt x="1239849" y="908"/>
                    <a:pt x="1242833" y="1816"/>
                    <a:pt x="1245557" y="2464"/>
                  </a:cubicBezTo>
                  <a:cubicBezTo>
                    <a:pt x="1323396" y="33464"/>
                    <a:pt x="1395268" y="78471"/>
                    <a:pt x="1466621" y="122053"/>
                  </a:cubicBezTo>
                  <a:cubicBezTo>
                    <a:pt x="1558341" y="177826"/>
                    <a:pt x="1647207" y="237879"/>
                    <a:pt x="1729198" y="307401"/>
                  </a:cubicBezTo>
                  <a:cubicBezTo>
                    <a:pt x="1858022" y="408182"/>
                    <a:pt x="1993981" y="498846"/>
                    <a:pt x="2119432" y="603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31"/>
            <p:cNvSpPr/>
            <p:nvPr/>
          </p:nvSpPr>
          <p:spPr>
            <a:xfrm>
              <a:off x="15053619" y="6660409"/>
              <a:ext cx="47864" cy="49802"/>
            </a:xfrm>
            <a:custGeom>
              <a:avLst/>
              <a:gdLst/>
              <a:ahLst/>
              <a:cxnLst/>
              <a:rect l="l" t="t" r="r" b="b"/>
              <a:pathLst>
                <a:path w="47864" h="49802" extrusionOk="0">
                  <a:moveTo>
                    <a:pt x="21412" y="255"/>
                  </a:moveTo>
                  <a:cubicBezTo>
                    <a:pt x="46450" y="-3376"/>
                    <a:pt x="54883" y="32682"/>
                    <a:pt x="41650" y="49024"/>
                  </a:cubicBezTo>
                  <a:lnTo>
                    <a:pt x="41650" y="49024"/>
                  </a:lnTo>
                  <a:cubicBezTo>
                    <a:pt x="40093" y="49543"/>
                    <a:pt x="38277" y="49673"/>
                    <a:pt x="36721" y="49803"/>
                  </a:cubicBezTo>
                  <a:cubicBezTo>
                    <a:pt x="23358" y="49284"/>
                    <a:pt x="7142" y="46430"/>
                    <a:pt x="914" y="32941"/>
                  </a:cubicBezTo>
                  <a:cubicBezTo>
                    <a:pt x="1044" y="33330"/>
                    <a:pt x="1174" y="33719"/>
                    <a:pt x="1433" y="33979"/>
                  </a:cubicBezTo>
                  <a:cubicBezTo>
                    <a:pt x="1693" y="34497"/>
                    <a:pt x="1952" y="34886"/>
                    <a:pt x="2082" y="35276"/>
                  </a:cubicBezTo>
                  <a:cubicBezTo>
                    <a:pt x="1823" y="35276"/>
                    <a:pt x="1563" y="34627"/>
                    <a:pt x="1304" y="34108"/>
                  </a:cubicBezTo>
                  <a:cubicBezTo>
                    <a:pt x="1174" y="33719"/>
                    <a:pt x="914" y="33330"/>
                    <a:pt x="785" y="33071"/>
                  </a:cubicBezTo>
                  <a:cubicBezTo>
                    <a:pt x="-1161" y="26196"/>
                    <a:pt x="785" y="17636"/>
                    <a:pt x="3639" y="10762"/>
                  </a:cubicBezTo>
                  <a:cubicBezTo>
                    <a:pt x="10774" y="9594"/>
                    <a:pt x="13888" y="1034"/>
                    <a:pt x="21412" y="25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9" name="Google Shape;1269;p31"/>
          <p:cNvSpPr/>
          <p:nvPr/>
        </p:nvSpPr>
        <p:spPr>
          <a:xfrm>
            <a:off x="7799738" y="887533"/>
            <a:ext cx="829943" cy="752514"/>
          </a:xfrm>
          <a:custGeom>
            <a:avLst/>
            <a:gdLst/>
            <a:ahLst/>
            <a:cxnLst/>
            <a:rect l="l" t="t" r="r" b="b"/>
            <a:pathLst>
              <a:path w="1659887" h="1505028" extrusionOk="0">
                <a:moveTo>
                  <a:pt x="1606411" y="712945"/>
                </a:moveTo>
                <a:cubicBezTo>
                  <a:pt x="1549581" y="700209"/>
                  <a:pt x="1491091" y="697787"/>
                  <a:pt x="1433364" y="691518"/>
                </a:cubicBezTo>
                <a:cubicBezTo>
                  <a:pt x="1324384" y="679876"/>
                  <a:pt x="1214706" y="673674"/>
                  <a:pt x="1105129" y="678483"/>
                </a:cubicBezTo>
                <a:cubicBezTo>
                  <a:pt x="1145328" y="639211"/>
                  <a:pt x="1187154" y="601531"/>
                  <a:pt x="1228881" y="563819"/>
                </a:cubicBezTo>
                <a:cubicBezTo>
                  <a:pt x="1249927" y="543221"/>
                  <a:pt x="1272367" y="524116"/>
                  <a:pt x="1294309" y="504447"/>
                </a:cubicBezTo>
                <a:cubicBezTo>
                  <a:pt x="1315122" y="484910"/>
                  <a:pt x="1335703" y="465142"/>
                  <a:pt x="1357380" y="446534"/>
                </a:cubicBezTo>
                <a:cubicBezTo>
                  <a:pt x="1376965" y="428523"/>
                  <a:pt x="1396152" y="410081"/>
                  <a:pt x="1417364" y="393961"/>
                </a:cubicBezTo>
                <a:cubicBezTo>
                  <a:pt x="1445713" y="370743"/>
                  <a:pt x="1470709" y="342749"/>
                  <a:pt x="1490228" y="311736"/>
                </a:cubicBezTo>
                <a:cubicBezTo>
                  <a:pt x="1503240" y="288817"/>
                  <a:pt x="1518875" y="261718"/>
                  <a:pt x="1509680" y="234751"/>
                </a:cubicBezTo>
                <a:cubicBezTo>
                  <a:pt x="1502676" y="215912"/>
                  <a:pt x="1485149" y="200190"/>
                  <a:pt x="1464900" y="197470"/>
                </a:cubicBezTo>
                <a:cubicBezTo>
                  <a:pt x="1428916" y="193390"/>
                  <a:pt x="1394824" y="210273"/>
                  <a:pt x="1364716" y="228151"/>
                </a:cubicBezTo>
                <a:cubicBezTo>
                  <a:pt x="1321297" y="255780"/>
                  <a:pt x="1282657" y="289878"/>
                  <a:pt x="1243022" y="322483"/>
                </a:cubicBezTo>
                <a:cubicBezTo>
                  <a:pt x="1194557" y="363579"/>
                  <a:pt x="1148282" y="407229"/>
                  <a:pt x="1101909" y="450680"/>
                </a:cubicBezTo>
                <a:cubicBezTo>
                  <a:pt x="1077178" y="475026"/>
                  <a:pt x="1055468" y="502257"/>
                  <a:pt x="1030007" y="525940"/>
                </a:cubicBezTo>
                <a:cubicBezTo>
                  <a:pt x="1017626" y="538113"/>
                  <a:pt x="1006140" y="551181"/>
                  <a:pt x="994289" y="563852"/>
                </a:cubicBezTo>
                <a:cubicBezTo>
                  <a:pt x="980115" y="579242"/>
                  <a:pt x="963550" y="591913"/>
                  <a:pt x="947915" y="605678"/>
                </a:cubicBezTo>
                <a:cubicBezTo>
                  <a:pt x="957144" y="470250"/>
                  <a:pt x="989277" y="337177"/>
                  <a:pt x="1002688" y="202213"/>
                </a:cubicBezTo>
                <a:cubicBezTo>
                  <a:pt x="1008796" y="150503"/>
                  <a:pt x="1014406" y="98461"/>
                  <a:pt x="1009958" y="46386"/>
                </a:cubicBezTo>
                <a:cubicBezTo>
                  <a:pt x="1009559" y="8740"/>
                  <a:pt x="969094" y="-7845"/>
                  <a:pt x="936961" y="3532"/>
                </a:cubicBezTo>
                <a:cubicBezTo>
                  <a:pt x="905857" y="13085"/>
                  <a:pt x="880894" y="37530"/>
                  <a:pt x="866089" y="65989"/>
                </a:cubicBezTo>
                <a:cubicBezTo>
                  <a:pt x="824794" y="148811"/>
                  <a:pt x="811549" y="241982"/>
                  <a:pt x="792561" y="331671"/>
                </a:cubicBezTo>
                <a:cubicBezTo>
                  <a:pt x="785059" y="365536"/>
                  <a:pt x="780943" y="399965"/>
                  <a:pt x="775698" y="434228"/>
                </a:cubicBezTo>
                <a:cubicBezTo>
                  <a:pt x="765275" y="496950"/>
                  <a:pt x="754387" y="559971"/>
                  <a:pt x="750602" y="623522"/>
                </a:cubicBezTo>
                <a:cubicBezTo>
                  <a:pt x="732112" y="594433"/>
                  <a:pt x="714785" y="564449"/>
                  <a:pt x="697091" y="534763"/>
                </a:cubicBezTo>
                <a:cubicBezTo>
                  <a:pt x="678303" y="501262"/>
                  <a:pt x="662601" y="466037"/>
                  <a:pt x="642551" y="433233"/>
                </a:cubicBezTo>
                <a:cubicBezTo>
                  <a:pt x="611414" y="383381"/>
                  <a:pt x="581904" y="332500"/>
                  <a:pt x="546219" y="285699"/>
                </a:cubicBezTo>
                <a:cubicBezTo>
                  <a:pt x="534799" y="268385"/>
                  <a:pt x="525305" y="249876"/>
                  <a:pt x="512691" y="233358"/>
                </a:cubicBezTo>
                <a:cubicBezTo>
                  <a:pt x="500011" y="216542"/>
                  <a:pt x="486367" y="200455"/>
                  <a:pt x="472890" y="184302"/>
                </a:cubicBezTo>
                <a:cubicBezTo>
                  <a:pt x="439728" y="145727"/>
                  <a:pt x="402084" y="107782"/>
                  <a:pt x="353553" y="89439"/>
                </a:cubicBezTo>
                <a:cubicBezTo>
                  <a:pt x="334997" y="81910"/>
                  <a:pt x="314349" y="77863"/>
                  <a:pt x="294565" y="82573"/>
                </a:cubicBezTo>
                <a:cubicBezTo>
                  <a:pt x="265021" y="90235"/>
                  <a:pt x="271328" y="129275"/>
                  <a:pt x="275544" y="152360"/>
                </a:cubicBezTo>
                <a:cubicBezTo>
                  <a:pt x="288656" y="221517"/>
                  <a:pt x="318133" y="286229"/>
                  <a:pt x="356872" y="344673"/>
                </a:cubicBezTo>
                <a:cubicBezTo>
                  <a:pt x="372441" y="370146"/>
                  <a:pt x="385686" y="397013"/>
                  <a:pt x="401653" y="422288"/>
                </a:cubicBezTo>
                <a:cubicBezTo>
                  <a:pt x="423230" y="455556"/>
                  <a:pt x="447429" y="487166"/>
                  <a:pt x="471463" y="518709"/>
                </a:cubicBezTo>
                <a:cubicBezTo>
                  <a:pt x="505587" y="560402"/>
                  <a:pt x="536758" y="604384"/>
                  <a:pt x="574235" y="643258"/>
                </a:cubicBezTo>
                <a:cubicBezTo>
                  <a:pt x="591464" y="663259"/>
                  <a:pt x="607431" y="684254"/>
                  <a:pt x="624858" y="704056"/>
                </a:cubicBezTo>
                <a:cubicBezTo>
                  <a:pt x="634784" y="715765"/>
                  <a:pt x="645273" y="727672"/>
                  <a:pt x="650253" y="742432"/>
                </a:cubicBezTo>
                <a:cubicBezTo>
                  <a:pt x="596012" y="733477"/>
                  <a:pt x="541206" y="737888"/>
                  <a:pt x="486533" y="738684"/>
                </a:cubicBezTo>
                <a:cubicBezTo>
                  <a:pt x="416491" y="741172"/>
                  <a:pt x="346349" y="740840"/>
                  <a:pt x="276407" y="745550"/>
                </a:cubicBezTo>
                <a:cubicBezTo>
                  <a:pt x="241784" y="747408"/>
                  <a:pt x="207062" y="747673"/>
                  <a:pt x="172373" y="748867"/>
                </a:cubicBezTo>
                <a:cubicBezTo>
                  <a:pt x="119360" y="750293"/>
                  <a:pt x="62728" y="750890"/>
                  <a:pt x="15458" y="777857"/>
                </a:cubicBezTo>
                <a:cubicBezTo>
                  <a:pt x="-30617" y="813015"/>
                  <a:pt x="37666" y="861243"/>
                  <a:pt x="72421" y="870729"/>
                </a:cubicBezTo>
                <a:cubicBezTo>
                  <a:pt x="105750" y="880879"/>
                  <a:pt x="140903" y="882869"/>
                  <a:pt x="175460" y="885257"/>
                </a:cubicBezTo>
                <a:cubicBezTo>
                  <a:pt x="228373" y="887546"/>
                  <a:pt x="281453" y="886451"/>
                  <a:pt x="334333" y="884262"/>
                </a:cubicBezTo>
                <a:cubicBezTo>
                  <a:pt x="387711" y="881708"/>
                  <a:pt x="441122" y="879685"/>
                  <a:pt x="494401" y="875704"/>
                </a:cubicBezTo>
                <a:cubicBezTo>
                  <a:pt x="540575" y="871790"/>
                  <a:pt x="586850" y="867578"/>
                  <a:pt x="633224" y="869800"/>
                </a:cubicBezTo>
                <a:cubicBezTo>
                  <a:pt x="613738" y="882836"/>
                  <a:pt x="596808" y="898989"/>
                  <a:pt x="579779" y="914910"/>
                </a:cubicBezTo>
                <a:cubicBezTo>
                  <a:pt x="503762" y="971827"/>
                  <a:pt x="427711" y="1029010"/>
                  <a:pt x="357769" y="1093457"/>
                </a:cubicBezTo>
                <a:cubicBezTo>
                  <a:pt x="301901" y="1139761"/>
                  <a:pt x="249087" y="1191405"/>
                  <a:pt x="211875" y="1254259"/>
                </a:cubicBezTo>
                <a:cubicBezTo>
                  <a:pt x="192522" y="1285206"/>
                  <a:pt x="173368" y="1320497"/>
                  <a:pt x="181402" y="1358177"/>
                </a:cubicBezTo>
                <a:cubicBezTo>
                  <a:pt x="186049" y="1387797"/>
                  <a:pt x="214365" y="1380732"/>
                  <a:pt x="235377" y="1374728"/>
                </a:cubicBezTo>
                <a:cubicBezTo>
                  <a:pt x="267776" y="1363849"/>
                  <a:pt x="299112" y="1349255"/>
                  <a:pt x="328258" y="1331377"/>
                </a:cubicBezTo>
                <a:cubicBezTo>
                  <a:pt x="410450" y="1279368"/>
                  <a:pt x="487363" y="1218968"/>
                  <a:pt x="555546" y="1149579"/>
                </a:cubicBezTo>
                <a:cubicBezTo>
                  <a:pt x="595149" y="1114453"/>
                  <a:pt x="629605" y="1074153"/>
                  <a:pt x="668543" y="1038331"/>
                </a:cubicBezTo>
                <a:cubicBezTo>
                  <a:pt x="711930" y="995012"/>
                  <a:pt x="760428" y="956404"/>
                  <a:pt x="806404" y="915639"/>
                </a:cubicBezTo>
                <a:cubicBezTo>
                  <a:pt x="806238" y="1007650"/>
                  <a:pt x="806337" y="1099693"/>
                  <a:pt x="809391" y="1191670"/>
                </a:cubicBezTo>
                <a:cubicBezTo>
                  <a:pt x="809790" y="1262551"/>
                  <a:pt x="822005" y="1332637"/>
                  <a:pt x="839433" y="1401164"/>
                </a:cubicBezTo>
                <a:cubicBezTo>
                  <a:pt x="848296" y="1428760"/>
                  <a:pt x="863500" y="1495064"/>
                  <a:pt x="892380" y="1504551"/>
                </a:cubicBezTo>
                <a:cubicBezTo>
                  <a:pt x="932347" y="1515994"/>
                  <a:pt x="966306" y="1318341"/>
                  <a:pt x="974770" y="1285139"/>
                </a:cubicBezTo>
                <a:cubicBezTo>
                  <a:pt x="988480" y="1218072"/>
                  <a:pt x="999767" y="1150507"/>
                  <a:pt x="1004679" y="1082180"/>
                </a:cubicBezTo>
                <a:cubicBezTo>
                  <a:pt x="1009194" y="1022974"/>
                  <a:pt x="1011949" y="963966"/>
                  <a:pt x="1017958" y="904760"/>
                </a:cubicBezTo>
                <a:cubicBezTo>
                  <a:pt x="1038008" y="925292"/>
                  <a:pt x="1060149" y="943568"/>
                  <a:pt x="1080664" y="963601"/>
                </a:cubicBezTo>
                <a:cubicBezTo>
                  <a:pt x="1098821" y="981977"/>
                  <a:pt x="1116614" y="1000717"/>
                  <a:pt x="1135370" y="1018529"/>
                </a:cubicBezTo>
                <a:cubicBezTo>
                  <a:pt x="1157976" y="1041548"/>
                  <a:pt x="1178158" y="1066823"/>
                  <a:pt x="1201926" y="1088747"/>
                </a:cubicBezTo>
                <a:cubicBezTo>
                  <a:pt x="1217362" y="1104005"/>
                  <a:pt x="1229412" y="1120357"/>
                  <a:pt x="1244483" y="1136842"/>
                </a:cubicBezTo>
                <a:cubicBezTo>
                  <a:pt x="1262441" y="1155848"/>
                  <a:pt x="1281628" y="1173626"/>
                  <a:pt x="1300948" y="1191206"/>
                </a:cubicBezTo>
                <a:cubicBezTo>
                  <a:pt x="1335338" y="1218404"/>
                  <a:pt x="1390409" y="1263911"/>
                  <a:pt x="1436551" y="1246697"/>
                </a:cubicBezTo>
                <a:cubicBezTo>
                  <a:pt x="1472103" y="1229781"/>
                  <a:pt x="1458825" y="1194489"/>
                  <a:pt x="1444650" y="1167191"/>
                </a:cubicBezTo>
                <a:cubicBezTo>
                  <a:pt x="1431273" y="1140955"/>
                  <a:pt x="1418260" y="1113889"/>
                  <a:pt x="1401994" y="1088913"/>
                </a:cubicBezTo>
                <a:cubicBezTo>
                  <a:pt x="1388849" y="1069609"/>
                  <a:pt x="1374177" y="1051399"/>
                  <a:pt x="1360700" y="1032294"/>
                </a:cubicBezTo>
                <a:cubicBezTo>
                  <a:pt x="1329363" y="990170"/>
                  <a:pt x="1290325" y="954513"/>
                  <a:pt x="1250391" y="920714"/>
                </a:cubicBezTo>
                <a:cubicBezTo>
                  <a:pt x="1237246" y="908807"/>
                  <a:pt x="1225163" y="895838"/>
                  <a:pt x="1211885" y="884096"/>
                </a:cubicBezTo>
                <a:cubicBezTo>
                  <a:pt x="1198109" y="871525"/>
                  <a:pt x="1181544" y="862470"/>
                  <a:pt x="1167801" y="849899"/>
                </a:cubicBezTo>
                <a:cubicBezTo>
                  <a:pt x="1222341" y="849534"/>
                  <a:pt x="1276616" y="857362"/>
                  <a:pt x="1331156" y="854510"/>
                </a:cubicBezTo>
                <a:cubicBezTo>
                  <a:pt x="1373679" y="852818"/>
                  <a:pt x="1416335" y="854675"/>
                  <a:pt x="1458559" y="848506"/>
                </a:cubicBezTo>
                <a:cubicBezTo>
                  <a:pt x="1484684" y="845985"/>
                  <a:pt x="1511141" y="845819"/>
                  <a:pt x="1536867" y="839982"/>
                </a:cubicBezTo>
                <a:cubicBezTo>
                  <a:pt x="1561531" y="834641"/>
                  <a:pt x="1585067" y="825222"/>
                  <a:pt x="1609100" y="817626"/>
                </a:cubicBezTo>
                <a:cubicBezTo>
                  <a:pt x="1621914" y="813380"/>
                  <a:pt x="1635291" y="808902"/>
                  <a:pt x="1644918" y="798985"/>
                </a:cubicBezTo>
                <a:cubicBezTo>
                  <a:pt x="1681001" y="766115"/>
                  <a:pt x="1645383" y="720276"/>
                  <a:pt x="1606411" y="71294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0" name="Google Shape;1270;p31"/>
          <p:cNvSpPr/>
          <p:nvPr/>
        </p:nvSpPr>
        <p:spPr>
          <a:xfrm>
            <a:off x="7799738" y="887533"/>
            <a:ext cx="829943" cy="752514"/>
          </a:xfrm>
          <a:custGeom>
            <a:avLst/>
            <a:gdLst/>
            <a:ahLst/>
            <a:cxnLst/>
            <a:rect l="l" t="t" r="r" b="b"/>
            <a:pathLst>
              <a:path w="1659887" h="1505028" extrusionOk="0">
                <a:moveTo>
                  <a:pt x="892380" y="1504551"/>
                </a:moveTo>
                <a:cubicBezTo>
                  <a:pt x="863500" y="1495064"/>
                  <a:pt x="848296" y="1428760"/>
                  <a:pt x="839433" y="1401164"/>
                </a:cubicBezTo>
                <a:cubicBezTo>
                  <a:pt x="822005" y="1332637"/>
                  <a:pt x="809790" y="1262551"/>
                  <a:pt x="809391" y="1191670"/>
                </a:cubicBezTo>
                <a:cubicBezTo>
                  <a:pt x="806337" y="1099693"/>
                  <a:pt x="806238" y="1007650"/>
                  <a:pt x="806404" y="915639"/>
                </a:cubicBezTo>
                <a:cubicBezTo>
                  <a:pt x="760428" y="956404"/>
                  <a:pt x="711930" y="995012"/>
                  <a:pt x="668543" y="1038331"/>
                </a:cubicBezTo>
                <a:cubicBezTo>
                  <a:pt x="629605" y="1074153"/>
                  <a:pt x="595149" y="1114453"/>
                  <a:pt x="555546" y="1149579"/>
                </a:cubicBezTo>
                <a:cubicBezTo>
                  <a:pt x="487363" y="1218968"/>
                  <a:pt x="410450" y="1279368"/>
                  <a:pt x="328258" y="1331377"/>
                </a:cubicBezTo>
                <a:cubicBezTo>
                  <a:pt x="299112" y="1349255"/>
                  <a:pt x="267776" y="1363849"/>
                  <a:pt x="235377" y="1374728"/>
                </a:cubicBezTo>
                <a:cubicBezTo>
                  <a:pt x="214365" y="1380732"/>
                  <a:pt x="186049" y="1387797"/>
                  <a:pt x="181402" y="1358177"/>
                </a:cubicBezTo>
                <a:cubicBezTo>
                  <a:pt x="173368" y="1320497"/>
                  <a:pt x="192522" y="1285206"/>
                  <a:pt x="211875" y="1254259"/>
                </a:cubicBezTo>
                <a:cubicBezTo>
                  <a:pt x="249087" y="1191405"/>
                  <a:pt x="301901" y="1139761"/>
                  <a:pt x="357769" y="1093457"/>
                </a:cubicBezTo>
                <a:cubicBezTo>
                  <a:pt x="427711" y="1029010"/>
                  <a:pt x="503762" y="971827"/>
                  <a:pt x="579779" y="914910"/>
                </a:cubicBezTo>
                <a:cubicBezTo>
                  <a:pt x="596808" y="898989"/>
                  <a:pt x="613738" y="882836"/>
                  <a:pt x="633224" y="869800"/>
                </a:cubicBezTo>
                <a:cubicBezTo>
                  <a:pt x="586850" y="867578"/>
                  <a:pt x="540575" y="871790"/>
                  <a:pt x="494401" y="875704"/>
                </a:cubicBezTo>
                <a:cubicBezTo>
                  <a:pt x="441122" y="879685"/>
                  <a:pt x="387711" y="881708"/>
                  <a:pt x="334333" y="884262"/>
                </a:cubicBezTo>
                <a:cubicBezTo>
                  <a:pt x="281453" y="886451"/>
                  <a:pt x="228373" y="887546"/>
                  <a:pt x="175460" y="885257"/>
                </a:cubicBezTo>
                <a:cubicBezTo>
                  <a:pt x="140903" y="882869"/>
                  <a:pt x="105750" y="880879"/>
                  <a:pt x="72421" y="870729"/>
                </a:cubicBezTo>
                <a:cubicBezTo>
                  <a:pt x="37666" y="861243"/>
                  <a:pt x="-30617" y="813015"/>
                  <a:pt x="15458" y="777857"/>
                </a:cubicBezTo>
                <a:cubicBezTo>
                  <a:pt x="62728" y="750890"/>
                  <a:pt x="119360" y="750293"/>
                  <a:pt x="172373" y="748867"/>
                </a:cubicBezTo>
                <a:cubicBezTo>
                  <a:pt x="207062" y="747673"/>
                  <a:pt x="241784" y="747408"/>
                  <a:pt x="276407" y="745550"/>
                </a:cubicBezTo>
                <a:cubicBezTo>
                  <a:pt x="346349" y="740840"/>
                  <a:pt x="416491" y="741172"/>
                  <a:pt x="486533" y="738684"/>
                </a:cubicBezTo>
                <a:cubicBezTo>
                  <a:pt x="541206" y="737888"/>
                  <a:pt x="596012" y="733477"/>
                  <a:pt x="650253" y="742432"/>
                </a:cubicBezTo>
                <a:cubicBezTo>
                  <a:pt x="645273" y="727672"/>
                  <a:pt x="634784" y="715765"/>
                  <a:pt x="624858" y="704056"/>
                </a:cubicBezTo>
                <a:cubicBezTo>
                  <a:pt x="607431" y="684254"/>
                  <a:pt x="591464" y="663259"/>
                  <a:pt x="574235" y="643258"/>
                </a:cubicBezTo>
                <a:cubicBezTo>
                  <a:pt x="536758" y="604384"/>
                  <a:pt x="505587" y="560402"/>
                  <a:pt x="471463" y="518709"/>
                </a:cubicBezTo>
                <a:cubicBezTo>
                  <a:pt x="447429" y="487166"/>
                  <a:pt x="423230" y="455556"/>
                  <a:pt x="401653" y="422288"/>
                </a:cubicBezTo>
                <a:cubicBezTo>
                  <a:pt x="385686" y="397013"/>
                  <a:pt x="372441" y="370146"/>
                  <a:pt x="356872" y="344673"/>
                </a:cubicBezTo>
                <a:cubicBezTo>
                  <a:pt x="318133" y="286229"/>
                  <a:pt x="288656" y="221517"/>
                  <a:pt x="275544" y="152360"/>
                </a:cubicBezTo>
                <a:cubicBezTo>
                  <a:pt x="271328" y="129275"/>
                  <a:pt x="265021" y="90235"/>
                  <a:pt x="294565" y="82573"/>
                </a:cubicBezTo>
                <a:cubicBezTo>
                  <a:pt x="314349" y="77863"/>
                  <a:pt x="334997" y="81910"/>
                  <a:pt x="353553" y="89439"/>
                </a:cubicBezTo>
                <a:cubicBezTo>
                  <a:pt x="402084" y="107782"/>
                  <a:pt x="439728" y="145727"/>
                  <a:pt x="472890" y="184302"/>
                </a:cubicBezTo>
                <a:cubicBezTo>
                  <a:pt x="486367" y="200455"/>
                  <a:pt x="500011" y="216542"/>
                  <a:pt x="512691" y="233358"/>
                </a:cubicBezTo>
                <a:cubicBezTo>
                  <a:pt x="525305" y="249876"/>
                  <a:pt x="534799" y="268385"/>
                  <a:pt x="546219" y="285699"/>
                </a:cubicBezTo>
                <a:cubicBezTo>
                  <a:pt x="581904" y="332500"/>
                  <a:pt x="611414" y="383381"/>
                  <a:pt x="642551" y="433233"/>
                </a:cubicBezTo>
                <a:cubicBezTo>
                  <a:pt x="662601" y="466037"/>
                  <a:pt x="678303" y="501262"/>
                  <a:pt x="697091" y="534763"/>
                </a:cubicBezTo>
                <a:cubicBezTo>
                  <a:pt x="714785" y="564449"/>
                  <a:pt x="732112" y="594433"/>
                  <a:pt x="750602" y="623522"/>
                </a:cubicBezTo>
                <a:cubicBezTo>
                  <a:pt x="754387" y="559971"/>
                  <a:pt x="765275" y="496950"/>
                  <a:pt x="775698" y="434228"/>
                </a:cubicBezTo>
                <a:cubicBezTo>
                  <a:pt x="780943" y="399965"/>
                  <a:pt x="785059" y="365536"/>
                  <a:pt x="792561" y="331671"/>
                </a:cubicBezTo>
                <a:cubicBezTo>
                  <a:pt x="811549" y="241982"/>
                  <a:pt x="824794" y="148811"/>
                  <a:pt x="866089" y="65989"/>
                </a:cubicBezTo>
                <a:cubicBezTo>
                  <a:pt x="880894" y="37530"/>
                  <a:pt x="905857" y="13085"/>
                  <a:pt x="936961" y="3532"/>
                </a:cubicBezTo>
                <a:cubicBezTo>
                  <a:pt x="969094" y="-7845"/>
                  <a:pt x="1009559" y="8740"/>
                  <a:pt x="1009958" y="46386"/>
                </a:cubicBezTo>
                <a:cubicBezTo>
                  <a:pt x="1014406" y="98461"/>
                  <a:pt x="1008796" y="150503"/>
                  <a:pt x="1002688" y="202213"/>
                </a:cubicBezTo>
                <a:cubicBezTo>
                  <a:pt x="989277" y="337177"/>
                  <a:pt x="957144" y="470250"/>
                  <a:pt x="947915" y="605678"/>
                </a:cubicBezTo>
                <a:cubicBezTo>
                  <a:pt x="963550" y="591913"/>
                  <a:pt x="980115" y="579242"/>
                  <a:pt x="994289" y="563852"/>
                </a:cubicBezTo>
                <a:cubicBezTo>
                  <a:pt x="1006140" y="551181"/>
                  <a:pt x="1017626" y="538113"/>
                  <a:pt x="1030007" y="525940"/>
                </a:cubicBezTo>
                <a:cubicBezTo>
                  <a:pt x="1055468" y="502257"/>
                  <a:pt x="1077178" y="475026"/>
                  <a:pt x="1101909" y="450680"/>
                </a:cubicBezTo>
                <a:cubicBezTo>
                  <a:pt x="1148282" y="407229"/>
                  <a:pt x="1194557" y="363579"/>
                  <a:pt x="1243022" y="322483"/>
                </a:cubicBezTo>
                <a:cubicBezTo>
                  <a:pt x="1282657" y="289878"/>
                  <a:pt x="1321297" y="255780"/>
                  <a:pt x="1364716" y="228151"/>
                </a:cubicBezTo>
                <a:cubicBezTo>
                  <a:pt x="1394824" y="210273"/>
                  <a:pt x="1428916" y="193390"/>
                  <a:pt x="1464900" y="197470"/>
                </a:cubicBezTo>
                <a:cubicBezTo>
                  <a:pt x="1485149" y="200190"/>
                  <a:pt x="1502676" y="215912"/>
                  <a:pt x="1509680" y="234751"/>
                </a:cubicBezTo>
                <a:cubicBezTo>
                  <a:pt x="1518875" y="261718"/>
                  <a:pt x="1503240" y="288817"/>
                  <a:pt x="1490228" y="311736"/>
                </a:cubicBezTo>
                <a:cubicBezTo>
                  <a:pt x="1470709" y="342749"/>
                  <a:pt x="1445713" y="370743"/>
                  <a:pt x="1417364" y="393961"/>
                </a:cubicBezTo>
                <a:cubicBezTo>
                  <a:pt x="1396152" y="410081"/>
                  <a:pt x="1376965" y="428523"/>
                  <a:pt x="1357380" y="446534"/>
                </a:cubicBezTo>
                <a:cubicBezTo>
                  <a:pt x="1335703" y="465142"/>
                  <a:pt x="1315122" y="484910"/>
                  <a:pt x="1294309" y="504447"/>
                </a:cubicBezTo>
                <a:cubicBezTo>
                  <a:pt x="1272367" y="524116"/>
                  <a:pt x="1249927" y="543221"/>
                  <a:pt x="1228881" y="563819"/>
                </a:cubicBezTo>
                <a:cubicBezTo>
                  <a:pt x="1187154" y="601531"/>
                  <a:pt x="1145328" y="639211"/>
                  <a:pt x="1105129" y="678483"/>
                </a:cubicBezTo>
                <a:cubicBezTo>
                  <a:pt x="1214706" y="673674"/>
                  <a:pt x="1324384" y="679876"/>
                  <a:pt x="1433364" y="691518"/>
                </a:cubicBezTo>
                <a:cubicBezTo>
                  <a:pt x="1491091" y="697787"/>
                  <a:pt x="1549581" y="700209"/>
                  <a:pt x="1606411" y="712945"/>
                </a:cubicBezTo>
                <a:cubicBezTo>
                  <a:pt x="1645383" y="720276"/>
                  <a:pt x="1681001" y="766115"/>
                  <a:pt x="1644918" y="798985"/>
                </a:cubicBezTo>
                <a:cubicBezTo>
                  <a:pt x="1635291" y="808902"/>
                  <a:pt x="1621914" y="813380"/>
                  <a:pt x="1609100" y="817626"/>
                </a:cubicBezTo>
                <a:cubicBezTo>
                  <a:pt x="1585067" y="825222"/>
                  <a:pt x="1561531" y="834641"/>
                  <a:pt x="1536867" y="839982"/>
                </a:cubicBezTo>
                <a:cubicBezTo>
                  <a:pt x="1511141" y="845819"/>
                  <a:pt x="1484684" y="845985"/>
                  <a:pt x="1458559" y="848506"/>
                </a:cubicBezTo>
                <a:cubicBezTo>
                  <a:pt x="1416335" y="854675"/>
                  <a:pt x="1373679" y="852818"/>
                  <a:pt x="1331156" y="854510"/>
                </a:cubicBezTo>
                <a:cubicBezTo>
                  <a:pt x="1276616" y="857362"/>
                  <a:pt x="1222341" y="849534"/>
                  <a:pt x="1167801" y="849899"/>
                </a:cubicBezTo>
                <a:cubicBezTo>
                  <a:pt x="1181544" y="862470"/>
                  <a:pt x="1198109" y="871525"/>
                  <a:pt x="1211885" y="884096"/>
                </a:cubicBezTo>
                <a:cubicBezTo>
                  <a:pt x="1225163" y="895838"/>
                  <a:pt x="1237246" y="908807"/>
                  <a:pt x="1250391" y="920714"/>
                </a:cubicBezTo>
                <a:cubicBezTo>
                  <a:pt x="1290325" y="954513"/>
                  <a:pt x="1329363" y="990170"/>
                  <a:pt x="1360700" y="1032294"/>
                </a:cubicBezTo>
                <a:cubicBezTo>
                  <a:pt x="1374177" y="1051399"/>
                  <a:pt x="1388849" y="1069609"/>
                  <a:pt x="1401994" y="1088913"/>
                </a:cubicBezTo>
                <a:cubicBezTo>
                  <a:pt x="1418260" y="1113889"/>
                  <a:pt x="1431273" y="1140955"/>
                  <a:pt x="1444650" y="1167191"/>
                </a:cubicBezTo>
                <a:cubicBezTo>
                  <a:pt x="1458825" y="1194489"/>
                  <a:pt x="1472103" y="1229781"/>
                  <a:pt x="1436551" y="1246697"/>
                </a:cubicBezTo>
                <a:cubicBezTo>
                  <a:pt x="1390409" y="1263911"/>
                  <a:pt x="1335338" y="1218404"/>
                  <a:pt x="1300948" y="1191206"/>
                </a:cubicBezTo>
                <a:cubicBezTo>
                  <a:pt x="1281628" y="1173626"/>
                  <a:pt x="1262441" y="1155848"/>
                  <a:pt x="1244483" y="1136842"/>
                </a:cubicBezTo>
                <a:cubicBezTo>
                  <a:pt x="1229412" y="1120357"/>
                  <a:pt x="1217362" y="1104005"/>
                  <a:pt x="1201926" y="1088747"/>
                </a:cubicBezTo>
                <a:cubicBezTo>
                  <a:pt x="1178158" y="1066823"/>
                  <a:pt x="1157976" y="1041548"/>
                  <a:pt x="1135370" y="1018529"/>
                </a:cubicBezTo>
                <a:cubicBezTo>
                  <a:pt x="1116614" y="1000717"/>
                  <a:pt x="1098821" y="981977"/>
                  <a:pt x="1080664" y="963601"/>
                </a:cubicBezTo>
                <a:cubicBezTo>
                  <a:pt x="1060149" y="943568"/>
                  <a:pt x="1038008" y="925292"/>
                  <a:pt x="1017958" y="904760"/>
                </a:cubicBezTo>
                <a:cubicBezTo>
                  <a:pt x="1011949" y="963966"/>
                  <a:pt x="1009194" y="1022974"/>
                  <a:pt x="1004679" y="1082180"/>
                </a:cubicBezTo>
                <a:cubicBezTo>
                  <a:pt x="999767" y="1150507"/>
                  <a:pt x="988480" y="1218072"/>
                  <a:pt x="974770" y="1285139"/>
                </a:cubicBezTo>
                <a:cubicBezTo>
                  <a:pt x="966306" y="1318341"/>
                  <a:pt x="932347" y="1515994"/>
                  <a:pt x="892380" y="1504551"/>
                </a:cubicBezTo>
                <a:close/>
                <a:moveTo>
                  <a:pt x="895500" y="1487369"/>
                </a:moveTo>
                <a:cubicBezTo>
                  <a:pt x="903898" y="1476822"/>
                  <a:pt x="910139" y="1464881"/>
                  <a:pt x="914488" y="1452144"/>
                </a:cubicBezTo>
                <a:cubicBezTo>
                  <a:pt x="923716" y="1425642"/>
                  <a:pt x="931484" y="1398676"/>
                  <a:pt x="937791" y="1371345"/>
                </a:cubicBezTo>
                <a:cubicBezTo>
                  <a:pt x="960098" y="1278273"/>
                  <a:pt x="979318" y="1184008"/>
                  <a:pt x="986920" y="1088482"/>
                </a:cubicBezTo>
                <a:cubicBezTo>
                  <a:pt x="992563" y="1022476"/>
                  <a:pt x="994356" y="956172"/>
                  <a:pt x="1002555" y="890431"/>
                </a:cubicBezTo>
                <a:cubicBezTo>
                  <a:pt x="1003816" y="882338"/>
                  <a:pt x="1012547" y="876268"/>
                  <a:pt x="1019717" y="882139"/>
                </a:cubicBezTo>
                <a:cubicBezTo>
                  <a:pt x="1028315" y="890663"/>
                  <a:pt x="1036613" y="899520"/>
                  <a:pt x="1045510" y="907745"/>
                </a:cubicBezTo>
                <a:cubicBezTo>
                  <a:pt x="1069145" y="929637"/>
                  <a:pt x="1093377" y="950865"/>
                  <a:pt x="1115253" y="974547"/>
                </a:cubicBezTo>
                <a:cubicBezTo>
                  <a:pt x="1131718" y="991629"/>
                  <a:pt x="1149511" y="1007351"/>
                  <a:pt x="1165245" y="1025130"/>
                </a:cubicBezTo>
                <a:cubicBezTo>
                  <a:pt x="1181876" y="1045064"/>
                  <a:pt x="1200366" y="1063174"/>
                  <a:pt x="1218756" y="1081483"/>
                </a:cubicBezTo>
                <a:cubicBezTo>
                  <a:pt x="1231238" y="1094286"/>
                  <a:pt x="1242258" y="1108483"/>
                  <a:pt x="1254010" y="1121949"/>
                </a:cubicBezTo>
                <a:cubicBezTo>
                  <a:pt x="1277246" y="1146162"/>
                  <a:pt x="1301247" y="1169944"/>
                  <a:pt x="1327571" y="1190841"/>
                </a:cubicBezTo>
                <a:cubicBezTo>
                  <a:pt x="1354758" y="1209282"/>
                  <a:pt x="1399770" y="1246199"/>
                  <a:pt x="1433397" y="1228819"/>
                </a:cubicBezTo>
                <a:cubicBezTo>
                  <a:pt x="1440136" y="1223976"/>
                  <a:pt x="1444451" y="1216347"/>
                  <a:pt x="1441729" y="1208055"/>
                </a:cubicBezTo>
                <a:cubicBezTo>
                  <a:pt x="1439605" y="1196612"/>
                  <a:pt x="1434858" y="1185965"/>
                  <a:pt x="1429713" y="1175583"/>
                </a:cubicBezTo>
                <a:cubicBezTo>
                  <a:pt x="1416102" y="1148816"/>
                  <a:pt x="1403024" y="1121651"/>
                  <a:pt x="1386492" y="1096509"/>
                </a:cubicBezTo>
                <a:cubicBezTo>
                  <a:pt x="1366343" y="1069410"/>
                  <a:pt x="1347388" y="1041316"/>
                  <a:pt x="1325346" y="1015743"/>
                </a:cubicBezTo>
                <a:cubicBezTo>
                  <a:pt x="1301413" y="989506"/>
                  <a:pt x="1275753" y="964165"/>
                  <a:pt x="1248466" y="941743"/>
                </a:cubicBezTo>
                <a:cubicBezTo>
                  <a:pt x="1231570" y="927613"/>
                  <a:pt x="1216632" y="911361"/>
                  <a:pt x="1200266" y="896634"/>
                </a:cubicBezTo>
                <a:cubicBezTo>
                  <a:pt x="1187486" y="885489"/>
                  <a:pt x="1173013" y="876600"/>
                  <a:pt x="1159934" y="865853"/>
                </a:cubicBezTo>
                <a:cubicBezTo>
                  <a:pt x="1150805" y="858556"/>
                  <a:pt x="1132813" y="840678"/>
                  <a:pt x="1151303" y="833414"/>
                </a:cubicBezTo>
                <a:cubicBezTo>
                  <a:pt x="1171486" y="831590"/>
                  <a:pt x="1191968" y="833547"/>
                  <a:pt x="1212250" y="833845"/>
                </a:cubicBezTo>
                <a:cubicBezTo>
                  <a:pt x="1255039" y="836001"/>
                  <a:pt x="1297728" y="839816"/>
                  <a:pt x="1340583" y="836963"/>
                </a:cubicBezTo>
                <a:cubicBezTo>
                  <a:pt x="1375272" y="835769"/>
                  <a:pt x="1410127" y="837428"/>
                  <a:pt x="1444617" y="832784"/>
                </a:cubicBezTo>
                <a:cubicBezTo>
                  <a:pt x="1472269" y="829268"/>
                  <a:pt x="1500286" y="829567"/>
                  <a:pt x="1527738" y="824392"/>
                </a:cubicBezTo>
                <a:cubicBezTo>
                  <a:pt x="1555788" y="818687"/>
                  <a:pt x="1582411" y="807941"/>
                  <a:pt x="1609631" y="799383"/>
                </a:cubicBezTo>
                <a:cubicBezTo>
                  <a:pt x="1645980" y="788305"/>
                  <a:pt x="1655474" y="758685"/>
                  <a:pt x="1620752" y="736462"/>
                </a:cubicBezTo>
                <a:cubicBezTo>
                  <a:pt x="1597084" y="725151"/>
                  <a:pt x="1570062" y="723825"/>
                  <a:pt x="1544436" y="719944"/>
                </a:cubicBezTo>
                <a:cubicBezTo>
                  <a:pt x="1527738" y="717954"/>
                  <a:pt x="1511008" y="715931"/>
                  <a:pt x="1494244" y="714305"/>
                </a:cubicBezTo>
                <a:cubicBezTo>
                  <a:pt x="1434692" y="709065"/>
                  <a:pt x="1374973" y="702895"/>
                  <a:pt x="1315421" y="698086"/>
                </a:cubicBezTo>
                <a:cubicBezTo>
                  <a:pt x="1255968" y="695101"/>
                  <a:pt x="1196416" y="692679"/>
                  <a:pt x="1136896" y="694537"/>
                </a:cubicBezTo>
                <a:cubicBezTo>
                  <a:pt x="1123353" y="693873"/>
                  <a:pt x="1089261" y="701071"/>
                  <a:pt x="1082257" y="687704"/>
                </a:cubicBezTo>
                <a:cubicBezTo>
                  <a:pt x="1078771" y="679810"/>
                  <a:pt x="1086506" y="673806"/>
                  <a:pt x="1091120" y="668400"/>
                </a:cubicBezTo>
                <a:cubicBezTo>
                  <a:pt x="1101809" y="656956"/>
                  <a:pt x="1113394" y="646442"/>
                  <a:pt x="1125013" y="635994"/>
                </a:cubicBezTo>
                <a:cubicBezTo>
                  <a:pt x="1137826" y="624584"/>
                  <a:pt x="1150241" y="612709"/>
                  <a:pt x="1162457" y="600669"/>
                </a:cubicBezTo>
                <a:cubicBezTo>
                  <a:pt x="1186524" y="577982"/>
                  <a:pt x="1211818" y="557384"/>
                  <a:pt x="1235254" y="534133"/>
                </a:cubicBezTo>
                <a:cubicBezTo>
                  <a:pt x="1258856" y="512341"/>
                  <a:pt x="1283753" y="492041"/>
                  <a:pt x="1306491" y="469321"/>
                </a:cubicBezTo>
                <a:cubicBezTo>
                  <a:pt x="1329927" y="447761"/>
                  <a:pt x="1353828" y="426765"/>
                  <a:pt x="1377098" y="405040"/>
                </a:cubicBezTo>
                <a:cubicBezTo>
                  <a:pt x="1406044" y="381125"/>
                  <a:pt x="1435455" y="357741"/>
                  <a:pt x="1458261" y="327524"/>
                </a:cubicBezTo>
                <a:cubicBezTo>
                  <a:pt x="1475655" y="303975"/>
                  <a:pt x="1494145" y="278800"/>
                  <a:pt x="1495373" y="248881"/>
                </a:cubicBezTo>
                <a:cubicBezTo>
                  <a:pt x="1487240" y="202611"/>
                  <a:pt x="1437348" y="210704"/>
                  <a:pt x="1405115" y="226061"/>
                </a:cubicBezTo>
                <a:cubicBezTo>
                  <a:pt x="1366874" y="243243"/>
                  <a:pt x="1334176" y="269844"/>
                  <a:pt x="1301811" y="295915"/>
                </a:cubicBezTo>
                <a:cubicBezTo>
                  <a:pt x="1265794" y="325402"/>
                  <a:pt x="1229511" y="356481"/>
                  <a:pt x="1194889" y="387328"/>
                </a:cubicBezTo>
                <a:cubicBezTo>
                  <a:pt x="1181212" y="399268"/>
                  <a:pt x="1167967" y="411773"/>
                  <a:pt x="1155054" y="424543"/>
                </a:cubicBezTo>
                <a:cubicBezTo>
                  <a:pt x="1130058" y="448391"/>
                  <a:pt x="1103602" y="470714"/>
                  <a:pt x="1081493" y="497415"/>
                </a:cubicBezTo>
                <a:cubicBezTo>
                  <a:pt x="1064066" y="517548"/>
                  <a:pt x="1044049" y="535161"/>
                  <a:pt x="1025958" y="554664"/>
                </a:cubicBezTo>
                <a:cubicBezTo>
                  <a:pt x="1007235" y="576124"/>
                  <a:pt x="986953" y="596025"/>
                  <a:pt x="964579" y="613671"/>
                </a:cubicBezTo>
                <a:cubicBezTo>
                  <a:pt x="957044" y="619708"/>
                  <a:pt x="950936" y="627602"/>
                  <a:pt x="942837" y="632776"/>
                </a:cubicBezTo>
                <a:cubicBezTo>
                  <a:pt x="937924" y="635596"/>
                  <a:pt x="931285" y="632743"/>
                  <a:pt x="929758" y="627337"/>
                </a:cubicBezTo>
                <a:cubicBezTo>
                  <a:pt x="928928" y="622826"/>
                  <a:pt x="930222" y="617784"/>
                  <a:pt x="930289" y="613340"/>
                </a:cubicBezTo>
                <a:cubicBezTo>
                  <a:pt x="931583" y="589790"/>
                  <a:pt x="933675" y="566339"/>
                  <a:pt x="936596" y="542955"/>
                </a:cubicBezTo>
                <a:cubicBezTo>
                  <a:pt x="945492" y="467065"/>
                  <a:pt x="958339" y="391640"/>
                  <a:pt x="970123" y="316148"/>
                </a:cubicBezTo>
                <a:cubicBezTo>
                  <a:pt x="976430" y="282282"/>
                  <a:pt x="980812" y="248185"/>
                  <a:pt x="984264" y="213922"/>
                </a:cubicBezTo>
                <a:cubicBezTo>
                  <a:pt x="988248" y="172792"/>
                  <a:pt x="994754" y="131763"/>
                  <a:pt x="994256" y="90302"/>
                </a:cubicBezTo>
                <a:cubicBezTo>
                  <a:pt x="993625" y="71661"/>
                  <a:pt x="995518" y="51627"/>
                  <a:pt x="989941" y="33716"/>
                </a:cubicBezTo>
                <a:cubicBezTo>
                  <a:pt x="971484" y="3499"/>
                  <a:pt x="928529" y="20183"/>
                  <a:pt x="907849" y="39653"/>
                </a:cubicBezTo>
                <a:cubicBezTo>
                  <a:pt x="867184" y="75575"/>
                  <a:pt x="849524" y="156440"/>
                  <a:pt x="835582" y="208283"/>
                </a:cubicBezTo>
                <a:cubicBezTo>
                  <a:pt x="822005" y="271104"/>
                  <a:pt x="807565" y="333860"/>
                  <a:pt x="797574" y="397345"/>
                </a:cubicBezTo>
                <a:cubicBezTo>
                  <a:pt x="793491" y="431243"/>
                  <a:pt x="785690" y="464511"/>
                  <a:pt x="781009" y="498310"/>
                </a:cubicBezTo>
                <a:cubicBezTo>
                  <a:pt x="776063" y="530418"/>
                  <a:pt x="770254" y="562426"/>
                  <a:pt x="766403" y="594732"/>
                </a:cubicBezTo>
                <a:cubicBezTo>
                  <a:pt x="765109" y="604948"/>
                  <a:pt x="763814" y="615164"/>
                  <a:pt x="763017" y="625413"/>
                </a:cubicBezTo>
                <a:cubicBezTo>
                  <a:pt x="762320" y="629659"/>
                  <a:pt x="764046" y="635430"/>
                  <a:pt x="759233" y="637619"/>
                </a:cubicBezTo>
                <a:cubicBezTo>
                  <a:pt x="758901" y="644352"/>
                  <a:pt x="750768" y="647901"/>
                  <a:pt x="745523" y="643822"/>
                </a:cubicBezTo>
                <a:cubicBezTo>
                  <a:pt x="730785" y="629559"/>
                  <a:pt x="723150" y="609558"/>
                  <a:pt x="711764" y="592675"/>
                </a:cubicBezTo>
                <a:cubicBezTo>
                  <a:pt x="693241" y="562392"/>
                  <a:pt x="674817" y="532010"/>
                  <a:pt x="659547" y="499902"/>
                </a:cubicBezTo>
                <a:cubicBezTo>
                  <a:pt x="630867" y="443582"/>
                  <a:pt x="596178" y="390412"/>
                  <a:pt x="562252" y="337210"/>
                </a:cubicBezTo>
                <a:cubicBezTo>
                  <a:pt x="542335" y="310409"/>
                  <a:pt x="523480" y="283012"/>
                  <a:pt x="506583" y="254188"/>
                </a:cubicBezTo>
                <a:cubicBezTo>
                  <a:pt x="474450" y="210970"/>
                  <a:pt x="440292" y="168182"/>
                  <a:pt x="398035" y="134383"/>
                </a:cubicBezTo>
                <a:cubicBezTo>
                  <a:pt x="371511" y="114382"/>
                  <a:pt x="326864" y="88146"/>
                  <a:pt x="293801" y="101347"/>
                </a:cubicBezTo>
                <a:cubicBezTo>
                  <a:pt x="284938" y="117367"/>
                  <a:pt x="290482" y="136406"/>
                  <a:pt x="293204" y="153389"/>
                </a:cubicBezTo>
                <a:cubicBezTo>
                  <a:pt x="301901" y="194617"/>
                  <a:pt x="315743" y="234619"/>
                  <a:pt x="334366" y="272398"/>
                </a:cubicBezTo>
                <a:cubicBezTo>
                  <a:pt x="347644" y="299132"/>
                  <a:pt x="364906" y="323577"/>
                  <a:pt x="379678" y="349482"/>
                </a:cubicBezTo>
                <a:cubicBezTo>
                  <a:pt x="402018" y="390346"/>
                  <a:pt x="425487" y="430513"/>
                  <a:pt x="454400" y="467165"/>
                </a:cubicBezTo>
                <a:cubicBezTo>
                  <a:pt x="475280" y="496884"/>
                  <a:pt x="498716" y="524580"/>
                  <a:pt x="521056" y="553171"/>
                </a:cubicBezTo>
                <a:cubicBezTo>
                  <a:pt x="533372" y="569358"/>
                  <a:pt x="545389" y="585876"/>
                  <a:pt x="559132" y="600968"/>
                </a:cubicBezTo>
                <a:cubicBezTo>
                  <a:pt x="583132" y="626342"/>
                  <a:pt x="605273" y="653308"/>
                  <a:pt x="627282" y="680407"/>
                </a:cubicBezTo>
                <a:cubicBezTo>
                  <a:pt x="640427" y="696892"/>
                  <a:pt x="676809" y="732084"/>
                  <a:pt x="666187" y="754207"/>
                </a:cubicBezTo>
                <a:cubicBezTo>
                  <a:pt x="656195" y="766446"/>
                  <a:pt x="616394" y="753179"/>
                  <a:pt x="600227" y="754008"/>
                </a:cubicBezTo>
                <a:cubicBezTo>
                  <a:pt x="513023" y="753677"/>
                  <a:pt x="425852" y="758519"/>
                  <a:pt x="338648" y="759348"/>
                </a:cubicBezTo>
                <a:cubicBezTo>
                  <a:pt x="286000" y="762002"/>
                  <a:pt x="233386" y="764854"/>
                  <a:pt x="180638" y="765717"/>
                </a:cubicBezTo>
                <a:cubicBezTo>
                  <a:pt x="133833" y="767010"/>
                  <a:pt x="88554" y="766977"/>
                  <a:pt x="44504" y="782931"/>
                </a:cubicBezTo>
                <a:cubicBezTo>
                  <a:pt x="34380" y="787243"/>
                  <a:pt x="20305" y="790759"/>
                  <a:pt x="17317" y="802700"/>
                </a:cubicBezTo>
                <a:cubicBezTo>
                  <a:pt x="18413" y="824956"/>
                  <a:pt x="52405" y="844824"/>
                  <a:pt x="71193" y="852254"/>
                </a:cubicBezTo>
                <a:cubicBezTo>
                  <a:pt x="133634" y="871558"/>
                  <a:pt x="200091" y="868905"/>
                  <a:pt x="264722" y="869137"/>
                </a:cubicBezTo>
                <a:cubicBezTo>
                  <a:pt x="335196" y="868076"/>
                  <a:pt x="405603" y="863830"/>
                  <a:pt x="475977" y="859916"/>
                </a:cubicBezTo>
                <a:cubicBezTo>
                  <a:pt x="526998" y="856068"/>
                  <a:pt x="578020" y="850297"/>
                  <a:pt x="629273" y="852486"/>
                </a:cubicBezTo>
                <a:cubicBezTo>
                  <a:pt x="640228" y="853913"/>
                  <a:pt x="662402" y="850297"/>
                  <a:pt x="662435" y="866152"/>
                </a:cubicBezTo>
                <a:cubicBezTo>
                  <a:pt x="662137" y="868241"/>
                  <a:pt x="661008" y="870464"/>
                  <a:pt x="659514" y="871956"/>
                </a:cubicBezTo>
                <a:cubicBezTo>
                  <a:pt x="651647" y="878325"/>
                  <a:pt x="642883" y="883632"/>
                  <a:pt x="634850" y="889801"/>
                </a:cubicBezTo>
                <a:cubicBezTo>
                  <a:pt x="614900" y="903699"/>
                  <a:pt x="599066" y="922373"/>
                  <a:pt x="579679" y="936967"/>
                </a:cubicBezTo>
                <a:cubicBezTo>
                  <a:pt x="537422" y="966885"/>
                  <a:pt x="497123" y="999457"/>
                  <a:pt x="456226" y="1031199"/>
                </a:cubicBezTo>
                <a:cubicBezTo>
                  <a:pt x="426948" y="1055247"/>
                  <a:pt x="398234" y="1079924"/>
                  <a:pt x="370217" y="1105365"/>
                </a:cubicBezTo>
                <a:cubicBezTo>
                  <a:pt x="329420" y="1139330"/>
                  <a:pt x="290415" y="1175749"/>
                  <a:pt x="257519" y="1217508"/>
                </a:cubicBezTo>
                <a:cubicBezTo>
                  <a:pt x="245801" y="1232932"/>
                  <a:pt x="235245" y="1249218"/>
                  <a:pt x="225087" y="1265669"/>
                </a:cubicBezTo>
                <a:cubicBezTo>
                  <a:pt x="208124" y="1293763"/>
                  <a:pt x="188771" y="1326932"/>
                  <a:pt x="200157" y="1360565"/>
                </a:cubicBezTo>
                <a:cubicBezTo>
                  <a:pt x="204174" y="1365972"/>
                  <a:pt x="213336" y="1361461"/>
                  <a:pt x="219045" y="1361328"/>
                </a:cubicBezTo>
                <a:cubicBezTo>
                  <a:pt x="234315" y="1358044"/>
                  <a:pt x="248689" y="1351875"/>
                  <a:pt x="262996" y="1345805"/>
                </a:cubicBezTo>
                <a:cubicBezTo>
                  <a:pt x="297154" y="1331808"/>
                  <a:pt x="328158" y="1311907"/>
                  <a:pt x="358565" y="1291242"/>
                </a:cubicBezTo>
                <a:cubicBezTo>
                  <a:pt x="401719" y="1260860"/>
                  <a:pt x="444176" y="1229482"/>
                  <a:pt x="483712" y="1194489"/>
                </a:cubicBezTo>
                <a:cubicBezTo>
                  <a:pt x="503828" y="1177407"/>
                  <a:pt x="521886" y="1158169"/>
                  <a:pt x="540941" y="1139927"/>
                </a:cubicBezTo>
                <a:cubicBezTo>
                  <a:pt x="553754" y="1128118"/>
                  <a:pt x="566866" y="1116609"/>
                  <a:pt x="579049" y="1104138"/>
                </a:cubicBezTo>
                <a:cubicBezTo>
                  <a:pt x="630601" y="1048845"/>
                  <a:pt x="686037" y="997434"/>
                  <a:pt x="742835" y="947614"/>
                </a:cubicBezTo>
                <a:cubicBezTo>
                  <a:pt x="759432" y="932987"/>
                  <a:pt x="777192" y="919719"/>
                  <a:pt x="793325" y="904561"/>
                </a:cubicBezTo>
                <a:cubicBezTo>
                  <a:pt x="800860" y="897562"/>
                  <a:pt x="815366" y="880879"/>
                  <a:pt x="822902" y="896534"/>
                </a:cubicBezTo>
                <a:cubicBezTo>
                  <a:pt x="824628" y="904395"/>
                  <a:pt x="823200" y="912721"/>
                  <a:pt x="823632" y="920748"/>
                </a:cubicBezTo>
                <a:cubicBezTo>
                  <a:pt x="823599" y="1003736"/>
                  <a:pt x="823433" y="1086757"/>
                  <a:pt x="826022" y="1169712"/>
                </a:cubicBezTo>
                <a:cubicBezTo>
                  <a:pt x="826387" y="1229582"/>
                  <a:pt x="831632" y="1289219"/>
                  <a:pt x="844678" y="1347729"/>
                </a:cubicBezTo>
                <a:cubicBezTo>
                  <a:pt x="850620" y="1375557"/>
                  <a:pt x="856827" y="1403452"/>
                  <a:pt x="866388" y="1430319"/>
                </a:cubicBezTo>
                <a:cubicBezTo>
                  <a:pt x="874089" y="1449988"/>
                  <a:pt x="878637" y="1473206"/>
                  <a:pt x="895500" y="148736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1" name="Google Shape;1271;p31"/>
          <p:cNvSpPr/>
          <p:nvPr/>
        </p:nvSpPr>
        <p:spPr>
          <a:xfrm>
            <a:off x="7808347" y="896100"/>
            <a:ext cx="812585" cy="735085"/>
          </a:xfrm>
          <a:custGeom>
            <a:avLst/>
            <a:gdLst/>
            <a:ahLst/>
            <a:cxnLst/>
            <a:rect l="l" t="t" r="r" b="b"/>
            <a:pathLst>
              <a:path w="1625169" h="1470169" extrusionOk="0">
                <a:moveTo>
                  <a:pt x="1603534" y="719295"/>
                </a:moveTo>
                <a:cubicBezTo>
                  <a:pt x="1638256" y="741518"/>
                  <a:pt x="1628729" y="771138"/>
                  <a:pt x="1592414" y="782216"/>
                </a:cubicBezTo>
                <a:cubicBezTo>
                  <a:pt x="1565194" y="790774"/>
                  <a:pt x="1538571" y="801520"/>
                  <a:pt x="1510521" y="807225"/>
                </a:cubicBezTo>
                <a:cubicBezTo>
                  <a:pt x="1483102" y="812400"/>
                  <a:pt x="1455051" y="812101"/>
                  <a:pt x="1427400" y="815617"/>
                </a:cubicBezTo>
                <a:cubicBezTo>
                  <a:pt x="1392876" y="820294"/>
                  <a:pt x="1358055" y="818602"/>
                  <a:pt x="1323365" y="819796"/>
                </a:cubicBezTo>
                <a:cubicBezTo>
                  <a:pt x="1280510" y="822649"/>
                  <a:pt x="1237788" y="818835"/>
                  <a:pt x="1195032" y="816679"/>
                </a:cubicBezTo>
                <a:cubicBezTo>
                  <a:pt x="1174750" y="816380"/>
                  <a:pt x="1154268" y="814390"/>
                  <a:pt x="1134086" y="816247"/>
                </a:cubicBezTo>
                <a:cubicBezTo>
                  <a:pt x="1115596" y="823511"/>
                  <a:pt x="1133555" y="841389"/>
                  <a:pt x="1142716" y="848686"/>
                </a:cubicBezTo>
                <a:cubicBezTo>
                  <a:pt x="1155795" y="859433"/>
                  <a:pt x="1170269" y="868322"/>
                  <a:pt x="1183016" y="879467"/>
                </a:cubicBezTo>
                <a:cubicBezTo>
                  <a:pt x="1199381" y="894194"/>
                  <a:pt x="1214319" y="910447"/>
                  <a:pt x="1231215" y="924577"/>
                </a:cubicBezTo>
                <a:cubicBezTo>
                  <a:pt x="1258502" y="946965"/>
                  <a:pt x="1284195" y="972339"/>
                  <a:pt x="1308129" y="998543"/>
                </a:cubicBezTo>
                <a:cubicBezTo>
                  <a:pt x="1330171" y="1024149"/>
                  <a:pt x="1349158" y="1052210"/>
                  <a:pt x="1369275" y="1079309"/>
                </a:cubicBezTo>
                <a:cubicBezTo>
                  <a:pt x="1385806" y="1104451"/>
                  <a:pt x="1398852" y="1131616"/>
                  <a:pt x="1412495" y="1158383"/>
                </a:cubicBezTo>
                <a:cubicBezTo>
                  <a:pt x="1417640" y="1168765"/>
                  <a:pt x="1422387" y="1179379"/>
                  <a:pt x="1424512" y="1190855"/>
                </a:cubicBezTo>
                <a:cubicBezTo>
                  <a:pt x="1427234" y="1199147"/>
                  <a:pt x="1422918" y="1206776"/>
                  <a:pt x="1416180" y="1211619"/>
                </a:cubicBezTo>
                <a:cubicBezTo>
                  <a:pt x="1382520" y="1228999"/>
                  <a:pt x="1337507" y="1192082"/>
                  <a:pt x="1310353" y="1173641"/>
                </a:cubicBezTo>
                <a:cubicBezTo>
                  <a:pt x="1284062" y="1152744"/>
                  <a:pt x="1260062" y="1128929"/>
                  <a:pt x="1236792" y="1104749"/>
                </a:cubicBezTo>
                <a:cubicBezTo>
                  <a:pt x="1225041" y="1091283"/>
                  <a:pt x="1214053" y="1077086"/>
                  <a:pt x="1201539" y="1064283"/>
                </a:cubicBezTo>
                <a:cubicBezTo>
                  <a:pt x="1183148" y="1045974"/>
                  <a:pt x="1164659" y="1027864"/>
                  <a:pt x="1148028" y="1007929"/>
                </a:cubicBezTo>
                <a:cubicBezTo>
                  <a:pt x="1132293" y="990151"/>
                  <a:pt x="1114500" y="974429"/>
                  <a:pt x="1098036" y="957347"/>
                </a:cubicBezTo>
                <a:cubicBezTo>
                  <a:pt x="1076160" y="933632"/>
                  <a:pt x="1051927" y="912437"/>
                  <a:pt x="1028292" y="890545"/>
                </a:cubicBezTo>
                <a:cubicBezTo>
                  <a:pt x="1019396" y="882319"/>
                  <a:pt x="1011097" y="873463"/>
                  <a:pt x="1002499" y="864939"/>
                </a:cubicBezTo>
                <a:cubicBezTo>
                  <a:pt x="995329" y="859101"/>
                  <a:pt x="986599" y="865138"/>
                  <a:pt x="985337" y="873231"/>
                </a:cubicBezTo>
                <a:cubicBezTo>
                  <a:pt x="977138" y="938939"/>
                  <a:pt x="975345" y="1005276"/>
                  <a:pt x="969702" y="1071282"/>
                </a:cubicBezTo>
                <a:cubicBezTo>
                  <a:pt x="962101" y="1166808"/>
                  <a:pt x="942880" y="1261073"/>
                  <a:pt x="920573" y="1354145"/>
                </a:cubicBezTo>
                <a:cubicBezTo>
                  <a:pt x="914299" y="1381476"/>
                  <a:pt x="906498" y="1408442"/>
                  <a:pt x="897270" y="1434944"/>
                </a:cubicBezTo>
                <a:cubicBezTo>
                  <a:pt x="892921" y="1447681"/>
                  <a:pt x="886681" y="1459622"/>
                  <a:pt x="878282" y="1470169"/>
                </a:cubicBezTo>
                <a:cubicBezTo>
                  <a:pt x="861419" y="1455973"/>
                  <a:pt x="856871" y="1432755"/>
                  <a:pt x="849104" y="1413053"/>
                </a:cubicBezTo>
                <a:cubicBezTo>
                  <a:pt x="839543" y="1386219"/>
                  <a:pt x="833369" y="1358291"/>
                  <a:pt x="827394" y="1330462"/>
                </a:cubicBezTo>
                <a:cubicBezTo>
                  <a:pt x="814315" y="1271953"/>
                  <a:pt x="809070" y="1212315"/>
                  <a:pt x="808738" y="1152446"/>
                </a:cubicBezTo>
                <a:cubicBezTo>
                  <a:pt x="806149" y="1069491"/>
                  <a:pt x="806282" y="986469"/>
                  <a:pt x="806348" y="903481"/>
                </a:cubicBezTo>
                <a:cubicBezTo>
                  <a:pt x="805916" y="895454"/>
                  <a:pt x="807344" y="887129"/>
                  <a:pt x="805618" y="879268"/>
                </a:cubicBezTo>
                <a:cubicBezTo>
                  <a:pt x="798116" y="863612"/>
                  <a:pt x="783576" y="880329"/>
                  <a:pt x="776041" y="887295"/>
                </a:cubicBezTo>
                <a:cubicBezTo>
                  <a:pt x="759908" y="902453"/>
                  <a:pt x="742148" y="915720"/>
                  <a:pt x="725551" y="930348"/>
                </a:cubicBezTo>
                <a:cubicBezTo>
                  <a:pt x="668720" y="980167"/>
                  <a:pt x="613317" y="1031579"/>
                  <a:pt x="561765" y="1086871"/>
                </a:cubicBezTo>
                <a:cubicBezTo>
                  <a:pt x="549582" y="1099343"/>
                  <a:pt x="536503" y="1110852"/>
                  <a:pt x="523656" y="1122660"/>
                </a:cubicBezTo>
                <a:cubicBezTo>
                  <a:pt x="504636" y="1140870"/>
                  <a:pt x="486577" y="1160141"/>
                  <a:pt x="466461" y="1177223"/>
                </a:cubicBezTo>
                <a:cubicBezTo>
                  <a:pt x="426925" y="1212216"/>
                  <a:pt x="384468" y="1243627"/>
                  <a:pt x="341314" y="1273976"/>
                </a:cubicBezTo>
                <a:cubicBezTo>
                  <a:pt x="310908" y="1294640"/>
                  <a:pt x="279903" y="1314575"/>
                  <a:pt x="245745" y="1328572"/>
                </a:cubicBezTo>
                <a:cubicBezTo>
                  <a:pt x="231438" y="1334642"/>
                  <a:pt x="217064" y="1340778"/>
                  <a:pt x="201794" y="1344095"/>
                </a:cubicBezTo>
                <a:cubicBezTo>
                  <a:pt x="196052" y="1344227"/>
                  <a:pt x="186923" y="1348772"/>
                  <a:pt x="182906" y="1343332"/>
                </a:cubicBezTo>
                <a:cubicBezTo>
                  <a:pt x="171487" y="1309699"/>
                  <a:pt x="190873" y="1276530"/>
                  <a:pt x="207836" y="1248436"/>
                </a:cubicBezTo>
                <a:cubicBezTo>
                  <a:pt x="217994" y="1231984"/>
                  <a:pt x="228550" y="1215699"/>
                  <a:pt x="240268" y="1200275"/>
                </a:cubicBezTo>
                <a:cubicBezTo>
                  <a:pt x="273198" y="1158516"/>
                  <a:pt x="312202" y="1122096"/>
                  <a:pt x="352966" y="1088132"/>
                </a:cubicBezTo>
                <a:cubicBezTo>
                  <a:pt x="381016" y="1062691"/>
                  <a:pt x="409697" y="1038014"/>
                  <a:pt x="438975" y="1013966"/>
                </a:cubicBezTo>
                <a:cubicBezTo>
                  <a:pt x="479905" y="982224"/>
                  <a:pt x="520204" y="949652"/>
                  <a:pt x="562429" y="919734"/>
                </a:cubicBezTo>
                <a:cubicBezTo>
                  <a:pt x="581815" y="905140"/>
                  <a:pt x="597649" y="886466"/>
                  <a:pt x="617599" y="872568"/>
                </a:cubicBezTo>
                <a:cubicBezTo>
                  <a:pt x="625666" y="866399"/>
                  <a:pt x="634396" y="861091"/>
                  <a:pt x="642263" y="854723"/>
                </a:cubicBezTo>
                <a:cubicBezTo>
                  <a:pt x="643757" y="853231"/>
                  <a:pt x="644886" y="851008"/>
                  <a:pt x="645185" y="848919"/>
                </a:cubicBezTo>
                <a:cubicBezTo>
                  <a:pt x="645118" y="833064"/>
                  <a:pt x="622977" y="836679"/>
                  <a:pt x="612022" y="835253"/>
                </a:cubicBezTo>
                <a:cubicBezTo>
                  <a:pt x="560769" y="833064"/>
                  <a:pt x="509748" y="838835"/>
                  <a:pt x="458726" y="842683"/>
                </a:cubicBezTo>
                <a:cubicBezTo>
                  <a:pt x="388352" y="846597"/>
                  <a:pt x="317945" y="850842"/>
                  <a:pt x="247471" y="851904"/>
                </a:cubicBezTo>
                <a:cubicBezTo>
                  <a:pt x="182840" y="851672"/>
                  <a:pt x="116350" y="854325"/>
                  <a:pt x="53942" y="835021"/>
                </a:cubicBezTo>
                <a:cubicBezTo>
                  <a:pt x="35054" y="827657"/>
                  <a:pt x="1062" y="807789"/>
                  <a:pt x="0" y="785533"/>
                </a:cubicBezTo>
                <a:cubicBezTo>
                  <a:pt x="3021" y="773592"/>
                  <a:pt x="17096" y="770076"/>
                  <a:pt x="27187" y="765765"/>
                </a:cubicBezTo>
                <a:cubicBezTo>
                  <a:pt x="71237" y="749810"/>
                  <a:pt x="116516" y="749844"/>
                  <a:pt x="163321" y="748550"/>
                </a:cubicBezTo>
                <a:cubicBezTo>
                  <a:pt x="216035" y="747688"/>
                  <a:pt x="268683" y="744835"/>
                  <a:pt x="321331" y="742182"/>
                </a:cubicBezTo>
                <a:cubicBezTo>
                  <a:pt x="408535" y="741386"/>
                  <a:pt x="495673" y="736510"/>
                  <a:pt x="582877" y="736841"/>
                </a:cubicBezTo>
                <a:cubicBezTo>
                  <a:pt x="599043" y="736012"/>
                  <a:pt x="638844" y="749280"/>
                  <a:pt x="648836" y="737074"/>
                </a:cubicBezTo>
                <a:cubicBezTo>
                  <a:pt x="659459" y="714917"/>
                  <a:pt x="623077" y="679758"/>
                  <a:pt x="609931" y="663273"/>
                </a:cubicBezTo>
                <a:cubicBezTo>
                  <a:pt x="587923" y="636207"/>
                  <a:pt x="565781" y="609241"/>
                  <a:pt x="541814" y="583834"/>
                </a:cubicBezTo>
                <a:cubicBezTo>
                  <a:pt x="528071" y="568742"/>
                  <a:pt x="516055" y="552224"/>
                  <a:pt x="503739" y="536038"/>
                </a:cubicBezTo>
                <a:cubicBezTo>
                  <a:pt x="481399" y="507446"/>
                  <a:pt x="457963" y="479750"/>
                  <a:pt x="437083" y="450031"/>
                </a:cubicBezTo>
                <a:cubicBezTo>
                  <a:pt x="408170" y="413380"/>
                  <a:pt x="384701" y="373212"/>
                  <a:pt x="362360" y="332349"/>
                </a:cubicBezTo>
                <a:cubicBezTo>
                  <a:pt x="347622" y="306444"/>
                  <a:pt x="330327" y="281998"/>
                  <a:pt x="317049" y="255264"/>
                </a:cubicBezTo>
                <a:cubicBezTo>
                  <a:pt x="298426" y="217485"/>
                  <a:pt x="284584" y="177484"/>
                  <a:pt x="275886" y="136255"/>
                </a:cubicBezTo>
                <a:cubicBezTo>
                  <a:pt x="273164" y="119273"/>
                  <a:pt x="267621" y="100234"/>
                  <a:pt x="276484" y="84213"/>
                </a:cubicBezTo>
                <a:cubicBezTo>
                  <a:pt x="309513" y="71012"/>
                  <a:pt x="354161" y="97248"/>
                  <a:pt x="380684" y="117249"/>
                </a:cubicBezTo>
                <a:cubicBezTo>
                  <a:pt x="422942" y="151048"/>
                  <a:pt x="457100" y="193836"/>
                  <a:pt x="489233" y="237055"/>
                </a:cubicBezTo>
                <a:cubicBezTo>
                  <a:pt x="506129" y="265845"/>
                  <a:pt x="524984" y="293276"/>
                  <a:pt x="544902" y="320076"/>
                </a:cubicBezTo>
                <a:cubicBezTo>
                  <a:pt x="578827" y="373246"/>
                  <a:pt x="613550" y="426415"/>
                  <a:pt x="642197" y="482736"/>
                </a:cubicBezTo>
                <a:cubicBezTo>
                  <a:pt x="657467" y="514843"/>
                  <a:pt x="675890" y="545226"/>
                  <a:pt x="694413" y="575509"/>
                </a:cubicBezTo>
                <a:cubicBezTo>
                  <a:pt x="705799" y="592358"/>
                  <a:pt x="713434" y="612359"/>
                  <a:pt x="728173" y="626655"/>
                </a:cubicBezTo>
                <a:cubicBezTo>
                  <a:pt x="733418" y="630701"/>
                  <a:pt x="741551" y="627185"/>
                  <a:pt x="741883" y="620452"/>
                </a:cubicBezTo>
                <a:cubicBezTo>
                  <a:pt x="746696" y="618263"/>
                  <a:pt x="744970" y="612525"/>
                  <a:pt x="745667" y="608279"/>
                </a:cubicBezTo>
                <a:cubicBezTo>
                  <a:pt x="746464" y="598030"/>
                  <a:pt x="747758" y="587814"/>
                  <a:pt x="749053" y="577598"/>
                </a:cubicBezTo>
                <a:cubicBezTo>
                  <a:pt x="752904" y="545292"/>
                  <a:pt x="758746" y="513284"/>
                  <a:pt x="763659" y="481177"/>
                </a:cubicBezTo>
                <a:cubicBezTo>
                  <a:pt x="768339" y="447378"/>
                  <a:pt x="776140" y="414076"/>
                  <a:pt x="780223" y="380211"/>
                </a:cubicBezTo>
                <a:cubicBezTo>
                  <a:pt x="790215" y="316726"/>
                  <a:pt x="804622" y="253938"/>
                  <a:pt x="818232" y="191149"/>
                </a:cubicBezTo>
                <a:cubicBezTo>
                  <a:pt x="832174" y="139340"/>
                  <a:pt x="849834" y="58441"/>
                  <a:pt x="890432" y="22519"/>
                </a:cubicBezTo>
                <a:cubicBezTo>
                  <a:pt x="911113" y="3016"/>
                  <a:pt x="954100" y="-13635"/>
                  <a:pt x="972524" y="16582"/>
                </a:cubicBezTo>
                <a:cubicBezTo>
                  <a:pt x="978134" y="34460"/>
                  <a:pt x="976209" y="54527"/>
                  <a:pt x="976873" y="73168"/>
                </a:cubicBezTo>
                <a:cubicBezTo>
                  <a:pt x="977370" y="114596"/>
                  <a:pt x="970864" y="155625"/>
                  <a:pt x="966881" y="196788"/>
                </a:cubicBezTo>
                <a:cubicBezTo>
                  <a:pt x="963428" y="231051"/>
                  <a:pt x="959047" y="265182"/>
                  <a:pt x="952739" y="299014"/>
                </a:cubicBezTo>
                <a:cubicBezTo>
                  <a:pt x="940955" y="374506"/>
                  <a:pt x="928109" y="449932"/>
                  <a:pt x="919212" y="525822"/>
                </a:cubicBezTo>
                <a:cubicBezTo>
                  <a:pt x="916291" y="549206"/>
                  <a:pt x="914200" y="572656"/>
                  <a:pt x="912905" y="596206"/>
                </a:cubicBezTo>
                <a:cubicBezTo>
                  <a:pt x="912839" y="600651"/>
                  <a:pt x="911544" y="605692"/>
                  <a:pt x="912374" y="610203"/>
                </a:cubicBezTo>
                <a:cubicBezTo>
                  <a:pt x="913868" y="615610"/>
                  <a:pt x="920507" y="618462"/>
                  <a:pt x="925453" y="615643"/>
                </a:cubicBezTo>
                <a:cubicBezTo>
                  <a:pt x="933553" y="610468"/>
                  <a:pt x="939694" y="602574"/>
                  <a:pt x="947196" y="596538"/>
                </a:cubicBezTo>
                <a:cubicBezTo>
                  <a:pt x="969570" y="578892"/>
                  <a:pt x="989885" y="558991"/>
                  <a:pt x="1008574" y="537530"/>
                </a:cubicBezTo>
                <a:cubicBezTo>
                  <a:pt x="1026666" y="517994"/>
                  <a:pt x="1046649" y="500381"/>
                  <a:pt x="1064110" y="480281"/>
                </a:cubicBezTo>
                <a:cubicBezTo>
                  <a:pt x="1086251" y="453580"/>
                  <a:pt x="1112675" y="431258"/>
                  <a:pt x="1137671" y="407409"/>
                </a:cubicBezTo>
                <a:cubicBezTo>
                  <a:pt x="1150584" y="394639"/>
                  <a:pt x="1163829" y="382135"/>
                  <a:pt x="1177505" y="370194"/>
                </a:cubicBezTo>
                <a:cubicBezTo>
                  <a:pt x="1212095" y="339347"/>
                  <a:pt x="1248410" y="308268"/>
                  <a:pt x="1284427" y="278781"/>
                </a:cubicBezTo>
                <a:cubicBezTo>
                  <a:pt x="1316793" y="252710"/>
                  <a:pt x="1349490" y="226076"/>
                  <a:pt x="1387731" y="208928"/>
                </a:cubicBezTo>
                <a:cubicBezTo>
                  <a:pt x="1419964" y="193570"/>
                  <a:pt x="1469856" y="185477"/>
                  <a:pt x="1477989" y="231748"/>
                </a:cubicBezTo>
                <a:cubicBezTo>
                  <a:pt x="1476761" y="261666"/>
                  <a:pt x="1458271" y="286841"/>
                  <a:pt x="1440877" y="310358"/>
                </a:cubicBezTo>
                <a:cubicBezTo>
                  <a:pt x="1418105" y="340574"/>
                  <a:pt x="1388661" y="363958"/>
                  <a:pt x="1359714" y="387873"/>
                </a:cubicBezTo>
                <a:cubicBezTo>
                  <a:pt x="1336444" y="409599"/>
                  <a:pt x="1312544" y="430628"/>
                  <a:pt x="1289108" y="452154"/>
                </a:cubicBezTo>
                <a:cubicBezTo>
                  <a:pt x="1266369" y="474841"/>
                  <a:pt x="1241439" y="495174"/>
                  <a:pt x="1217871" y="516966"/>
                </a:cubicBezTo>
                <a:cubicBezTo>
                  <a:pt x="1194468" y="540217"/>
                  <a:pt x="1169173" y="560815"/>
                  <a:pt x="1145073" y="583502"/>
                </a:cubicBezTo>
                <a:cubicBezTo>
                  <a:pt x="1132857" y="595509"/>
                  <a:pt x="1120442" y="607417"/>
                  <a:pt x="1107629" y="618827"/>
                </a:cubicBezTo>
                <a:cubicBezTo>
                  <a:pt x="1096011" y="629275"/>
                  <a:pt x="1084425" y="639790"/>
                  <a:pt x="1073737" y="651233"/>
                </a:cubicBezTo>
                <a:cubicBezTo>
                  <a:pt x="1069122" y="656606"/>
                  <a:pt x="1061421" y="662610"/>
                  <a:pt x="1064873" y="670537"/>
                </a:cubicBezTo>
                <a:cubicBezTo>
                  <a:pt x="1071878" y="683937"/>
                  <a:pt x="1105969" y="676706"/>
                  <a:pt x="1119513" y="677370"/>
                </a:cubicBezTo>
                <a:cubicBezTo>
                  <a:pt x="1179032" y="675512"/>
                  <a:pt x="1238585" y="677934"/>
                  <a:pt x="1298037" y="680919"/>
                </a:cubicBezTo>
                <a:cubicBezTo>
                  <a:pt x="1357590" y="685728"/>
                  <a:pt x="1417308" y="691898"/>
                  <a:pt x="1476861" y="697138"/>
                </a:cubicBezTo>
                <a:cubicBezTo>
                  <a:pt x="1493624" y="698764"/>
                  <a:pt x="1510355" y="700787"/>
                  <a:pt x="1527052" y="702777"/>
                </a:cubicBezTo>
                <a:cubicBezTo>
                  <a:pt x="1552812" y="706625"/>
                  <a:pt x="1579866" y="707985"/>
                  <a:pt x="1603534" y="7192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Rounded Rectangular Callout 11">
            <a:extLst>
              <a:ext uri="{FF2B5EF4-FFF2-40B4-BE49-F238E27FC236}">
                <a16:creationId xmlns:a16="http://schemas.microsoft.com/office/drawing/2014/main" id="{CC5C5040-390F-7AAA-3473-54E132FD3153}"/>
              </a:ext>
            </a:extLst>
          </p:cNvPr>
          <p:cNvSpPr/>
          <p:nvPr/>
        </p:nvSpPr>
        <p:spPr>
          <a:xfrm>
            <a:off x="1782790" y="440757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867D8CE-CB9E-7D89-B05E-B02558F4A2F0}"/>
                  </a:ext>
                </a:extLst>
              </p:cNvPr>
              <p:cNvSpPr txBox="1"/>
              <p:nvPr/>
            </p:nvSpPr>
            <p:spPr>
              <a:xfrm>
                <a:off x="680805" y="1676148"/>
                <a:ext cx="5383629" cy="2335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Chu vi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mảnh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vườn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   	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(5,5 + 3,75) . 2 = 18,5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khóm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hoa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cần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trồng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  	 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18,5 : </m:t>
                    </m:r>
                    <m:f>
                      <m:fPr>
                        <m:ctrlPr>
                          <a:rPr lang="en-US" sz="22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74 </m:t>
                    </m:r>
                    <m:r>
                      <a:rPr lang="en-US" sz="2200" i="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200" i="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kh</m:t>
                    </m:r>
                    <m:r>
                      <a:rPr lang="en-US" sz="2200" i="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ó</m:t>
                    </m:r>
                    <m:r>
                      <m:rPr>
                        <m:sty m:val="p"/>
                      </m:rPr>
                      <a:rPr lang="en-US" sz="2200" i="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</m:t>
                    </m:r>
                    <m:r>
                      <a:rPr lang="en-US" sz="2200" i="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867D8CE-CB9E-7D89-B05E-B02558F4A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05" y="1676148"/>
                <a:ext cx="5383629" cy="2335255"/>
              </a:xfrm>
              <a:prstGeom prst="rect">
                <a:avLst/>
              </a:prstGeom>
              <a:blipFill>
                <a:blip r:embed="rId3"/>
                <a:stretch>
                  <a:fillRect l="-1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1695;p37">
            <a:extLst>
              <a:ext uri="{FF2B5EF4-FFF2-40B4-BE49-F238E27FC236}">
                <a16:creationId xmlns:a16="http://schemas.microsoft.com/office/drawing/2014/main" id="{D356B165-B147-3E74-8CE7-D64A124B44B5}"/>
              </a:ext>
            </a:extLst>
          </p:cNvPr>
          <p:cNvGrpSpPr/>
          <p:nvPr/>
        </p:nvGrpSpPr>
        <p:grpSpPr>
          <a:xfrm>
            <a:off x="477317" y="4467156"/>
            <a:ext cx="406975" cy="466761"/>
            <a:chOff x="11578173" y="2906858"/>
            <a:chExt cx="813949" cy="933523"/>
          </a:xfrm>
        </p:grpSpPr>
        <p:sp>
          <p:nvSpPr>
            <p:cNvPr id="48" name="Google Shape;1696;p37">
              <a:extLst>
                <a:ext uri="{FF2B5EF4-FFF2-40B4-BE49-F238E27FC236}">
                  <a16:creationId xmlns:a16="http://schemas.microsoft.com/office/drawing/2014/main" id="{2305D1D0-6FB7-A553-7448-5941B8C63AD7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697;p37">
              <a:extLst>
                <a:ext uri="{FF2B5EF4-FFF2-40B4-BE49-F238E27FC236}">
                  <a16:creationId xmlns:a16="http://schemas.microsoft.com/office/drawing/2014/main" id="{5F5857B4-9029-C5E3-06B7-4EA96F360BC5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C358B441-0227-66C6-4195-ED32B9C30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907" y="-2097"/>
            <a:ext cx="4797096" cy="3527083"/>
          </a:xfrm>
          <a:prstGeom prst="rect">
            <a:avLst/>
          </a:prstGeom>
        </p:spPr>
      </p:pic>
      <p:sp>
        <p:nvSpPr>
          <p:cNvPr id="1399" name="Google Shape;1399;p34"/>
          <p:cNvSpPr/>
          <p:nvPr/>
        </p:nvSpPr>
        <p:spPr>
          <a:xfrm>
            <a:off x="-494364" y="325241"/>
            <a:ext cx="1597529" cy="784805"/>
          </a:xfrm>
          <a:custGeom>
            <a:avLst/>
            <a:gdLst/>
            <a:ahLst/>
            <a:cxnLst/>
            <a:rect l="l" t="t" r="r" b="b"/>
            <a:pathLst>
              <a:path w="3195058" h="1569610" extrusionOk="0">
                <a:moveTo>
                  <a:pt x="3191343" y="1007914"/>
                </a:moveTo>
                <a:cubicBezTo>
                  <a:pt x="3186359" y="924432"/>
                  <a:pt x="3185464" y="840821"/>
                  <a:pt x="3178627" y="757467"/>
                </a:cubicBezTo>
                <a:cubicBezTo>
                  <a:pt x="3176071" y="728593"/>
                  <a:pt x="3173642" y="700040"/>
                  <a:pt x="3172109" y="670975"/>
                </a:cubicBezTo>
                <a:cubicBezTo>
                  <a:pt x="3170511" y="657851"/>
                  <a:pt x="3171150" y="633843"/>
                  <a:pt x="3157539" y="629106"/>
                </a:cubicBezTo>
                <a:cubicBezTo>
                  <a:pt x="3155750" y="615406"/>
                  <a:pt x="3135493" y="612333"/>
                  <a:pt x="3122777" y="608363"/>
                </a:cubicBezTo>
                <a:cubicBezTo>
                  <a:pt x="3101434" y="601769"/>
                  <a:pt x="3079962" y="595623"/>
                  <a:pt x="3058236" y="590438"/>
                </a:cubicBezTo>
                <a:cubicBezTo>
                  <a:pt x="2958741" y="569695"/>
                  <a:pt x="2858543" y="551065"/>
                  <a:pt x="2761092" y="521808"/>
                </a:cubicBezTo>
                <a:cubicBezTo>
                  <a:pt x="2663195" y="493255"/>
                  <a:pt x="2563253" y="472576"/>
                  <a:pt x="2465099" y="445111"/>
                </a:cubicBezTo>
                <a:cubicBezTo>
                  <a:pt x="2333525" y="406315"/>
                  <a:pt x="2200929" y="371040"/>
                  <a:pt x="2068972" y="333652"/>
                </a:cubicBezTo>
                <a:cubicBezTo>
                  <a:pt x="1939379" y="296456"/>
                  <a:pt x="1811895" y="252474"/>
                  <a:pt x="1681855" y="216879"/>
                </a:cubicBezTo>
                <a:cubicBezTo>
                  <a:pt x="1418579" y="150554"/>
                  <a:pt x="1159522" y="65855"/>
                  <a:pt x="891773" y="18928"/>
                </a:cubicBezTo>
                <a:cubicBezTo>
                  <a:pt x="855157" y="12782"/>
                  <a:pt x="814196" y="-854"/>
                  <a:pt x="775600" y="42"/>
                </a:cubicBezTo>
                <a:cubicBezTo>
                  <a:pt x="760263" y="298"/>
                  <a:pt x="748889" y="11054"/>
                  <a:pt x="737195" y="19568"/>
                </a:cubicBezTo>
                <a:cubicBezTo>
                  <a:pt x="717513" y="33397"/>
                  <a:pt x="697512" y="46841"/>
                  <a:pt x="677766" y="60605"/>
                </a:cubicBezTo>
                <a:cubicBezTo>
                  <a:pt x="624216" y="97033"/>
                  <a:pt x="571945" y="135125"/>
                  <a:pt x="519034" y="172321"/>
                </a:cubicBezTo>
                <a:cubicBezTo>
                  <a:pt x="481779" y="197993"/>
                  <a:pt x="442352" y="220208"/>
                  <a:pt x="404011" y="244216"/>
                </a:cubicBezTo>
                <a:cubicBezTo>
                  <a:pt x="354806" y="276034"/>
                  <a:pt x="306624" y="309580"/>
                  <a:pt x="257612" y="341655"/>
                </a:cubicBezTo>
                <a:cubicBezTo>
                  <a:pt x="227833" y="361437"/>
                  <a:pt x="198119" y="381347"/>
                  <a:pt x="168085" y="400681"/>
                </a:cubicBezTo>
                <a:cubicBezTo>
                  <a:pt x="116069" y="435316"/>
                  <a:pt x="58046" y="461885"/>
                  <a:pt x="11909" y="504522"/>
                </a:cubicBezTo>
                <a:cubicBezTo>
                  <a:pt x="8075" y="508364"/>
                  <a:pt x="4049" y="512077"/>
                  <a:pt x="1557" y="516878"/>
                </a:cubicBezTo>
                <a:cubicBezTo>
                  <a:pt x="-2277" y="522960"/>
                  <a:pt x="1493" y="530515"/>
                  <a:pt x="7180" y="533267"/>
                </a:cubicBezTo>
                <a:cubicBezTo>
                  <a:pt x="6030" y="535892"/>
                  <a:pt x="5966" y="538965"/>
                  <a:pt x="7692" y="541654"/>
                </a:cubicBezTo>
                <a:cubicBezTo>
                  <a:pt x="8714" y="543255"/>
                  <a:pt x="10056" y="544535"/>
                  <a:pt x="11526" y="545687"/>
                </a:cubicBezTo>
                <a:cubicBezTo>
                  <a:pt x="11973" y="608299"/>
                  <a:pt x="17724" y="670719"/>
                  <a:pt x="22389" y="733075"/>
                </a:cubicBezTo>
                <a:cubicBezTo>
                  <a:pt x="23987" y="763164"/>
                  <a:pt x="25392" y="793318"/>
                  <a:pt x="27054" y="823408"/>
                </a:cubicBezTo>
                <a:cubicBezTo>
                  <a:pt x="27948" y="832306"/>
                  <a:pt x="26415" y="842230"/>
                  <a:pt x="29163" y="850744"/>
                </a:cubicBezTo>
                <a:cubicBezTo>
                  <a:pt x="29290" y="855354"/>
                  <a:pt x="29482" y="860027"/>
                  <a:pt x="29674" y="864637"/>
                </a:cubicBezTo>
                <a:cubicBezTo>
                  <a:pt x="29802" y="867454"/>
                  <a:pt x="30313" y="870463"/>
                  <a:pt x="31655" y="872831"/>
                </a:cubicBezTo>
                <a:cubicBezTo>
                  <a:pt x="29546" y="888132"/>
                  <a:pt x="67887" y="890501"/>
                  <a:pt x="87185" y="898824"/>
                </a:cubicBezTo>
                <a:cubicBezTo>
                  <a:pt x="112938" y="907530"/>
                  <a:pt x="138690" y="916045"/>
                  <a:pt x="164443" y="924944"/>
                </a:cubicBezTo>
                <a:cubicBezTo>
                  <a:pt x="242147" y="952473"/>
                  <a:pt x="320363" y="978273"/>
                  <a:pt x="397940" y="1005994"/>
                </a:cubicBezTo>
                <a:cubicBezTo>
                  <a:pt x="512005" y="1041141"/>
                  <a:pt x="627986" y="1069310"/>
                  <a:pt x="742498" y="1102792"/>
                </a:cubicBezTo>
                <a:cubicBezTo>
                  <a:pt x="796112" y="1118797"/>
                  <a:pt x="849151" y="1136787"/>
                  <a:pt x="903275" y="1151192"/>
                </a:cubicBezTo>
                <a:cubicBezTo>
                  <a:pt x="985070" y="1172190"/>
                  <a:pt x="1067823" y="1189028"/>
                  <a:pt x="1149361" y="1210859"/>
                </a:cubicBezTo>
                <a:cubicBezTo>
                  <a:pt x="1231795" y="1233842"/>
                  <a:pt x="1315506" y="1251063"/>
                  <a:pt x="1399089" y="1269373"/>
                </a:cubicBezTo>
                <a:cubicBezTo>
                  <a:pt x="1484334" y="1287427"/>
                  <a:pt x="1567599" y="1313291"/>
                  <a:pt x="1652140" y="1334290"/>
                </a:cubicBezTo>
                <a:cubicBezTo>
                  <a:pt x="1733679" y="1354584"/>
                  <a:pt x="1816560" y="1368733"/>
                  <a:pt x="1898226" y="1388387"/>
                </a:cubicBezTo>
                <a:cubicBezTo>
                  <a:pt x="2034018" y="1423278"/>
                  <a:pt x="2172237" y="1445813"/>
                  <a:pt x="2307454" y="1483585"/>
                </a:cubicBezTo>
                <a:cubicBezTo>
                  <a:pt x="2379024" y="1502343"/>
                  <a:pt x="2451999" y="1515019"/>
                  <a:pt x="2523889" y="1532305"/>
                </a:cubicBezTo>
                <a:cubicBezTo>
                  <a:pt x="2570665" y="1543380"/>
                  <a:pt x="2616227" y="1558809"/>
                  <a:pt x="2663195" y="1569052"/>
                </a:cubicBezTo>
                <a:cubicBezTo>
                  <a:pt x="2671247" y="1571357"/>
                  <a:pt x="2680384" y="1566299"/>
                  <a:pt x="2682493" y="1558041"/>
                </a:cubicBezTo>
                <a:cubicBezTo>
                  <a:pt x="2682877" y="1556568"/>
                  <a:pt x="2683004" y="1555096"/>
                  <a:pt x="2682940" y="1553623"/>
                </a:cubicBezTo>
                <a:cubicBezTo>
                  <a:pt x="2731698" y="1531088"/>
                  <a:pt x="2818221" y="1434738"/>
                  <a:pt x="2849533" y="1410474"/>
                </a:cubicBezTo>
                <a:cubicBezTo>
                  <a:pt x="2939698" y="1332049"/>
                  <a:pt x="3039385" y="1264124"/>
                  <a:pt x="3121371" y="1176672"/>
                </a:cubicBezTo>
                <a:cubicBezTo>
                  <a:pt x="3183036" y="1107978"/>
                  <a:pt x="3204507" y="1107530"/>
                  <a:pt x="3191343" y="10079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0" name="Google Shape;1400;p34"/>
          <p:cNvGrpSpPr/>
          <p:nvPr/>
        </p:nvGrpSpPr>
        <p:grpSpPr>
          <a:xfrm>
            <a:off x="-494364" y="325241"/>
            <a:ext cx="1597529" cy="784805"/>
            <a:chOff x="-988728" y="650481"/>
            <a:chExt cx="3195058" cy="1569610"/>
          </a:xfrm>
        </p:grpSpPr>
        <p:sp>
          <p:nvSpPr>
            <p:cNvPr id="1401" name="Google Shape;1401;p34"/>
            <p:cNvSpPr/>
            <p:nvPr/>
          </p:nvSpPr>
          <p:spPr>
            <a:xfrm>
              <a:off x="1718202" y="2133040"/>
              <a:ext cx="6535" cy="9351"/>
            </a:xfrm>
            <a:custGeom>
              <a:avLst/>
              <a:gdLst/>
              <a:ahLst/>
              <a:cxnLst/>
              <a:rect l="l" t="t" r="r" b="b"/>
              <a:pathLst>
                <a:path w="6535" h="9351" extrusionOk="0">
                  <a:moveTo>
                    <a:pt x="2976" y="963"/>
                  </a:moveTo>
                  <a:cubicBezTo>
                    <a:pt x="2337" y="3460"/>
                    <a:pt x="-1753" y="6853"/>
                    <a:pt x="867" y="9093"/>
                  </a:cubicBezTo>
                  <a:cubicBezTo>
                    <a:pt x="1762" y="9606"/>
                    <a:pt x="3104" y="9349"/>
                    <a:pt x="3551" y="8389"/>
                  </a:cubicBezTo>
                  <a:cubicBezTo>
                    <a:pt x="4254" y="5892"/>
                    <a:pt x="8280" y="2499"/>
                    <a:pt x="5660" y="258"/>
                  </a:cubicBezTo>
                  <a:cubicBezTo>
                    <a:pt x="4765" y="-254"/>
                    <a:pt x="3423" y="2"/>
                    <a:pt x="2976" y="96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34"/>
            <p:cNvSpPr/>
            <p:nvPr/>
          </p:nvSpPr>
          <p:spPr>
            <a:xfrm>
              <a:off x="-988728" y="650481"/>
              <a:ext cx="3195058" cy="1569610"/>
            </a:xfrm>
            <a:custGeom>
              <a:avLst/>
              <a:gdLst/>
              <a:ahLst/>
              <a:cxnLst/>
              <a:rect l="l" t="t" r="r" b="b"/>
              <a:pathLst>
                <a:path w="3195058" h="1569610" extrusionOk="0">
                  <a:moveTo>
                    <a:pt x="3191343" y="1007914"/>
                  </a:moveTo>
                  <a:cubicBezTo>
                    <a:pt x="3186359" y="924432"/>
                    <a:pt x="3185464" y="840821"/>
                    <a:pt x="3178627" y="757467"/>
                  </a:cubicBezTo>
                  <a:cubicBezTo>
                    <a:pt x="3176071" y="728593"/>
                    <a:pt x="3173642" y="700040"/>
                    <a:pt x="3172109" y="670975"/>
                  </a:cubicBezTo>
                  <a:cubicBezTo>
                    <a:pt x="3170511" y="657851"/>
                    <a:pt x="3171150" y="633843"/>
                    <a:pt x="3157539" y="629106"/>
                  </a:cubicBezTo>
                  <a:cubicBezTo>
                    <a:pt x="3155750" y="615406"/>
                    <a:pt x="3135493" y="612333"/>
                    <a:pt x="3122777" y="608363"/>
                  </a:cubicBezTo>
                  <a:cubicBezTo>
                    <a:pt x="3101434" y="601769"/>
                    <a:pt x="3079962" y="595623"/>
                    <a:pt x="3058236" y="590438"/>
                  </a:cubicBezTo>
                  <a:cubicBezTo>
                    <a:pt x="2958741" y="569695"/>
                    <a:pt x="2858543" y="551065"/>
                    <a:pt x="2761092" y="521808"/>
                  </a:cubicBezTo>
                  <a:cubicBezTo>
                    <a:pt x="2663195" y="493255"/>
                    <a:pt x="2563253" y="472576"/>
                    <a:pt x="2465099" y="445111"/>
                  </a:cubicBezTo>
                  <a:cubicBezTo>
                    <a:pt x="2333525" y="406315"/>
                    <a:pt x="2200929" y="371040"/>
                    <a:pt x="2068972" y="333652"/>
                  </a:cubicBezTo>
                  <a:cubicBezTo>
                    <a:pt x="1939379" y="296456"/>
                    <a:pt x="1811895" y="252474"/>
                    <a:pt x="1681855" y="216879"/>
                  </a:cubicBezTo>
                  <a:cubicBezTo>
                    <a:pt x="1418579" y="150554"/>
                    <a:pt x="1159522" y="65855"/>
                    <a:pt x="891773" y="18928"/>
                  </a:cubicBezTo>
                  <a:cubicBezTo>
                    <a:pt x="855157" y="12782"/>
                    <a:pt x="814196" y="-854"/>
                    <a:pt x="775600" y="42"/>
                  </a:cubicBezTo>
                  <a:cubicBezTo>
                    <a:pt x="760263" y="298"/>
                    <a:pt x="748889" y="11054"/>
                    <a:pt x="737195" y="19568"/>
                  </a:cubicBezTo>
                  <a:cubicBezTo>
                    <a:pt x="717513" y="33397"/>
                    <a:pt x="697512" y="46841"/>
                    <a:pt x="677766" y="60605"/>
                  </a:cubicBezTo>
                  <a:cubicBezTo>
                    <a:pt x="624216" y="97033"/>
                    <a:pt x="571945" y="135125"/>
                    <a:pt x="519034" y="172321"/>
                  </a:cubicBezTo>
                  <a:cubicBezTo>
                    <a:pt x="481779" y="197993"/>
                    <a:pt x="442352" y="220208"/>
                    <a:pt x="404011" y="244216"/>
                  </a:cubicBezTo>
                  <a:cubicBezTo>
                    <a:pt x="354806" y="276034"/>
                    <a:pt x="306624" y="309580"/>
                    <a:pt x="257612" y="341655"/>
                  </a:cubicBezTo>
                  <a:cubicBezTo>
                    <a:pt x="227833" y="361437"/>
                    <a:pt x="198119" y="381347"/>
                    <a:pt x="168085" y="400681"/>
                  </a:cubicBezTo>
                  <a:cubicBezTo>
                    <a:pt x="116069" y="435316"/>
                    <a:pt x="58046" y="461885"/>
                    <a:pt x="11909" y="504522"/>
                  </a:cubicBezTo>
                  <a:cubicBezTo>
                    <a:pt x="8075" y="508364"/>
                    <a:pt x="4049" y="512077"/>
                    <a:pt x="1557" y="516878"/>
                  </a:cubicBezTo>
                  <a:cubicBezTo>
                    <a:pt x="-2277" y="522960"/>
                    <a:pt x="1493" y="530515"/>
                    <a:pt x="7180" y="533267"/>
                  </a:cubicBezTo>
                  <a:cubicBezTo>
                    <a:pt x="6030" y="535892"/>
                    <a:pt x="5966" y="538965"/>
                    <a:pt x="7692" y="541654"/>
                  </a:cubicBezTo>
                  <a:cubicBezTo>
                    <a:pt x="8714" y="543255"/>
                    <a:pt x="10056" y="544535"/>
                    <a:pt x="11526" y="545687"/>
                  </a:cubicBezTo>
                  <a:cubicBezTo>
                    <a:pt x="11973" y="608299"/>
                    <a:pt x="17724" y="670719"/>
                    <a:pt x="22389" y="733075"/>
                  </a:cubicBezTo>
                  <a:cubicBezTo>
                    <a:pt x="23987" y="763164"/>
                    <a:pt x="25392" y="793318"/>
                    <a:pt x="27054" y="823408"/>
                  </a:cubicBezTo>
                  <a:cubicBezTo>
                    <a:pt x="27948" y="832306"/>
                    <a:pt x="26415" y="842230"/>
                    <a:pt x="29163" y="850744"/>
                  </a:cubicBezTo>
                  <a:cubicBezTo>
                    <a:pt x="29290" y="855354"/>
                    <a:pt x="29482" y="860027"/>
                    <a:pt x="29674" y="864637"/>
                  </a:cubicBezTo>
                  <a:cubicBezTo>
                    <a:pt x="29802" y="867454"/>
                    <a:pt x="30313" y="870463"/>
                    <a:pt x="31655" y="872831"/>
                  </a:cubicBezTo>
                  <a:cubicBezTo>
                    <a:pt x="29546" y="888132"/>
                    <a:pt x="67887" y="890501"/>
                    <a:pt x="87185" y="898824"/>
                  </a:cubicBezTo>
                  <a:cubicBezTo>
                    <a:pt x="112938" y="907530"/>
                    <a:pt x="138690" y="916045"/>
                    <a:pt x="164443" y="924944"/>
                  </a:cubicBezTo>
                  <a:cubicBezTo>
                    <a:pt x="242147" y="952473"/>
                    <a:pt x="320363" y="978273"/>
                    <a:pt x="397940" y="1005994"/>
                  </a:cubicBezTo>
                  <a:cubicBezTo>
                    <a:pt x="512005" y="1041141"/>
                    <a:pt x="627986" y="1069310"/>
                    <a:pt x="742498" y="1102792"/>
                  </a:cubicBezTo>
                  <a:cubicBezTo>
                    <a:pt x="796112" y="1118797"/>
                    <a:pt x="849151" y="1136787"/>
                    <a:pt x="903275" y="1151192"/>
                  </a:cubicBezTo>
                  <a:cubicBezTo>
                    <a:pt x="985070" y="1172190"/>
                    <a:pt x="1067823" y="1189028"/>
                    <a:pt x="1149361" y="1210859"/>
                  </a:cubicBezTo>
                  <a:cubicBezTo>
                    <a:pt x="1231795" y="1233842"/>
                    <a:pt x="1315506" y="1251063"/>
                    <a:pt x="1399089" y="1269373"/>
                  </a:cubicBezTo>
                  <a:cubicBezTo>
                    <a:pt x="1484334" y="1287427"/>
                    <a:pt x="1567599" y="1313291"/>
                    <a:pt x="1652140" y="1334290"/>
                  </a:cubicBezTo>
                  <a:cubicBezTo>
                    <a:pt x="1733679" y="1354584"/>
                    <a:pt x="1816560" y="1368733"/>
                    <a:pt x="1898226" y="1388387"/>
                  </a:cubicBezTo>
                  <a:cubicBezTo>
                    <a:pt x="2034018" y="1423278"/>
                    <a:pt x="2172237" y="1445813"/>
                    <a:pt x="2307454" y="1483585"/>
                  </a:cubicBezTo>
                  <a:cubicBezTo>
                    <a:pt x="2379024" y="1502343"/>
                    <a:pt x="2451999" y="1515019"/>
                    <a:pt x="2523889" y="1532305"/>
                  </a:cubicBezTo>
                  <a:cubicBezTo>
                    <a:pt x="2570665" y="1543380"/>
                    <a:pt x="2616227" y="1558809"/>
                    <a:pt x="2663195" y="1569052"/>
                  </a:cubicBezTo>
                  <a:cubicBezTo>
                    <a:pt x="2671247" y="1571357"/>
                    <a:pt x="2680384" y="1566299"/>
                    <a:pt x="2682493" y="1558041"/>
                  </a:cubicBezTo>
                  <a:cubicBezTo>
                    <a:pt x="2682877" y="1556568"/>
                    <a:pt x="2683004" y="1555096"/>
                    <a:pt x="2682940" y="1553623"/>
                  </a:cubicBezTo>
                  <a:cubicBezTo>
                    <a:pt x="2731698" y="1531088"/>
                    <a:pt x="2818221" y="1434738"/>
                    <a:pt x="2849533" y="1410474"/>
                  </a:cubicBezTo>
                  <a:cubicBezTo>
                    <a:pt x="2939698" y="1332049"/>
                    <a:pt x="3039385" y="1264124"/>
                    <a:pt x="3121371" y="1176672"/>
                  </a:cubicBezTo>
                  <a:cubicBezTo>
                    <a:pt x="3183036" y="1107978"/>
                    <a:pt x="3204507" y="1107530"/>
                    <a:pt x="3191343" y="1007914"/>
                  </a:cubicBezTo>
                  <a:close/>
                  <a:moveTo>
                    <a:pt x="36511" y="514958"/>
                  </a:moveTo>
                  <a:cubicBezTo>
                    <a:pt x="71593" y="487109"/>
                    <a:pt x="111724" y="466686"/>
                    <a:pt x="149937" y="443575"/>
                  </a:cubicBezTo>
                  <a:cubicBezTo>
                    <a:pt x="236716" y="390438"/>
                    <a:pt x="320619" y="332692"/>
                    <a:pt x="405864" y="277058"/>
                  </a:cubicBezTo>
                  <a:cubicBezTo>
                    <a:pt x="448550" y="249785"/>
                    <a:pt x="492962" y="225394"/>
                    <a:pt x="534881" y="196969"/>
                  </a:cubicBezTo>
                  <a:cubicBezTo>
                    <a:pt x="613161" y="141655"/>
                    <a:pt x="691824" y="87430"/>
                    <a:pt x="770743" y="33077"/>
                  </a:cubicBezTo>
                  <a:cubicBezTo>
                    <a:pt x="775472" y="30068"/>
                    <a:pt x="781287" y="30964"/>
                    <a:pt x="786655" y="31028"/>
                  </a:cubicBezTo>
                  <a:cubicBezTo>
                    <a:pt x="829916" y="36022"/>
                    <a:pt x="870302" y="47545"/>
                    <a:pt x="914650" y="55228"/>
                  </a:cubicBezTo>
                  <a:cubicBezTo>
                    <a:pt x="1100668" y="88198"/>
                    <a:pt x="1282021" y="142167"/>
                    <a:pt x="1464142" y="191591"/>
                  </a:cubicBezTo>
                  <a:cubicBezTo>
                    <a:pt x="1594501" y="227122"/>
                    <a:pt x="1725819" y="258940"/>
                    <a:pt x="1854326" y="300938"/>
                  </a:cubicBezTo>
                  <a:cubicBezTo>
                    <a:pt x="1985325" y="342871"/>
                    <a:pt x="2117537" y="380835"/>
                    <a:pt x="2250325" y="416686"/>
                  </a:cubicBezTo>
                  <a:cubicBezTo>
                    <a:pt x="2313716" y="433588"/>
                    <a:pt x="2376468" y="452602"/>
                    <a:pt x="2439539" y="470656"/>
                  </a:cubicBezTo>
                  <a:cubicBezTo>
                    <a:pt x="2572199" y="506187"/>
                    <a:pt x="2705817" y="538069"/>
                    <a:pt x="2838030" y="575137"/>
                  </a:cubicBezTo>
                  <a:cubicBezTo>
                    <a:pt x="2932988" y="600361"/>
                    <a:pt x="3030566" y="611052"/>
                    <a:pt x="3124183" y="641846"/>
                  </a:cubicBezTo>
                  <a:cubicBezTo>
                    <a:pt x="3079260" y="689285"/>
                    <a:pt x="3043602" y="744663"/>
                    <a:pt x="2996826" y="790373"/>
                  </a:cubicBezTo>
                  <a:cubicBezTo>
                    <a:pt x="2927173" y="854585"/>
                    <a:pt x="2867872" y="928913"/>
                    <a:pt x="2800839" y="995686"/>
                  </a:cubicBezTo>
                  <a:cubicBezTo>
                    <a:pt x="2767802" y="1029425"/>
                    <a:pt x="2736938" y="1065148"/>
                    <a:pt x="2705178" y="1100103"/>
                  </a:cubicBezTo>
                  <a:cubicBezTo>
                    <a:pt x="2688500" y="1117325"/>
                    <a:pt x="2673675" y="1135443"/>
                    <a:pt x="2652715" y="1147927"/>
                  </a:cubicBezTo>
                  <a:cubicBezTo>
                    <a:pt x="2652587" y="1148055"/>
                    <a:pt x="2650670" y="1149015"/>
                    <a:pt x="2648625" y="1149783"/>
                  </a:cubicBezTo>
                  <a:cubicBezTo>
                    <a:pt x="2647411" y="1150167"/>
                    <a:pt x="2646197" y="1150487"/>
                    <a:pt x="2644919" y="1150487"/>
                  </a:cubicBezTo>
                  <a:cubicBezTo>
                    <a:pt x="2617441" y="1144085"/>
                    <a:pt x="2591050" y="1134482"/>
                    <a:pt x="2565233" y="1123215"/>
                  </a:cubicBezTo>
                  <a:cubicBezTo>
                    <a:pt x="2505997" y="1104009"/>
                    <a:pt x="2444906" y="1091269"/>
                    <a:pt x="2384647" y="1075840"/>
                  </a:cubicBezTo>
                  <a:cubicBezTo>
                    <a:pt x="2257418" y="1040372"/>
                    <a:pt x="2128209" y="1012524"/>
                    <a:pt x="2001044" y="976864"/>
                  </a:cubicBezTo>
                  <a:cubicBezTo>
                    <a:pt x="1902891" y="950168"/>
                    <a:pt x="1803332" y="928849"/>
                    <a:pt x="1705818" y="899848"/>
                  </a:cubicBezTo>
                  <a:cubicBezTo>
                    <a:pt x="1610349" y="871167"/>
                    <a:pt x="1512707" y="851449"/>
                    <a:pt x="1415448" y="830066"/>
                  </a:cubicBezTo>
                  <a:cubicBezTo>
                    <a:pt x="1253329" y="789029"/>
                    <a:pt x="1092361" y="743830"/>
                    <a:pt x="928836" y="708299"/>
                  </a:cubicBezTo>
                  <a:cubicBezTo>
                    <a:pt x="797773" y="676161"/>
                    <a:pt x="667222" y="640758"/>
                    <a:pt x="533028" y="624112"/>
                  </a:cubicBezTo>
                  <a:cubicBezTo>
                    <a:pt x="465484" y="614573"/>
                    <a:pt x="398196" y="603114"/>
                    <a:pt x="331226" y="590246"/>
                  </a:cubicBezTo>
                  <a:cubicBezTo>
                    <a:pt x="230645" y="571488"/>
                    <a:pt x="128658" y="558171"/>
                    <a:pt x="29993" y="530643"/>
                  </a:cubicBezTo>
                  <a:cubicBezTo>
                    <a:pt x="29802" y="529682"/>
                    <a:pt x="29674" y="528658"/>
                    <a:pt x="29482" y="527698"/>
                  </a:cubicBezTo>
                  <a:cubicBezTo>
                    <a:pt x="34594" y="525201"/>
                    <a:pt x="38364" y="521552"/>
                    <a:pt x="36511" y="514958"/>
                  </a:cubicBezTo>
                  <a:close/>
                  <a:moveTo>
                    <a:pt x="2510342" y="1496709"/>
                  </a:moveTo>
                  <a:cubicBezTo>
                    <a:pt x="2408482" y="1476095"/>
                    <a:pt x="2307645" y="1451575"/>
                    <a:pt x="2207128" y="1425263"/>
                  </a:cubicBezTo>
                  <a:cubicBezTo>
                    <a:pt x="2093766" y="1401639"/>
                    <a:pt x="1979446" y="1376031"/>
                    <a:pt x="1866339" y="1348758"/>
                  </a:cubicBezTo>
                  <a:cubicBezTo>
                    <a:pt x="1784865" y="1331089"/>
                    <a:pt x="1702879" y="1315788"/>
                    <a:pt x="1622235" y="1294405"/>
                  </a:cubicBezTo>
                  <a:cubicBezTo>
                    <a:pt x="1564979" y="1279040"/>
                    <a:pt x="1507978" y="1262203"/>
                    <a:pt x="1450147" y="1249015"/>
                  </a:cubicBezTo>
                  <a:cubicBezTo>
                    <a:pt x="1340491" y="1223983"/>
                    <a:pt x="1230261" y="1201512"/>
                    <a:pt x="1121756" y="1171486"/>
                  </a:cubicBezTo>
                  <a:cubicBezTo>
                    <a:pt x="1053636" y="1153945"/>
                    <a:pt x="984622" y="1139924"/>
                    <a:pt x="916439" y="1122383"/>
                  </a:cubicBezTo>
                  <a:cubicBezTo>
                    <a:pt x="848128" y="1104521"/>
                    <a:pt x="781287" y="1081089"/>
                    <a:pt x="713359" y="1061691"/>
                  </a:cubicBezTo>
                  <a:cubicBezTo>
                    <a:pt x="617570" y="1036595"/>
                    <a:pt x="522165" y="1010155"/>
                    <a:pt x="426951" y="983074"/>
                  </a:cubicBezTo>
                  <a:cubicBezTo>
                    <a:pt x="353464" y="959259"/>
                    <a:pt x="281064" y="932498"/>
                    <a:pt x="207257" y="909451"/>
                  </a:cubicBezTo>
                  <a:cubicBezTo>
                    <a:pt x="163676" y="894406"/>
                    <a:pt x="118433" y="879105"/>
                    <a:pt x="73510" y="867902"/>
                  </a:cubicBezTo>
                  <a:cubicBezTo>
                    <a:pt x="66929" y="867197"/>
                    <a:pt x="59708" y="864957"/>
                    <a:pt x="52615" y="863932"/>
                  </a:cubicBezTo>
                  <a:cubicBezTo>
                    <a:pt x="53062" y="862780"/>
                    <a:pt x="53509" y="861628"/>
                    <a:pt x="53893" y="860539"/>
                  </a:cubicBezTo>
                  <a:cubicBezTo>
                    <a:pt x="60794" y="856378"/>
                    <a:pt x="61177" y="848888"/>
                    <a:pt x="58238" y="843190"/>
                  </a:cubicBezTo>
                  <a:cubicBezTo>
                    <a:pt x="56576" y="817390"/>
                    <a:pt x="53190" y="791654"/>
                    <a:pt x="51976" y="765853"/>
                  </a:cubicBezTo>
                  <a:cubicBezTo>
                    <a:pt x="49611" y="724432"/>
                    <a:pt x="44946" y="683267"/>
                    <a:pt x="40665" y="641974"/>
                  </a:cubicBezTo>
                  <a:cubicBezTo>
                    <a:pt x="37981" y="613101"/>
                    <a:pt x="36767" y="583908"/>
                    <a:pt x="33444" y="555034"/>
                  </a:cubicBezTo>
                  <a:cubicBezTo>
                    <a:pt x="44371" y="558684"/>
                    <a:pt x="55554" y="561628"/>
                    <a:pt x="66609" y="564829"/>
                  </a:cubicBezTo>
                  <a:cubicBezTo>
                    <a:pt x="129105" y="581731"/>
                    <a:pt x="192943" y="592550"/>
                    <a:pt x="256525" y="604394"/>
                  </a:cubicBezTo>
                  <a:cubicBezTo>
                    <a:pt x="322791" y="615918"/>
                    <a:pt x="388610" y="630386"/>
                    <a:pt x="455004" y="641142"/>
                  </a:cubicBezTo>
                  <a:cubicBezTo>
                    <a:pt x="521718" y="651833"/>
                    <a:pt x="588751" y="660732"/>
                    <a:pt x="655145" y="673408"/>
                  </a:cubicBezTo>
                  <a:cubicBezTo>
                    <a:pt x="745118" y="691910"/>
                    <a:pt x="833622" y="716302"/>
                    <a:pt x="922957" y="737876"/>
                  </a:cubicBezTo>
                  <a:cubicBezTo>
                    <a:pt x="1048332" y="766558"/>
                    <a:pt x="1173388" y="796903"/>
                    <a:pt x="1297230" y="831794"/>
                  </a:cubicBezTo>
                  <a:cubicBezTo>
                    <a:pt x="1394680" y="859643"/>
                    <a:pt x="1494495" y="877377"/>
                    <a:pt x="1592840" y="901640"/>
                  </a:cubicBezTo>
                  <a:cubicBezTo>
                    <a:pt x="1657125" y="917389"/>
                    <a:pt x="1720324" y="937300"/>
                    <a:pt x="1784226" y="954201"/>
                  </a:cubicBezTo>
                  <a:cubicBezTo>
                    <a:pt x="1865636" y="974496"/>
                    <a:pt x="1947175" y="994214"/>
                    <a:pt x="2028011" y="1016685"/>
                  </a:cubicBezTo>
                  <a:cubicBezTo>
                    <a:pt x="2077727" y="1031025"/>
                    <a:pt x="2128017" y="1043061"/>
                    <a:pt x="2178372" y="1054841"/>
                  </a:cubicBezTo>
                  <a:cubicBezTo>
                    <a:pt x="2274480" y="1077696"/>
                    <a:pt x="2369311" y="1105993"/>
                    <a:pt x="2465611" y="1128144"/>
                  </a:cubicBezTo>
                  <a:cubicBezTo>
                    <a:pt x="2494878" y="1135379"/>
                    <a:pt x="2524145" y="1143189"/>
                    <a:pt x="2552900" y="1152216"/>
                  </a:cubicBezTo>
                  <a:cubicBezTo>
                    <a:pt x="2580442" y="1164188"/>
                    <a:pt x="2608559" y="1174367"/>
                    <a:pt x="2637826" y="1181153"/>
                  </a:cubicBezTo>
                  <a:cubicBezTo>
                    <a:pt x="2644599" y="1182306"/>
                    <a:pt x="2651437" y="1181473"/>
                    <a:pt x="2658274" y="1179297"/>
                  </a:cubicBezTo>
                  <a:cubicBezTo>
                    <a:pt x="2655271" y="1260987"/>
                    <a:pt x="2651884" y="1342613"/>
                    <a:pt x="2651373" y="1424302"/>
                  </a:cubicBezTo>
                  <a:cubicBezTo>
                    <a:pt x="2650862" y="1451895"/>
                    <a:pt x="2650351" y="1479552"/>
                    <a:pt x="2649967" y="1507145"/>
                  </a:cubicBezTo>
                  <a:cubicBezTo>
                    <a:pt x="2650798" y="1515339"/>
                    <a:pt x="2648625" y="1524878"/>
                    <a:pt x="2649584" y="1533393"/>
                  </a:cubicBezTo>
                  <a:cubicBezTo>
                    <a:pt x="2603063" y="1521741"/>
                    <a:pt x="2557246" y="1507209"/>
                    <a:pt x="2510342" y="1496709"/>
                  </a:cubicBezTo>
                  <a:close/>
                  <a:moveTo>
                    <a:pt x="3143992" y="1105929"/>
                  </a:moveTo>
                  <a:cubicBezTo>
                    <a:pt x="3107632" y="1146262"/>
                    <a:pt x="3071400" y="1186851"/>
                    <a:pt x="3030630" y="1222894"/>
                  </a:cubicBezTo>
                  <a:cubicBezTo>
                    <a:pt x="2974972" y="1268797"/>
                    <a:pt x="2920336" y="1315852"/>
                    <a:pt x="2865061" y="1362203"/>
                  </a:cubicBezTo>
                  <a:cubicBezTo>
                    <a:pt x="2798347" y="1416620"/>
                    <a:pt x="2744734" y="1485506"/>
                    <a:pt x="2678212" y="1539987"/>
                  </a:cubicBezTo>
                  <a:cubicBezTo>
                    <a:pt x="2678915" y="1538195"/>
                    <a:pt x="2679298" y="1536274"/>
                    <a:pt x="2679426" y="1534289"/>
                  </a:cubicBezTo>
                  <a:cubicBezTo>
                    <a:pt x="2679745" y="1521165"/>
                    <a:pt x="2678979" y="1507977"/>
                    <a:pt x="2679043" y="1494853"/>
                  </a:cubicBezTo>
                  <a:cubicBezTo>
                    <a:pt x="2678659" y="1458297"/>
                    <a:pt x="2678595" y="1421742"/>
                    <a:pt x="2678148" y="1385122"/>
                  </a:cubicBezTo>
                  <a:cubicBezTo>
                    <a:pt x="2675336" y="1315532"/>
                    <a:pt x="2680960" y="1245366"/>
                    <a:pt x="2672908" y="1176160"/>
                  </a:cubicBezTo>
                  <a:cubicBezTo>
                    <a:pt x="2672652" y="1175135"/>
                    <a:pt x="2672461" y="1174047"/>
                    <a:pt x="2672205" y="1172959"/>
                  </a:cubicBezTo>
                  <a:cubicBezTo>
                    <a:pt x="2703006" y="1155097"/>
                    <a:pt x="2732337" y="1114572"/>
                    <a:pt x="2752146" y="1094854"/>
                  </a:cubicBezTo>
                  <a:cubicBezTo>
                    <a:pt x="2782627" y="1060283"/>
                    <a:pt x="2814067" y="1026608"/>
                    <a:pt x="2846529" y="993894"/>
                  </a:cubicBezTo>
                  <a:cubicBezTo>
                    <a:pt x="2910175" y="925648"/>
                    <a:pt x="2972160" y="856186"/>
                    <a:pt x="3039449" y="791525"/>
                  </a:cubicBezTo>
                  <a:cubicBezTo>
                    <a:pt x="3074659" y="752473"/>
                    <a:pt x="3105140" y="709451"/>
                    <a:pt x="3140477" y="670527"/>
                  </a:cubicBezTo>
                  <a:cubicBezTo>
                    <a:pt x="3140797" y="673856"/>
                    <a:pt x="3141053" y="677185"/>
                    <a:pt x="3141244" y="680514"/>
                  </a:cubicBezTo>
                  <a:cubicBezTo>
                    <a:pt x="3142650" y="713421"/>
                    <a:pt x="3146804" y="749144"/>
                    <a:pt x="3148912" y="782499"/>
                  </a:cubicBezTo>
                  <a:cubicBezTo>
                    <a:pt x="3154280" y="855162"/>
                    <a:pt x="3155239" y="928273"/>
                    <a:pt x="3159456" y="1001000"/>
                  </a:cubicBezTo>
                  <a:cubicBezTo>
                    <a:pt x="3160415" y="1035635"/>
                    <a:pt x="3174729" y="1079873"/>
                    <a:pt x="3143992" y="110592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3" name="Google Shape;1403;p34"/>
          <p:cNvSpPr/>
          <p:nvPr/>
        </p:nvSpPr>
        <p:spPr>
          <a:xfrm>
            <a:off x="-479559" y="340668"/>
            <a:ext cx="1547286" cy="559852"/>
          </a:xfrm>
          <a:custGeom>
            <a:avLst/>
            <a:gdLst/>
            <a:ahLst/>
            <a:cxnLst/>
            <a:rect l="l" t="t" r="r" b="b"/>
            <a:pathLst>
              <a:path w="3094572" h="1119704" extrusionOk="0">
                <a:moveTo>
                  <a:pt x="3094573" y="610992"/>
                </a:moveTo>
                <a:cubicBezTo>
                  <a:pt x="3049650" y="658431"/>
                  <a:pt x="3013992" y="713872"/>
                  <a:pt x="2967280" y="759583"/>
                </a:cubicBezTo>
                <a:cubicBezTo>
                  <a:pt x="2897563" y="823795"/>
                  <a:pt x="2838326" y="898123"/>
                  <a:pt x="2771293" y="964896"/>
                </a:cubicBezTo>
                <a:cubicBezTo>
                  <a:pt x="2738256" y="998635"/>
                  <a:pt x="2707392" y="1034358"/>
                  <a:pt x="2675632" y="1069313"/>
                </a:cubicBezTo>
                <a:cubicBezTo>
                  <a:pt x="2658954" y="1086535"/>
                  <a:pt x="2644129" y="1104652"/>
                  <a:pt x="2623169" y="1117136"/>
                </a:cubicBezTo>
                <a:cubicBezTo>
                  <a:pt x="2623041" y="1117264"/>
                  <a:pt x="2621060" y="1118225"/>
                  <a:pt x="2619079" y="1118993"/>
                </a:cubicBezTo>
                <a:cubicBezTo>
                  <a:pt x="2617865" y="1119377"/>
                  <a:pt x="2616651" y="1119761"/>
                  <a:pt x="2615373" y="1119697"/>
                </a:cubicBezTo>
                <a:cubicBezTo>
                  <a:pt x="2587895" y="1113295"/>
                  <a:pt x="2561568" y="1103692"/>
                  <a:pt x="2535688" y="1092489"/>
                </a:cubicBezTo>
                <a:cubicBezTo>
                  <a:pt x="2476450" y="1073283"/>
                  <a:pt x="2415360" y="1060478"/>
                  <a:pt x="2355101" y="1045113"/>
                </a:cubicBezTo>
                <a:cubicBezTo>
                  <a:pt x="2227872" y="1009646"/>
                  <a:pt x="2098663" y="981797"/>
                  <a:pt x="1971498" y="946138"/>
                </a:cubicBezTo>
                <a:cubicBezTo>
                  <a:pt x="1873345" y="919442"/>
                  <a:pt x="1773722" y="898123"/>
                  <a:pt x="1676272" y="869122"/>
                </a:cubicBezTo>
                <a:cubicBezTo>
                  <a:pt x="1580803" y="840440"/>
                  <a:pt x="1483097" y="820722"/>
                  <a:pt x="1385902" y="799339"/>
                </a:cubicBezTo>
                <a:cubicBezTo>
                  <a:pt x="1223783" y="758302"/>
                  <a:pt x="1062815" y="713104"/>
                  <a:pt x="899290" y="677573"/>
                </a:cubicBezTo>
                <a:cubicBezTo>
                  <a:pt x="768227" y="645435"/>
                  <a:pt x="637676" y="609967"/>
                  <a:pt x="503482" y="593386"/>
                </a:cubicBezTo>
                <a:cubicBezTo>
                  <a:pt x="435938" y="583847"/>
                  <a:pt x="368650" y="572387"/>
                  <a:pt x="301680" y="559519"/>
                </a:cubicBezTo>
                <a:cubicBezTo>
                  <a:pt x="201163" y="540761"/>
                  <a:pt x="99176" y="527509"/>
                  <a:pt x="511" y="499980"/>
                </a:cubicBezTo>
                <a:cubicBezTo>
                  <a:pt x="383" y="498956"/>
                  <a:pt x="192" y="497932"/>
                  <a:pt x="0" y="496907"/>
                </a:cubicBezTo>
                <a:cubicBezTo>
                  <a:pt x="5048" y="494347"/>
                  <a:pt x="8691" y="490697"/>
                  <a:pt x="6901" y="484103"/>
                </a:cubicBezTo>
                <a:cubicBezTo>
                  <a:pt x="41983" y="456255"/>
                  <a:pt x="82050" y="435832"/>
                  <a:pt x="120327" y="412721"/>
                </a:cubicBezTo>
                <a:cubicBezTo>
                  <a:pt x="207106" y="359584"/>
                  <a:pt x="291009" y="301837"/>
                  <a:pt x="376254" y="246204"/>
                </a:cubicBezTo>
                <a:cubicBezTo>
                  <a:pt x="418940" y="218931"/>
                  <a:pt x="463416" y="194603"/>
                  <a:pt x="505272" y="166114"/>
                </a:cubicBezTo>
                <a:cubicBezTo>
                  <a:pt x="583551" y="110801"/>
                  <a:pt x="662214" y="56576"/>
                  <a:pt x="741197" y="2222"/>
                </a:cubicBezTo>
                <a:cubicBezTo>
                  <a:pt x="745926" y="-787"/>
                  <a:pt x="751741" y="110"/>
                  <a:pt x="757109" y="174"/>
                </a:cubicBezTo>
                <a:cubicBezTo>
                  <a:pt x="800370" y="5167"/>
                  <a:pt x="840756" y="16691"/>
                  <a:pt x="885104" y="24373"/>
                </a:cubicBezTo>
                <a:cubicBezTo>
                  <a:pt x="1071122" y="57408"/>
                  <a:pt x="1252475" y="111313"/>
                  <a:pt x="1434595" y="160737"/>
                </a:cubicBezTo>
                <a:cubicBezTo>
                  <a:pt x="1564955" y="196268"/>
                  <a:pt x="1696273" y="228086"/>
                  <a:pt x="1824780" y="270083"/>
                </a:cubicBezTo>
                <a:cubicBezTo>
                  <a:pt x="1955842" y="312081"/>
                  <a:pt x="2087991" y="349981"/>
                  <a:pt x="2220779" y="385832"/>
                </a:cubicBezTo>
                <a:cubicBezTo>
                  <a:pt x="2284170" y="402734"/>
                  <a:pt x="2346922" y="421748"/>
                  <a:pt x="2409993" y="439801"/>
                </a:cubicBezTo>
                <a:cubicBezTo>
                  <a:pt x="2542653" y="475333"/>
                  <a:pt x="2676271" y="507215"/>
                  <a:pt x="2808484" y="544282"/>
                </a:cubicBezTo>
                <a:cubicBezTo>
                  <a:pt x="2903378" y="569506"/>
                  <a:pt x="3001020" y="580198"/>
                  <a:pt x="3094573" y="61099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4" name="Google Shape;1404;p34"/>
          <p:cNvSpPr/>
          <p:nvPr/>
        </p:nvSpPr>
        <p:spPr>
          <a:xfrm>
            <a:off x="-477642" y="602790"/>
            <a:ext cx="1312415" cy="489147"/>
          </a:xfrm>
          <a:custGeom>
            <a:avLst/>
            <a:gdLst/>
            <a:ahLst/>
            <a:cxnLst/>
            <a:rect l="l" t="t" r="r" b="b"/>
            <a:pathLst>
              <a:path w="2624830" h="978294" extrusionOk="0">
                <a:moveTo>
                  <a:pt x="2624830" y="624262"/>
                </a:moveTo>
                <a:cubicBezTo>
                  <a:pt x="2621827" y="705952"/>
                  <a:pt x="2618440" y="787514"/>
                  <a:pt x="2617929" y="869268"/>
                </a:cubicBezTo>
                <a:cubicBezTo>
                  <a:pt x="2617354" y="896861"/>
                  <a:pt x="2616907" y="924518"/>
                  <a:pt x="2616523" y="952110"/>
                </a:cubicBezTo>
                <a:cubicBezTo>
                  <a:pt x="2617290" y="960305"/>
                  <a:pt x="2615117" y="969844"/>
                  <a:pt x="2616076" y="978295"/>
                </a:cubicBezTo>
                <a:cubicBezTo>
                  <a:pt x="2569491" y="966643"/>
                  <a:pt x="2523674" y="952110"/>
                  <a:pt x="2476834" y="941611"/>
                </a:cubicBezTo>
                <a:cubicBezTo>
                  <a:pt x="2374974" y="920996"/>
                  <a:pt x="2274073" y="896477"/>
                  <a:pt x="2173620" y="870164"/>
                </a:cubicBezTo>
                <a:cubicBezTo>
                  <a:pt x="2060258" y="846541"/>
                  <a:pt x="1945938" y="820997"/>
                  <a:pt x="1832831" y="793660"/>
                </a:cubicBezTo>
                <a:cubicBezTo>
                  <a:pt x="1751357" y="775990"/>
                  <a:pt x="1669371" y="760690"/>
                  <a:pt x="1588727" y="739307"/>
                </a:cubicBezTo>
                <a:cubicBezTo>
                  <a:pt x="1531407" y="723942"/>
                  <a:pt x="1474470" y="707105"/>
                  <a:pt x="1416639" y="693916"/>
                </a:cubicBezTo>
                <a:cubicBezTo>
                  <a:pt x="1306984" y="668884"/>
                  <a:pt x="1196689" y="646413"/>
                  <a:pt x="1088248" y="616388"/>
                </a:cubicBezTo>
                <a:cubicBezTo>
                  <a:pt x="1020064" y="598846"/>
                  <a:pt x="951051" y="584826"/>
                  <a:pt x="882931" y="567284"/>
                </a:cubicBezTo>
                <a:cubicBezTo>
                  <a:pt x="814620" y="549423"/>
                  <a:pt x="747779" y="525991"/>
                  <a:pt x="679851" y="506593"/>
                </a:cubicBezTo>
                <a:cubicBezTo>
                  <a:pt x="584062" y="481497"/>
                  <a:pt x="488657" y="455120"/>
                  <a:pt x="393443" y="427976"/>
                </a:cubicBezTo>
                <a:cubicBezTo>
                  <a:pt x="319956" y="404160"/>
                  <a:pt x="247492" y="377400"/>
                  <a:pt x="173749" y="354288"/>
                </a:cubicBezTo>
                <a:cubicBezTo>
                  <a:pt x="130104" y="339244"/>
                  <a:pt x="84926" y="324007"/>
                  <a:pt x="40003" y="312803"/>
                </a:cubicBezTo>
                <a:cubicBezTo>
                  <a:pt x="33421" y="312035"/>
                  <a:pt x="26200" y="309794"/>
                  <a:pt x="19107" y="308834"/>
                </a:cubicBezTo>
                <a:cubicBezTo>
                  <a:pt x="19554" y="307682"/>
                  <a:pt x="20001" y="306529"/>
                  <a:pt x="20385" y="305505"/>
                </a:cubicBezTo>
                <a:cubicBezTo>
                  <a:pt x="27286" y="301344"/>
                  <a:pt x="27733" y="293853"/>
                  <a:pt x="24730" y="288156"/>
                </a:cubicBezTo>
                <a:cubicBezTo>
                  <a:pt x="23069" y="262355"/>
                  <a:pt x="19682" y="236619"/>
                  <a:pt x="18468" y="210755"/>
                </a:cubicBezTo>
                <a:cubicBezTo>
                  <a:pt x="16103" y="169334"/>
                  <a:pt x="11438" y="128169"/>
                  <a:pt x="7157" y="86876"/>
                </a:cubicBezTo>
                <a:cubicBezTo>
                  <a:pt x="4409" y="58002"/>
                  <a:pt x="3259" y="28873"/>
                  <a:pt x="0" y="0"/>
                </a:cubicBezTo>
                <a:cubicBezTo>
                  <a:pt x="10927" y="3649"/>
                  <a:pt x="22110" y="6594"/>
                  <a:pt x="33165" y="9795"/>
                </a:cubicBezTo>
                <a:cubicBezTo>
                  <a:pt x="95597" y="26697"/>
                  <a:pt x="159499" y="37516"/>
                  <a:pt x="223081" y="49360"/>
                </a:cubicBezTo>
                <a:cubicBezTo>
                  <a:pt x="289347" y="60883"/>
                  <a:pt x="355102" y="75352"/>
                  <a:pt x="421560" y="86107"/>
                </a:cubicBezTo>
                <a:cubicBezTo>
                  <a:pt x="488274" y="96799"/>
                  <a:pt x="555243" y="105698"/>
                  <a:pt x="621637" y="118374"/>
                </a:cubicBezTo>
                <a:cubicBezTo>
                  <a:pt x="711610" y="136875"/>
                  <a:pt x="800114" y="161331"/>
                  <a:pt x="889449" y="182842"/>
                </a:cubicBezTo>
                <a:cubicBezTo>
                  <a:pt x="1014825" y="211523"/>
                  <a:pt x="1139880" y="241933"/>
                  <a:pt x="1263722" y="276760"/>
                </a:cubicBezTo>
                <a:cubicBezTo>
                  <a:pt x="1361172" y="304609"/>
                  <a:pt x="1460987" y="322278"/>
                  <a:pt x="1559332" y="346670"/>
                </a:cubicBezTo>
                <a:cubicBezTo>
                  <a:pt x="1623617" y="362355"/>
                  <a:pt x="1686752" y="382265"/>
                  <a:pt x="1750718" y="399231"/>
                </a:cubicBezTo>
                <a:cubicBezTo>
                  <a:pt x="1832065" y="419525"/>
                  <a:pt x="1913667" y="439179"/>
                  <a:pt x="1994503" y="461715"/>
                </a:cubicBezTo>
                <a:cubicBezTo>
                  <a:pt x="2044219" y="475991"/>
                  <a:pt x="2094509" y="488091"/>
                  <a:pt x="2144864" y="499871"/>
                </a:cubicBezTo>
                <a:cubicBezTo>
                  <a:pt x="2240972" y="522726"/>
                  <a:pt x="2335739" y="550959"/>
                  <a:pt x="2432103" y="573174"/>
                </a:cubicBezTo>
                <a:cubicBezTo>
                  <a:pt x="2461370" y="580408"/>
                  <a:pt x="2490573" y="588219"/>
                  <a:pt x="2519392" y="597246"/>
                </a:cubicBezTo>
                <a:cubicBezTo>
                  <a:pt x="2546934" y="609217"/>
                  <a:pt x="2575051" y="619397"/>
                  <a:pt x="2604382" y="626247"/>
                </a:cubicBezTo>
                <a:cubicBezTo>
                  <a:pt x="2611155" y="627271"/>
                  <a:pt x="2617993" y="626503"/>
                  <a:pt x="2624830" y="6242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5" name="Google Shape;1405;p34"/>
          <p:cNvSpPr/>
          <p:nvPr/>
        </p:nvSpPr>
        <p:spPr>
          <a:xfrm>
            <a:off x="841706" y="660440"/>
            <a:ext cx="245733" cy="434794"/>
          </a:xfrm>
          <a:custGeom>
            <a:avLst/>
            <a:gdLst/>
            <a:ahLst/>
            <a:cxnLst/>
            <a:rect l="l" t="t" r="r" b="b"/>
            <a:pathLst>
              <a:path w="491465" h="869588" extrusionOk="0">
                <a:moveTo>
                  <a:pt x="38341" y="820549"/>
                </a:moveTo>
                <a:cubicBezTo>
                  <a:pt x="39044" y="818052"/>
                  <a:pt x="43006" y="814595"/>
                  <a:pt x="40450" y="812418"/>
                </a:cubicBezTo>
                <a:cubicBezTo>
                  <a:pt x="39555" y="811906"/>
                  <a:pt x="38213" y="812162"/>
                  <a:pt x="37766" y="813122"/>
                </a:cubicBezTo>
                <a:cubicBezTo>
                  <a:pt x="37063" y="815619"/>
                  <a:pt x="33037" y="819012"/>
                  <a:pt x="35657" y="821253"/>
                </a:cubicBezTo>
                <a:cubicBezTo>
                  <a:pt x="36552" y="821765"/>
                  <a:pt x="37894" y="821509"/>
                  <a:pt x="38341" y="820549"/>
                </a:cubicBezTo>
                <a:close/>
                <a:moveTo>
                  <a:pt x="487315" y="330665"/>
                </a:moveTo>
                <a:cubicBezTo>
                  <a:pt x="488273" y="365236"/>
                  <a:pt x="502588" y="409474"/>
                  <a:pt x="471787" y="435530"/>
                </a:cubicBezTo>
                <a:cubicBezTo>
                  <a:pt x="435427" y="475863"/>
                  <a:pt x="399131" y="516452"/>
                  <a:pt x="358425" y="552431"/>
                </a:cubicBezTo>
                <a:cubicBezTo>
                  <a:pt x="302767" y="598334"/>
                  <a:pt x="248067" y="645389"/>
                  <a:pt x="192856" y="691740"/>
                </a:cubicBezTo>
                <a:cubicBezTo>
                  <a:pt x="126142" y="746221"/>
                  <a:pt x="72528" y="815107"/>
                  <a:pt x="5943" y="869588"/>
                </a:cubicBezTo>
                <a:cubicBezTo>
                  <a:pt x="6710" y="867796"/>
                  <a:pt x="7093" y="865811"/>
                  <a:pt x="7221" y="863826"/>
                </a:cubicBezTo>
                <a:cubicBezTo>
                  <a:pt x="7540" y="850766"/>
                  <a:pt x="6774" y="837578"/>
                  <a:pt x="6837" y="824390"/>
                </a:cubicBezTo>
                <a:cubicBezTo>
                  <a:pt x="6454" y="787834"/>
                  <a:pt x="6390" y="751279"/>
                  <a:pt x="5943" y="714659"/>
                </a:cubicBezTo>
                <a:cubicBezTo>
                  <a:pt x="3131" y="645133"/>
                  <a:pt x="8755" y="574903"/>
                  <a:pt x="703" y="505697"/>
                </a:cubicBezTo>
                <a:cubicBezTo>
                  <a:pt x="447" y="504672"/>
                  <a:pt x="255" y="503648"/>
                  <a:pt x="0" y="502560"/>
                </a:cubicBezTo>
                <a:cubicBezTo>
                  <a:pt x="30737" y="484698"/>
                  <a:pt x="60131" y="444109"/>
                  <a:pt x="79877" y="424455"/>
                </a:cubicBezTo>
                <a:cubicBezTo>
                  <a:pt x="110358" y="389884"/>
                  <a:pt x="141798" y="356209"/>
                  <a:pt x="174260" y="323495"/>
                </a:cubicBezTo>
                <a:cubicBezTo>
                  <a:pt x="237906" y="255249"/>
                  <a:pt x="299891" y="185787"/>
                  <a:pt x="367180" y="121126"/>
                </a:cubicBezTo>
                <a:cubicBezTo>
                  <a:pt x="402390" y="82010"/>
                  <a:pt x="432807" y="38924"/>
                  <a:pt x="468208" y="0"/>
                </a:cubicBezTo>
                <a:cubicBezTo>
                  <a:pt x="468464" y="3329"/>
                  <a:pt x="468720" y="6722"/>
                  <a:pt x="468975" y="10051"/>
                </a:cubicBezTo>
                <a:cubicBezTo>
                  <a:pt x="470381" y="42958"/>
                  <a:pt x="474535" y="78681"/>
                  <a:pt x="476644" y="112036"/>
                </a:cubicBezTo>
                <a:cubicBezTo>
                  <a:pt x="482203" y="184763"/>
                  <a:pt x="483161" y="257874"/>
                  <a:pt x="487315" y="33066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7" name="Google Shape;1407;p34"/>
          <p:cNvGrpSpPr/>
          <p:nvPr/>
        </p:nvGrpSpPr>
        <p:grpSpPr>
          <a:xfrm>
            <a:off x="7525880" y="3485206"/>
            <a:ext cx="1458133" cy="1623319"/>
            <a:chOff x="6716991" y="6675129"/>
            <a:chExt cx="3390312" cy="3843945"/>
          </a:xfrm>
        </p:grpSpPr>
        <p:grpSp>
          <p:nvGrpSpPr>
            <p:cNvPr id="1408" name="Google Shape;1408;p34"/>
            <p:cNvGrpSpPr/>
            <p:nvPr/>
          </p:nvGrpSpPr>
          <p:grpSpPr>
            <a:xfrm>
              <a:off x="6716991" y="6675129"/>
              <a:ext cx="3390312" cy="3843945"/>
              <a:chOff x="6716991" y="6675129"/>
              <a:chExt cx="3390312" cy="3843945"/>
            </a:xfrm>
          </p:grpSpPr>
          <p:sp>
            <p:nvSpPr>
              <p:cNvPr id="1409" name="Google Shape;1409;p34"/>
              <p:cNvSpPr/>
              <p:nvPr/>
            </p:nvSpPr>
            <p:spPr>
              <a:xfrm>
                <a:off x="6716991" y="6675129"/>
                <a:ext cx="3390312" cy="3843945"/>
              </a:xfrm>
              <a:custGeom>
                <a:avLst/>
                <a:gdLst/>
                <a:ahLst/>
                <a:cxnLst/>
                <a:rect l="l" t="t" r="r" b="b"/>
                <a:pathLst>
                  <a:path w="3390312" h="3843945" extrusionOk="0">
                    <a:moveTo>
                      <a:pt x="3153312" y="2042769"/>
                    </a:moveTo>
                    <a:cubicBezTo>
                      <a:pt x="3213725" y="2013709"/>
                      <a:pt x="3277904" y="1988186"/>
                      <a:pt x="3323253" y="1936601"/>
                    </a:cubicBezTo>
                    <a:cubicBezTo>
                      <a:pt x="3391890" y="1867257"/>
                      <a:pt x="3401421" y="1790610"/>
                      <a:pt x="3380438" y="1698434"/>
                    </a:cubicBezTo>
                    <a:cubicBezTo>
                      <a:pt x="3361607" y="1606873"/>
                      <a:pt x="3301501" y="1499398"/>
                      <a:pt x="3223871" y="1445814"/>
                    </a:cubicBezTo>
                    <a:cubicBezTo>
                      <a:pt x="3147086" y="1405838"/>
                      <a:pt x="3062077" y="1382390"/>
                      <a:pt x="2976606" y="1370474"/>
                    </a:cubicBezTo>
                    <a:cubicBezTo>
                      <a:pt x="2933794" y="1363401"/>
                      <a:pt x="2890752" y="1356021"/>
                      <a:pt x="2847248" y="1356252"/>
                    </a:cubicBezTo>
                    <a:cubicBezTo>
                      <a:pt x="2885064" y="1332420"/>
                      <a:pt x="2921881" y="1306589"/>
                      <a:pt x="2957622" y="1279682"/>
                    </a:cubicBezTo>
                    <a:cubicBezTo>
                      <a:pt x="2998051" y="1247316"/>
                      <a:pt x="3033100" y="1209031"/>
                      <a:pt x="3069378" y="1172207"/>
                    </a:cubicBezTo>
                    <a:cubicBezTo>
                      <a:pt x="3135172" y="1103786"/>
                      <a:pt x="3185517" y="999386"/>
                      <a:pt x="3181058" y="903212"/>
                    </a:cubicBezTo>
                    <a:cubicBezTo>
                      <a:pt x="3180905" y="850859"/>
                      <a:pt x="3165071" y="800657"/>
                      <a:pt x="3148162" y="751610"/>
                    </a:cubicBezTo>
                    <a:cubicBezTo>
                      <a:pt x="3133020" y="702023"/>
                      <a:pt x="3100738" y="660740"/>
                      <a:pt x="3063844" y="625300"/>
                    </a:cubicBezTo>
                    <a:cubicBezTo>
                      <a:pt x="3028488" y="588475"/>
                      <a:pt x="2992671" y="550882"/>
                      <a:pt x="2947168" y="526666"/>
                    </a:cubicBezTo>
                    <a:cubicBezTo>
                      <a:pt x="2871306" y="485844"/>
                      <a:pt x="2784068" y="464087"/>
                      <a:pt x="2697829" y="469930"/>
                    </a:cubicBezTo>
                    <a:cubicBezTo>
                      <a:pt x="2641336" y="474081"/>
                      <a:pt x="2583766" y="478771"/>
                      <a:pt x="2529655" y="496606"/>
                    </a:cubicBezTo>
                    <a:cubicBezTo>
                      <a:pt x="2436268" y="530740"/>
                      <a:pt x="2353411" y="590167"/>
                      <a:pt x="2286542" y="663354"/>
                    </a:cubicBezTo>
                    <a:cubicBezTo>
                      <a:pt x="2285004" y="665353"/>
                      <a:pt x="2278932" y="671580"/>
                      <a:pt x="2271323" y="679806"/>
                    </a:cubicBezTo>
                    <a:cubicBezTo>
                      <a:pt x="2282775" y="644903"/>
                      <a:pt x="2292691" y="610078"/>
                      <a:pt x="2297994" y="572254"/>
                    </a:cubicBezTo>
                    <a:cubicBezTo>
                      <a:pt x="2322282" y="452863"/>
                      <a:pt x="2311829" y="326553"/>
                      <a:pt x="2260101" y="215696"/>
                    </a:cubicBezTo>
                    <a:cubicBezTo>
                      <a:pt x="2215060" y="135205"/>
                      <a:pt x="2139428" y="72857"/>
                      <a:pt x="2055879" y="35341"/>
                    </a:cubicBezTo>
                    <a:cubicBezTo>
                      <a:pt x="2027056" y="24117"/>
                      <a:pt x="1996465" y="18735"/>
                      <a:pt x="1966028" y="13815"/>
                    </a:cubicBezTo>
                    <a:cubicBezTo>
                      <a:pt x="1885554" y="-2252"/>
                      <a:pt x="1802159" y="-6788"/>
                      <a:pt x="1721915" y="13738"/>
                    </a:cubicBezTo>
                    <a:cubicBezTo>
                      <a:pt x="1611004" y="39492"/>
                      <a:pt x="1542520" y="103378"/>
                      <a:pt x="1476188" y="192094"/>
                    </a:cubicBezTo>
                    <a:cubicBezTo>
                      <a:pt x="1401017" y="286961"/>
                      <a:pt x="1364969" y="407659"/>
                      <a:pt x="1355054" y="527127"/>
                    </a:cubicBezTo>
                    <a:cubicBezTo>
                      <a:pt x="1354670" y="534277"/>
                      <a:pt x="1354439" y="542887"/>
                      <a:pt x="1354439" y="552420"/>
                    </a:cubicBezTo>
                    <a:cubicBezTo>
                      <a:pt x="1345139" y="538889"/>
                      <a:pt x="1335454" y="525513"/>
                      <a:pt x="1325462" y="512443"/>
                    </a:cubicBezTo>
                    <a:cubicBezTo>
                      <a:pt x="1236610" y="393360"/>
                      <a:pt x="1116398" y="288960"/>
                      <a:pt x="968363" y="255749"/>
                    </a:cubicBezTo>
                    <a:cubicBezTo>
                      <a:pt x="918633" y="242987"/>
                      <a:pt x="867289" y="242680"/>
                      <a:pt x="816330" y="244140"/>
                    </a:cubicBezTo>
                    <a:cubicBezTo>
                      <a:pt x="766062" y="243756"/>
                      <a:pt x="716333" y="250983"/>
                      <a:pt x="667679" y="263129"/>
                    </a:cubicBezTo>
                    <a:cubicBezTo>
                      <a:pt x="633092" y="269818"/>
                      <a:pt x="600810" y="284809"/>
                      <a:pt x="572832" y="306027"/>
                    </a:cubicBezTo>
                    <a:cubicBezTo>
                      <a:pt x="448239" y="389977"/>
                      <a:pt x="429101" y="591089"/>
                      <a:pt x="444857" y="729315"/>
                    </a:cubicBezTo>
                    <a:cubicBezTo>
                      <a:pt x="474910" y="990084"/>
                      <a:pt x="600118" y="1232556"/>
                      <a:pt x="772135" y="1428209"/>
                    </a:cubicBezTo>
                    <a:cubicBezTo>
                      <a:pt x="721867" y="1426057"/>
                      <a:pt x="672829" y="1437665"/>
                      <a:pt x="623791" y="1447044"/>
                    </a:cubicBezTo>
                    <a:cubicBezTo>
                      <a:pt x="491051" y="1469108"/>
                      <a:pt x="362923" y="1518002"/>
                      <a:pt x="246477" y="1584886"/>
                    </a:cubicBezTo>
                    <a:cubicBezTo>
                      <a:pt x="208968" y="1612101"/>
                      <a:pt x="167617" y="1634241"/>
                      <a:pt x="132337" y="1664454"/>
                    </a:cubicBezTo>
                    <a:cubicBezTo>
                      <a:pt x="74384" y="1721574"/>
                      <a:pt x="19581" y="1790533"/>
                      <a:pt x="3748" y="1872101"/>
                    </a:cubicBezTo>
                    <a:cubicBezTo>
                      <a:pt x="-16698" y="2002946"/>
                      <a:pt x="49096" y="2133715"/>
                      <a:pt x="138179" y="2226045"/>
                    </a:cubicBezTo>
                    <a:cubicBezTo>
                      <a:pt x="180683" y="2262639"/>
                      <a:pt x="233103" y="2286317"/>
                      <a:pt x="282986" y="2311302"/>
                    </a:cubicBezTo>
                    <a:cubicBezTo>
                      <a:pt x="347012" y="2339747"/>
                      <a:pt x="418724" y="2339439"/>
                      <a:pt x="487592" y="2340132"/>
                    </a:cubicBezTo>
                    <a:cubicBezTo>
                      <a:pt x="559227" y="2340362"/>
                      <a:pt x="630017" y="2328831"/>
                      <a:pt x="699885" y="2313993"/>
                    </a:cubicBezTo>
                    <a:cubicBezTo>
                      <a:pt x="737700" y="2306382"/>
                      <a:pt x="776131" y="2299848"/>
                      <a:pt x="812103" y="2285472"/>
                    </a:cubicBezTo>
                    <a:cubicBezTo>
                      <a:pt x="785124" y="2305306"/>
                      <a:pt x="761604" y="2329138"/>
                      <a:pt x="738623" y="2353278"/>
                    </a:cubicBezTo>
                    <a:cubicBezTo>
                      <a:pt x="703881" y="2389794"/>
                      <a:pt x="668141" y="2425927"/>
                      <a:pt x="638703" y="2466980"/>
                    </a:cubicBezTo>
                    <a:cubicBezTo>
                      <a:pt x="606574" y="2514029"/>
                      <a:pt x="573754" y="2560001"/>
                      <a:pt x="544624" y="2609280"/>
                    </a:cubicBezTo>
                    <a:cubicBezTo>
                      <a:pt x="517107" y="2659789"/>
                      <a:pt x="497200" y="2713987"/>
                      <a:pt x="477985" y="2768109"/>
                    </a:cubicBezTo>
                    <a:cubicBezTo>
                      <a:pt x="461921" y="2816926"/>
                      <a:pt x="445703" y="2866820"/>
                      <a:pt x="445549" y="2918712"/>
                    </a:cubicBezTo>
                    <a:cubicBezTo>
                      <a:pt x="439093" y="3030108"/>
                      <a:pt x="477677" y="3167796"/>
                      <a:pt x="595583" y="3204236"/>
                    </a:cubicBezTo>
                    <a:cubicBezTo>
                      <a:pt x="650462" y="3216305"/>
                      <a:pt x="708647" y="3213692"/>
                      <a:pt x="763680" y="3203621"/>
                    </a:cubicBezTo>
                    <a:cubicBezTo>
                      <a:pt x="802111" y="3195318"/>
                      <a:pt x="837928" y="3178405"/>
                      <a:pt x="873515" y="3162030"/>
                    </a:cubicBezTo>
                    <a:cubicBezTo>
                      <a:pt x="953989" y="3124283"/>
                      <a:pt x="1028007" y="3073928"/>
                      <a:pt x="1096414" y="3017500"/>
                    </a:cubicBezTo>
                    <a:cubicBezTo>
                      <a:pt x="1137996" y="2986134"/>
                      <a:pt x="1177657" y="2952538"/>
                      <a:pt x="1214704" y="2915945"/>
                    </a:cubicBezTo>
                    <a:cubicBezTo>
                      <a:pt x="1285340" y="2852060"/>
                      <a:pt x="1350212" y="2779103"/>
                      <a:pt x="1387490" y="2690386"/>
                    </a:cubicBezTo>
                    <a:cubicBezTo>
                      <a:pt x="1384646" y="2814082"/>
                      <a:pt x="1407628" y="2936317"/>
                      <a:pt x="1444982" y="3053863"/>
                    </a:cubicBezTo>
                    <a:cubicBezTo>
                      <a:pt x="1463045" y="3110214"/>
                      <a:pt x="1493559" y="3161492"/>
                      <a:pt x="1517924" y="3215152"/>
                    </a:cubicBezTo>
                    <a:cubicBezTo>
                      <a:pt x="1520999" y="3221072"/>
                      <a:pt x="1524150" y="3227068"/>
                      <a:pt x="1527301" y="3233065"/>
                    </a:cubicBezTo>
                    <a:cubicBezTo>
                      <a:pt x="1526302" y="3239292"/>
                      <a:pt x="1527916" y="3246134"/>
                      <a:pt x="1526840" y="3252438"/>
                    </a:cubicBezTo>
                    <a:cubicBezTo>
                      <a:pt x="1525841" y="3275962"/>
                      <a:pt x="1521767" y="3299103"/>
                      <a:pt x="1517540" y="3322243"/>
                    </a:cubicBezTo>
                    <a:cubicBezTo>
                      <a:pt x="1499247" y="3418263"/>
                      <a:pt x="1470347" y="3515052"/>
                      <a:pt x="1416159" y="3597311"/>
                    </a:cubicBezTo>
                    <a:cubicBezTo>
                      <a:pt x="1384338" y="3637979"/>
                      <a:pt x="1351518" y="3676187"/>
                      <a:pt x="1312011" y="3710244"/>
                    </a:cubicBezTo>
                    <a:cubicBezTo>
                      <a:pt x="1289184" y="3728387"/>
                      <a:pt x="1215166" y="3764673"/>
                      <a:pt x="1267432" y="3792426"/>
                    </a:cubicBezTo>
                    <a:cubicBezTo>
                      <a:pt x="1294026" y="3808186"/>
                      <a:pt x="1319237" y="3826252"/>
                      <a:pt x="1347368" y="3839475"/>
                    </a:cubicBezTo>
                    <a:cubicBezTo>
                      <a:pt x="1372886" y="3853083"/>
                      <a:pt x="1382109" y="3832787"/>
                      <a:pt x="1397174" y="3816566"/>
                    </a:cubicBezTo>
                    <a:cubicBezTo>
                      <a:pt x="1428380" y="3786199"/>
                      <a:pt x="1463506" y="3759599"/>
                      <a:pt x="1489793" y="3724466"/>
                    </a:cubicBezTo>
                    <a:cubicBezTo>
                      <a:pt x="1538677" y="3657429"/>
                      <a:pt x="1582257" y="3586548"/>
                      <a:pt x="1618075" y="3511746"/>
                    </a:cubicBezTo>
                    <a:cubicBezTo>
                      <a:pt x="1669726" y="3552876"/>
                      <a:pt x="1734905" y="3566944"/>
                      <a:pt x="1795856" y="3588700"/>
                    </a:cubicBezTo>
                    <a:cubicBezTo>
                      <a:pt x="1877637" y="3619452"/>
                      <a:pt x="1961339" y="3645974"/>
                      <a:pt x="2048347" y="3656430"/>
                    </a:cubicBezTo>
                    <a:cubicBezTo>
                      <a:pt x="2111912" y="3664733"/>
                      <a:pt x="2176399" y="3663272"/>
                      <a:pt x="2240425" y="3666962"/>
                    </a:cubicBezTo>
                    <a:cubicBezTo>
                      <a:pt x="2314212" y="3667500"/>
                      <a:pt x="2387922" y="3661581"/>
                      <a:pt x="2461709" y="3660889"/>
                    </a:cubicBezTo>
                    <a:cubicBezTo>
                      <a:pt x="2571237" y="3654431"/>
                      <a:pt x="2681611" y="3648050"/>
                      <a:pt x="2788218" y="3620528"/>
                    </a:cubicBezTo>
                    <a:cubicBezTo>
                      <a:pt x="2905817" y="3590546"/>
                      <a:pt x="3023031" y="3554567"/>
                      <a:pt x="3127640" y="3491527"/>
                    </a:cubicBezTo>
                    <a:cubicBezTo>
                      <a:pt x="3191051" y="3460392"/>
                      <a:pt x="3246391" y="3416418"/>
                      <a:pt x="3296659" y="3367139"/>
                    </a:cubicBezTo>
                    <a:cubicBezTo>
                      <a:pt x="3316489" y="3348151"/>
                      <a:pt x="3326174" y="3327855"/>
                      <a:pt x="3299349" y="3310404"/>
                    </a:cubicBezTo>
                    <a:cubicBezTo>
                      <a:pt x="3258458" y="3277654"/>
                      <a:pt x="3214032" y="3249594"/>
                      <a:pt x="3167070" y="3226453"/>
                    </a:cubicBezTo>
                    <a:cubicBezTo>
                      <a:pt x="3078218" y="3179097"/>
                      <a:pt x="2990057" y="3137045"/>
                      <a:pt x="2892904" y="3107293"/>
                    </a:cubicBezTo>
                    <a:cubicBezTo>
                      <a:pt x="2825880" y="3085613"/>
                      <a:pt x="2762085" y="3054094"/>
                      <a:pt x="2692449" y="3039564"/>
                    </a:cubicBezTo>
                    <a:cubicBezTo>
                      <a:pt x="2553790" y="3010350"/>
                      <a:pt x="2327816" y="3030569"/>
                      <a:pt x="2208604" y="3112982"/>
                    </a:cubicBezTo>
                    <a:cubicBezTo>
                      <a:pt x="2226666" y="3041332"/>
                      <a:pt x="2238273" y="2967991"/>
                      <a:pt x="2245882" y="2894573"/>
                    </a:cubicBezTo>
                    <a:cubicBezTo>
                      <a:pt x="2253722" y="2821693"/>
                      <a:pt x="2249341" y="2748582"/>
                      <a:pt x="2232277" y="2677394"/>
                    </a:cubicBezTo>
                    <a:cubicBezTo>
                      <a:pt x="2266327" y="2717831"/>
                      <a:pt x="2304835" y="2753349"/>
                      <a:pt x="2345956" y="2786406"/>
                    </a:cubicBezTo>
                    <a:cubicBezTo>
                      <a:pt x="2410212" y="2839375"/>
                      <a:pt x="2481079" y="2885501"/>
                      <a:pt x="2558709" y="2916252"/>
                    </a:cubicBezTo>
                    <a:cubicBezTo>
                      <a:pt x="2597601" y="2933012"/>
                      <a:pt x="2637877" y="2950463"/>
                      <a:pt x="2681073" y="2950540"/>
                    </a:cubicBezTo>
                    <a:cubicBezTo>
                      <a:pt x="2740103" y="2952231"/>
                      <a:pt x="2798748" y="2944005"/>
                      <a:pt x="2853551" y="2921249"/>
                    </a:cubicBezTo>
                    <a:cubicBezTo>
                      <a:pt x="2901589" y="2905720"/>
                      <a:pt x="2945401" y="2879120"/>
                      <a:pt x="2982064" y="2844372"/>
                    </a:cubicBezTo>
                    <a:cubicBezTo>
                      <a:pt x="3055005" y="2771722"/>
                      <a:pt x="3088824" y="2663018"/>
                      <a:pt x="3080677" y="2561308"/>
                    </a:cubicBezTo>
                    <a:cubicBezTo>
                      <a:pt x="3070224" y="2457677"/>
                      <a:pt x="3039172" y="2353816"/>
                      <a:pt x="2983063" y="2265483"/>
                    </a:cubicBezTo>
                    <a:cubicBezTo>
                      <a:pt x="2962848" y="2234579"/>
                      <a:pt x="2936946" y="2207979"/>
                      <a:pt x="2910813" y="2182071"/>
                    </a:cubicBezTo>
                    <a:cubicBezTo>
                      <a:pt x="2876993" y="2147861"/>
                      <a:pt x="2841714" y="2114496"/>
                      <a:pt x="2798825" y="2091970"/>
                    </a:cubicBezTo>
                    <a:cubicBezTo>
                      <a:pt x="2918576" y="2098274"/>
                      <a:pt x="3044398" y="2100735"/>
                      <a:pt x="3153312" y="2042769"/>
                    </a:cubicBezTo>
                    <a:close/>
                    <a:moveTo>
                      <a:pt x="2379006" y="609309"/>
                    </a:moveTo>
                    <a:cubicBezTo>
                      <a:pt x="2423125" y="578020"/>
                      <a:pt x="2470933" y="550959"/>
                      <a:pt x="2520816" y="530125"/>
                    </a:cubicBezTo>
                    <a:cubicBezTo>
                      <a:pt x="2581844" y="507216"/>
                      <a:pt x="2648330" y="503218"/>
                      <a:pt x="2712894" y="499835"/>
                    </a:cubicBezTo>
                    <a:cubicBezTo>
                      <a:pt x="2832491" y="497298"/>
                      <a:pt x="2952933" y="545962"/>
                      <a:pt x="3030948" y="637754"/>
                    </a:cubicBezTo>
                    <a:cubicBezTo>
                      <a:pt x="3067073" y="673041"/>
                      <a:pt x="3102045" y="711403"/>
                      <a:pt x="3117033" y="760758"/>
                    </a:cubicBezTo>
                    <a:cubicBezTo>
                      <a:pt x="3139400" y="822183"/>
                      <a:pt x="3155233" y="887299"/>
                      <a:pt x="3146625" y="952952"/>
                    </a:cubicBezTo>
                    <a:cubicBezTo>
                      <a:pt x="3134711" y="1012763"/>
                      <a:pt x="3109424" y="1070959"/>
                      <a:pt x="3072222" y="1119392"/>
                    </a:cubicBezTo>
                    <a:cubicBezTo>
                      <a:pt x="3030102" y="1168440"/>
                      <a:pt x="2984600" y="1214797"/>
                      <a:pt x="2934794" y="1256234"/>
                    </a:cubicBezTo>
                    <a:cubicBezTo>
                      <a:pt x="2896363" y="1283833"/>
                      <a:pt x="2858470" y="1312970"/>
                      <a:pt x="2816964" y="1335726"/>
                    </a:cubicBezTo>
                    <a:cubicBezTo>
                      <a:pt x="2800439" y="1343567"/>
                      <a:pt x="2784221" y="1352177"/>
                      <a:pt x="2768311" y="1361172"/>
                    </a:cubicBezTo>
                    <a:cubicBezTo>
                      <a:pt x="2762700" y="1363325"/>
                      <a:pt x="2757320" y="1367630"/>
                      <a:pt x="2754322" y="1372781"/>
                    </a:cubicBezTo>
                    <a:cubicBezTo>
                      <a:pt x="2745406" y="1335879"/>
                      <a:pt x="2734646" y="1299516"/>
                      <a:pt x="2720657" y="1264229"/>
                    </a:cubicBezTo>
                    <a:cubicBezTo>
                      <a:pt x="2698367" y="1206033"/>
                      <a:pt x="2669236" y="1151296"/>
                      <a:pt x="2638876" y="1096944"/>
                    </a:cubicBezTo>
                    <a:cubicBezTo>
                      <a:pt x="2609438" y="1039977"/>
                      <a:pt x="2571545" y="987393"/>
                      <a:pt x="2525889" y="942266"/>
                    </a:cubicBezTo>
                    <a:cubicBezTo>
                      <a:pt x="2488380" y="899445"/>
                      <a:pt x="2445645" y="861775"/>
                      <a:pt x="2394532" y="836098"/>
                    </a:cubicBezTo>
                    <a:cubicBezTo>
                      <a:pt x="2374933" y="826719"/>
                      <a:pt x="2358331" y="812881"/>
                      <a:pt x="2341267" y="799658"/>
                    </a:cubicBezTo>
                    <a:cubicBezTo>
                      <a:pt x="2312598" y="779055"/>
                      <a:pt x="2282775" y="759912"/>
                      <a:pt x="2252799" y="740847"/>
                    </a:cubicBezTo>
                    <a:cubicBezTo>
                      <a:pt x="2251877" y="740155"/>
                      <a:pt x="2250878" y="739540"/>
                      <a:pt x="2249878" y="738848"/>
                    </a:cubicBezTo>
                    <a:cubicBezTo>
                      <a:pt x="2251031" y="737541"/>
                      <a:pt x="2252031" y="736157"/>
                      <a:pt x="2252722" y="734543"/>
                    </a:cubicBezTo>
                    <a:cubicBezTo>
                      <a:pt x="2254106" y="730468"/>
                      <a:pt x="2255489" y="726471"/>
                      <a:pt x="2256873" y="722473"/>
                    </a:cubicBezTo>
                    <a:cubicBezTo>
                      <a:pt x="2295996" y="682881"/>
                      <a:pt x="2335195" y="643443"/>
                      <a:pt x="2379006" y="609309"/>
                    </a:cubicBezTo>
                    <a:close/>
                    <a:moveTo>
                      <a:pt x="2118829" y="2633420"/>
                    </a:moveTo>
                    <a:cubicBezTo>
                      <a:pt x="2015911" y="2665093"/>
                      <a:pt x="1906537" y="2676471"/>
                      <a:pt x="1799161" y="2675933"/>
                    </a:cubicBezTo>
                    <a:cubicBezTo>
                      <a:pt x="1695167" y="2671474"/>
                      <a:pt x="1590943" y="2653331"/>
                      <a:pt x="1491407" y="2622580"/>
                    </a:cubicBezTo>
                    <a:cubicBezTo>
                      <a:pt x="1418696" y="2597902"/>
                      <a:pt x="1350596" y="2561539"/>
                      <a:pt x="1284495" y="2522562"/>
                    </a:cubicBezTo>
                    <a:cubicBezTo>
                      <a:pt x="1170586" y="2454525"/>
                      <a:pt x="1080350" y="2353124"/>
                      <a:pt x="1001721" y="2247648"/>
                    </a:cubicBezTo>
                    <a:cubicBezTo>
                      <a:pt x="965903" y="2197985"/>
                      <a:pt x="936542" y="2142556"/>
                      <a:pt x="911715" y="2086359"/>
                    </a:cubicBezTo>
                    <a:cubicBezTo>
                      <a:pt x="885736" y="2028700"/>
                      <a:pt x="858911" y="1971042"/>
                      <a:pt x="842232" y="1909847"/>
                    </a:cubicBezTo>
                    <a:cubicBezTo>
                      <a:pt x="813640" y="1785613"/>
                      <a:pt x="813486" y="1655383"/>
                      <a:pt x="826630" y="1529073"/>
                    </a:cubicBezTo>
                    <a:cubicBezTo>
                      <a:pt x="838312" y="1448044"/>
                      <a:pt x="866828" y="1370782"/>
                      <a:pt x="900109" y="1296441"/>
                    </a:cubicBezTo>
                    <a:cubicBezTo>
                      <a:pt x="943229" y="1197961"/>
                      <a:pt x="1007562" y="1110551"/>
                      <a:pt x="1081426" y="1032982"/>
                    </a:cubicBezTo>
                    <a:cubicBezTo>
                      <a:pt x="1158980" y="956258"/>
                      <a:pt x="1249523" y="895294"/>
                      <a:pt x="1346676" y="846707"/>
                    </a:cubicBezTo>
                    <a:cubicBezTo>
                      <a:pt x="1348675" y="845861"/>
                      <a:pt x="1350750" y="844785"/>
                      <a:pt x="1352825" y="843709"/>
                    </a:cubicBezTo>
                    <a:cubicBezTo>
                      <a:pt x="1447596" y="797044"/>
                      <a:pt x="1548515" y="761988"/>
                      <a:pt x="1650126" y="735773"/>
                    </a:cubicBezTo>
                    <a:cubicBezTo>
                      <a:pt x="1713153" y="719013"/>
                      <a:pt x="1777717" y="714093"/>
                      <a:pt x="1842665" y="714093"/>
                    </a:cubicBezTo>
                    <a:cubicBezTo>
                      <a:pt x="1907921" y="714093"/>
                      <a:pt x="1973561" y="719090"/>
                      <a:pt x="2038278" y="722012"/>
                    </a:cubicBezTo>
                    <a:cubicBezTo>
                      <a:pt x="2074941" y="724241"/>
                      <a:pt x="2113910" y="728931"/>
                      <a:pt x="2150189" y="736388"/>
                    </a:cubicBezTo>
                    <a:cubicBezTo>
                      <a:pt x="2173094" y="742230"/>
                      <a:pt x="2197766" y="746459"/>
                      <a:pt x="2216521" y="761911"/>
                    </a:cubicBezTo>
                    <a:cubicBezTo>
                      <a:pt x="2218442" y="766139"/>
                      <a:pt x="2225129" y="767523"/>
                      <a:pt x="2228434" y="763679"/>
                    </a:cubicBezTo>
                    <a:cubicBezTo>
                      <a:pt x="2272630" y="790894"/>
                      <a:pt x="2315288" y="819954"/>
                      <a:pt x="2356563" y="851704"/>
                    </a:cubicBezTo>
                    <a:cubicBezTo>
                      <a:pt x="2404140" y="877766"/>
                      <a:pt x="2450641" y="904827"/>
                      <a:pt x="2486459" y="947647"/>
                    </a:cubicBezTo>
                    <a:cubicBezTo>
                      <a:pt x="2518203" y="979782"/>
                      <a:pt x="2548486" y="1013532"/>
                      <a:pt x="2574543" y="1050587"/>
                    </a:cubicBezTo>
                    <a:cubicBezTo>
                      <a:pt x="2597908" y="1087180"/>
                      <a:pt x="2617662" y="1125927"/>
                      <a:pt x="2638415" y="1164058"/>
                    </a:cubicBezTo>
                    <a:cubicBezTo>
                      <a:pt x="2700826" y="1273993"/>
                      <a:pt x="2733108" y="1397996"/>
                      <a:pt x="2749096" y="1522692"/>
                    </a:cubicBezTo>
                    <a:cubicBezTo>
                      <a:pt x="2765544" y="1698511"/>
                      <a:pt x="2737643" y="1877482"/>
                      <a:pt x="2680996" y="2044153"/>
                    </a:cubicBezTo>
                    <a:cubicBezTo>
                      <a:pt x="2647100" y="2130640"/>
                      <a:pt x="2602367" y="2213514"/>
                      <a:pt x="2551330" y="2291007"/>
                    </a:cubicBezTo>
                    <a:cubicBezTo>
                      <a:pt x="2507289" y="2347435"/>
                      <a:pt x="2466168" y="2407553"/>
                      <a:pt x="2412902" y="2455755"/>
                    </a:cubicBezTo>
                    <a:cubicBezTo>
                      <a:pt x="2372857" y="2489120"/>
                      <a:pt x="2333350" y="2523792"/>
                      <a:pt x="2288847" y="2551160"/>
                    </a:cubicBezTo>
                    <a:cubicBezTo>
                      <a:pt x="2234276" y="2582603"/>
                      <a:pt x="2178551" y="2612893"/>
                      <a:pt x="2118829" y="2633420"/>
                    </a:cubicBezTo>
                    <a:close/>
                    <a:moveTo>
                      <a:pt x="1389719" y="487381"/>
                    </a:moveTo>
                    <a:cubicBezTo>
                      <a:pt x="1405552" y="367837"/>
                      <a:pt x="1456588" y="254596"/>
                      <a:pt x="1538677" y="165879"/>
                    </a:cubicBezTo>
                    <a:cubicBezTo>
                      <a:pt x="1601165" y="86157"/>
                      <a:pt x="1696705" y="41337"/>
                      <a:pt x="1797086" y="34111"/>
                    </a:cubicBezTo>
                    <a:cubicBezTo>
                      <a:pt x="1843357" y="29114"/>
                      <a:pt x="1891395" y="33496"/>
                      <a:pt x="1937359" y="42029"/>
                    </a:cubicBezTo>
                    <a:cubicBezTo>
                      <a:pt x="1970025" y="47488"/>
                      <a:pt x="2003152" y="51562"/>
                      <a:pt x="2034666" y="62094"/>
                    </a:cubicBezTo>
                    <a:cubicBezTo>
                      <a:pt x="2060107" y="70781"/>
                      <a:pt x="2083089" y="85158"/>
                      <a:pt x="2105609" y="99534"/>
                    </a:cubicBezTo>
                    <a:cubicBezTo>
                      <a:pt x="2158874" y="136512"/>
                      <a:pt x="2209449" y="182715"/>
                      <a:pt x="2236735" y="242680"/>
                    </a:cubicBezTo>
                    <a:cubicBezTo>
                      <a:pt x="2290769" y="369451"/>
                      <a:pt x="2285927" y="497760"/>
                      <a:pt x="2253107" y="629528"/>
                    </a:cubicBezTo>
                    <a:cubicBezTo>
                      <a:pt x="2247188" y="656435"/>
                      <a:pt x="2235505" y="681651"/>
                      <a:pt x="2226820" y="707789"/>
                    </a:cubicBezTo>
                    <a:cubicBezTo>
                      <a:pt x="2225283" y="712018"/>
                      <a:pt x="2223669" y="717091"/>
                      <a:pt x="2222823" y="722012"/>
                    </a:cubicBezTo>
                    <a:cubicBezTo>
                      <a:pt x="2196229" y="708174"/>
                      <a:pt x="2167252" y="700025"/>
                      <a:pt x="2136969" y="696565"/>
                    </a:cubicBezTo>
                    <a:cubicBezTo>
                      <a:pt x="2128898" y="695105"/>
                      <a:pt x="2121135" y="701485"/>
                      <a:pt x="2119982" y="709327"/>
                    </a:cubicBezTo>
                    <a:cubicBezTo>
                      <a:pt x="2067255" y="699256"/>
                      <a:pt x="2013605" y="696719"/>
                      <a:pt x="1960110" y="693106"/>
                    </a:cubicBezTo>
                    <a:cubicBezTo>
                      <a:pt x="1888475" y="689185"/>
                      <a:pt x="1816378" y="683650"/>
                      <a:pt x="1744820" y="690799"/>
                    </a:cubicBezTo>
                    <a:cubicBezTo>
                      <a:pt x="1646744" y="701793"/>
                      <a:pt x="1551743" y="731160"/>
                      <a:pt x="1459432" y="765678"/>
                    </a:cubicBezTo>
                    <a:cubicBezTo>
                      <a:pt x="1444905" y="735235"/>
                      <a:pt x="1432915" y="703177"/>
                      <a:pt x="1420386" y="671811"/>
                    </a:cubicBezTo>
                    <a:cubicBezTo>
                      <a:pt x="1410010" y="646364"/>
                      <a:pt x="1397482" y="621917"/>
                      <a:pt x="1383647" y="598316"/>
                    </a:cubicBezTo>
                    <a:cubicBezTo>
                      <a:pt x="1382033" y="561261"/>
                      <a:pt x="1383416" y="524052"/>
                      <a:pt x="1389719" y="487381"/>
                    </a:cubicBezTo>
                    <a:close/>
                    <a:moveTo>
                      <a:pt x="738700" y="1336417"/>
                    </a:moveTo>
                    <a:cubicBezTo>
                      <a:pt x="695580" y="1281911"/>
                      <a:pt x="658072" y="1224945"/>
                      <a:pt x="623330" y="1163904"/>
                    </a:cubicBezTo>
                    <a:cubicBezTo>
                      <a:pt x="582440" y="1087488"/>
                      <a:pt x="545316" y="1008073"/>
                      <a:pt x="518644" y="925430"/>
                    </a:cubicBezTo>
                    <a:cubicBezTo>
                      <a:pt x="493818" y="835252"/>
                      <a:pt x="473757" y="742461"/>
                      <a:pt x="472527" y="648517"/>
                    </a:cubicBezTo>
                    <a:cubicBezTo>
                      <a:pt x="471759" y="567488"/>
                      <a:pt x="486439" y="483999"/>
                      <a:pt x="522103" y="410965"/>
                    </a:cubicBezTo>
                    <a:cubicBezTo>
                      <a:pt x="546007" y="364377"/>
                      <a:pt x="589050" y="327860"/>
                      <a:pt x="636550" y="306258"/>
                    </a:cubicBezTo>
                    <a:cubicBezTo>
                      <a:pt x="662453" y="295956"/>
                      <a:pt x="690277" y="291574"/>
                      <a:pt x="717409" y="285654"/>
                    </a:cubicBezTo>
                    <a:cubicBezTo>
                      <a:pt x="774440" y="274353"/>
                      <a:pt x="835238" y="275968"/>
                      <a:pt x="893422" y="276737"/>
                    </a:cubicBezTo>
                    <a:cubicBezTo>
                      <a:pt x="1001797" y="285116"/>
                      <a:pt x="1103716" y="334625"/>
                      <a:pt x="1184805" y="405968"/>
                    </a:cubicBezTo>
                    <a:cubicBezTo>
                      <a:pt x="1251598" y="467316"/>
                      <a:pt x="1310551" y="537505"/>
                      <a:pt x="1356284" y="616151"/>
                    </a:cubicBezTo>
                    <a:cubicBezTo>
                      <a:pt x="1357667" y="617304"/>
                      <a:pt x="1358897" y="618611"/>
                      <a:pt x="1360050" y="620072"/>
                    </a:cubicBezTo>
                    <a:cubicBezTo>
                      <a:pt x="1360127" y="620149"/>
                      <a:pt x="1360127" y="620149"/>
                      <a:pt x="1360204" y="620226"/>
                    </a:cubicBezTo>
                    <a:cubicBezTo>
                      <a:pt x="1361049" y="621302"/>
                      <a:pt x="1361741" y="622455"/>
                      <a:pt x="1362587" y="623531"/>
                    </a:cubicBezTo>
                    <a:cubicBezTo>
                      <a:pt x="1364047" y="625607"/>
                      <a:pt x="1365584" y="627606"/>
                      <a:pt x="1366968" y="629682"/>
                    </a:cubicBezTo>
                    <a:cubicBezTo>
                      <a:pt x="1368351" y="630912"/>
                      <a:pt x="1369581" y="632372"/>
                      <a:pt x="1370734" y="633987"/>
                    </a:cubicBezTo>
                    <a:cubicBezTo>
                      <a:pt x="1371195" y="634602"/>
                      <a:pt x="1371656" y="635217"/>
                      <a:pt x="1372117" y="635909"/>
                    </a:cubicBezTo>
                    <a:cubicBezTo>
                      <a:pt x="1373655" y="638523"/>
                      <a:pt x="1374884" y="641290"/>
                      <a:pt x="1376114" y="644058"/>
                    </a:cubicBezTo>
                    <a:cubicBezTo>
                      <a:pt x="1376191" y="644212"/>
                      <a:pt x="1376191" y="644288"/>
                      <a:pt x="1376268" y="644442"/>
                    </a:cubicBezTo>
                    <a:cubicBezTo>
                      <a:pt x="1386106" y="688339"/>
                      <a:pt x="1404707" y="729853"/>
                      <a:pt x="1419003" y="772751"/>
                    </a:cubicBezTo>
                    <a:cubicBezTo>
                      <a:pt x="1389565" y="784283"/>
                      <a:pt x="1362279" y="799966"/>
                      <a:pt x="1335224" y="816264"/>
                    </a:cubicBezTo>
                    <a:cubicBezTo>
                      <a:pt x="1329075" y="818647"/>
                      <a:pt x="1322080" y="822337"/>
                      <a:pt x="1318391" y="827565"/>
                    </a:cubicBezTo>
                    <a:cubicBezTo>
                      <a:pt x="1070589" y="954490"/>
                      <a:pt x="899494" y="1150527"/>
                      <a:pt x="816484" y="1428594"/>
                    </a:cubicBezTo>
                    <a:cubicBezTo>
                      <a:pt x="815946" y="1427979"/>
                      <a:pt x="815331" y="1427287"/>
                      <a:pt x="814716" y="1426672"/>
                    </a:cubicBezTo>
                    <a:cubicBezTo>
                      <a:pt x="787737" y="1397920"/>
                      <a:pt x="763757" y="1368706"/>
                      <a:pt x="738700" y="1336417"/>
                    </a:cubicBezTo>
                    <a:close/>
                    <a:moveTo>
                      <a:pt x="779974" y="2262562"/>
                    </a:moveTo>
                    <a:cubicBezTo>
                      <a:pt x="733781" y="2275862"/>
                      <a:pt x="687202" y="2283242"/>
                      <a:pt x="638626" y="2292929"/>
                    </a:cubicBezTo>
                    <a:cubicBezTo>
                      <a:pt x="539551" y="2310995"/>
                      <a:pt x="376373" y="2321143"/>
                      <a:pt x="285600" y="2276938"/>
                    </a:cubicBezTo>
                    <a:cubicBezTo>
                      <a:pt x="244863" y="2254720"/>
                      <a:pt x="200667" y="2235809"/>
                      <a:pt x="164312" y="2205826"/>
                    </a:cubicBezTo>
                    <a:cubicBezTo>
                      <a:pt x="81224" y="2122107"/>
                      <a:pt x="19504" y="2002024"/>
                      <a:pt x="35107" y="1881403"/>
                    </a:cubicBezTo>
                    <a:cubicBezTo>
                      <a:pt x="43485" y="1830894"/>
                      <a:pt x="70925" y="1786459"/>
                      <a:pt x="102208" y="1746867"/>
                    </a:cubicBezTo>
                    <a:cubicBezTo>
                      <a:pt x="124267" y="1718269"/>
                      <a:pt x="148401" y="1689901"/>
                      <a:pt x="178762" y="1669374"/>
                    </a:cubicBezTo>
                    <a:cubicBezTo>
                      <a:pt x="212043" y="1648387"/>
                      <a:pt x="243864" y="1625247"/>
                      <a:pt x="277068" y="1604259"/>
                    </a:cubicBezTo>
                    <a:cubicBezTo>
                      <a:pt x="334099" y="1574815"/>
                      <a:pt x="392514" y="1546985"/>
                      <a:pt x="452851" y="1524768"/>
                    </a:cubicBezTo>
                    <a:cubicBezTo>
                      <a:pt x="543778" y="1493863"/>
                      <a:pt x="638395" y="1473952"/>
                      <a:pt x="733550" y="1461574"/>
                    </a:cubicBezTo>
                    <a:cubicBezTo>
                      <a:pt x="753688" y="1460344"/>
                      <a:pt x="773825" y="1460729"/>
                      <a:pt x="794040" y="1460729"/>
                    </a:cubicBezTo>
                    <a:cubicBezTo>
                      <a:pt x="798268" y="1461113"/>
                      <a:pt x="803187" y="1461113"/>
                      <a:pt x="807798" y="1460267"/>
                    </a:cubicBezTo>
                    <a:cubicBezTo>
                      <a:pt x="791350" y="1526536"/>
                      <a:pt x="787046" y="1595264"/>
                      <a:pt x="786892" y="1663455"/>
                    </a:cubicBezTo>
                    <a:cubicBezTo>
                      <a:pt x="786354" y="1746559"/>
                      <a:pt x="790197" y="1830510"/>
                      <a:pt x="809720" y="1911539"/>
                    </a:cubicBezTo>
                    <a:cubicBezTo>
                      <a:pt x="833240" y="2000255"/>
                      <a:pt x="874284" y="2083437"/>
                      <a:pt x="914098" y="2165850"/>
                    </a:cubicBezTo>
                    <a:cubicBezTo>
                      <a:pt x="919171" y="2175460"/>
                      <a:pt x="924398" y="2184916"/>
                      <a:pt x="929855" y="2194295"/>
                    </a:cubicBezTo>
                    <a:cubicBezTo>
                      <a:pt x="929547" y="2194218"/>
                      <a:pt x="929240" y="2194141"/>
                      <a:pt x="928856" y="2194064"/>
                    </a:cubicBezTo>
                    <a:cubicBezTo>
                      <a:pt x="910101" y="2194295"/>
                      <a:pt x="894960" y="2213745"/>
                      <a:pt x="877512" y="2220433"/>
                    </a:cubicBezTo>
                    <a:cubicBezTo>
                      <a:pt x="845153" y="2235040"/>
                      <a:pt x="813409" y="2251261"/>
                      <a:pt x="779974" y="2262562"/>
                    </a:cubicBezTo>
                    <a:close/>
                    <a:moveTo>
                      <a:pt x="1140149" y="2940853"/>
                    </a:moveTo>
                    <a:cubicBezTo>
                      <a:pt x="1066669" y="3000971"/>
                      <a:pt x="993881" y="3060936"/>
                      <a:pt x="910024" y="3106832"/>
                    </a:cubicBezTo>
                    <a:cubicBezTo>
                      <a:pt x="862140" y="3132586"/>
                      <a:pt x="812718" y="3157263"/>
                      <a:pt x="760067" y="3171255"/>
                    </a:cubicBezTo>
                    <a:cubicBezTo>
                      <a:pt x="732320" y="3177482"/>
                      <a:pt x="701037" y="3179327"/>
                      <a:pt x="672445" y="3179404"/>
                    </a:cubicBezTo>
                    <a:cubicBezTo>
                      <a:pt x="626020" y="3181019"/>
                      <a:pt x="577597" y="3172485"/>
                      <a:pt x="545162" y="3136507"/>
                    </a:cubicBezTo>
                    <a:cubicBezTo>
                      <a:pt x="481674" y="3075312"/>
                      <a:pt x="473988" y="2981598"/>
                      <a:pt x="479061" y="2897725"/>
                    </a:cubicBezTo>
                    <a:cubicBezTo>
                      <a:pt x="483519" y="2851829"/>
                      <a:pt x="499275" y="2807624"/>
                      <a:pt x="513725" y="2763958"/>
                    </a:cubicBezTo>
                    <a:cubicBezTo>
                      <a:pt x="536861" y="2700687"/>
                      <a:pt x="562533" y="2634035"/>
                      <a:pt x="602501" y="2578068"/>
                    </a:cubicBezTo>
                    <a:cubicBezTo>
                      <a:pt x="646542" y="2509493"/>
                      <a:pt x="694043" y="2442686"/>
                      <a:pt x="752688" y="2385566"/>
                    </a:cubicBezTo>
                    <a:cubicBezTo>
                      <a:pt x="783203" y="2352662"/>
                      <a:pt x="814716" y="2321835"/>
                      <a:pt x="852301" y="2296234"/>
                    </a:cubicBezTo>
                    <a:cubicBezTo>
                      <a:pt x="875667" y="2279398"/>
                      <a:pt x="899110" y="2262255"/>
                      <a:pt x="918940" y="2241190"/>
                    </a:cubicBezTo>
                    <a:cubicBezTo>
                      <a:pt x="926396" y="2232426"/>
                      <a:pt x="937848" y="2226276"/>
                      <a:pt x="941845" y="2215052"/>
                    </a:cubicBezTo>
                    <a:cubicBezTo>
                      <a:pt x="1005794" y="2319913"/>
                      <a:pt x="1090726" y="2412089"/>
                      <a:pt x="1183268" y="2492195"/>
                    </a:cubicBezTo>
                    <a:cubicBezTo>
                      <a:pt x="1245142" y="2539629"/>
                      <a:pt x="1312934" y="2579836"/>
                      <a:pt x="1383800" y="2613047"/>
                    </a:cubicBezTo>
                    <a:cubicBezTo>
                      <a:pt x="1366122" y="2655945"/>
                      <a:pt x="1351057" y="2700380"/>
                      <a:pt x="1325232" y="2739357"/>
                    </a:cubicBezTo>
                    <a:cubicBezTo>
                      <a:pt x="1278039" y="2818541"/>
                      <a:pt x="1207018" y="2878890"/>
                      <a:pt x="1140149" y="2940853"/>
                    </a:cubicBezTo>
                    <a:close/>
                    <a:moveTo>
                      <a:pt x="3097971" y="3470770"/>
                    </a:moveTo>
                    <a:cubicBezTo>
                      <a:pt x="3005737" y="3525276"/>
                      <a:pt x="2902665" y="3556412"/>
                      <a:pt x="2799747" y="3583934"/>
                    </a:cubicBezTo>
                    <a:cubicBezTo>
                      <a:pt x="2675769" y="3617530"/>
                      <a:pt x="2546104" y="3624987"/>
                      <a:pt x="2418129" y="3629599"/>
                    </a:cubicBezTo>
                    <a:cubicBezTo>
                      <a:pt x="2360944" y="3629138"/>
                      <a:pt x="2303989" y="3635750"/>
                      <a:pt x="2246804" y="3634596"/>
                    </a:cubicBezTo>
                    <a:cubicBezTo>
                      <a:pt x="2192540" y="3632290"/>
                      <a:pt x="2138275" y="3630753"/>
                      <a:pt x="2084088" y="3627908"/>
                    </a:cubicBezTo>
                    <a:cubicBezTo>
                      <a:pt x="1996465" y="3619682"/>
                      <a:pt x="1910918" y="3597542"/>
                      <a:pt x="1828907" y="3565945"/>
                    </a:cubicBezTo>
                    <a:cubicBezTo>
                      <a:pt x="1759193" y="3540191"/>
                      <a:pt x="1684407" y="3524892"/>
                      <a:pt x="1625300" y="3477459"/>
                    </a:cubicBezTo>
                    <a:cubicBezTo>
                      <a:pt x="1590174" y="3462775"/>
                      <a:pt x="1573188" y="3538038"/>
                      <a:pt x="1557354" y="3559795"/>
                    </a:cubicBezTo>
                    <a:cubicBezTo>
                      <a:pt x="1526456" y="3612763"/>
                      <a:pt x="1494174" y="3665424"/>
                      <a:pt x="1456588" y="3713934"/>
                    </a:cubicBezTo>
                    <a:cubicBezTo>
                      <a:pt x="1428073" y="3749375"/>
                      <a:pt x="1388950" y="3774283"/>
                      <a:pt x="1360357" y="3809570"/>
                    </a:cubicBezTo>
                    <a:cubicBezTo>
                      <a:pt x="1335070" y="3797731"/>
                      <a:pt x="1312396" y="3781356"/>
                      <a:pt x="1288492" y="3767057"/>
                    </a:cubicBezTo>
                    <a:cubicBezTo>
                      <a:pt x="1349289" y="3728003"/>
                      <a:pt x="1398173" y="3674189"/>
                      <a:pt x="1441908" y="3617145"/>
                    </a:cubicBezTo>
                    <a:cubicBezTo>
                      <a:pt x="1498324" y="3533425"/>
                      <a:pt x="1528608" y="3434253"/>
                      <a:pt x="1547977" y="3335927"/>
                    </a:cubicBezTo>
                    <a:cubicBezTo>
                      <a:pt x="1551051" y="3319475"/>
                      <a:pt x="1554203" y="3302870"/>
                      <a:pt x="1556432" y="3286187"/>
                    </a:cubicBezTo>
                    <a:cubicBezTo>
                      <a:pt x="1571497" y="3311634"/>
                      <a:pt x="1588176" y="3336004"/>
                      <a:pt x="1608544" y="3357299"/>
                    </a:cubicBezTo>
                    <a:cubicBezTo>
                      <a:pt x="1669726" y="3412190"/>
                      <a:pt x="1747894" y="3450782"/>
                      <a:pt x="1830213" y="3458777"/>
                    </a:cubicBezTo>
                    <a:cubicBezTo>
                      <a:pt x="1844049" y="3460315"/>
                      <a:pt x="1858037" y="3461238"/>
                      <a:pt x="1872026" y="3461238"/>
                    </a:cubicBezTo>
                    <a:cubicBezTo>
                      <a:pt x="1891857" y="3461238"/>
                      <a:pt x="1911610" y="3459316"/>
                      <a:pt x="1930749" y="3454395"/>
                    </a:cubicBezTo>
                    <a:cubicBezTo>
                      <a:pt x="1978633" y="3438559"/>
                      <a:pt x="2023828" y="3412574"/>
                      <a:pt x="2061875" y="3379286"/>
                    </a:cubicBezTo>
                    <a:cubicBezTo>
                      <a:pt x="2091851" y="3384591"/>
                      <a:pt x="2123134" y="3380900"/>
                      <a:pt x="2153417" y="3380055"/>
                    </a:cubicBezTo>
                    <a:cubicBezTo>
                      <a:pt x="2272322" y="3376057"/>
                      <a:pt x="2391381" y="3366832"/>
                      <a:pt x="2510517" y="3371752"/>
                    </a:cubicBezTo>
                    <a:cubicBezTo>
                      <a:pt x="2646332" y="3372444"/>
                      <a:pt x="2781916" y="3378748"/>
                      <a:pt x="2917653" y="3382669"/>
                    </a:cubicBezTo>
                    <a:cubicBezTo>
                      <a:pt x="2982064" y="3385359"/>
                      <a:pt x="3046627" y="3383437"/>
                      <a:pt x="3110730" y="3376442"/>
                    </a:cubicBezTo>
                    <a:cubicBezTo>
                      <a:pt x="3157616" y="3372905"/>
                      <a:pt x="3205270" y="3371214"/>
                      <a:pt x="3251925" y="3364526"/>
                    </a:cubicBezTo>
                    <a:cubicBezTo>
                      <a:pt x="3231941" y="3382822"/>
                      <a:pt x="3210958" y="3399966"/>
                      <a:pt x="3189744" y="3416725"/>
                    </a:cubicBezTo>
                    <a:cubicBezTo>
                      <a:pt x="3161075" y="3437790"/>
                      <a:pt x="3128716" y="3453165"/>
                      <a:pt x="3097971" y="3470770"/>
                    </a:cubicBezTo>
                    <a:close/>
                    <a:moveTo>
                      <a:pt x="2238887" y="3116441"/>
                    </a:moveTo>
                    <a:cubicBezTo>
                      <a:pt x="2264867" y="3105756"/>
                      <a:pt x="2291384" y="3096223"/>
                      <a:pt x="2317978" y="3087151"/>
                    </a:cubicBezTo>
                    <a:cubicBezTo>
                      <a:pt x="2415208" y="3058630"/>
                      <a:pt x="2519586" y="3051019"/>
                      <a:pt x="2620890" y="3058168"/>
                    </a:cubicBezTo>
                    <a:cubicBezTo>
                      <a:pt x="2705284" y="3064165"/>
                      <a:pt x="2782223" y="3099990"/>
                      <a:pt x="2860622" y="3128434"/>
                    </a:cubicBezTo>
                    <a:cubicBezTo>
                      <a:pt x="2913733" y="3147654"/>
                      <a:pt x="2967921" y="3163952"/>
                      <a:pt x="3019342" y="3187630"/>
                    </a:cubicBezTo>
                    <a:cubicBezTo>
                      <a:pt x="3057695" y="3205312"/>
                      <a:pt x="3095050" y="3225070"/>
                      <a:pt x="3132636" y="3244443"/>
                    </a:cubicBezTo>
                    <a:cubicBezTo>
                      <a:pt x="3181366" y="3268275"/>
                      <a:pt x="3228329" y="3295259"/>
                      <a:pt x="3270910" y="3328931"/>
                    </a:cubicBezTo>
                    <a:cubicBezTo>
                      <a:pt x="3183518" y="3339771"/>
                      <a:pt x="3096664" y="3346613"/>
                      <a:pt x="3008273" y="3350995"/>
                    </a:cubicBezTo>
                    <a:cubicBezTo>
                      <a:pt x="2891982" y="3352609"/>
                      <a:pt x="2774537" y="3345921"/>
                      <a:pt x="2658168" y="3342923"/>
                    </a:cubicBezTo>
                    <a:cubicBezTo>
                      <a:pt x="2549563" y="3342846"/>
                      <a:pt x="2440880" y="3338541"/>
                      <a:pt x="2332351" y="3344307"/>
                    </a:cubicBezTo>
                    <a:cubicBezTo>
                      <a:pt x="2248572" y="3346844"/>
                      <a:pt x="2165484" y="3358606"/>
                      <a:pt x="2081782" y="3359298"/>
                    </a:cubicBezTo>
                    <a:cubicBezTo>
                      <a:pt x="2099998" y="3338772"/>
                      <a:pt x="2115140" y="3315631"/>
                      <a:pt x="2129820" y="3292491"/>
                    </a:cubicBezTo>
                    <a:cubicBezTo>
                      <a:pt x="2158951" y="3248133"/>
                      <a:pt x="2183239" y="3200623"/>
                      <a:pt x="2198612" y="3149730"/>
                    </a:cubicBezTo>
                    <a:cubicBezTo>
                      <a:pt x="2200764" y="3142272"/>
                      <a:pt x="2202762" y="3134738"/>
                      <a:pt x="2204761" y="3127204"/>
                    </a:cubicBezTo>
                    <a:cubicBezTo>
                      <a:pt x="2211909" y="3131125"/>
                      <a:pt x="2231355" y="3118210"/>
                      <a:pt x="2238887" y="3116441"/>
                    </a:cubicBezTo>
                    <a:close/>
                    <a:moveTo>
                      <a:pt x="2184930" y="3072237"/>
                    </a:moveTo>
                    <a:cubicBezTo>
                      <a:pt x="2176937" y="3110368"/>
                      <a:pt x="2165792" y="3151805"/>
                      <a:pt x="2149882" y="3188399"/>
                    </a:cubicBezTo>
                    <a:cubicBezTo>
                      <a:pt x="2132588" y="3229375"/>
                      <a:pt x="2107531" y="3267583"/>
                      <a:pt x="2082935" y="3304869"/>
                    </a:cubicBezTo>
                    <a:cubicBezTo>
                      <a:pt x="2058109" y="3342846"/>
                      <a:pt x="2023828" y="3373290"/>
                      <a:pt x="1983937" y="3394738"/>
                    </a:cubicBezTo>
                    <a:cubicBezTo>
                      <a:pt x="1952654" y="3413035"/>
                      <a:pt x="1918835" y="3428334"/>
                      <a:pt x="1881941" y="3428642"/>
                    </a:cubicBezTo>
                    <a:cubicBezTo>
                      <a:pt x="1816763" y="3430102"/>
                      <a:pt x="1749816" y="3414265"/>
                      <a:pt x="1694245" y="3379209"/>
                    </a:cubicBezTo>
                    <a:cubicBezTo>
                      <a:pt x="1668804" y="3364218"/>
                      <a:pt x="1643362" y="3348227"/>
                      <a:pt x="1623532" y="3326087"/>
                    </a:cubicBezTo>
                    <a:cubicBezTo>
                      <a:pt x="1594017" y="3290646"/>
                      <a:pt x="1572496" y="3249286"/>
                      <a:pt x="1550898" y="3208695"/>
                    </a:cubicBezTo>
                    <a:cubicBezTo>
                      <a:pt x="1528070" y="3158878"/>
                      <a:pt x="1500861" y="3110906"/>
                      <a:pt x="1481261" y="3059629"/>
                    </a:cubicBezTo>
                    <a:cubicBezTo>
                      <a:pt x="1448287" y="2957305"/>
                      <a:pt x="1422385" y="2850752"/>
                      <a:pt x="1420848" y="2742816"/>
                    </a:cubicBezTo>
                    <a:cubicBezTo>
                      <a:pt x="1420310" y="2704839"/>
                      <a:pt x="1419464" y="2666938"/>
                      <a:pt x="1418926" y="2628961"/>
                    </a:cubicBezTo>
                    <a:cubicBezTo>
                      <a:pt x="1433914" y="2635418"/>
                      <a:pt x="1448979" y="2641645"/>
                      <a:pt x="1464198" y="2647488"/>
                    </a:cubicBezTo>
                    <a:cubicBezTo>
                      <a:pt x="1577338" y="2685773"/>
                      <a:pt x="1697550" y="2705915"/>
                      <a:pt x="1816839" y="2708760"/>
                    </a:cubicBezTo>
                    <a:cubicBezTo>
                      <a:pt x="1923831" y="2706761"/>
                      <a:pt x="2032975" y="2695844"/>
                      <a:pt x="2134970" y="2662172"/>
                    </a:cubicBezTo>
                    <a:cubicBezTo>
                      <a:pt x="2155262" y="2654792"/>
                      <a:pt x="2175246" y="2646566"/>
                      <a:pt x="2194845" y="2637725"/>
                    </a:cubicBezTo>
                    <a:cubicBezTo>
                      <a:pt x="2194538" y="2645566"/>
                      <a:pt x="2196152" y="2653792"/>
                      <a:pt x="2196767" y="2661096"/>
                    </a:cubicBezTo>
                    <a:cubicBezTo>
                      <a:pt x="2199688" y="2684543"/>
                      <a:pt x="2204300" y="2707683"/>
                      <a:pt x="2209526" y="2730670"/>
                    </a:cubicBezTo>
                    <a:cubicBezTo>
                      <a:pt x="2215445" y="2760960"/>
                      <a:pt x="2216751" y="2791864"/>
                      <a:pt x="2216751" y="2822615"/>
                    </a:cubicBezTo>
                    <a:cubicBezTo>
                      <a:pt x="2216136" y="2906642"/>
                      <a:pt x="2201456" y="2989901"/>
                      <a:pt x="2184930" y="3072237"/>
                    </a:cubicBezTo>
                    <a:close/>
                    <a:moveTo>
                      <a:pt x="2846479" y="2165235"/>
                    </a:moveTo>
                    <a:cubicBezTo>
                      <a:pt x="2891828" y="2208901"/>
                      <a:pt x="2939943" y="2251415"/>
                      <a:pt x="2970381" y="2307382"/>
                    </a:cubicBezTo>
                    <a:cubicBezTo>
                      <a:pt x="2996360" y="2354584"/>
                      <a:pt x="3016344" y="2405093"/>
                      <a:pt x="3028795" y="2457524"/>
                    </a:cubicBezTo>
                    <a:cubicBezTo>
                      <a:pt x="3042323" y="2509416"/>
                      <a:pt x="3052084" y="2562461"/>
                      <a:pt x="3048395" y="2616429"/>
                    </a:cubicBezTo>
                    <a:cubicBezTo>
                      <a:pt x="3041708" y="2702532"/>
                      <a:pt x="3003354" y="2791787"/>
                      <a:pt x="2932334" y="2843680"/>
                    </a:cubicBezTo>
                    <a:cubicBezTo>
                      <a:pt x="2901897" y="2867819"/>
                      <a:pt x="2866002" y="2882964"/>
                      <a:pt x="2829416" y="2895341"/>
                    </a:cubicBezTo>
                    <a:cubicBezTo>
                      <a:pt x="2780225" y="2915176"/>
                      <a:pt x="2726882" y="2919481"/>
                      <a:pt x="2674232" y="2917867"/>
                    </a:cubicBezTo>
                    <a:cubicBezTo>
                      <a:pt x="2636416" y="2915791"/>
                      <a:pt x="2601598" y="2899262"/>
                      <a:pt x="2567241" y="2884656"/>
                    </a:cubicBezTo>
                    <a:cubicBezTo>
                      <a:pt x="2482616" y="2850752"/>
                      <a:pt x="2407061" y="2797707"/>
                      <a:pt x="2338885" y="2737819"/>
                    </a:cubicBezTo>
                    <a:cubicBezTo>
                      <a:pt x="2296149" y="2704993"/>
                      <a:pt x="2263022" y="2662095"/>
                      <a:pt x="2226820" y="2622580"/>
                    </a:cubicBezTo>
                    <a:cubicBezTo>
                      <a:pt x="2313136" y="2579528"/>
                      <a:pt x="2392303" y="2522562"/>
                      <a:pt x="2461172" y="2454756"/>
                    </a:cubicBezTo>
                    <a:cubicBezTo>
                      <a:pt x="2516896" y="2390256"/>
                      <a:pt x="2572928" y="2324295"/>
                      <a:pt x="2615433" y="2250108"/>
                    </a:cubicBezTo>
                    <a:cubicBezTo>
                      <a:pt x="2650328" y="2189836"/>
                      <a:pt x="2682610" y="2128026"/>
                      <a:pt x="2707821" y="2063449"/>
                    </a:cubicBezTo>
                    <a:cubicBezTo>
                      <a:pt x="2707283" y="2069369"/>
                      <a:pt x="2709742" y="2075903"/>
                      <a:pt x="2716814" y="2081362"/>
                    </a:cubicBezTo>
                    <a:cubicBezTo>
                      <a:pt x="2758396" y="2111959"/>
                      <a:pt x="2809125" y="2128411"/>
                      <a:pt x="2846479" y="2165235"/>
                    </a:cubicBezTo>
                    <a:close/>
                    <a:moveTo>
                      <a:pt x="2735722" y="2049226"/>
                    </a:moveTo>
                    <a:cubicBezTo>
                      <a:pt x="2725115" y="2045229"/>
                      <a:pt x="2715814" y="2048689"/>
                      <a:pt x="2711049" y="2055146"/>
                    </a:cubicBezTo>
                    <a:cubicBezTo>
                      <a:pt x="2723424" y="2022473"/>
                      <a:pt x="2733954" y="1989185"/>
                      <a:pt x="2742024" y="1954898"/>
                    </a:cubicBezTo>
                    <a:cubicBezTo>
                      <a:pt x="2778841" y="1810214"/>
                      <a:pt x="2796750" y="1657997"/>
                      <a:pt x="2779994" y="1509085"/>
                    </a:cubicBezTo>
                    <a:cubicBezTo>
                      <a:pt x="2774306" y="1470492"/>
                      <a:pt x="2767696" y="1431899"/>
                      <a:pt x="2759241" y="1393768"/>
                    </a:cubicBezTo>
                    <a:cubicBezTo>
                      <a:pt x="2768157" y="1399995"/>
                      <a:pt x="2779225" y="1397151"/>
                      <a:pt x="2790140" y="1394153"/>
                    </a:cubicBezTo>
                    <a:cubicBezTo>
                      <a:pt x="2796442" y="1392461"/>
                      <a:pt x="2802591" y="1390770"/>
                      <a:pt x="2808279" y="1390770"/>
                    </a:cubicBezTo>
                    <a:cubicBezTo>
                      <a:pt x="2857932" y="1385158"/>
                      <a:pt x="2907892" y="1391769"/>
                      <a:pt x="2956930" y="1400149"/>
                    </a:cubicBezTo>
                    <a:cubicBezTo>
                      <a:pt x="3025183" y="1409451"/>
                      <a:pt x="3092206" y="1424442"/>
                      <a:pt x="3156078" y="1450734"/>
                    </a:cubicBezTo>
                    <a:cubicBezTo>
                      <a:pt x="3180136" y="1459498"/>
                      <a:pt x="3204348" y="1469185"/>
                      <a:pt x="3224178" y="1485791"/>
                    </a:cubicBezTo>
                    <a:cubicBezTo>
                      <a:pt x="3286897" y="1545525"/>
                      <a:pt x="3332860" y="1624478"/>
                      <a:pt x="3349616" y="1709889"/>
                    </a:cubicBezTo>
                    <a:cubicBezTo>
                      <a:pt x="3357841" y="1753632"/>
                      <a:pt x="3363759" y="1800220"/>
                      <a:pt x="3347464" y="1842810"/>
                    </a:cubicBezTo>
                    <a:cubicBezTo>
                      <a:pt x="3322100" y="1902237"/>
                      <a:pt x="3271064" y="1949516"/>
                      <a:pt x="3213571" y="1977807"/>
                    </a:cubicBezTo>
                    <a:cubicBezTo>
                      <a:pt x="3153081" y="2006021"/>
                      <a:pt x="3093897" y="2040001"/>
                      <a:pt x="3027489" y="2052225"/>
                    </a:cubicBezTo>
                    <a:cubicBezTo>
                      <a:pt x="2981295" y="2062603"/>
                      <a:pt x="2931181" y="2062526"/>
                      <a:pt x="2883604" y="2062065"/>
                    </a:cubicBezTo>
                    <a:cubicBezTo>
                      <a:pt x="2834182" y="2061066"/>
                      <a:pt x="2784529" y="2061527"/>
                      <a:pt x="2735722" y="20492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0" name="Google Shape;1410;p34"/>
              <p:cNvSpPr/>
              <p:nvPr/>
            </p:nvSpPr>
            <p:spPr>
              <a:xfrm>
                <a:off x="8078093" y="7828773"/>
                <a:ext cx="464745" cy="817244"/>
              </a:xfrm>
              <a:custGeom>
                <a:avLst/>
                <a:gdLst/>
                <a:ahLst/>
                <a:cxnLst/>
                <a:rect l="l" t="t" r="r" b="b"/>
                <a:pathLst>
                  <a:path w="464745" h="817244" extrusionOk="0">
                    <a:moveTo>
                      <a:pt x="416692" y="666949"/>
                    </a:moveTo>
                    <a:cubicBezTo>
                      <a:pt x="435831" y="620746"/>
                      <a:pt x="439597" y="570237"/>
                      <a:pt x="448667" y="521497"/>
                    </a:cubicBezTo>
                    <a:cubicBezTo>
                      <a:pt x="454277" y="472065"/>
                      <a:pt x="463578" y="422940"/>
                      <a:pt x="464269" y="373046"/>
                    </a:cubicBezTo>
                    <a:cubicBezTo>
                      <a:pt x="464423" y="333454"/>
                      <a:pt x="465422" y="293862"/>
                      <a:pt x="463962" y="254270"/>
                    </a:cubicBezTo>
                    <a:cubicBezTo>
                      <a:pt x="458197" y="197304"/>
                      <a:pt x="441749" y="141491"/>
                      <a:pt x="421688" y="88061"/>
                    </a:cubicBezTo>
                    <a:cubicBezTo>
                      <a:pt x="402319" y="39397"/>
                      <a:pt x="356740" y="3572"/>
                      <a:pt x="303552" y="2573"/>
                    </a:cubicBezTo>
                    <a:cubicBezTo>
                      <a:pt x="296096" y="574"/>
                      <a:pt x="286796" y="-1655"/>
                      <a:pt x="280493" y="1804"/>
                    </a:cubicBezTo>
                    <a:cubicBezTo>
                      <a:pt x="269963" y="2189"/>
                      <a:pt x="259587" y="5802"/>
                      <a:pt x="249748" y="9338"/>
                    </a:cubicBezTo>
                    <a:cubicBezTo>
                      <a:pt x="244137" y="11337"/>
                      <a:pt x="238603" y="13413"/>
                      <a:pt x="233069" y="15488"/>
                    </a:cubicBezTo>
                    <a:cubicBezTo>
                      <a:pt x="175807" y="30556"/>
                      <a:pt x="128845" y="76683"/>
                      <a:pt x="96947" y="125885"/>
                    </a:cubicBezTo>
                    <a:cubicBezTo>
                      <a:pt x="50753" y="189924"/>
                      <a:pt x="24851" y="264649"/>
                      <a:pt x="13629" y="342449"/>
                    </a:cubicBezTo>
                    <a:cubicBezTo>
                      <a:pt x="3022" y="399031"/>
                      <a:pt x="-1590" y="456612"/>
                      <a:pt x="486" y="514040"/>
                    </a:cubicBezTo>
                    <a:cubicBezTo>
                      <a:pt x="5789" y="604371"/>
                      <a:pt x="14936" y="703312"/>
                      <a:pt x="79423" y="772656"/>
                    </a:cubicBezTo>
                    <a:cubicBezTo>
                      <a:pt x="114548" y="808942"/>
                      <a:pt x="169582" y="815016"/>
                      <a:pt x="217620" y="817014"/>
                    </a:cubicBezTo>
                    <a:cubicBezTo>
                      <a:pt x="220387" y="817168"/>
                      <a:pt x="223154" y="817245"/>
                      <a:pt x="225844" y="817245"/>
                    </a:cubicBezTo>
                    <a:cubicBezTo>
                      <a:pt x="313390" y="817245"/>
                      <a:pt x="384718" y="743673"/>
                      <a:pt x="416692" y="666949"/>
                    </a:cubicBezTo>
                    <a:close/>
                    <a:moveTo>
                      <a:pt x="216851" y="784495"/>
                    </a:moveTo>
                    <a:cubicBezTo>
                      <a:pt x="178651" y="782496"/>
                      <a:pt x="134917" y="779344"/>
                      <a:pt x="105171" y="752668"/>
                    </a:cubicBezTo>
                    <a:cubicBezTo>
                      <a:pt x="74657" y="720149"/>
                      <a:pt x="55211" y="678020"/>
                      <a:pt x="46833" y="634122"/>
                    </a:cubicBezTo>
                    <a:cubicBezTo>
                      <a:pt x="24543" y="523496"/>
                      <a:pt x="28924" y="409563"/>
                      <a:pt x="53597" y="299705"/>
                    </a:cubicBezTo>
                    <a:cubicBezTo>
                      <a:pt x="65280" y="237203"/>
                      <a:pt x="94795" y="180391"/>
                      <a:pt x="130536" y="128499"/>
                    </a:cubicBezTo>
                    <a:cubicBezTo>
                      <a:pt x="167660" y="74069"/>
                      <a:pt x="221848" y="31787"/>
                      <a:pt x="284797" y="31787"/>
                    </a:cubicBezTo>
                    <a:cubicBezTo>
                      <a:pt x="301015" y="31787"/>
                      <a:pt x="317848" y="34554"/>
                      <a:pt x="335065" y="40704"/>
                    </a:cubicBezTo>
                    <a:cubicBezTo>
                      <a:pt x="377416" y="58155"/>
                      <a:pt x="395324" y="102129"/>
                      <a:pt x="406546" y="143874"/>
                    </a:cubicBezTo>
                    <a:cubicBezTo>
                      <a:pt x="416846" y="174779"/>
                      <a:pt x="424455" y="206452"/>
                      <a:pt x="429605" y="238587"/>
                    </a:cubicBezTo>
                    <a:cubicBezTo>
                      <a:pt x="438367" y="342526"/>
                      <a:pt x="428683" y="447310"/>
                      <a:pt x="410927" y="549788"/>
                    </a:cubicBezTo>
                    <a:cubicBezTo>
                      <a:pt x="404010" y="592993"/>
                      <a:pt x="397707" y="636967"/>
                      <a:pt x="376801" y="676405"/>
                    </a:cubicBezTo>
                    <a:cubicBezTo>
                      <a:pt x="343750" y="733602"/>
                      <a:pt x="287872" y="789723"/>
                      <a:pt x="216851" y="78449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1" name="Google Shape;1411;p34"/>
              <p:cNvSpPr/>
              <p:nvPr/>
            </p:nvSpPr>
            <p:spPr>
              <a:xfrm>
                <a:off x="8615356" y="7923573"/>
                <a:ext cx="411273" cy="739818"/>
              </a:xfrm>
              <a:custGeom>
                <a:avLst/>
                <a:gdLst/>
                <a:ahLst/>
                <a:cxnLst/>
                <a:rect l="l" t="t" r="r" b="b"/>
                <a:pathLst>
                  <a:path w="411273" h="739818" extrusionOk="0">
                    <a:moveTo>
                      <a:pt x="385487" y="95969"/>
                    </a:moveTo>
                    <a:cubicBezTo>
                      <a:pt x="374572" y="60221"/>
                      <a:pt x="354204" y="23781"/>
                      <a:pt x="318925" y="7636"/>
                    </a:cubicBezTo>
                    <a:cubicBezTo>
                      <a:pt x="313544" y="5715"/>
                      <a:pt x="307165" y="3331"/>
                      <a:pt x="301170" y="3024"/>
                    </a:cubicBezTo>
                    <a:cubicBezTo>
                      <a:pt x="299863" y="2101"/>
                      <a:pt x="297788" y="1948"/>
                      <a:pt x="296097" y="2101"/>
                    </a:cubicBezTo>
                    <a:cubicBezTo>
                      <a:pt x="285336" y="2255"/>
                      <a:pt x="274499" y="2486"/>
                      <a:pt x="263738" y="2870"/>
                    </a:cubicBezTo>
                    <a:cubicBezTo>
                      <a:pt x="174655" y="-13044"/>
                      <a:pt x="118239" y="38849"/>
                      <a:pt x="74043" y="118186"/>
                    </a:cubicBezTo>
                    <a:cubicBezTo>
                      <a:pt x="45527" y="172385"/>
                      <a:pt x="24621" y="231043"/>
                      <a:pt x="13707" y="291315"/>
                    </a:cubicBezTo>
                    <a:cubicBezTo>
                      <a:pt x="6251" y="328216"/>
                      <a:pt x="7481" y="365963"/>
                      <a:pt x="4868" y="403326"/>
                    </a:cubicBezTo>
                    <a:cubicBezTo>
                      <a:pt x="-8045" y="526330"/>
                      <a:pt x="-6277" y="718447"/>
                      <a:pt x="153595" y="734745"/>
                    </a:cubicBezTo>
                    <a:cubicBezTo>
                      <a:pt x="167123" y="738204"/>
                      <a:pt x="180035" y="739819"/>
                      <a:pt x="192333" y="739819"/>
                    </a:cubicBezTo>
                    <a:cubicBezTo>
                      <a:pt x="299325" y="739819"/>
                      <a:pt x="360430" y="617276"/>
                      <a:pt x="378185" y="519718"/>
                    </a:cubicBezTo>
                    <a:cubicBezTo>
                      <a:pt x="416462" y="385490"/>
                      <a:pt x="424917" y="230735"/>
                      <a:pt x="385487" y="95969"/>
                    </a:cubicBezTo>
                    <a:close/>
                    <a:moveTo>
                      <a:pt x="363120" y="447991"/>
                    </a:moveTo>
                    <a:cubicBezTo>
                      <a:pt x="337602" y="544857"/>
                      <a:pt x="319309" y="686850"/>
                      <a:pt x="200404" y="707530"/>
                    </a:cubicBezTo>
                    <a:cubicBezTo>
                      <a:pt x="166508" y="705147"/>
                      <a:pt x="129614" y="701841"/>
                      <a:pt x="100330" y="683160"/>
                    </a:cubicBezTo>
                    <a:cubicBezTo>
                      <a:pt x="25005" y="628654"/>
                      <a:pt x="31539" y="520948"/>
                      <a:pt x="34613" y="437459"/>
                    </a:cubicBezTo>
                    <a:cubicBezTo>
                      <a:pt x="37688" y="404248"/>
                      <a:pt x="38840" y="370960"/>
                      <a:pt x="39993" y="337672"/>
                    </a:cubicBezTo>
                    <a:cubicBezTo>
                      <a:pt x="43452" y="293852"/>
                      <a:pt x="53752" y="250800"/>
                      <a:pt x="68432" y="209440"/>
                    </a:cubicBezTo>
                    <a:cubicBezTo>
                      <a:pt x="88570" y="152781"/>
                      <a:pt x="115779" y="96661"/>
                      <a:pt x="159590" y="54532"/>
                    </a:cubicBezTo>
                    <a:cubicBezTo>
                      <a:pt x="184801" y="33237"/>
                      <a:pt x="217313" y="24703"/>
                      <a:pt x="249826" y="24703"/>
                    </a:cubicBezTo>
                    <a:cubicBezTo>
                      <a:pt x="262431" y="24703"/>
                      <a:pt x="275037" y="26010"/>
                      <a:pt x="287181" y="28317"/>
                    </a:cubicBezTo>
                    <a:cubicBezTo>
                      <a:pt x="290870" y="34390"/>
                      <a:pt x="298479" y="34774"/>
                      <a:pt x="304552" y="37004"/>
                    </a:cubicBezTo>
                    <a:cubicBezTo>
                      <a:pt x="323229" y="44999"/>
                      <a:pt x="336449" y="62681"/>
                      <a:pt x="344750" y="80824"/>
                    </a:cubicBezTo>
                    <a:cubicBezTo>
                      <a:pt x="390175" y="195218"/>
                      <a:pt x="383181" y="328447"/>
                      <a:pt x="363120" y="44799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2" name="Google Shape;1412;p34"/>
              <p:cNvSpPr/>
              <p:nvPr/>
            </p:nvSpPr>
            <p:spPr>
              <a:xfrm>
                <a:off x="8190823" y="7999226"/>
                <a:ext cx="253046" cy="499032"/>
              </a:xfrm>
              <a:custGeom>
                <a:avLst/>
                <a:gdLst/>
                <a:ahLst/>
                <a:cxnLst/>
                <a:rect l="l" t="t" r="r" b="b"/>
                <a:pathLst>
                  <a:path w="253046" h="499032" extrusionOk="0">
                    <a:moveTo>
                      <a:pt x="99125" y="10706"/>
                    </a:moveTo>
                    <a:cubicBezTo>
                      <a:pt x="79065" y="18779"/>
                      <a:pt x="67074" y="37306"/>
                      <a:pt x="57697" y="55834"/>
                    </a:cubicBezTo>
                    <a:cubicBezTo>
                      <a:pt x="34331" y="92043"/>
                      <a:pt x="19958" y="133480"/>
                      <a:pt x="12272" y="175686"/>
                    </a:cubicBezTo>
                    <a:cubicBezTo>
                      <a:pt x="11657" y="196673"/>
                      <a:pt x="-641" y="223504"/>
                      <a:pt x="12963" y="241647"/>
                    </a:cubicBezTo>
                    <a:cubicBezTo>
                      <a:pt x="24416" y="254947"/>
                      <a:pt x="42171" y="259713"/>
                      <a:pt x="57390" y="267324"/>
                    </a:cubicBezTo>
                    <a:cubicBezTo>
                      <a:pt x="76759" y="276780"/>
                      <a:pt x="96820" y="284468"/>
                      <a:pt x="117265" y="291233"/>
                    </a:cubicBezTo>
                    <a:cubicBezTo>
                      <a:pt x="91516" y="304533"/>
                      <a:pt x="65076" y="316910"/>
                      <a:pt x="38712" y="328980"/>
                    </a:cubicBezTo>
                    <a:cubicBezTo>
                      <a:pt x="18421" y="336052"/>
                      <a:pt x="3279" y="343894"/>
                      <a:pt x="896" y="367495"/>
                    </a:cubicBezTo>
                    <a:cubicBezTo>
                      <a:pt x="-7482" y="440452"/>
                      <a:pt x="43785" y="497495"/>
                      <a:pt x="116881" y="499033"/>
                    </a:cubicBezTo>
                    <a:cubicBezTo>
                      <a:pt x="117034" y="499033"/>
                      <a:pt x="117265" y="499033"/>
                      <a:pt x="117419" y="499033"/>
                    </a:cubicBezTo>
                    <a:cubicBezTo>
                      <a:pt x="167994" y="499033"/>
                      <a:pt x="211036" y="460364"/>
                      <a:pt x="229329" y="415083"/>
                    </a:cubicBezTo>
                    <a:cubicBezTo>
                      <a:pt x="246393" y="376798"/>
                      <a:pt x="247699" y="333900"/>
                      <a:pt x="251158" y="292617"/>
                    </a:cubicBezTo>
                    <a:cubicBezTo>
                      <a:pt x="256385" y="203977"/>
                      <a:pt x="253156" y="109110"/>
                      <a:pt x="210191" y="29388"/>
                    </a:cubicBezTo>
                    <a:cubicBezTo>
                      <a:pt x="185288" y="-6591"/>
                      <a:pt x="135481" y="-5284"/>
                      <a:pt x="99125" y="1070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3" name="Google Shape;1413;p34"/>
              <p:cNvSpPr/>
              <p:nvPr/>
            </p:nvSpPr>
            <p:spPr>
              <a:xfrm>
                <a:off x="8710523" y="8085580"/>
                <a:ext cx="236905" cy="469491"/>
              </a:xfrm>
              <a:custGeom>
                <a:avLst/>
                <a:gdLst/>
                <a:ahLst/>
                <a:cxnLst/>
                <a:rect l="l" t="t" r="r" b="b"/>
                <a:pathLst>
                  <a:path w="236905" h="469491" extrusionOk="0">
                    <a:moveTo>
                      <a:pt x="123375" y="1077"/>
                    </a:moveTo>
                    <a:cubicBezTo>
                      <a:pt x="70648" y="15145"/>
                      <a:pt x="36599" y="69267"/>
                      <a:pt x="24992" y="120237"/>
                    </a:cubicBezTo>
                    <a:cubicBezTo>
                      <a:pt x="17229" y="153986"/>
                      <a:pt x="10158" y="188274"/>
                      <a:pt x="5546" y="222638"/>
                    </a:cubicBezTo>
                    <a:cubicBezTo>
                      <a:pt x="2472" y="250929"/>
                      <a:pt x="33601" y="265536"/>
                      <a:pt x="55353" y="275145"/>
                    </a:cubicBezTo>
                    <a:cubicBezTo>
                      <a:pt x="30988" y="290136"/>
                      <a:pt x="-3216" y="300361"/>
                      <a:pt x="243" y="335187"/>
                    </a:cubicBezTo>
                    <a:cubicBezTo>
                      <a:pt x="-449" y="359249"/>
                      <a:pt x="5239" y="383158"/>
                      <a:pt x="11772" y="406222"/>
                    </a:cubicBezTo>
                    <a:cubicBezTo>
                      <a:pt x="18767" y="434282"/>
                      <a:pt x="41979" y="454193"/>
                      <a:pt x="68496" y="463880"/>
                    </a:cubicBezTo>
                    <a:cubicBezTo>
                      <a:pt x="78565" y="467724"/>
                      <a:pt x="89018" y="469492"/>
                      <a:pt x="99395" y="469492"/>
                    </a:cubicBezTo>
                    <a:cubicBezTo>
                      <a:pt x="127142" y="469492"/>
                      <a:pt x="154581" y="456730"/>
                      <a:pt x="173643" y="435896"/>
                    </a:cubicBezTo>
                    <a:cubicBezTo>
                      <a:pt x="213611" y="389232"/>
                      <a:pt x="220529" y="324424"/>
                      <a:pt x="228292" y="265766"/>
                    </a:cubicBezTo>
                    <a:cubicBezTo>
                      <a:pt x="232288" y="197038"/>
                      <a:pt x="249352" y="122697"/>
                      <a:pt x="220298" y="57505"/>
                    </a:cubicBezTo>
                    <a:cubicBezTo>
                      <a:pt x="202005" y="18297"/>
                      <a:pt x="167263" y="-5458"/>
                      <a:pt x="123375" y="107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4" name="Google Shape;1414;p34"/>
              <p:cNvSpPr/>
              <p:nvPr/>
            </p:nvSpPr>
            <p:spPr>
              <a:xfrm>
                <a:off x="8358541" y="8706834"/>
                <a:ext cx="396970" cy="165818"/>
              </a:xfrm>
              <a:custGeom>
                <a:avLst/>
                <a:gdLst/>
                <a:ahLst/>
                <a:cxnLst/>
                <a:rect l="l" t="t" r="r" b="b"/>
                <a:pathLst>
                  <a:path w="396970" h="165818" extrusionOk="0">
                    <a:moveTo>
                      <a:pt x="388965" y="11141"/>
                    </a:moveTo>
                    <a:cubicBezTo>
                      <a:pt x="371594" y="1839"/>
                      <a:pt x="364292" y="22058"/>
                      <a:pt x="356529" y="33590"/>
                    </a:cubicBezTo>
                    <a:cubicBezTo>
                      <a:pt x="331242" y="68261"/>
                      <a:pt x="306723" y="108776"/>
                      <a:pt x="263757" y="123383"/>
                    </a:cubicBezTo>
                    <a:cubicBezTo>
                      <a:pt x="202498" y="146138"/>
                      <a:pt x="130402" y="130225"/>
                      <a:pt x="82210" y="86251"/>
                    </a:cubicBezTo>
                    <a:cubicBezTo>
                      <a:pt x="59074" y="64956"/>
                      <a:pt x="33940" y="43507"/>
                      <a:pt x="22949" y="13063"/>
                    </a:cubicBezTo>
                    <a:cubicBezTo>
                      <a:pt x="21028" y="4607"/>
                      <a:pt x="12112" y="-4849"/>
                      <a:pt x="3811" y="2839"/>
                    </a:cubicBezTo>
                    <a:cubicBezTo>
                      <a:pt x="-3414" y="11218"/>
                      <a:pt x="1274" y="23057"/>
                      <a:pt x="4502" y="32283"/>
                    </a:cubicBezTo>
                    <a:cubicBezTo>
                      <a:pt x="13879" y="59113"/>
                      <a:pt x="34171" y="79716"/>
                      <a:pt x="53924" y="99320"/>
                    </a:cubicBezTo>
                    <a:cubicBezTo>
                      <a:pt x="93278" y="140680"/>
                      <a:pt x="147773" y="164973"/>
                      <a:pt x="204881" y="165819"/>
                    </a:cubicBezTo>
                    <a:cubicBezTo>
                      <a:pt x="302265" y="165588"/>
                      <a:pt x="347383" y="110390"/>
                      <a:pt x="394883" y="33436"/>
                    </a:cubicBezTo>
                    <a:cubicBezTo>
                      <a:pt x="399187" y="25671"/>
                      <a:pt x="396651" y="15600"/>
                      <a:pt x="388965" y="1114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15" name="Google Shape;1415;p34"/>
            <p:cNvSpPr/>
            <p:nvPr/>
          </p:nvSpPr>
          <p:spPr>
            <a:xfrm>
              <a:off x="7189490" y="6951240"/>
              <a:ext cx="946427" cy="1152252"/>
            </a:xfrm>
            <a:custGeom>
              <a:avLst/>
              <a:gdLst/>
              <a:ahLst/>
              <a:cxnLst/>
              <a:rect l="l" t="t" r="r" b="b"/>
              <a:pathLst>
                <a:path w="946427" h="1152252" extrusionOk="0">
                  <a:moveTo>
                    <a:pt x="903538" y="367870"/>
                  </a:moveTo>
                  <a:cubicBezTo>
                    <a:pt x="913300" y="411921"/>
                    <a:pt x="932131" y="453512"/>
                    <a:pt x="946427" y="496486"/>
                  </a:cubicBezTo>
                  <a:cubicBezTo>
                    <a:pt x="916989" y="508018"/>
                    <a:pt x="889703" y="523701"/>
                    <a:pt x="862648" y="539999"/>
                  </a:cubicBezTo>
                  <a:cubicBezTo>
                    <a:pt x="856576" y="542382"/>
                    <a:pt x="849581" y="545996"/>
                    <a:pt x="845892" y="551146"/>
                  </a:cubicBezTo>
                  <a:lnTo>
                    <a:pt x="845892" y="551146"/>
                  </a:lnTo>
                  <a:cubicBezTo>
                    <a:pt x="598013" y="678071"/>
                    <a:pt x="426919" y="874109"/>
                    <a:pt x="343908" y="1152252"/>
                  </a:cubicBezTo>
                  <a:cubicBezTo>
                    <a:pt x="343370" y="1151637"/>
                    <a:pt x="342755" y="1151022"/>
                    <a:pt x="342217" y="1150407"/>
                  </a:cubicBezTo>
                  <a:cubicBezTo>
                    <a:pt x="315239" y="1121809"/>
                    <a:pt x="291258" y="1092595"/>
                    <a:pt x="266201" y="1060230"/>
                  </a:cubicBezTo>
                  <a:cubicBezTo>
                    <a:pt x="223081" y="1005724"/>
                    <a:pt x="185573" y="948757"/>
                    <a:pt x="150831" y="887717"/>
                  </a:cubicBezTo>
                  <a:cubicBezTo>
                    <a:pt x="109941" y="811300"/>
                    <a:pt x="72817" y="731886"/>
                    <a:pt x="46146" y="649242"/>
                  </a:cubicBezTo>
                  <a:cubicBezTo>
                    <a:pt x="21319" y="559065"/>
                    <a:pt x="1258" y="466197"/>
                    <a:pt x="29" y="372329"/>
                  </a:cubicBezTo>
                  <a:cubicBezTo>
                    <a:pt x="-740" y="291300"/>
                    <a:pt x="13941" y="207811"/>
                    <a:pt x="49604" y="134777"/>
                  </a:cubicBezTo>
                  <a:cubicBezTo>
                    <a:pt x="73508" y="88189"/>
                    <a:pt x="116551" y="51673"/>
                    <a:pt x="164052" y="30070"/>
                  </a:cubicBezTo>
                  <a:cubicBezTo>
                    <a:pt x="189954" y="19768"/>
                    <a:pt x="217778" y="15386"/>
                    <a:pt x="244910" y="9467"/>
                  </a:cubicBezTo>
                  <a:cubicBezTo>
                    <a:pt x="301942" y="-1834"/>
                    <a:pt x="362739" y="-220"/>
                    <a:pt x="420924" y="549"/>
                  </a:cubicBezTo>
                  <a:cubicBezTo>
                    <a:pt x="529299" y="8929"/>
                    <a:pt x="631294" y="58438"/>
                    <a:pt x="712306" y="129780"/>
                  </a:cubicBezTo>
                  <a:cubicBezTo>
                    <a:pt x="779099" y="191129"/>
                    <a:pt x="838052" y="261318"/>
                    <a:pt x="883785" y="339964"/>
                  </a:cubicBezTo>
                  <a:cubicBezTo>
                    <a:pt x="884400" y="340502"/>
                    <a:pt x="885015" y="341040"/>
                    <a:pt x="885630" y="341655"/>
                  </a:cubicBezTo>
                  <a:cubicBezTo>
                    <a:pt x="886168" y="342116"/>
                    <a:pt x="886629" y="342654"/>
                    <a:pt x="887013" y="343192"/>
                  </a:cubicBezTo>
                  <a:cubicBezTo>
                    <a:pt x="887244" y="343500"/>
                    <a:pt x="887551" y="343807"/>
                    <a:pt x="887705" y="344115"/>
                  </a:cubicBezTo>
                  <a:cubicBezTo>
                    <a:pt x="888166" y="344653"/>
                    <a:pt x="888550" y="345191"/>
                    <a:pt x="889012" y="345806"/>
                  </a:cubicBezTo>
                  <a:cubicBezTo>
                    <a:pt x="889319" y="346191"/>
                    <a:pt x="889627" y="346652"/>
                    <a:pt x="889934" y="347113"/>
                  </a:cubicBezTo>
                  <a:cubicBezTo>
                    <a:pt x="890703" y="348189"/>
                    <a:pt x="891548" y="349266"/>
                    <a:pt x="892317" y="350419"/>
                  </a:cubicBezTo>
                  <a:cubicBezTo>
                    <a:pt x="893085" y="351495"/>
                    <a:pt x="893777" y="352572"/>
                    <a:pt x="894469" y="353648"/>
                  </a:cubicBezTo>
                  <a:cubicBezTo>
                    <a:pt x="895468" y="354570"/>
                    <a:pt x="896313" y="355493"/>
                    <a:pt x="897236" y="356492"/>
                  </a:cubicBezTo>
                  <a:cubicBezTo>
                    <a:pt x="898158" y="357492"/>
                    <a:pt x="898850" y="358645"/>
                    <a:pt x="899618" y="359875"/>
                  </a:cubicBezTo>
                  <a:cubicBezTo>
                    <a:pt x="901079" y="362412"/>
                    <a:pt x="902232" y="365179"/>
                    <a:pt x="903538" y="3678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34"/>
            <p:cNvSpPr/>
            <p:nvPr/>
          </p:nvSpPr>
          <p:spPr>
            <a:xfrm>
              <a:off x="8100096" y="6706978"/>
              <a:ext cx="894607" cy="733829"/>
            </a:xfrm>
            <a:custGeom>
              <a:avLst/>
              <a:gdLst/>
              <a:ahLst/>
              <a:cxnLst/>
              <a:rect l="l" t="t" r="r" b="b"/>
              <a:pathLst>
                <a:path w="894607" h="733829" extrusionOk="0">
                  <a:moveTo>
                    <a:pt x="853707" y="210831"/>
                  </a:moveTo>
                  <a:cubicBezTo>
                    <a:pt x="907741" y="337602"/>
                    <a:pt x="902899" y="465911"/>
                    <a:pt x="870079" y="597679"/>
                  </a:cubicBezTo>
                  <a:cubicBezTo>
                    <a:pt x="864160" y="624587"/>
                    <a:pt x="852477" y="649802"/>
                    <a:pt x="843792" y="675941"/>
                  </a:cubicBezTo>
                  <a:cubicBezTo>
                    <a:pt x="842331" y="680169"/>
                    <a:pt x="840641" y="685089"/>
                    <a:pt x="839795" y="690009"/>
                  </a:cubicBezTo>
                  <a:cubicBezTo>
                    <a:pt x="813278" y="676171"/>
                    <a:pt x="784224" y="668099"/>
                    <a:pt x="753940" y="664640"/>
                  </a:cubicBezTo>
                  <a:cubicBezTo>
                    <a:pt x="745870" y="663179"/>
                    <a:pt x="738107" y="669560"/>
                    <a:pt x="736954" y="677401"/>
                  </a:cubicBezTo>
                  <a:cubicBezTo>
                    <a:pt x="684227" y="667331"/>
                    <a:pt x="630577" y="664794"/>
                    <a:pt x="577082" y="661180"/>
                  </a:cubicBezTo>
                  <a:cubicBezTo>
                    <a:pt x="505446" y="657260"/>
                    <a:pt x="433350" y="651724"/>
                    <a:pt x="361792" y="658874"/>
                  </a:cubicBezTo>
                  <a:cubicBezTo>
                    <a:pt x="263639" y="669944"/>
                    <a:pt x="168638" y="699235"/>
                    <a:pt x="76327" y="733830"/>
                  </a:cubicBezTo>
                  <a:cubicBezTo>
                    <a:pt x="61800" y="703386"/>
                    <a:pt x="49887" y="671251"/>
                    <a:pt x="37435" y="639962"/>
                  </a:cubicBezTo>
                  <a:cubicBezTo>
                    <a:pt x="26982" y="614439"/>
                    <a:pt x="14530" y="589838"/>
                    <a:pt x="619" y="566083"/>
                  </a:cubicBezTo>
                  <a:cubicBezTo>
                    <a:pt x="-996" y="529028"/>
                    <a:pt x="388" y="491973"/>
                    <a:pt x="6691" y="455379"/>
                  </a:cubicBezTo>
                  <a:cubicBezTo>
                    <a:pt x="22524" y="335834"/>
                    <a:pt x="73560" y="222594"/>
                    <a:pt x="155649" y="133877"/>
                  </a:cubicBezTo>
                  <a:cubicBezTo>
                    <a:pt x="218137" y="54155"/>
                    <a:pt x="313676" y="9335"/>
                    <a:pt x="414058" y="2109"/>
                  </a:cubicBezTo>
                  <a:cubicBezTo>
                    <a:pt x="460329" y="-2888"/>
                    <a:pt x="508367" y="1494"/>
                    <a:pt x="554331" y="10027"/>
                  </a:cubicBezTo>
                  <a:cubicBezTo>
                    <a:pt x="586997" y="15485"/>
                    <a:pt x="620124" y="19560"/>
                    <a:pt x="651638" y="30092"/>
                  </a:cubicBezTo>
                  <a:cubicBezTo>
                    <a:pt x="677079" y="38779"/>
                    <a:pt x="700060" y="53155"/>
                    <a:pt x="722581" y="67531"/>
                  </a:cubicBezTo>
                  <a:cubicBezTo>
                    <a:pt x="775769" y="104740"/>
                    <a:pt x="826344" y="150944"/>
                    <a:pt x="853707" y="2108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34"/>
            <p:cNvSpPr/>
            <p:nvPr/>
          </p:nvSpPr>
          <p:spPr>
            <a:xfrm>
              <a:off x="8967100" y="7174947"/>
              <a:ext cx="898975" cy="872885"/>
            </a:xfrm>
            <a:custGeom>
              <a:avLst/>
              <a:gdLst/>
              <a:ahLst/>
              <a:cxnLst/>
              <a:rect l="l" t="t" r="r" b="b"/>
              <a:pathLst>
                <a:path w="898975" h="872885" extrusionOk="0">
                  <a:moveTo>
                    <a:pt x="867001" y="260940"/>
                  </a:moveTo>
                  <a:cubicBezTo>
                    <a:pt x="889367" y="322365"/>
                    <a:pt x="905201" y="387481"/>
                    <a:pt x="896592" y="453134"/>
                  </a:cubicBezTo>
                  <a:cubicBezTo>
                    <a:pt x="884679" y="512945"/>
                    <a:pt x="859391" y="571141"/>
                    <a:pt x="822190" y="619574"/>
                  </a:cubicBezTo>
                  <a:cubicBezTo>
                    <a:pt x="780070" y="668622"/>
                    <a:pt x="734568" y="714979"/>
                    <a:pt x="684761" y="756416"/>
                  </a:cubicBezTo>
                  <a:cubicBezTo>
                    <a:pt x="646330" y="784015"/>
                    <a:pt x="608438" y="813152"/>
                    <a:pt x="566932" y="835908"/>
                  </a:cubicBezTo>
                  <a:cubicBezTo>
                    <a:pt x="550407" y="843749"/>
                    <a:pt x="534189" y="852360"/>
                    <a:pt x="518279" y="861354"/>
                  </a:cubicBezTo>
                  <a:cubicBezTo>
                    <a:pt x="512668" y="863507"/>
                    <a:pt x="507364" y="867735"/>
                    <a:pt x="504367" y="872886"/>
                  </a:cubicBezTo>
                  <a:cubicBezTo>
                    <a:pt x="495451" y="836061"/>
                    <a:pt x="484537" y="799698"/>
                    <a:pt x="470625" y="764412"/>
                  </a:cubicBezTo>
                  <a:cubicBezTo>
                    <a:pt x="448335" y="706215"/>
                    <a:pt x="419204" y="651478"/>
                    <a:pt x="388844" y="597126"/>
                  </a:cubicBezTo>
                  <a:cubicBezTo>
                    <a:pt x="359406" y="540160"/>
                    <a:pt x="321513" y="487575"/>
                    <a:pt x="275857" y="442448"/>
                  </a:cubicBezTo>
                  <a:cubicBezTo>
                    <a:pt x="238348" y="399627"/>
                    <a:pt x="195613" y="361957"/>
                    <a:pt x="144500" y="336280"/>
                  </a:cubicBezTo>
                  <a:cubicBezTo>
                    <a:pt x="124900" y="326901"/>
                    <a:pt x="108298" y="313063"/>
                    <a:pt x="91235" y="299840"/>
                  </a:cubicBezTo>
                  <a:cubicBezTo>
                    <a:pt x="62566" y="279237"/>
                    <a:pt x="32743" y="260094"/>
                    <a:pt x="2767" y="241029"/>
                  </a:cubicBezTo>
                  <a:cubicBezTo>
                    <a:pt x="1845" y="240337"/>
                    <a:pt x="922" y="239645"/>
                    <a:pt x="0" y="238953"/>
                  </a:cubicBezTo>
                  <a:cubicBezTo>
                    <a:pt x="1076" y="237723"/>
                    <a:pt x="1998" y="236262"/>
                    <a:pt x="2690" y="234725"/>
                  </a:cubicBezTo>
                  <a:cubicBezTo>
                    <a:pt x="4074" y="230727"/>
                    <a:pt x="5457" y="226730"/>
                    <a:pt x="6841" y="222655"/>
                  </a:cubicBezTo>
                  <a:cubicBezTo>
                    <a:pt x="45886" y="183217"/>
                    <a:pt x="85163" y="143702"/>
                    <a:pt x="128974" y="109568"/>
                  </a:cubicBezTo>
                  <a:cubicBezTo>
                    <a:pt x="173093" y="78279"/>
                    <a:pt x="220901" y="51218"/>
                    <a:pt x="270784" y="30384"/>
                  </a:cubicBezTo>
                  <a:cubicBezTo>
                    <a:pt x="331812" y="7475"/>
                    <a:pt x="398298" y="3477"/>
                    <a:pt x="462861" y="94"/>
                  </a:cubicBezTo>
                  <a:cubicBezTo>
                    <a:pt x="582458" y="-2443"/>
                    <a:pt x="702901" y="46221"/>
                    <a:pt x="780915" y="138013"/>
                  </a:cubicBezTo>
                  <a:cubicBezTo>
                    <a:pt x="817041" y="173223"/>
                    <a:pt x="852013" y="211585"/>
                    <a:pt x="867001" y="2609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34"/>
            <p:cNvSpPr/>
            <p:nvPr/>
          </p:nvSpPr>
          <p:spPr>
            <a:xfrm>
              <a:off x="9428117" y="8063586"/>
              <a:ext cx="646739" cy="673684"/>
            </a:xfrm>
            <a:custGeom>
              <a:avLst/>
              <a:gdLst/>
              <a:ahLst/>
              <a:cxnLst/>
              <a:rect l="l" t="t" r="r" b="b"/>
              <a:pathLst>
                <a:path w="646739" h="673684" extrusionOk="0">
                  <a:moveTo>
                    <a:pt x="638567" y="321355"/>
                  </a:moveTo>
                  <a:cubicBezTo>
                    <a:pt x="646792" y="365098"/>
                    <a:pt x="652710" y="411686"/>
                    <a:pt x="636415" y="454276"/>
                  </a:cubicBezTo>
                  <a:cubicBezTo>
                    <a:pt x="611051" y="513703"/>
                    <a:pt x="560015" y="560983"/>
                    <a:pt x="502522" y="589274"/>
                  </a:cubicBezTo>
                  <a:cubicBezTo>
                    <a:pt x="442032" y="617488"/>
                    <a:pt x="382848" y="651467"/>
                    <a:pt x="316440" y="663691"/>
                  </a:cubicBezTo>
                  <a:cubicBezTo>
                    <a:pt x="270246" y="674069"/>
                    <a:pt x="220132" y="673993"/>
                    <a:pt x="172555" y="673531"/>
                  </a:cubicBezTo>
                  <a:cubicBezTo>
                    <a:pt x="122979" y="672532"/>
                    <a:pt x="73326" y="672993"/>
                    <a:pt x="24596" y="660693"/>
                  </a:cubicBezTo>
                  <a:cubicBezTo>
                    <a:pt x="14066" y="656695"/>
                    <a:pt x="4765" y="660078"/>
                    <a:pt x="0" y="666382"/>
                  </a:cubicBezTo>
                  <a:cubicBezTo>
                    <a:pt x="12375" y="633786"/>
                    <a:pt x="22828" y="600498"/>
                    <a:pt x="30898" y="566287"/>
                  </a:cubicBezTo>
                  <a:cubicBezTo>
                    <a:pt x="67715" y="421603"/>
                    <a:pt x="85624" y="269386"/>
                    <a:pt x="68868" y="120474"/>
                  </a:cubicBezTo>
                  <a:cubicBezTo>
                    <a:pt x="63180" y="81958"/>
                    <a:pt x="56647" y="43443"/>
                    <a:pt x="48269" y="5311"/>
                  </a:cubicBezTo>
                  <a:cubicBezTo>
                    <a:pt x="57108" y="11385"/>
                    <a:pt x="68176" y="8463"/>
                    <a:pt x="79091" y="5465"/>
                  </a:cubicBezTo>
                  <a:cubicBezTo>
                    <a:pt x="85393" y="3774"/>
                    <a:pt x="91542" y="2082"/>
                    <a:pt x="97230" y="2082"/>
                  </a:cubicBezTo>
                  <a:cubicBezTo>
                    <a:pt x="146883" y="-3530"/>
                    <a:pt x="196843" y="3082"/>
                    <a:pt x="245881" y="11461"/>
                  </a:cubicBezTo>
                  <a:cubicBezTo>
                    <a:pt x="314134" y="20764"/>
                    <a:pt x="381157" y="35755"/>
                    <a:pt x="445029" y="62047"/>
                  </a:cubicBezTo>
                  <a:cubicBezTo>
                    <a:pt x="469087" y="70811"/>
                    <a:pt x="493299" y="80498"/>
                    <a:pt x="513129" y="97103"/>
                  </a:cubicBezTo>
                  <a:cubicBezTo>
                    <a:pt x="575925" y="156991"/>
                    <a:pt x="621812" y="236021"/>
                    <a:pt x="638567" y="3213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34"/>
            <p:cNvSpPr/>
            <p:nvPr/>
          </p:nvSpPr>
          <p:spPr>
            <a:xfrm>
              <a:off x="8943888" y="8738809"/>
              <a:ext cx="822361" cy="854496"/>
            </a:xfrm>
            <a:custGeom>
              <a:avLst/>
              <a:gdLst/>
              <a:ahLst/>
              <a:cxnLst/>
              <a:rect l="l" t="t" r="r" b="b"/>
              <a:pathLst>
                <a:path w="822361" h="854496" extrusionOk="0">
                  <a:moveTo>
                    <a:pt x="801975" y="393844"/>
                  </a:moveTo>
                  <a:cubicBezTo>
                    <a:pt x="815503" y="445736"/>
                    <a:pt x="825265" y="498782"/>
                    <a:pt x="821575" y="552750"/>
                  </a:cubicBezTo>
                  <a:cubicBezTo>
                    <a:pt x="814888" y="638853"/>
                    <a:pt x="776534" y="728108"/>
                    <a:pt x="705514" y="780000"/>
                  </a:cubicBezTo>
                  <a:cubicBezTo>
                    <a:pt x="675077" y="804140"/>
                    <a:pt x="639182" y="819285"/>
                    <a:pt x="602596" y="831662"/>
                  </a:cubicBezTo>
                  <a:cubicBezTo>
                    <a:pt x="553405" y="851496"/>
                    <a:pt x="500063" y="855802"/>
                    <a:pt x="447412" y="854187"/>
                  </a:cubicBezTo>
                  <a:cubicBezTo>
                    <a:pt x="409596" y="852111"/>
                    <a:pt x="374778" y="835583"/>
                    <a:pt x="340421" y="820976"/>
                  </a:cubicBezTo>
                  <a:cubicBezTo>
                    <a:pt x="255796" y="787073"/>
                    <a:pt x="180241" y="734027"/>
                    <a:pt x="112064" y="674140"/>
                  </a:cubicBezTo>
                  <a:cubicBezTo>
                    <a:pt x="69329" y="641313"/>
                    <a:pt x="36202" y="598339"/>
                    <a:pt x="0" y="558900"/>
                  </a:cubicBezTo>
                  <a:cubicBezTo>
                    <a:pt x="86316" y="515849"/>
                    <a:pt x="165483" y="458882"/>
                    <a:pt x="234351" y="391076"/>
                  </a:cubicBezTo>
                  <a:cubicBezTo>
                    <a:pt x="290076" y="326576"/>
                    <a:pt x="346108" y="260615"/>
                    <a:pt x="388613" y="186428"/>
                  </a:cubicBezTo>
                  <a:cubicBezTo>
                    <a:pt x="423431" y="126233"/>
                    <a:pt x="455713" y="64577"/>
                    <a:pt x="480924" y="0"/>
                  </a:cubicBezTo>
                  <a:cubicBezTo>
                    <a:pt x="480463" y="5843"/>
                    <a:pt x="483076" y="12224"/>
                    <a:pt x="490071" y="17682"/>
                  </a:cubicBezTo>
                  <a:cubicBezTo>
                    <a:pt x="531499" y="48356"/>
                    <a:pt x="582228" y="64808"/>
                    <a:pt x="619582" y="101632"/>
                  </a:cubicBezTo>
                  <a:cubicBezTo>
                    <a:pt x="664931" y="145299"/>
                    <a:pt x="713046" y="187812"/>
                    <a:pt x="743484" y="243779"/>
                  </a:cubicBezTo>
                  <a:cubicBezTo>
                    <a:pt x="769463" y="290905"/>
                    <a:pt x="789447" y="341413"/>
                    <a:pt x="801975" y="3938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34"/>
            <p:cNvSpPr/>
            <p:nvPr/>
          </p:nvSpPr>
          <p:spPr>
            <a:xfrm>
              <a:off x="8135840" y="9304090"/>
              <a:ext cx="797978" cy="799696"/>
            </a:xfrm>
            <a:custGeom>
              <a:avLst/>
              <a:gdLst/>
              <a:ahLst/>
              <a:cxnLst/>
              <a:rect l="l" t="t" r="r" b="b"/>
              <a:pathLst>
                <a:path w="797978" h="799696" extrusionOk="0">
                  <a:moveTo>
                    <a:pt x="790754" y="101632"/>
                  </a:moveTo>
                  <a:cubicBezTo>
                    <a:pt x="796672" y="131922"/>
                    <a:pt x="797979" y="162827"/>
                    <a:pt x="797979" y="193578"/>
                  </a:cubicBezTo>
                  <a:cubicBezTo>
                    <a:pt x="797287" y="277682"/>
                    <a:pt x="782606" y="360940"/>
                    <a:pt x="766081" y="443199"/>
                  </a:cubicBezTo>
                  <a:cubicBezTo>
                    <a:pt x="758087" y="481331"/>
                    <a:pt x="746942" y="522768"/>
                    <a:pt x="731032" y="559362"/>
                  </a:cubicBezTo>
                  <a:cubicBezTo>
                    <a:pt x="713738" y="600337"/>
                    <a:pt x="688681" y="638545"/>
                    <a:pt x="664085" y="675831"/>
                  </a:cubicBezTo>
                  <a:cubicBezTo>
                    <a:pt x="639259" y="713809"/>
                    <a:pt x="604979" y="744252"/>
                    <a:pt x="565088" y="765701"/>
                  </a:cubicBezTo>
                  <a:cubicBezTo>
                    <a:pt x="533805" y="783998"/>
                    <a:pt x="499986" y="799296"/>
                    <a:pt x="463092" y="799604"/>
                  </a:cubicBezTo>
                  <a:cubicBezTo>
                    <a:pt x="397913" y="801065"/>
                    <a:pt x="330967" y="785228"/>
                    <a:pt x="275396" y="750172"/>
                  </a:cubicBezTo>
                  <a:cubicBezTo>
                    <a:pt x="249954" y="735181"/>
                    <a:pt x="224513" y="719190"/>
                    <a:pt x="204683" y="697049"/>
                  </a:cubicBezTo>
                  <a:cubicBezTo>
                    <a:pt x="175168" y="661609"/>
                    <a:pt x="153647" y="620249"/>
                    <a:pt x="132049" y="579657"/>
                  </a:cubicBezTo>
                  <a:cubicBezTo>
                    <a:pt x="109221" y="529841"/>
                    <a:pt x="82011" y="481869"/>
                    <a:pt x="62412" y="430592"/>
                  </a:cubicBezTo>
                  <a:cubicBezTo>
                    <a:pt x="29438" y="328267"/>
                    <a:pt x="3536" y="221715"/>
                    <a:pt x="1998" y="113779"/>
                  </a:cubicBezTo>
                  <a:cubicBezTo>
                    <a:pt x="1460" y="75878"/>
                    <a:pt x="538" y="37901"/>
                    <a:pt x="0" y="0"/>
                  </a:cubicBezTo>
                  <a:cubicBezTo>
                    <a:pt x="14988" y="6381"/>
                    <a:pt x="30053" y="12608"/>
                    <a:pt x="45272" y="18374"/>
                  </a:cubicBezTo>
                  <a:cubicBezTo>
                    <a:pt x="158412" y="56659"/>
                    <a:pt x="278624" y="76801"/>
                    <a:pt x="397913" y="79645"/>
                  </a:cubicBezTo>
                  <a:cubicBezTo>
                    <a:pt x="504905" y="77646"/>
                    <a:pt x="614049" y="66730"/>
                    <a:pt x="716044" y="33058"/>
                  </a:cubicBezTo>
                  <a:cubicBezTo>
                    <a:pt x="736336" y="25677"/>
                    <a:pt x="756320" y="17528"/>
                    <a:pt x="775919" y="8687"/>
                  </a:cubicBezTo>
                  <a:cubicBezTo>
                    <a:pt x="775535" y="16452"/>
                    <a:pt x="777226" y="24678"/>
                    <a:pt x="777918" y="31981"/>
                  </a:cubicBezTo>
                  <a:cubicBezTo>
                    <a:pt x="780915" y="55506"/>
                    <a:pt x="785527" y="78646"/>
                    <a:pt x="790754" y="1016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34"/>
            <p:cNvSpPr/>
            <p:nvPr/>
          </p:nvSpPr>
          <p:spPr>
            <a:xfrm>
              <a:off x="7194773" y="8890258"/>
              <a:ext cx="906018" cy="964460"/>
            </a:xfrm>
            <a:custGeom>
              <a:avLst/>
              <a:gdLst/>
              <a:ahLst/>
              <a:cxnLst/>
              <a:rect l="l" t="t" r="r" b="b"/>
              <a:pathLst>
                <a:path w="906018" h="964460" extrusionOk="0">
                  <a:moveTo>
                    <a:pt x="906019" y="398072"/>
                  </a:moveTo>
                  <a:cubicBezTo>
                    <a:pt x="888341" y="440970"/>
                    <a:pt x="873276" y="485405"/>
                    <a:pt x="847450" y="524305"/>
                  </a:cubicBezTo>
                  <a:cubicBezTo>
                    <a:pt x="800257" y="603412"/>
                    <a:pt x="729237" y="663761"/>
                    <a:pt x="662367" y="725725"/>
                  </a:cubicBezTo>
                  <a:cubicBezTo>
                    <a:pt x="588887" y="785843"/>
                    <a:pt x="516099" y="845807"/>
                    <a:pt x="432243" y="891703"/>
                  </a:cubicBezTo>
                  <a:cubicBezTo>
                    <a:pt x="384358" y="917457"/>
                    <a:pt x="334936" y="942135"/>
                    <a:pt x="282286" y="956127"/>
                  </a:cubicBezTo>
                  <a:cubicBezTo>
                    <a:pt x="254539" y="962354"/>
                    <a:pt x="223256" y="964199"/>
                    <a:pt x="194663" y="964276"/>
                  </a:cubicBezTo>
                  <a:cubicBezTo>
                    <a:pt x="148239" y="965890"/>
                    <a:pt x="99816" y="957357"/>
                    <a:pt x="67380" y="921378"/>
                  </a:cubicBezTo>
                  <a:cubicBezTo>
                    <a:pt x="3893" y="860183"/>
                    <a:pt x="-3794" y="766470"/>
                    <a:pt x="1279" y="682596"/>
                  </a:cubicBezTo>
                  <a:cubicBezTo>
                    <a:pt x="5737" y="636700"/>
                    <a:pt x="21494" y="592496"/>
                    <a:pt x="35944" y="548829"/>
                  </a:cubicBezTo>
                  <a:cubicBezTo>
                    <a:pt x="59079" y="485559"/>
                    <a:pt x="84751" y="418906"/>
                    <a:pt x="124719" y="362939"/>
                  </a:cubicBezTo>
                  <a:cubicBezTo>
                    <a:pt x="168761" y="294364"/>
                    <a:pt x="216262" y="227558"/>
                    <a:pt x="274907" y="170438"/>
                  </a:cubicBezTo>
                  <a:cubicBezTo>
                    <a:pt x="305421" y="137534"/>
                    <a:pt x="336935" y="106706"/>
                    <a:pt x="374520" y="81106"/>
                  </a:cubicBezTo>
                  <a:cubicBezTo>
                    <a:pt x="397886" y="64270"/>
                    <a:pt x="421329" y="47126"/>
                    <a:pt x="441159" y="26061"/>
                  </a:cubicBezTo>
                  <a:cubicBezTo>
                    <a:pt x="448615" y="17297"/>
                    <a:pt x="460067" y="11147"/>
                    <a:pt x="464141" y="0"/>
                  </a:cubicBezTo>
                  <a:cubicBezTo>
                    <a:pt x="528090" y="104861"/>
                    <a:pt x="613022" y="196960"/>
                    <a:pt x="705487" y="277067"/>
                  </a:cubicBezTo>
                  <a:cubicBezTo>
                    <a:pt x="767360" y="324577"/>
                    <a:pt x="835152" y="364861"/>
                    <a:pt x="906019" y="3980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34"/>
            <p:cNvSpPr/>
            <p:nvPr/>
          </p:nvSpPr>
          <p:spPr>
            <a:xfrm>
              <a:off x="6749676" y="8135397"/>
              <a:ext cx="896862" cy="848069"/>
            </a:xfrm>
            <a:custGeom>
              <a:avLst/>
              <a:gdLst/>
              <a:ahLst/>
              <a:cxnLst/>
              <a:rect l="l" t="t" r="r" b="b"/>
              <a:pathLst>
                <a:path w="896862" h="848069" extrusionOk="0">
                  <a:moveTo>
                    <a:pt x="896862" y="734027"/>
                  </a:moveTo>
                  <a:cubicBezTo>
                    <a:pt x="896555" y="733950"/>
                    <a:pt x="896324" y="733950"/>
                    <a:pt x="896017" y="733874"/>
                  </a:cubicBezTo>
                  <a:cubicBezTo>
                    <a:pt x="877263" y="734104"/>
                    <a:pt x="862121" y="753554"/>
                    <a:pt x="844673" y="760242"/>
                  </a:cubicBezTo>
                  <a:cubicBezTo>
                    <a:pt x="812545" y="774772"/>
                    <a:pt x="780801" y="790917"/>
                    <a:pt x="747289" y="802295"/>
                  </a:cubicBezTo>
                  <a:cubicBezTo>
                    <a:pt x="701096" y="815594"/>
                    <a:pt x="654517" y="822975"/>
                    <a:pt x="605941" y="832661"/>
                  </a:cubicBezTo>
                  <a:cubicBezTo>
                    <a:pt x="506866" y="850728"/>
                    <a:pt x="343688" y="860875"/>
                    <a:pt x="252915" y="816671"/>
                  </a:cubicBezTo>
                  <a:cubicBezTo>
                    <a:pt x="212178" y="794453"/>
                    <a:pt x="167982" y="775541"/>
                    <a:pt x="131627" y="745559"/>
                  </a:cubicBezTo>
                  <a:cubicBezTo>
                    <a:pt x="48539" y="661839"/>
                    <a:pt x="-13181" y="541756"/>
                    <a:pt x="2422" y="421135"/>
                  </a:cubicBezTo>
                  <a:cubicBezTo>
                    <a:pt x="10800" y="370627"/>
                    <a:pt x="38240" y="326192"/>
                    <a:pt x="69523" y="286600"/>
                  </a:cubicBezTo>
                  <a:cubicBezTo>
                    <a:pt x="91582" y="258001"/>
                    <a:pt x="115716" y="229633"/>
                    <a:pt x="146077" y="209107"/>
                  </a:cubicBezTo>
                  <a:cubicBezTo>
                    <a:pt x="179358" y="188120"/>
                    <a:pt x="211179" y="164979"/>
                    <a:pt x="244383" y="143992"/>
                  </a:cubicBezTo>
                  <a:cubicBezTo>
                    <a:pt x="301414" y="114548"/>
                    <a:pt x="359829" y="86718"/>
                    <a:pt x="420166" y="64500"/>
                  </a:cubicBezTo>
                  <a:cubicBezTo>
                    <a:pt x="511093" y="33595"/>
                    <a:pt x="605710" y="13684"/>
                    <a:pt x="700865" y="1307"/>
                  </a:cubicBezTo>
                  <a:cubicBezTo>
                    <a:pt x="721003" y="77"/>
                    <a:pt x="741217" y="461"/>
                    <a:pt x="761355" y="461"/>
                  </a:cubicBezTo>
                  <a:cubicBezTo>
                    <a:pt x="765583" y="846"/>
                    <a:pt x="770425" y="846"/>
                    <a:pt x="774960" y="0"/>
                  </a:cubicBezTo>
                  <a:cubicBezTo>
                    <a:pt x="758511" y="66268"/>
                    <a:pt x="754361" y="134997"/>
                    <a:pt x="754207" y="203111"/>
                  </a:cubicBezTo>
                  <a:cubicBezTo>
                    <a:pt x="753669" y="286215"/>
                    <a:pt x="757512" y="370166"/>
                    <a:pt x="777035" y="451195"/>
                  </a:cubicBezTo>
                  <a:cubicBezTo>
                    <a:pt x="800555" y="539912"/>
                    <a:pt x="841599" y="623093"/>
                    <a:pt x="881413" y="705506"/>
                  </a:cubicBezTo>
                  <a:cubicBezTo>
                    <a:pt x="886256" y="715192"/>
                    <a:pt x="891482" y="724648"/>
                    <a:pt x="896862" y="7340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34"/>
            <p:cNvSpPr/>
            <p:nvPr/>
          </p:nvSpPr>
          <p:spPr>
            <a:xfrm>
              <a:off x="8005406" y="9961163"/>
              <a:ext cx="1963663" cy="523305"/>
            </a:xfrm>
            <a:custGeom>
              <a:avLst/>
              <a:gdLst/>
              <a:ahLst/>
              <a:cxnLst/>
              <a:rect l="l" t="t" r="r" b="b"/>
              <a:pathLst>
                <a:path w="1963663" h="523305" extrusionOk="0">
                  <a:moveTo>
                    <a:pt x="1963664" y="78415"/>
                  </a:moveTo>
                  <a:cubicBezTo>
                    <a:pt x="1943680" y="96712"/>
                    <a:pt x="1922466" y="113856"/>
                    <a:pt x="1901252" y="130615"/>
                  </a:cubicBezTo>
                  <a:cubicBezTo>
                    <a:pt x="1872583" y="151757"/>
                    <a:pt x="1840301" y="167132"/>
                    <a:pt x="1809479" y="184737"/>
                  </a:cubicBezTo>
                  <a:cubicBezTo>
                    <a:pt x="1717322" y="239243"/>
                    <a:pt x="1614174" y="270379"/>
                    <a:pt x="1511256" y="297901"/>
                  </a:cubicBezTo>
                  <a:cubicBezTo>
                    <a:pt x="1387278" y="331496"/>
                    <a:pt x="1257612" y="338953"/>
                    <a:pt x="1129637" y="343489"/>
                  </a:cubicBezTo>
                  <a:cubicBezTo>
                    <a:pt x="1072452" y="343028"/>
                    <a:pt x="1015497" y="349639"/>
                    <a:pt x="958312" y="348486"/>
                  </a:cubicBezTo>
                  <a:cubicBezTo>
                    <a:pt x="904048" y="346180"/>
                    <a:pt x="849783" y="344565"/>
                    <a:pt x="795596" y="341721"/>
                  </a:cubicBezTo>
                  <a:cubicBezTo>
                    <a:pt x="707974" y="333495"/>
                    <a:pt x="622427" y="311354"/>
                    <a:pt x="540415" y="279758"/>
                  </a:cubicBezTo>
                  <a:cubicBezTo>
                    <a:pt x="470701" y="254004"/>
                    <a:pt x="395915" y="238705"/>
                    <a:pt x="336808" y="191272"/>
                  </a:cubicBezTo>
                  <a:cubicBezTo>
                    <a:pt x="301606" y="176588"/>
                    <a:pt x="284696" y="251851"/>
                    <a:pt x="268862" y="273531"/>
                  </a:cubicBezTo>
                  <a:cubicBezTo>
                    <a:pt x="237964" y="326422"/>
                    <a:pt x="205682" y="379160"/>
                    <a:pt x="168174" y="427670"/>
                  </a:cubicBezTo>
                  <a:cubicBezTo>
                    <a:pt x="139658" y="463111"/>
                    <a:pt x="100458" y="488019"/>
                    <a:pt x="71866" y="523306"/>
                  </a:cubicBezTo>
                  <a:cubicBezTo>
                    <a:pt x="46578" y="511467"/>
                    <a:pt x="23904" y="495092"/>
                    <a:pt x="0" y="480793"/>
                  </a:cubicBezTo>
                  <a:cubicBezTo>
                    <a:pt x="60721" y="441739"/>
                    <a:pt x="109682" y="387925"/>
                    <a:pt x="153416" y="330881"/>
                  </a:cubicBezTo>
                  <a:cubicBezTo>
                    <a:pt x="209833" y="247161"/>
                    <a:pt x="240116" y="147913"/>
                    <a:pt x="259562" y="49663"/>
                  </a:cubicBezTo>
                  <a:cubicBezTo>
                    <a:pt x="262637" y="33211"/>
                    <a:pt x="265788" y="16683"/>
                    <a:pt x="268017" y="0"/>
                  </a:cubicBezTo>
                  <a:cubicBezTo>
                    <a:pt x="283005" y="25446"/>
                    <a:pt x="299761" y="49740"/>
                    <a:pt x="320206" y="70958"/>
                  </a:cubicBezTo>
                  <a:cubicBezTo>
                    <a:pt x="381388" y="125849"/>
                    <a:pt x="459556" y="164441"/>
                    <a:pt x="541875" y="172436"/>
                  </a:cubicBezTo>
                  <a:cubicBezTo>
                    <a:pt x="555710" y="173974"/>
                    <a:pt x="569699" y="174897"/>
                    <a:pt x="583688" y="174897"/>
                  </a:cubicBezTo>
                  <a:cubicBezTo>
                    <a:pt x="603518" y="174897"/>
                    <a:pt x="623272" y="172975"/>
                    <a:pt x="642411" y="168055"/>
                  </a:cubicBezTo>
                  <a:cubicBezTo>
                    <a:pt x="690295" y="152218"/>
                    <a:pt x="735567" y="126310"/>
                    <a:pt x="773537" y="93022"/>
                  </a:cubicBezTo>
                  <a:cubicBezTo>
                    <a:pt x="803513" y="98327"/>
                    <a:pt x="834719" y="94483"/>
                    <a:pt x="865002" y="93714"/>
                  </a:cubicBezTo>
                  <a:cubicBezTo>
                    <a:pt x="983907" y="89716"/>
                    <a:pt x="1102966" y="80491"/>
                    <a:pt x="1222102" y="85411"/>
                  </a:cubicBezTo>
                  <a:cubicBezTo>
                    <a:pt x="1357840" y="86103"/>
                    <a:pt x="1493501" y="92407"/>
                    <a:pt x="1629239" y="96328"/>
                  </a:cubicBezTo>
                  <a:cubicBezTo>
                    <a:pt x="1693649" y="99018"/>
                    <a:pt x="1758213" y="97096"/>
                    <a:pt x="1822315" y="90101"/>
                  </a:cubicBezTo>
                  <a:cubicBezTo>
                    <a:pt x="1869201" y="86872"/>
                    <a:pt x="1916932" y="85181"/>
                    <a:pt x="1963664" y="784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34"/>
            <p:cNvSpPr/>
            <p:nvPr/>
          </p:nvSpPr>
          <p:spPr>
            <a:xfrm>
              <a:off x="8798696" y="9730782"/>
              <a:ext cx="1189358" cy="303799"/>
            </a:xfrm>
            <a:custGeom>
              <a:avLst/>
              <a:gdLst/>
              <a:ahLst/>
              <a:cxnLst/>
              <a:rect l="l" t="t" r="r" b="b"/>
              <a:pathLst>
                <a:path w="1189358" h="303799" extrusionOk="0">
                  <a:moveTo>
                    <a:pt x="1050931" y="188867"/>
                  </a:moveTo>
                  <a:cubicBezTo>
                    <a:pt x="1099738" y="212699"/>
                    <a:pt x="1146777" y="239607"/>
                    <a:pt x="1189359" y="273356"/>
                  </a:cubicBezTo>
                  <a:cubicBezTo>
                    <a:pt x="1101890" y="284272"/>
                    <a:pt x="1015036" y="291038"/>
                    <a:pt x="926569" y="295420"/>
                  </a:cubicBezTo>
                  <a:cubicBezTo>
                    <a:pt x="810277" y="297034"/>
                    <a:pt x="692909" y="290346"/>
                    <a:pt x="576463" y="287347"/>
                  </a:cubicBezTo>
                  <a:cubicBezTo>
                    <a:pt x="467858" y="287271"/>
                    <a:pt x="359175" y="282965"/>
                    <a:pt x="250646" y="288731"/>
                  </a:cubicBezTo>
                  <a:cubicBezTo>
                    <a:pt x="166790" y="291345"/>
                    <a:pt x="83703" y="303184"/>
                    <a:pt x="0" y="303799"/>
                  </a:cubicBezTo>
                  <a:cubicBezTo>
                    <a:pt x="18216" y="283273"/>
                    <a:pt x="33358" y="260056"/>
                    <a:pt x="48039" y="236916"/>
                  </a:cubicBezTo>
                  <a:cubicBezTo>
                    <a:pt x="77169" y="192557"/>
                    <a:pt x="101458" y="145047"/>
                    <a:pt x="116830" y="94154"/>
                  </a:cubicBezTo>
                  <a:cubicBezTo>
                    <a:pt x="118982" y="86697"/>
                    <a:pt x="121057" y="79240"/>
                    <a:pt x="123056" y="71706"/>
                  </a:cubicBezTo>
                  <a:cubicBezTo>
                    <a:pt x="130281" y="75396"/>
                    <a:pt x="149650" y="62557"/>
                    <a:pt x="157105" y="60789"/>
                  </a:cubicBezTo>
                  <a:cubicBezTo>
                    <a:pt x="183085" y="50103"/>
                    <a:pt x="209602" y="40570"/>
                    <a:pt x="236196" y="31499"/>
                  </a:cubicBezTo>
                  <a:cubicBezTo>
                    <a:pt x="333426" y="2977"/>
                    <a:pt x="437805" y="-4634"/>
                    <a:pt x="539108" y="2516"/>
                  </a:cubicBezTo>
                  <a:cubicBezTo>
                    <a:pt x="623503" y="8512"/>
                    <a:pt x="700441" y="44337"/>
                    <a:pt x="778840" y="72859"/>
                  </a:cubicBezTo>
                  <a:cubicBezTo>
                    <a:pt x="831952" y="92078"/>
                    <a:pt x="886139" y="108376"/>
                    <a:pt x="937560" y="132055"/>
                  </a:cubicBezTo>
                  <a:cubicBezTo>
                    <a:pt x="975991" y="149737"/>
                    <a:pt x="1013345" y="169494"/>
                    <a:pt x="1050931" y="1888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34"/>
            <p:cNvSpPr/>
            <p:nvPr/>
          </p:nvSpPr>
          <p:spPr>
            <a:xfrm>
              <a:off x="7535123" y="7389146"/>
              <a:ext cx="1935566" cy="1961857"/>
            </a:xfrm>
            <a:custGeom>
              <a:avLst/>
              <a:gdLst/>
              <a:ahLst/>
              <a:cxnLst/>
              <a:rect l="l" t="t" r="r" b="b"/>
              <a:pathLst>
                <a:path w="1935566" h="1961857" extrusionOk="0">
                  <a:moveTo>
                    <a:pt x="1007316" y="812673"/>
                  </a:moveTo>
                  <a:cubicBezTo>
                    <a:pt x="1007470" y="773081"/>
                    <a:pt x="1008469" y="733489"/>
                    <a:pt x="1007008" y="693897"/>
                  </a:cubicBezTo>
                  <a:cubicBezTo>
                    <a:pt x="1001244" y="636931"/>
                    <a:pt x="984795" y="581118"/>
                    <a:pt x="964734" y="527688"/>
                  </a:cubicBezTo>
                  <a:cubicBezTo>
                    <a:pt x="945365" y="479024"/>
                    <a:pt x="899786" y="443199"/>
                    <a:pt x="846598" y="442200"/>
                  </a:cubicBezTo>
                  <a:cubicBezTo>
                    <a:pt x="839066" y="440124"/>
                    <a:pt x="829535" y="437818"/>
                    <a:pt x="823232" y="441431"/>
                  </a:cubicBezTo>
                  <a:cubicBezTo>
                    <a:pt x="812856" y="441892"/>
                    <a:pt x="802556" y="445429"/>
                    <a:pt x="792795" y="448965"/>
                  </a:cubicBezTo>
                  <a:cubicBezTo>
                    <a:pt x="786876" y="451041"/>
                    <a:pt x="780958" y="453194"/>
                    <a:pt x="775040" y="455423"/>
                  </a:cubicBezTo>
                  <a:cubicBezTo>
                    <a:pt x="718239" y="470798"/>
                    <a:pt x="671738" y="516694"/>
                    <a:pt x="639994" y="565435"/>
                  </a:cubicBezTo>
                  <a:cubicBezTo>
                    <a:pt x="593800" y="629474"/>
                    <a:pt x="567974" y="704199"/>
                    <a:pt x="556676" y="781999"/>
                  </a:cubicBezTo>
                  <a:cubicBezTo>
                    <a:pt x="546069" y="838581"/>
                    <a:pt x="541457" y="896162"/>
                    <a:pt x="543532" y="953590"/>
                  </a:cubicBezTo>
                  <a:cubicBezTo>
                    <a:pt x="548836" y="1043921"/>
                    <a:pt x="557982" y="1142862"/>
                    <a:pt x="622469" y="1212206"/>
                  </a:cubicBezTo>
                  <a:cubicBezTo>
                    <a:pt x="657595" y="1248492"/>
                    <a:pt x="712628" y="1254566"/>
                    <a:pt x="760667" y="1256564"/>
                  </a:cubicBezTo>
                  <a:cubicBezTo>
                    <a:pt x="763434" y="1256718"/>
                    <a:pt x="766124" y="1256718"/>
                    <a:pt x="768891" y="1256718"/>
                  </a:cubicBezTo>
                  <a:cubicBezTo>
                    <a:pt x="856436" y="1256718"/>
                    <a:pt x="927687" y="1183223"/>
                    <a:pt x="959739" y="1106422"/>
                  </a:cubicBezTo>
                  <a:cubicBezTo>
                    <a:pt x="978877" y="1060219"/>
                    <a:pt x="982643" y="1009710"/>
                    <a:pt x="991713" y="960970"/>
                  </a:cubicBezTo>
                  <a:cubicBezTo>
                    <a:pt x="997324" y="911692"/>
                    <a:pt x="1006547" y="862567"/>
                    <a:pt x="1007316" y="812673"/>
                  </a:cubicBezTo>
                  <a:close/>
                  <a:moveTo>
                    <a:pt x="1218225" y="1351047"/>
                  </a:moveTo>
                  <a:cubicBezTo>
                    <a:pt x="1222606" y="1343359"/>
                    <a:pt x="1220069" y="1333365"/>
                    <a:pt x="1212383" y="1328829"/>
                  </a:cubicBezTo>
                  <a:cubicBezTo>
                    <a:pt x="1195012" y="1319527"/>
                    <a:pt x="1187710" y="1339746"/>
                    <a:pt x="1179948" y="1351278"/>
                  </a:cubicBezTo>
                  <a:cubicBezTo>
                    <a:pt x="1154660" y="1385949"/>
                    <a:pt x="1130141" y="1426464"/>
                    <a:pt x="1087175" y="1441071"/>
                  </a:cubicBezTo>
                  <a:cubicBezTo>
                    <a:pt x="1025916" y="1463826"/>
                    <a:pt x="953820" y="1447913"/>
                    <a:pt x="905628" y="1403939"/>
                  </a:cubicBezTo>
                  <a:cubicBezTo>
                    <a:pt x="882492" y="1382644"/>
                    <a:pt x="857359" y="1361195"/>
                    <a:pt x="846367" y="1330751"/>
                  </a:cubicBezTo>
                  <a:cubicBezTo>
                    <a:pt x="844446" y="1322295"/>
                    <a:pt x="835530" y="1312839"/>
                    <a:pt x="827229" y="1320527"/>
                  </a:cubicBezTo>
                  <a:cubicBezTo>
                    <a:pt x="820004" y="1328906"/>
                    <a:pt x="824692" y="1340745"/>
                    <a:pt x="827921" y="1349971"/>
                  </a:cubicBezTo>
                  <a:cubicBezTo>
                    <a:pt x="837298" y="1376801"/>
                    <a:pt x="857589" y="1397404"/>
                    <a:pt x="877343" y="1417008"/>
                  </a:cubicBezTo>
                  <a:cubicBezTo>
                    <a:pt x="916696" y="1458368"/>
                    <a:pt x="971191" y="1482662"/>
                    <a:pt x="1028299" y="1483507"/>
                  </a:cubicBezTo>
                  <a:cubicBezTo>
                    <a:pt x="1125683" y="1483199"/>
                    <a:pt x="1170801" y="1428001"/>
                    <a:pt x="1218225" y="1351047"/>
                  </a:cubicBezTo>
                  <a:close/>
                  <a:moveTo>
                    <a:pt x="1458571" y="1054299"/>
                  </a:moveTo>
                  <a:cubicBezTo>
                    <a:pt x="1496695" y="919994"/>
                    <a:pt x="1505150" y="765240"/>
                    <a:pt x="1465719" y="630473"/>
                  </a:cubicBezTo>
                  <a:cubicBezTo>
                    <a:pt x="1454805" y="594725"/>
                    <a:pt x="1434437" y="558285"/>
                    <a:pt x="1399157" y="542141"/>
                  </a:cubicBezTo>
                  <a:cubicBezTo>
                    <a:pt x="1393777" y="540219"/>
                    <a:pt x="1387320" y="537682"/>
                    <a:pt x="1381402" y="537528"/>
                  </a:cubicBezTo>
                  <a:cubicBezTo>
                    <a:pt x="1380095" y="536606"/>
                    <a:pt x="1378020" y="536452"/>
                    <a:pt x="1376406" y="536682"/>
                  </a:cubicBezTo>
                  <a:cubicBezTo>
                    <a:pt x="1365569" y="536836"/>
                    <a:pt x="1354808" y="537067"/>
                    <a:pt x="1343970" y="537374"/>
                  </a:cubicBezTo>
                  <a:cubicBezTo>
                    <a:pt x="1254888" y="521461"/>
                    <a:pt x="1198548" y="573430"/>
                    <a:pt x="1154352" y="652691"/>
                  </a:cubicBezTo>
                  <a:cubicBezTo>
                    <a:pt x="1125837" y="706890"/>
                    <a:pt x="1104930" y="765547"/>
                    <a:pt x="1094016" y="825819"/>
                  </a:cubicBezTo>
                  <a:cubicBezTo>
                    <a:pt x="1086560" y="862720"/>
                    <a:pt x="1087790" y="900467"/>
                    <a:pt x="1085177" y="937830"/>
                  </a:cubicBezTo>
                  <a:cubicBezTo>
                    <a:pt x="1072264" y="1060834"/>
                    <a:pt x="1074032" y="1252951"/>
                    <a:pt x="1233904" y="1269249"/>
                  </a:cubicBezTo>
                  <a:cubicBezTo>
                    <a:pt x="1247432" y="1272709"/>
                    <a:pt x="1260345" y="1274323"/>
                    <a:pt x="1272643" y="1274323"/>
                  </a:cubicBezTo>
                  <a:cubicBezTo>
                    <a:pt x="1379711" y="1274323"/>
                    <a:pt x="1440739" y="1151780"/>
                    <a:pt x="1458571" y="1054299"/>
                  </a:cubicBezTo>
                  <a:close/>
                  <a:moveTo>
                    <a:pt x="1930887" y="808752"/>
                  </a:moveTo>
                  <a:cubicBezTo>
                    <a:pt x="1947335" y="984571"/>
                    <a:pt x="1919434" y="1163543"/>
                    <a:pt x="1862787" y="1330213"/>
                  </a:cubicBezTo>
                  <a:cubicBezTo>
                    <a:pt x="1828891" y="1416700"/>
                    <a:pt x="1784158" y="1499574"/>
                    <a:pt x="1733122" y="1577067"/>
                  </a:cubicBezTo>
                  <a:cubicBezTo>
                    <a:pt x="1689080" y="1633495"/>
                    <a:pt x="1647959" y="1693614"/>
                    <a:pt x="1594693" y="1741816"/>
                  </a:cubicBezTo>
                  <a:cubicBezTo>
                    <a:pt x="1554649" y="1775181"/>
                    <a:pt x="1515141" y="1809853"/>
                    <a:pt x="1470638" y="1837221"/>
                  </a:cubicBezTo>
                  <a:cubicBezTo>
                    <a:pt x="1416067" y="1868510"/>
                    <a:pt x="1360419" y="1898800"/>
                    <a:pt x="1300620" y="1919326"/>
                  </a:cubicBezTo>
                  <a:cubicBezTo>
                    <a:pt x="1197703" y="1951000"/>
                    <a:pt x="1088328" y="1962378"/>
                    <a:pt x="980952" y="1961839"/>
                  </a:cubicBezTo>
                  <a:cubicBezTo>
                    <a:pt x="876958" y="1957381"/>
                    <a:pt x="772734" y="1939237"/>
                    <a:pt x="673198" y="1908486"/>
                  </a:cubicBezTo>
                  <a:cubicBezTo>
                    <a:pt x="600487" y="1883809"/>
                    <a:pt x="532387" y="1847446"/>
                    <a:pt x="466286" y="1808469"/>
                  </a:cubicBezTo>
                  <a:cubicBezTo>
                    <a:pt x="352377" y="1740432"/>
                    <a:pt x="262141" y="1639031"/>
                    <a:pt x="183512" y="1533554"/>
                  </a:cubicBezTo>
                  <a:cubicBezTo>
                    <a:pt x="147694" y="1483892"/>
                    <a:pt x="118333" y="1428463"/>
                    <a:pt x="93507" y="1372265"/>
                  </a:cubicBezTo>
                  <a:cubicBezTo>
                    <a:pt x="67527" y="1314607"/>
                    <a:pt x="40703" y="1256949"/>
                    <a:pt x="24024" y="1195754"/>
                  </a:cubicBezTo>
                  <a:cubicBezTo>
                    <a:pt x="-4569" y="1071520"/>
                    <a:pt x="-4723" y="941289"/>
                    <a:pt x="8421" y="814979"/>
                  </a:cubicBezTo>
                  <a:cubicBezTo>
                    <a:pt x="20104" y="733950"/>
                    <a:pt x="48619" y="656688"/>
                    <a:pt x="81900" y="582348"/>
                  </a:cubicBezTo>
                  <a:cubicBezTo>
                    <a:pt x="125020" y="483868"/>
                    <a:pt x="189353" y="396458"/>
                    <a:pt x="263217" y="318888"/>
                  </a:cubicBezTo>
                  <a:cubicBezTo>
                    <a:pt x="340540" y="242472"/>
                    <a:pt x="430622" y="181585"/>
                    <a:pt x="527468" y="133075"/>
                  </a:cubicBezTo>
                  <a:cubicBezTo>
                    <a:pt x="527545" y="133075"/>
                    <a:pt x="527622" y="132998"/>
                    <a:pt x="527622" y="132998"/>
                  </a:cubicBezTo>
                  <a:cubicBezTo>
                    <a:pt x="530850" y="131614"/>
                    <a:pt x="534232" y="130000"/>
                    <a:pt x="537537" y="128078"/>
                  </a:cubicBezTo>
                  <a:cubicBezTo>
                    <a:pt x="631462" y="82105"/>
                    <a:pt x="731382" y="47587"/>
                    <a:pt x="831841" y="21679"/>
                  </a:cubicBezTo>
                  <a:cubicBezTo>
                    <a:pt x="894867" y="4920"/>
                    <a:pt x="959431" y="0"/>
                    <a:pt x="1024379" y="0"/>
                  </a:cubicBezTo>
                  <a:cubicBezTo>
                    <a:pt x="1089635" y="0"/>
                    <a:pt x="1155275" y="4997"/>
                    <a:pt x="1219992" y="7918"/>
                  </a:cubicBezTo>
                  <a:cubicBezTo>
                    <a:pt x="1256655" y="10148"/>
                    <a:pt x="1295624" y="14837"/>
                    <a:pt x="1331903" y="22294"/>
                  </a:cubicBezTo>
                  <a:cubicBezTo>
                    <a:pt x="1354808" y="28137"/>
                    <a:pt x="1379481" y="32365"/>
                    <a:pt x="1398235" y="47818"/>
                  </a:cubicBezTo>
                  <a:cubicBezTo>
                    <a:pt x="1400156" y="52046"/>
                    <a:pt x="1406843" y="53430"/>
                    <a:pt x="1410148" y="49586"/>
                  </a:cubicBezTo>
                  <a:cubicBezTo>
                    <a:pt x="1454344" y="76801"/>
                    <a:pt x="1497002" y="105860"/>
                    <a:pt x="1538277" y="137611"/>
                  </a:cubicBezTo>
                  <a:cubicBezTo>
                    <a:pt x="1585854" y="163672"/>
                    <a:pt x="1632356" y="190733"/>
                    <a:pt x="1668173" y="233554"/>
                  </a:cubicBezTo>
                  <a:cubicBezTo>
                    <a:pt x="1699917" y="265689"/>
                    <a:pt x="1730201" y="299438"/>
                    <a:pt x="1756257" y="336493"/>
                  </a:cubicBezTo>
                  <a:cubicBezTo>
                    <a:pt x="1779623" y="373087"/>
                    <a:pt x="1799376" y="411833"/>
                    <a:pt x="1820129" y="449965"/>
                  </a:cubicBezTo>
                  <a:cubicBezTo>
                    <a:pt x="1882694" y="560053"/>
                    <a:pt x="1914900" y="684057"/>
                    <a:pt x="1930887" y="8087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34"/>
            <p:cNvSpPr/>
            <p:nvPr/>
          </p:nvSpPr>
          <p:spPr>
            <a:xfrm>
              <a:off x="8110450" y="7860559"/>
              <a:ext cx="400523" cy="753038"/>
            </a:xfrm>
            <a:custGeom>
              <a:avLst/>
              <a:gdLst/>
              <a:ahLst/>
              <a:cxnLst/>
              <a:rect l="l" t="t" r="r" b="b"/>
              <a:pathLst>
                <a:path w="400523" h="753038" extrusionOk="0">
                  <a:moveTo>
                    <a:pt x="331530" y="431360"/>
                  </a:moveTo>
                  <a:cubicBezTo>
                    <a:pt x="336757" y="342720"/>
                    <a:pt x="333529" y="247853"/>
                    <a:pt x="290563" y="168131"/>
                  </a:cubicBezTo>
                  <a:cubicBezTo>
                    <a:pt x="265737" y="132076"/>
                    <a:pt x="215853" y="133383"/>
                    <a:pt x="179498" y="149373"/>
                  </a:cubicBezTo>
                  <a:cubicBezTo>
                    <a:pt x="159437" y="157445"/>
                    <a:pt x="147447" y="175973"/>
                    <a:pt x="138069" y="194500"/>
                  </a:cubicBezTo>
                  <a:cubicBezTo>
                    <a:pt x="114703" y="230710"/>
                    <a:pt x="100330" y="272147"/>
                    <a:pt x="92644" y="314353"/>
                  </a:cubicBezTo>
                  <a:cubicBezTo>
                    <a:pt x="92029" y="335340"/>
                    <a:pt x="79654" y="362170"/>
                    <a:pt x="93336" y="380314"/>
                  </a:cubicBezTo>
                  <a:cubicBezTo>
                    <a:pt x="104788" y="393613"/>
                    <a:pt x="122543" y="398380"/>
                    <a:pt x="137762" y="405991"/>
                  </a:cubicBezTo>
                  <a:cubicBezTo>
                    <a:pt x="157131" y="415447"/>
                    <a:pt x="177192" y="423134"/>
                    <a:pt x="197637" y="429900"/>
                  </a:cubicBezTo>
                  <a:cubicBezTo>
                    <a:pt x="171888" y="443199"/>
                    <a:pt x="145448" y="455577"/>
                    <a:pt x="119084" y="467646"/>
                  </a:cubicBezTo>
                  <a:cubicBezTo>
                    <a:pt x="98793" y="474719"/>
                    <a:pt x="83651" y="482561"/>
                    <a:pt x="81269" y="506162"/>
                  </a:cubicBezTo>
                  <a:cubicBezTo>
                    <a:pt x="72891" y="579119"/>
                    <a:pt x="124157" y="636162"/>
                    <a:pt x="197253" y="637700"/>
                  </a:cubicBezTo>
                  <a:cubicBezTo>
                    <a:pt x="197407" y="637700"/>
                    <a:pt x="197637" y="637700"/>
                    <a:pt x="197791" y="637700"/>
                  </a:cubicBezTo>
                  <a:cubicBezTo>
                    <a:pt x="248366" y="637700"/>
                    <a:pt x="291409" y="599030"/>
                    <a:pt x="309702" y="553749"/>
                  </a:cubicBezTo>
                  <a:cubicBezTo>
                    <a:pt x="326765" y="515541"/>
                    <a:pt x="328072" y="472643"/>
                    <a:pt x="331530" y="431360"/>
                  </a:cubicBezTo>
                  <a:close/>
                  <a:moveTo>
                    <a:pt x="397247" y="206878"/>
                  </a:moveTo>
                  <a:cubicBezTo>
                    <a:pt x="406009" y="310816"/>
                    <a:pt x="396325" y="415600"/>
                    <a:pt x="378570" y="518078"/>
                  </a:cubicBezTo>
                  <a:cubicBezTo>
                    <a:pt x="371652" y="561283"/>
                    <a:pt x="365350" y="605257"/>
                    <a:pt x="344443" y="644696"/>
                  </a:cubicBezTo>
                  <a:cubicBezTo>
                    <a:pt x="311393" y="701816"/>
                    <a:pt x="255514" y="757859"/>
                    <a:pt x="184494" y="752709"/>
                  </a:cubicBezTo>
                  <a:cubicBezTo>
                    <a:pt x="146294" y="750710"/>
                    <a:pt x="102559" y="747558"/>
                    <a:pt x="72814" y="720881"/>
                  </a:cubicBezTo>
                  <a:cubicBezTo>
                    <a:pt x="42300" y="688362"/>
                    <a:pt x="22854" y="646233"/>
                    <a:pt x="14476" y="602336"/>
                  </a:cubicBezTo>
                  <a:cubicBezTo>
                    <a:pt x="-7814" y="491709"/>
                    <a:pt x="-3433" y="377777"/>
                    <a:pt x="21240" y="267918"/>
                  </a:cubicBezTo>
                  <a:cubicBezTo>
                    <a:pt x="32923" y="205417"/>
                    <a:pt x="62437" y="148604"/>
                    <a:pt x="98178" y="96712"/>
                  </a:cubicBezTo>
                  <a:cubicBezTo>
                    <a:pt x="135302" y="42283"/>
                    <a:pt x="189490" y="0"/>
                    <a:pt x="252440" y="0"/>
                  </a:cubicBezTo>
                  <a:cubicBezTo>
                    <a:pt x="268658" y="0"/>
                    <a:pt x="285490" y="2768"/>
                    <a:pt x="302707" y="8918"/>
                  </a:cubicBezTo>
                  <a:cubicBezTo>
                    <a:pt x="345058" y="26369"/>
                    <a:pt x="362967" y="70343"/>
                    <a:pt x="374189" y="112088"/>
                  </a:cubicBezTo>
                  <a:cubicBezTo>
                    <a:pt x="384488" y="143069"/>
                    <a:pt x="392021" y="174743"/>
                    <a:pt x="397247" y="2068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34"/>
            <p:cNvSpPr/>
            <p:nvPr/>
          </p:nvSpPr>
          <p:spPr>
            <a:xfrm>
              <a:off x="8648412" y="7948200"/>
              <a:ext cx="345644" cy="682903"/>
            </a:xfrm>
            <a:custGeom>
              <a:avLst/>
              <a:gdLst/>
              <a:ahLst/>
              <a:cxnLst/>
              <a:rect l="l" t="t" r="r" b="b"/>
              <a:pathLst>
                <a:path w="345644" h="682903" extrusionOk="0">
                  <a:moveTo>
                    <a:pt x="290326" y="403146"/>
                  </a:moveTo>
                  <a:cubicBezTo>
                    <a:pt x="294323" y="334418"/>
                    <a:pt x="311386" y="260077"/>
                    <a:pt x="282332" y="194885"/>
                  </a:cubicBezTo>
                  <a:cubicBezTo>
                    <a:pt x="264116" y="155677"/>
                    <a:pt x="229375" y="131922"/>
                    <a:pt x="185487" y="138457"/>
                  </a:cubicBezTo>
                  <a:cubicBezTo>
                    <a:pt x="132759" y="152525"/>
                    <a:pt x="98710" y="206647"/>
                    <a:pt x="87103" y="257617"/>
                  </a:cubicBezTo>
                  <a:cubicBezTo>
                    <a:pt x="79341" y="291366"/>
                    <a:pt x="72269" y="325654"/>
                    <a:pt x="67657" y="360018"/>
                  </a:cubicBezTo>
                  <a:cubicBezTo>
                    <a:pt x="64583" y="388309"/>
                    <a:pt x="95712" y="402916"/>
                    <a:pt x="117464" y="412525"/>
                  </a:cubicBezTo>
                  <a:cubicBezTo>
                    <a:pt x="93099" y="427516"/>
                    <a:pt x="58895" y="437741"/>
                    <a:pt x="62354" y="472567"/>
                  </a:cubicBezTo>
                  <a:cubicBezTo>
                    <a:pt x="61586" y="496629"/>
                    <a:pt x="67350" y="520538"/>
                    <a:pt x="73883" y="543602"/>
                  </a:cubicBezTo>
                  <a:cubicBezTo>
                    <a:pt x="80878" y="571662"/>
                    <a:pt x="104090" y="591573"/>
                    <a:pt x="130607" y="601260"/>
                  </a:cubicBezTo>
                  <a:cubicBezTo>
                    <a:pt x="140676" y="605104"/>
                    <a:pt x="151129" y="606872"/>
                    <a:pt x="161506" y="606872"/>
                  </a:cubicBezTo>
                  <a:cubicBezTo>
                    <a:pt x="189253" y="606872"/>
                    <a:pt x="216692" y="594110"/>
                    <a:pt x="235754" y="573276"/>
                  </a:cubicBezTo>
                  <a:cubicBezTo>
                    <a:pt x="275646" y="526689"/>
                    <a:pt x="282563" y="461881"/>
                    <a:pt x="290326" y="403146"/>
                  </a:cubicBezTo>
                  <a:close/>
                  <a:moveTo>
                    <a:pt x="311770" y="56121"/>
                  </a:moveTo>
                  <a:cubicBezTo>
                    <a:pt x="357119" y="170591"/>
                    <a:pt x="350124" y="303743"/>
                    <a:pt x="330141" y="423365"/>
                  </a:cubicBezTo>
                  <a:cubicBezTo>
                    <a:pt x="304622" y="520231"/>
                    <a:pt x="286329" y="662224"/>
                    <a:pt x="167424" y="682904"/>
                  </a:cubicBezTo>
                  <a:cubicBezTo>
                    <a:pt x="133528" y="680521"/>
                    <a:pt x="96634" y="677215"/>
                    <a:pt x="67350" y="658534"/>
                  </a:cubicBezTo>
                  <a:cubicBezTo>
                    <a:pt x="-7974" y="604027"/>
                    <a:pt x="-1441" y="496322"/>
                    <a:pt x="1633" y="412833"/>
                  </a:cubicBezTo>
                  <a:cubicBezTo>
                    <a:pt x="4708" y="379622"/>
                    <a:pt x="5861" y="346334"/>
                    <a:pt x="7014" y="313046"/>
                  </a:cubicBezTo>
                  <a:cubicBezTo>
                    <a:pt x="10472" y="269225"/>
                    <a:pt x="20772" y="226174"/>
                    <a:pt x="35452" y="184814"/>
                  </a:cubicBezTo>
                  <a:cubicBezTo>
                    <a:pt x="55590" y="128155"/>
                    <a:pt x="82799" y="72034"/>
                    <a:pt x="126611" y="29905"/>
                  </a:cubicBezTo>
                  <a:cubicBezTo>
                    <a:pt x="151821" y="8610"/>
                    <a:pt x="184257" y="0"/>
                    <a:pt x="216846" y="0"/>
                  </a:cubicBezTo>
                  <a:cubicBezTo>
                    <a:pt x="229452" y="0"/>
                    <a:pt x="242057" y="1307"/>
                    <a:pt x="254201" y="3613"/>
                  </a:cubicBezTo>
                  <a:cubicBezTo>
                    <a:pt x="257890" y="9687"/>
                    <a:pt x="265500" y="10071"/>
                    <a:pt x="271572" y="12300"/>
                  </a:cubicBezTo>
                  <a:cubicBezTo>
                    <a:pt x="290249" y="20373"/>
                    <a:pt x="303469" y="38054"/>
                    <a:pt x="311770" y="56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8880D26-D945-E9F5-7AAA-AE3A49E711C5}"/>
              </a:ext>
            </a:extLst>
          </p:cNvPr>
          <p:cNvSpPr txBox="1"/>
          <p:nvPr/>
        </p:nvSpPr>
        <p:spPr>
          <a:xfrm>
            <a:off x="68529" y="1136418"/>
            <a:ext cx="4135920" cy="256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Cho </a:t>
            </a:r>
            <a:r>
              <a:rPr lang="en-US" sz="2200" dirty="0" err="1">
                <a:solidFill>
                  <a:schemeClr val="bg1"/>
                </a:solidFill>
              </a:rPr>
              <a:t>miếng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bìa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có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thước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được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mô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tả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như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8 (</a:t>
            </a:r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số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trên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được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theo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đơn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vị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đề</a:t>
            </a:r>
            <a:r>
              <a:rPr lang="en-US" sz="2200" dirty="0">
                <a:solidFill>
                  <a:schemeClr val="bg1"/>
                </a:solidFill>
              </a:rPr>
              <a:t>-xi-</a:t>
            </a:r>
            <a:r>
              <a:rPr lang="en-US" sz="2200" dirty="0" err="1">
                <a:solidFill>
                  <a:schemeClr val="bg1"/>
                </a:solidFill>
              </a:rPr>
              <a:t>mét</a:t>
            </a:r>
            <a:r>
              <a:rPr lang="en-US" sz="2200" dirty="0">
                <a:solidFill>
                  <a:schemeClr val="bg1"/>
                </a:solidFill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a)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diện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miếng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bìa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6" name="Hộp Văn bản 75">
            <a:extLst>
              <a:ext uri="{FF2B5EF4-FFF2-40B4-BE49-F238E27FC236}">
                <a16:creationId xmlns:a16="http://schemas.microsoft.com/office/drawing/2014/main" id="{DDD1B0DE-5561-CFAF-109D-2E37B22A144F}"/>
              </a:ext>
            </a:extLst>
          </p:cNvPr>
          <p:cNvSpPr txBox="1"/>
          <p:nvPr/>
        </p:nvSpPr>
        <p:spPr>
          <a:xfrm>
            <a:off x="46967" y="3683847"/>
            <a:ext cx="7478913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b) </a:t>
            </a:r>
            <a:r>
              <a:rPr lang="en-US" sz="2200" dirty="0" err="1">
                <a:solidFill>
                  <a:schemeClr val="bg1"/>
                </a:solidFill>
              </a:rPr>
              <a:t>Từ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miếng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bìa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đó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người</a:t>
            </a:r>
            <a:r>
              <a:rPr lang="en-US" sz="2200" dirty="0">
                <a:solidFill>
                  <a:schemeClr val="bg1"/>
                </a:solidFill>
              </a:rPr>
              <a:t> ta </a:t>
            </a:r>
            <a:r>
              <a:rPr lang="en-US" sz="2200" dirty="0" err="1">
                <a:solidFill>
                  <a:schemeClr val="bg1"/>
                </a:solidFill>
              </a:rPr>
              <a:t>gấp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thành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một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hộp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chữ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nhật</a:t>
            </a:r>
            <a:r>
              <a:rPr lang="en-US" sz="2200" dirty="0">
                <a:solidFill>
                  <a:schemeClr val="bg1"/>
                </a:solidFill>
              </a:rPr>
              <a:t>.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thể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của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hộp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chữ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nhật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đó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7" name="Picture 5">
            <a:extLst>
              <a:ext uri="{FF2B5EF4-FFF2-40B4-BE49-F238E27FC236}">
                <a16:creationId xmlns:a16="http://schemas.microsoft.com/office/drawing/2014/main" id="{D3E18A76-50B4-DE96-857E-FCC7CA0C8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124994" y="85898"/>
            <a:ext cx="1149083" cy="114908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9BD9B3C6-2395-470D-7F54-B28078CC5D4A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9404DCE-373B-3FAA-E56E-BB160CF3493B}"/>
                  </a:ext>
                </a:extLst>
              </p:cNvPr>
              <p:cNvSpPr txBox="1"/>
              <p:nvPr/>
            </p:nvSpPr>
            <p:spPr>
              <a:xfrm>
                <a:off x="1390138" y="1749377"/>
                <a:ext cx="7001695" cy="21857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Diện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miếng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bìa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</a:p>
              <a:p>
                <a:pPr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0,25+1,5+0,25+1,5).1,5</m:t>
                      </m:r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2.0,25.1,5=6 (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𝑑𝑚</m:t>
                      </m:r>
                      <m:r>
                        <a:rPr lang="en-US" sz="2200" i="1" baseline="30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Thể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hộp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endParaRPr lang="en-US" sz="2200" dirty="0"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1,5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0,25. 1,5=0,5625 (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𝑑𝑚</m:t>
                      </m:r>
                      <m:r>
                        <a:rPr lang="en-US" sz="2200" i="1" baseline="30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9404DCE-373B-3FAA-E56E-BB160CF34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138" y="1749377"/>
                <a:ext cx="7001695" cy="2185727"/>
              </a:xfrm>
              <a:prstGeom prst="rect">
                <a:avLst/>
              </a:prstGeom>
              <a:blipFill>
                <a:blip r:embed="rId2"/>
                <a:stretch>
                  <a:fillRect l="-1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ular Callout 11">
            <a:extLst>
              <a:ext uri="{FF2B5EF4-FFF2-40B4-BE49-F238E27FC236}">
                <a16:creationId xmlns:a16="http://schemas.microsoft.com/office/drawing/2014/main" id="{3FE0C277-CDFE-37C1-FB6A-535298135997}"/>
              </a:ext>
            </a:extLst>
          </p:cNvPr>
          <p:cNvSpPr/>
          <p:nvPr/>
        </p:nvSpPr>
        <p:spPr>
          <a:xfrm>
            <a:off x="2844800" y="460173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4767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CAE47343-090B-663F-0358-54103040EA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D1BA6405-91CE-00D2-E3DF-C00CA80AB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057094" y="200328"/>
            <a:ext cx="1276495" cy="12892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04FBA90-63EA-2D23-58E4-47C540162C3A}"/>
                  </a:ext>
                </a:extLst>
              </p:cNvPr>
              <p:cNvSpPr txBox="1"/>
              <p:nvPr/>
            </p:nvSpPr>
            <p:spPr>
              <a:xfrm>
                <a:off x="582726" y="2005781"/>
                <a:ext cx="8172208" cy="2568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niêm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yết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một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chiếc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ở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20 000 000 </m:t>
                    </m:r>
                  </m:oMath>
                </a14:m>
                <a:r>
                  <a:rPr lang="en-US" sz="2200" dirty="0" err="1"/>
                  <a:t>đồng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Cửa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thứ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nhất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5%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niêm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yết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chiếc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</a:t>
                </a:r>
                <a:r>
                  <a:rPr lang="en-US" sz="2200" dirty="0" err="1"/>
                  <a:t>đó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Để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nhanh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chóng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bán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vi, </a:t>
                </a:r>
                <a:r>
                  <a:rPr lang="en-US" sz="2200" dirty="0" err="1"/>
                  <a:t>cửa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thêm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2%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thứ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nhất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Hỏi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khách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phải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trả</a:t>
                </a:r>
                <a:r>
                  <a:rPr lang="en-US" sz="2200" dirty="0"/>
                  <a:t> bao </a:t>
                </a:r>
                <a:r>
                  <a:rPr lang="en-US" sz="2200" dirty="0" err="1"/>
                  <a:t>nhiêu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tiền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chiếc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</a:t>
                </a:r>
                <a:r>
                  <a:rPr lang="en-US" sz="2200" dirty="0" err="1"/>
                  <a:t>đó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 2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?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04FBA90-63EA-2D23-58E4-47C540162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26" y="2005781"/>
                <a:ext cx="8172208" cy="2568717"/>
              </a:xfrm>
              <a:prstGeom prst="rect">
                <a:avLst/>
              </a:prstGeom>
              <a:blipFill>
                <a:blip r:embed="rId4"/>
                <a:stretch>
                  <a:fillRect l="-970" r="-672" b="-4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72378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03E95D2-1372-B000-4C46-CB58B4274556}"/>
                  </a:ext>
                </a:extLst>
              </p:cNvPr>
              <p:cNvSpPr txBox="1"/>
              <p:nvPr/>
            </p:nvSpPr>
            <p:spPr>
              <a:xfrm>
                <a:off x="-81116" y="1082423"/>
                <a:ext cx="9306232" cy="3323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         Do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cửa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hàng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5%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giá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niêm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yết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nên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vi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100%−5%=95%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niêm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yết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: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20 000 000. 95%=19 000 000 </m:t>
                    </m:r>
                  </m:oMath>
                </a14:m>
                <a:r>
                  <a:rPr lang="en-US" sz="2000" dirty="0">
                    <a:ea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a typeface="Times New Roman" panose="02020603050405020304" pitchFamily="18" charset="0"/>
                  </a:rPr>
                  <a:t>)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Do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cửa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hàng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2%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giá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nên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vi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100%−2%=98%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: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19 000 000. 98%=18 620 000 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)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Vậy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khách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hàng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phải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18 620 000 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2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03E95D2-1372-B000-4C46-CB58B4274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1116" y="1082423"/>
                <a:ext cx="9306232" cy="3323346"/>
              </a:xfrm>
              <a:prstGeom prst="rect">
                <a:avLst/>
              </a:prstGeom>
              <a:blipFill>
                <a:blip r:embed="rId2"/>
                <a:stretch>
                  <a:fillRect l="-721" b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ular Callout 11">
            <a:extLst>
              <a:ext uri="{FF2B5EF4-FFF2-40B4-BE49-F238E27FC236}">
                <a16:creationId xmlns:a16="http://schemas.microsoft.com/office/drawing/2014/main" id="{2108183E-113D-B7EC-B788-FF53BB978515}"/>
              </a:ext>
            </a:extLst>
          </p:cNvPr>
          <p:cNvSpPr/>
          <p:nvPr/>
        </p:nvSpPr>
        <p:spPr>
          <a:xfrm>
            <a:off x="3913932" y="116292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2033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6">
            <a:extLst>
              <a:ext uri="{FF2B5EF4-FFF2-40B4-BE49-F238E27FC236}">
                <a16:creationId xmlns:a16="http://schemas.microsoft.com/office/drawing/2014/main" id="{FF16B249-A992-4EB1-B313-62D1FBFAC382}"/>
              </a:ext>
            </a:extLst>
          </p:cNvPr>
          <p:cNvSpPr txBox="1"/>
          <p:nvPr/>
        </p:nvSpPr>
        <p:spPr>
          <a:xfrm>
            <a:off x="729319" y="439427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1D8BDB7D-38D4-3878-048C-BB847BBCF23B}"/>
              </a:ext>
            </a:extLst>
          </p:cNvPr>
          <p:cNvSpPr txBox="1"/>
          <p:nvPr/>
        </p:nvSpPr>
        <p:spPr>
          <a:xfrm>
            <a:off x="71565" y="3388801"/>
            <a:ext cx="2082959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DD109D-8AF0-0DBE-7CAC-6F6EF1C66D70}"/>
              </a:ext>
            </a:extLst>
          </p:cNvPr>
          <p:cNvSpPr txBox="1"/>
          <p:nvPr/>
        </p:nvSpPr>
        <p:spPr>
          <a:xfrm>
            <a:off x="3139373" y="3325046"/>
            <a:ext cx="2204006" cy="1327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E3F7FAB8-9A05-2834-A5C2-62777A70439D}"/>
              </a:ext>
            </a:extLst>
          </p:cNvPr>
          <p:cNvSpPr txBox="1"/>
          <p:nvPr/>
        </p:nvSpPr>
        <p:spPr>
          <a:xfrm>
            <a:off x="6328229" y="3376081"/>
            <a:ext cx="2620394" cy="1327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grpSp>
        <p:nvGrpSpPr>
          <p:cNvPr id="9" name="Google Shape;1927;p37">
            <a:extLst>
              <a:ext uri="{FF2B5EF4-FFF2-40B4-BE49-F238E27FC236}">
                <a16:creationId xmlns:a16="http://schemas.microsoft.com/office/drawing/2014/main" id="{21B4BA00-76FE-381B-EB1C-B3939FF7A484}"/>
              </a:ext>
            </a:extLst>
          </p:cNvPr>
          <p:cNvGrpSpPr/>
          <p:nvPr/>
        </p:nvGrpSpPr>
        <p:grpSpPr>
          <a:xfrm>
            <a:off x="544285" y="2123899"/>
            <a:ext cx="1262743" cy="1164896"/>
            <a:chOff x="8593921" y="7782202"/>
            <a:chExt cx="941878" cy="1192234"/>
          </a:xfrm>
        </p:grpSpPr>
        <p:sp>
          <p:nvSpPr>
            <p:cNvPr id="10" name="Google Shape;1928;p37">
              <a:extLst>
                <a:ext uri="{FF2B5EF4-FFF2-40B4-BE49-F238E27FC236}">
                  <a16:creationId xmlns:a16="http://schemas.microsoft.com/office/drawing/2014/main" id="{1667FD7A-2341-5BD6-D5A8-273F08513E26}"/>
                </a:ext>
              </a:extLst>
            </p:cNvPr>
            <p:cNvSpPr/>
            <p:nvPr/>
          </p:nvSpPr>
          <p:spPr>
            <a:xfrm>
              <a:off x="8987475" y="7963383"/>
              <a:ext cx="281293" cy="309201"/>
            </a:xfrm>
            <a:custGeom>
              <a:avLst/>
              <a:gdLst/>
              <a:ahLst/>
              <a:cxnLst/>
              <a:rect l="l" t="t" r="r" b="b"/>
              <a:pathLst>
                <a:path w="281293" h="309201" extrusionOk="0">
                  <a:moveTo>
                    <a:pt x="281294" y="154601"/>
                  </a:moveTo>
                  <a:cubicBezTo>
                    <a:pt x="281294" y="239984"/>
                    <a:pt x="218324" y="309201"/>
                    <a:pt x="140647" y="309201"/>
                  </a:cubicBezTo>
                  <a:cubicBezTo>
                    <a:pt x="62970" y="309201"/>
                    <a:pt x="0" y="239984"/>
                    <a:pt x="0" y="154601"/>
                  </a:cubicBezTo>
                  <a:cubicBezTo>
                    <a:pt x="0" y="69217"/>
                    <a:pt x="62970" y="0"/>
                    <a:pt x="140647" y="0"/>
                  </a:cubicBezTo>
                  <a:cubicBezTo>
                    <a:pt x="218324" y="0"/>
                    <a:pt x="281294" y="69217"/>
                    <a:pt x="281294" y="1546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" name="Google Shape;1929;p37">
              <a:extLst>
                <a:ext uri="{FF2B5EF4-FFF2-40B4-BE49-F238E27FC236}">
                  <a16:creationId xmlns:a16="http://schemas.microsoft.com/office/drawing/2014/main" id="{E7546AEF-9384-7745-C56D-B1FCD25EC6D2}"/>
                </a:ext>
              </a:extLst>
            </p:cNvPr>
            <p:cNvGrpSpPr/>
            <p:nvPr/>
          </p:nvGrpSpPr>
          <p:grpSpPr>
            <a:xfrm>
              <a:off x="8593921" y="7782202"/>
              <a:ext cx="941878" cy="1192234"/>
              <a:chOff x="8593921" y="7782202"/>
              <a:chExt cx="941878" cy="1192234"/>
            </a:xfrm>
          </p:grpSpPr>
          <p:grpSp>
            <p:nvGrpSpPr>
              <p:cNvPr id="12" name="Google Shape;1930;p37">
                <a:extLst>
                  <a:ext uri="{FF2B5EF4-FFF2-40B4-BE49-F238E27FC236}">
                    <a16:creationId xmlns:a16="http://schemas.microsoft.com/office/drawing/2014/main" id="{9D2F5308-E84F-9204-BEBD-1F0DECA0F5FC}"/>
                  </a:ext>
                </a:extLst>
              </p:cNvPr>
              <p:cNvGrpSpPr/>
              <p:nvPr/>
            </p:nvGrpSpPr>
            <p:grpSpPr>
              <a:xfrm>
                <a:off x="8593921" y="7782202"/>
                <a:ext cx="941878" cy="1192234"/>
                <a:chOff x="8593921" y="7782202"/>
                <a:chExt cx="941878" cy="1192234"/>
              </a:xfrm>
            </p:grpSpPr>
            <p:sp>
              <p:nvSpPr>
                <p:cNvPr id="18" name="Google Shape;1931;p37">
                  <a:extLst>
                    <a:ext uri="{FF2B5EF4-FFF2-40B4-BE49-F238E27FC236}">
                      <a16:creationId xmlns:a16="http://schemas.microsoft.com/office/drawing/2014/main" id="{C3521800-7420-4C38-E373-006C19EF1B8E}"/>
                    </a:ext>
                  </a:extLst>
                </p:cNvPr>
                <p:cNvSpPr/>
                <p:nvPr/>
              </p:nvSpPr>
              <p:spPr>
                <a:xfrm>
                  <a:off x="9056599" y="8026251"/>
                  <a:ext cx="90639" cy="137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39" h="137702" extrusionOk="0">
                      <a:moveTo>
                        <a:pt x="39250" y="137702"/>
                      </a:moveTo>
                      <a:cubicBezTo>
                        <a:pt x="55935" y="137225"/>
                        <a:pt x="69518" y="123015"/>
                        <a:pt x="77228" y="109281"/>
                      </a:cubicBezTo>
                      <a:cubicBezTo>
                        <a:pt x="86800" y="87703"/>
                        <a:pt x="93556" y="62572"/>
                        <a:pt x="89378" y="38871"/>
                      </a:cubicBezTo>
                      <a:cubicBezTo>
                        <a:pt x="86251" y="9449"/>
                        <a:pt x="59826" y="-10485"/>
                        <a:pt x="32303" y="5896"/>
                      </a:cubicBezTo>
                      <a:cubicBezTo>
                        <a:pt x="18434" y="14003"/>
                        <a:pt x="10963" y="29882"/>
                        <a:pt x="5854" y="44522"/>
                      </a:cubicBezTo>
                      <a:cubicBezTo>
                        <a:pt x="-233" y="63072"/>
                        <a:pt x="-3026" y="91255"/>
                        <a:pt x="4732" y="111784"/>
                      </a:cubicBezTo>
                      <a:cubicBezTo>
                        <a:pt x="4494" y="112619"/>
                        <a:pt x="4470" y="113549"/>
                        <a:pt x="4780" y="114598"/>
                      </a:cubicBezTo>
                      <a:cubicBezTo>
                        <a:pt x="5234" y="116315"/>
                        <a:pt x="6260" y="117388"/>
                        <a:pt x="7549" y="117960"/>
                      </a:cubicBezTo>
                      <a:cubicBezTo>
                        <a:pt x="13541" y="129190"/>
                        <a:pt x="23566" y="137011"/>
                        <a:pt x="39250" y="137702"/>
                      </a:cubicBezTo>
                      <a:close/>
                      <a:moveTo>
                        <a:pt x="68324" y="18008"/>
                      </a:moveTo>
                      <a:cubicBezTo>
                        <a:pt x="76464" y="25853"/>
                        <a:pt x="77968" y="37941"/>
                        <a:pt x="79376" y="48623"/>
                      </a:cubicBezTo>
                      <a:cubicBezTo>
                        <a:pt x="79711" y="67936"/>
                        <a:pt x="74889" y="87273"/>
                        <a:pt x="66868" y="104774"/>
                      </a:cubicBezTo>
                      <a:cubicBezTo>
                        <a:pt x="61187" y="114145"/>
                        <a:pt x="51949" y="124708"/>
                        <a:pt x="40467" y="126424"/>
                      </a:cubicBezTo>
                      <a:cubicBezTo>
                        <a:pt x="30537" y="126400"/>
                        <a:pt x="23590" y="122013"/>
                        <a:pt x="18935" y="115242"/>
                      </a:cubicBezTo>
                      <a:cubicBezTo>
                        <a:pt x="24330" y="111713"/>
                        <a:pt x="28364" y="106300"/>
                        <a:pt x="32422" y="101341"/>
                      </a:cubicBezTo>
                      <a:cubicBezTo>
                        <a:pt x="52593" y="78332"/>
                        <a:pt x="59229" y="41113"/>
                        <a:pt x="35693" y="18056"/>
                      </a:cubicBezTo>
                      <a:cubicBezTo>
                        <a:pt x="35931" y="17889"/>
                        <a:pt x="36122" y="17675"/>
                        <a:pt x="36361" y="17484"/>
                      </a:cubicBezTo>
                      <a:cubicBezTo>
                        <a:pt x="47485" y="10116"/>
                        <a:pt x="57726" y="8638"/>
                        <a:pt x="68324" y="18008"/>
                      </a:cubicBezTo>
                      <a:close/>
                      <a:moveTo>
                        <a:pt x="15259" y="50435"/>
                      </a:moveTo>
                      <a:cubicBezTo>
                        <a:pt x="19222" y="40946"/>
                        <a:pt x="23447" y="30741"/>
                        <a:pt x="30417" y="22992"/>
                      </a:cubicBezTo>
                      <a:cubicBezTo>
                        <a:pt x="44358" y="40588"/>
                        <a:pt x="43379" y="66482"/>
                        <a:pt x="30704" y="84913"/>
                      </a:cubicBezTo>
                      <a:cubicBezTo>
                        <a:pt x="25500" y="91732"/>
                        <a:pt x="20773" y="99505"/>
                        <a:pt x="13946" y="104822"/>
                      </a:cubicBezTo>
                      <a:cubicBezTo>
                        <a:pt x="8337" y="87583"/>
                        <a:pt x="10724" y="64121"/>
                        <a:pt x="15259" y="5043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" name="Google Shape;1932;p37">
                  <a:extLst>
                    <a:ext uri="{FF2B5EF4-FFF2-40B4-BE49-F238E27FC236}">
                      <a16:creationId xmlns:a16="http://schemas.microsoft.com/office/drawing/2014/main" id="{BBAF27BD-4AF3-9E2F-A734-58B0312316B6}"/>
                    </a:ext>
                  </a:extLst>
                </p:cNvPr>
                <p:cNvSpPr/>
                <p:nvPr/>
              </p:nvSpPr>
              <p:spPr>
                <a:xfrm>
                  <a:off x="9166884" y="8042286"/>
                  <a:ext cx="102237" cy="134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37" h="134462" extrusionOk="0">
                      <a:moveTo>
                        <a:pt x="44260" y="134399"/>
                      </a:moveTo>
                      <a:cubicBezTo>
                        <a:pt x="86941" y="136522"/>
                        <a:pt x="98590" y="84305"/>
                        <a:pt x="101908" y="50828"/>
                      </a:cubicBezTo>
                      <a:cubicBezTo>
                        <a:pt x="105346" y="9961"/>
                        <a:pt x="81642" y="-9925"/>
                        <a:pt x="42613" y="4882"/>
                      </a:cubicBezTo>
                      <a:cubicBezTo>
                        <a:pt x="27885" y="11224"/>
                        <a:pt x="17692" y="25340"/>
                        <a:pt x="9600" y="38668"/>
                      </a:cubicBezTo>
                      <a:cubicBezTo>
                        <a:pt x="1364" y="58792"/>
                        <a:pt x="-3839" y="84400"/>
                        <a:pt x="3537" y="105406"/>
                      </a:cubicBezTo>
                      <a:cubicBezTo>
                        <a:pt x="9528" y="122430"/>
                        <a:pt x="25880" y="135115"/>
                        <a:pt x="44260" y="134399"/>
                      </a:cubicBezTo>
                      <a:close/>
                      <a:moveTo>
                        <a:pt x="52878" y="12965"/>
                      </a:moveTo>
                      <a:cubicBezTo>
                        <a:pt x="82979" y="6503"/>
                        <a:pt x="92050" y="20929"/>
                        <a:pt x="90689" y="49231"/>
                      </a:cubicBezTo>
                      <a:cubicBezTo>
                        <a:pt x="87968" y="74219"/>
                        <a:pt x="80687" y="119450"/>
                        <a:pt x="50109" y="123169"/>
                      </a:cubicBezTo>
                      <a:cubicBezTo>
                        <a:pt x="41539" y="123718"/>
                        <a:pt x="34664" y="122335"/>
                        <a:pt x="29222" y="119593"/>
                      </a:cubicBezTo>
                      <a:cubicBezTo>
                        <a:pt x="34831" y="115349"/>
                        <a:pt x="40250" y="106479"/>
                        <a:pt x="42685" y="102926"/>
                      </a:cubicBezTo>
                      <a:cubicBezTo>
                        <a:pt x="52472" y="87809"/>
                        <a:pt x="57365" y="69641"/>
                        <a:pt x="55456" y="51591"/>
                      </a:cubicBezTo>
                      <a:cubicBezTo>
                        <a:pt x="55241" y="38501"/>
                        <a:pt x="50180" y="25531"/>
                        <a:pt x="39940" y="17257"/>
                      </a:cubicBezTo>
                      <a:cubicBezTo>
                        <a:pt x="40202" y="17018"/>
                        <a:pt x="40465" y="16756"/>
                        <a:pt x="40751" y="16494"/>
                      </a:cubicBezTo>
                      <a:cubicBezTo>
                        <a:pt x="45000" y="17424"/>
                        <a:pt x="48796" y="13752"/>
                        <a:pt x="52878" y="12965"/>
                      </a:cubicBezTo>
                      <a:close/>
                      <a:moveTo>
                        <a:pt x="17238" y="48277"/>
                      </a:moveTo>
                      <a:cubicBezTo>
                        <a:pt x="20938" y="38287"/>
                        <a:pt x="27694" y="29465"/>
                        <a:pt x="35237" y="21811"/>
                      </a:cubicBezTo>
                      <a:cubicBezTo>
                        <a:pt x="45478" y="32278"/>
                        <a:pt x="46600" y="47204"/>
                        <a:pt x="45836" y="61105"/>
                      </a:cubicBezTo>
                      <a:cubicBezTo>
                        <a:pt x="44738" y="79202"/>
                        <a:pt x="36096" y="96751"/>
                        <a:pt x="23302" y="109745"/>
                      </a:cubicBezTo>
                      <a:cubicBezTo>
                        <a:pt x="22395" y="110628"/>
                        <a:pt x="21678" y="110914"/>
                        <a:pt x="20270" y="112058"/>
                      </a:cubicBezTo>
                      <a:cubicBezTo>
                        <a:pt x="20175" y="112130"/>
                        <a:pt x="20127" y="112201"/>
                        <a:pt x="20031" y="112297"/>
                      </a:cubicBezTo>
                      <a:cubicBezTo>
                        <a:pt x="7475" y="96989"/>
                        <a:pt x="10053" y="68949"/>
                        <a:pt x="17238" y="4827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" name="Google Shape;1933;p37">
                  <a:extLst>
                    <a:ext uri="{FF2B5EF4-FFF2-40B4-BE49-F238E27FC236}">
                      <a16:creationId xmlns:a16="http://schemas.microsoft.com/office/drawing/2014/main" id="{E7508075-AA39-029B-7DD8-F4083B8E49B0}"/>
                    </a:ext>
                  </a:extLst>
                </p:cNvPr>
                <p:cNvSpPr/>
                <p:nvPr/>
              </p:nvSpPr>
              <p:spPr>
                <a:xfrm>
                  <a:off x="9132068" y="8166387"/>
                  <a:ext cx="34408" cy="33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08" h="33758" extrusionOk="0">
                      <a:moveTo>
                        <a:pt x="14339" y="33594"/>
                      </a:moveTo>
                      <a:cubicBezTo>
                        <a:pt x="33841" y="36288"/>
                        <a:pt x="43939" y="5125"/>
                        <a:pt x="22049" y="356"/>
                      </a:cubicBezTo>
                      <a:cubicBezTo>
                        <a:pt x="-938" y="-3745"/>
                        <a:pt x="-9771" y="28802"/>
                        <a:pt x="14339" y="33594"/>
                      </a:cubicBezTo>
                      <a:close/>
                      <a:moveTo>
                        <a:pt x="15127" y="7986"/>
                      </a:moveTo>
                      <a:cubicBezTo>
                        <a:pt x="18564" y="8869"/>
                        <a:pt x="22527" y="11253"/>
                        <a:pt x="23314" y="14877"/>
                      </a:cubicBezTo>
                      <a:cubicBezTo>
                        <a:pt x="22837" y="18096"/>
                        <a:pt x="20593" y="21935"/>
                        <a:pt x="17251" y="22674"/>
                      </a:cubicBezTo>
                      <a:cubicBezTo>
                        <a:pt x="8300" y="23508"/>
                        <a:pt x="7870" y="10657"/>
                        <a:pt x="15127" y="7986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1934;p37">
                  <a:extLst>
                    <a:ext uri="{FF2B5EF4-FFF2-40B4-BE49-F238E27FC236}">
                      <a16:creationId xmlns:a16="http://schemas.microsoft.com/office/drawing/2014/main" id="{9D107A0D-1584-1B63-53F1-8159C9D0625A}"/>
                    </a:ext>
                  </a:extLst>
                </p:cNvPr>
                <p:cNvSpPr/>
                <p:nvPr/>
              </p:nvSpPr>
              <p:spPr>
                <a:xfrm>
                  <a:off x="9078591" y="8173567"/>
                  <a:ext cx="141456" cy="65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456" h="65731" extrusionOk="0">
                      <a:moveTo>
                        <a:pt x="64617" y="63801"/>
                      </a:moveTo>
                      <a:cubicBezTo>
                        <a:pt x="73712" y="66257"/>
                        <a:pt x="83809" y="66781"/>
                        <a:pt x="92570" y="62919"/>
                      </a:cubicBezTo>
                      <a:cubicBezTo>
                        <a:pt x="100495" y="58770"/>
                        <a:pt x="108182" y="52714"/>
                        <a:pt x="112454" y="44726"/>
                      </a:cubicBezTo>
                      <a:cubicBezTo>
                        <a:pt x="117229" y="49805"/>
                        <a:pt x="123721" y="53524"/>
                        <a:pt x="130429" y="54764"/>
                      </a:cubicBezTo>
                      <a:cubicBezTo>
                        <a:pt x="133890" y="55360"/>
                        <a:pt x="138641" y="55766"/>
                        <a:pt x="140717" y="52284"/>
                      </a:cubicBezTo>
                      <a:cubicBezTo>
                        <a:pt x="142245" y="49781"/>
                        <a:pt x="141314" y="46276"/>
                        <a:pt x="138760" y="44845"/>
                      </a:cubicBezTo>
                      <a:cubicBezTo>
                        <a:pt x="137208" y="43868"/>
                        <a:pt x="135394" y="44082"/>
                        <a:pt x="133676" y="44440"/>
                      </a:cubicBezTo>
                      <a:cubicBezTo>
                        <a:pt x="130214" y="44440"/>
                        <a:pt x="126848" y="43057"/>
                        <a:pt x="123793" y="41531"/>
                      </a:cubicBezTo>
                      <a:cubicBezTo>
                        <a:pt x="111858" y="33782"/>
                        <a:pt x="111762" y="26820"/>
                        <a:pt x="114507" y="13920"/>
                      </a:cubicBezTo>
                      <a:cubicBezTo>
                        <a:pt x="113003" y="10153"/>
                        <a:pt x="108229" y="14946"/>
                        <a:pt x="107298" y="17092"/>
                      </a:cubicBezTo>
                      <a:cubicBezTo>
                        <a:pt x="103956" y="23505"/>
                        <a:pt x="104195" y="30134"/>
                        <a:pt x="106702" y="36023"/>
                      </a:cubicBezTo>
                      <a:cubicBezTo>
                        <a:pt x="105866" y="36238"/>
                        <a:pt x="105054" y="36691"/>
                        <a:pt x="104362" y="37430"/>
                      </a:cubicBezTo>
                      <a:cubicBezTo>
                        <a:pt x="97678" y="47277"/>
                        <a:pt x="87414" y="56386"/>
                        <a:pt x="74571" y="54478"/>
                      </a:cubicBezTo>
                      <a:cubicBezTo>
                        <a:pt x="59724" y="52618"/>
                        <a:pt x="42775" y="44225"/>
                        <a:pt x="37190" y="29657"/>
                      </a:cubicBezTo>
                      <a:cubicBezTo>
                        <a:pt x="39959" y="22194"/>
                        <a:pt x="40460" y="14016"/>
                        <a:pt x="36664" y="6696"/>
                      </a:cubicBezTo>
                      <a:cubicBezTo>
                        <a:pt x="35137" y="4192"/>
                        <a:pt x="32559" y="-1244"/>
                        <a:pt x="28930" y="258"/>
                      </a:cubicBezTo>
                      <a:cubicBezTo>
                        <a:pt x="27021" y="1522"/>
                        <a:pt x="28310" y="4192"/>
                        <a:pt x="28883" y="5885"/>
                      </a:cubicBezTo>
                      <a:cubicBezTo>
                        <a:pt x="34445" y="19381"/>
                        <a:pt x="26376" y="34378"/>
                        <a:pt x="15014" y="42079"/>
                      </a:cubicBezTo>
                      <a:cubicBezTo>
                        <a:pt x="12316" y="43820"/>
                        <a:pt x="9619" y="45608"/>
                        <a:pt x="6611" y="46777"/>
                      </a:cubicBezTo>
                      <a:cubicBezTo>
                        <a:pt x="2720" y="47325"/>
                        <a:pt x="-932" y="49852"/>
                        <a:pt x="214" y="54216"/>
                      </a:cubicBezTo>
                      <a:cubicBezTo>
                        <a:pt x="4678" y="66400"/>
                        <a:pt x="27928" y="46419"/>
                        <a:pt x="32105" y="39385"/>
                      </a:cubicBezTo>
                      <a:cubicBezTo>
                        <a:pt x="38144" y="51450"/>
                        <a:pt x="52133" y="59962"/>
                        <a:pt x="64617" y="6380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" name="Google Shape;1935;p37">
                  <a:extLst>
                    <a:ext uri="{FF2B5EF4-FFF2-40B4-BE49-F238E27FC236}">
                      <a16:creationId xmlns:a16="http://schemas.microsoft.com/office/drawing/2014/main" id="{5E1538C7-F64F-5AE3-DF54-E402939D86F7}"/>
                    </a:ext>
                  </a:extLst>
                </p:cNvPr>
                <p:cNvSpPr/>
                <p:nvPr/>
              </p:nvSpPr>
              <p:spPr>
                <a:xfrm>
                  <a:off x="8593921" y="7782202"/>
                  <a:ext cx="941878" cy="1192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878" h="1192234" extrusionOk="0">
                      <a:moveTo>
                        <a:pt x="887561" y="618278"/>
                      </a:moveTo>
                      <a:cubicBezTo>
                        <a:pt x="853664" y="625598"/>
                        <a:pt x="821439" y="638592"/>
                        <a:pt x="790144" y="653304"/>
                      </a:cubicBezTo>
                      <a:cubicBezTo>
                        <a:pt x="763648" y="666799"/>
                        <a:pt x="738679" y="682941"/>
                        <a:pt x="713614" y="698821"/>
                      </a:cubicBezTo>
                      <a:cubicBezTo>
                        <a:pt x="684277" y="717824"/>
                        <a:pt x="657780" y="741095"/>
                        <a:pt x="631737" y="764319"/>
                      </a:cubicBezTo>
                      <a:cubicBezTo>
                        <a:pt x="618226" y="778172"/>
                        <a:pt x="605193" y="792549"/>
                        <a:pt x="593520" y="808000"/>
                      </a:cubicBezTo>
                      <a:cubicBezTo>
                        <a:pt x="585308" y="818228"/>
                        <a:pt x="576643" y="828267"/>
                        <a:pt x="571296" y="840403"/>
                      </a:cubicBezTo>
                      <a:cubicBezTo>
                        <a:pt x="565496" y="825358"/>
                        <a:pt x="560316" y="809979"/>
                        <a:pt x="556186" y="794433"/>
                      </a:cubicBezTo>
                      <a:cubicBezTo>
                        <a:pt x="552916" y="775215"/>
                        <a:pt x="552438" y="755735"/>
                        <a:pt x="551364" y="736303"/>
                      </a:cubicBezTo>
                      <a:cubicBezTo>
                        <a:pt x="549717" y="709503"/>
                        <a:pt x="548929" y="682583"/>
                        <a:pt x="549550" y="655736"/>
                      </a:cubicBezTo>
                      <a:cubicBezTo>
                        <a:pt x="550290" y="645459"/>
                        <a:pt x="553345" y="635350"/>
                        <a:pt x="553918" y="625121"/>
                      </a:cubicBezTo>
                      <a:cubicBezTo>
                        <a:pt x="600443" y="621139"/>
                        <a:pt x="645129" y="596866"/>
                        <a:pt x="677068" y="563486"/>
                      </a:cubicBezTo>
                      <a:cubicBezTo>
                        <a:pt x="693849" y="546604"/>
                        <a:pt x="706262" y="526004"/>
                        <a:pt x="718770" y="505928"/>
                      </a:cubicBezTo>
                      <a:cubicBezTo>
                        <a:pt x="731183" y="482919"/>
                        <a:pt x="743119" y="459314"/>
                        <a:pt x="750924" y="434302"/>
                      </a:cubicBezTo>
                      <a:cubicBezTo>
                        <a:pt x="758849" y="408790"/>
                        <a:pt x="763385" y="382419"/>
                        <a:pt x="768302" y="356191"/>
                      </a:cubicBezTo>
                      <a:cubicBezTo>
                        <a:pt x="776872" y="303974"/>
                        <a:pt x="781551" y="250756"/>
                        <a:pt x="779522" y="197823"/>
                      </a:cubicBezTo>
                      <a:cubicBezTo>
                        <a:pt x="778543" y="184376"/>
                        <a:pt x="777182" y="170999"/>
                        <a:pt x="775750" y="157599"/>
                      </a:cubicBezTo>
                      <a:cubicBezTo>
                        <a:pt x="773077" y="138382"/>
                        <a:pt x="768040" y="119569"/>
                        <a:pt x="763695" y="100661"/>
                      </a:cubicBezTo>
                      <a:cubicBezTo>
                        <a:pt x="758826" y="84901"/>
                        <a:pt x="753717" y="45488"/>
                        <a:pt x="731350" y="47991"/>
                      </a:cubicBezTo>
                      <a:cubicBezTo>
                        <a:pt x="719486" y="50566"/>
                        <a:pt x="714712" y="63394"/>
                        <a:pt x="710344" y="73384"/>
                      </a:cubicBezTo>
                      <a:cubicBezTo>
                        <a:pt x="703612" y="89693"/>
                        <a:pt x="695950" y="105597"/>
                        <a:pt x="689170" y="121882"/>
                      </a:cubicBezTo>
                      <a:cubicBezTo>
                        <a:pt x="688741" y="106932"/>
                        <a:pt x="682845" y="92936"/>
                        <a:pt x="678978" y="78654"/>
                      </a:cubicBezTo>
                      <a:cubicBezTo>
                        <a:pt x="672127" y="59627"/>
                        <a:pt x="665061" y="24148"/>
                        <a:pt x="642002" y="19999"/>
                      </a:cubicBezTo>
                      <a:cubicBezTo>
                        <a:pt x="630591" y="18712"/>
                        <a:pt x="623812" y="32493"/>
                        <a:pt x="616937" y="39646"/>
                      </a:cubicBezTo>
                      <a:cubicBezTo>
                        <a:pt x="608248" y="49517"/>
                        <a:pt x="601612" y="60771"/>
                        <a:pt x="596170" y="72693"/>
                      </a:cubicBezTo>
                      <a:cubicBezTo>
                        <a:pt x="592327" y="80347"/>
                        <a:pt x="587361" y="89026"/>
                        <a:pt x="584664" y="97419"/>
                      </a:cubicBezTo>
                      <a:cubicBezTo>
                        <a:pt x="584974" y="80037"/>
                        <a:pt x="580129" y="63179"/>
                        <a:pt x="574041" y="47061"/>
                      </a:cubicBezTo>
                      <a:cubicBezTo>
                        <a:pt x="566379" y="26175"/>
                        <a:pt x="554563" y="-1222"/>
                        <a:pt x="528186" y="42"/>
                      </a:cubicBezTo>
                      <a:cubicBezTo>
                        <a:pt x="513863" y="-53"/>
                        <a:pt x="507776" y="15779"/>
                        <a:pt x="498896" y="24553"/>
                      </a:cubicBezTo>
                      <a:cubicBezTo>
                        <a:pt x="477746" y="48563"/>
                        <a:pt x="461109" y="76436"/>
                        <a:pt x="446500" y="104810"/>
                      </a:cubicBezTo>
                      <a:cubicBezTo>
                        <a:pt x="450987" y="86737"/>
                        <a:pt x="452300" y="68330"/>
                        <a:pt x="451847" y="49756"/>
                      </a:cubicBezTo>
                      <a:cubicBezTo>
                        <a:pt x="451871" y="40910"/>
                        <a:pt x="452634" y="31945"/>
                        <a:pt x="451131" y="23170"/>
                      </a:cubicBezTo>
                      <a:cubicBezTo>
                        <a:pt x="446500" y="-864"/>
                        <a:pt x="427212" y="5002"/>
                        <a:pt x="415921" y="20333"/>
                      </a:cubicBezTo>
                      <a:cubicBezTo>
                        <a:pt x="410073" y="28058"/>
                        <a:pt x="403556" y="35378"/>
                        <a:pt x="398853" y="43890"/>
                      </a:cubicBezTo>
                      <a:cubicBezTo>
                        <a:pt x="395822" y="50018"/>
                        <a:pt x="393912" y="56599"/>
                        <a:pt x="390594" y="62583"/>
                      </a:cubicBezTo>
                      <a:cubicBezTo>
                        <a:pt x="370901" y="96346"/>
                        <a:pt x="358082" y="133327"/>
                        <a:pt x="344094" y="169688"/>
                      </a:cubicBezTo>
                      <a:cubicBezTo>
                        <a:pt x="337100" y="189025"/>
                        <a:pt x="332540" y="209125"/>
                        <a:pt x="327647" y="229082"/>
                      </a:cubicBezTo>
                      <a:cubicBezTo>
                        <a:pt x="323087" y="248252"/>
                        <a:pt x="318289" y="267374"/>
                        <a:pt x="315854" y="286950"/>
                      </a:cubicBezTo>
                      <a:cubicBezTo>
                        <a:pt x="311629" y="325195"/>
                        <a:pt x="310221" y="364059"/>
                        <a:pt x="312274" y="402495"/>
                      </a:cubicBezTo>
                      <a:cubicBezTo>
                        <a:pt x="315807" y="432490"/>
                        <a:pt x="322944" y="462366"/>
                        <a:pt x="333638" y="490620"/>
                      </a:cubicBezTo>
                      <a:cubicBezTo>
                        <a:pt x="338221" y="501302"/>
                        <a:pt x="344619" y="511078"/>
                        <a:pt x="351112" y="520734"/>
                      </a:cubicBezTo>
                      <a:cubicBezTo>
                        <a:pt x="358536" y="531512"/>
                        <a:pt x="365100" y="543028"/>
                        <a:pt x="373908" y="552780"/>
                      </a:cubicBezTo>
                      <a:cubicBezTo>
                        <a:pt x="397541" y="576599"/>
                        <a:pt x="425947" y="595889"/>
                        <a:pt x="456239" y="610242"/>
                      </a:cubicBezTo>
                      <a:cubicBezTo>
                        <a:pt x="468819" y="616108"/>
                        <a:pt x="482139" y="619899"/>
                        <a:pt x="495745" y="622236"/>
                      </a:cubicBezTo>
                      <a:cubicBezTo>
                        <a:pt x="493072" y="635040"/>
                        <a:pt x="490565" y="647939"/>
                        <a:pt x="489921" y="661005"/>
                      </a:cubicBezTo>
                      <a:cubicBezTo>
                        <a:pt x="486961" y="722855"/>
                        <a:pt x="498538" y="784466"/>
                        <a:pt x="513696" y="844242"/>
                      </a:cubicBezTo>
                      <a:cubicBezTo>
                        <a:pt x="494122" y="823140"/>
                        <a:pt x="475455" y="801252"/>
                        <a:pt x="457027" y="779173"/>
                      </a:cubicBezTo>
                      <a:cubicBezTo>
                        <a:pt x="444136" y="765391"/>
                        <a:pt x="429217" y="753637"/>
                        <a:pt x="415253" y="740976"/>
                      </a:cubicBezTo>
                      <a:cubicBezTo>
                        <a:pt x="392337" y="718730"/>
                        <a:pt x="367344" y="698940"/>
                        <a:pt x="340370" y="681844"/>
                      </a:cubicBezTo>
                      <a:cubicBezTo>
                        <a:pt x="307619" y="659622"/>
                        <a:pt x="270309" y="646055"/>
                        <a:pt x="232402" y="635469"/>
                      </a:cubicBezTo>
                      <a:cubicBezTo>
                        <a:pt x="203709" y="626838"/>
                        <a:pt x="174468" y="620042"/>
                        <a:pt x="144796" y="615655"/>
                      </a:cubicBezTo>
                      <a:cubicBezTo>
                        <a:pt x="99800" y="607667"/>
                        <a:pt x="54373" y="609289"/>
                        <a:pt x="9019" y="613414"/>
                      </a:cubicBezTo>
                      <a:cubicBezTo>
                        <a:pt x="927" y="613271"/>
                        <a:pt x="-267" y="619375"/>
                        <a:pt x="43" y="625884"/>
                      </a:cubicBezTo>
                      <a:cubicBezTo>
                        <a:pt x="-4" y="638115"/>
                        <a:pt x="-124" y="650395"/>
                        <a:pt x="903" y="662603"/>
                      </a:cubicBezTo>
                      <a:cubicBezTo>
                        <a:pt x="3266" y="691215"/>
                        <a:pt x="6799" y="720113"/>
                        <a:pt x="16968" y="747127"/>
                      </a:cubicBezTo>
                      <a:cubicBezTo>
                        <a:pt x="34513" y="794051"/>
                        <a:pt x="60269" y="838209"/>
                        <a:pt x="95192" y="874356"/>
                      </a:cubicBezTo>
                      <a:cubicBezTo>
                        <a:pt x="128373" y="911814"/>
                        <a:pt x="171054" y="938805"/>
                        <a:pt x="215024" y="961956"/>
                      </a:cubicBezTo>
                      <a:cubicBezTo>
                        <a:pt x="266919" y="989853"/>
                        <a:pt x="323135" y="1010144"/>
                        <a:pt x="382001" y="1016176"/>
                      </a:cubicBezTo>
                      <a:cubicBezTo>
                        <a:pt x="420862" y="1021875"/>
                        <a:pt x="460369" y="1020254"/>
                        <a:pt x="499087" y="1014412"/>
                      </a:cubicBezTo>
                      <a:cubicBezTo>
                        <a:pt x="512192" y="1012910"/>
                        <a:pt x="525369" y="1011122"/>
                        <a:pt x="538020" y="1007235"/>
                      </a:cubicBezTo>
                      <a:cubicBezTo>
                        <a:pt x="550004" y="1050726"/>
                        <a:pt x="565663" y="1093811"/>
                        <a:pt x="593616" y="1129838"/>
                      </a:cubicBezTo>
                      <a:cubicBezTo>
                        <a:pt x="600729" y="1142070"/>
                        <a:pt x="608487" y="1153824"/>
                        <a:pt x="617892" y="1164435"/>
                      </a:cubicBezTo>
                      <a:cubicBezTo>
                        <a:pt x="623239" y="1171063"/>
                        <a:pt x="628419" y="1177930"/>
                        <a:pt x="634602" y="1183819"/>
                      </a:cubicBezTo>
                      <a:cubicBezTo>
                        <a:pt x="637968" y="1187038"/>
                        <a:pt x="641644" y="1190400"/>
                        <a:pt x="646489" y="1190829"/>
                      </a:cubicBezTo>
                      <a:cubicBezTo>
                        <a:pt x="655011" y="1192284"/>
                        <a:pt x="670933" y="1194310"/>
                        <a:pt x="676996" y="1186967"/>
                      </a:cubicBezTo>
                      <a:cubicBezTo>
                        <a:pt x="680314" y="1180147"/>
                        <a:pt x="676423" y="1172422"/>
                        <a:pt x="674060" y="1165889"/>
                      </a:cubicBezTo>
                      <a:cubicBezTo>
                        <a:pt x="668618" y="1153729"/>
                        <a:pt x="664249" y="1141140"/>
                        <a:pt x="658544" y="1129099"/>
                      </a:cubicBezTo>
                      <a:cubicBezTo>
                        <a:pt x="646967" y="1110215"/>
                        <a:pt x="641405" y="1088613"/>
                        <a:pt x="633026" y="1068274"/>
                      </a:cubicBezTo>
                      <a:cubicBezTo>
                        <a:pt x="625316" y="1048508"/>
                        <a:pt x="615314" y="1029505"/>
                        <a:pt x="610444" y="1008761"/>
                      </a:cubicBezTo>
                      <a:cubicBezTo>
                        <a:pt x="626891" y="1005399"/>
                        <a:pt x="643959" y="1004803"/>
                        <a:pt x="659905" y="999271"/>
                      </a:cubicBezTo>
                      <a:cubicBezTo>
                        <a:pt x="678954" y="991832"/>
                        <a:pt x="697000" y="982104"/>
                        <a:pt x="714402" y="971446"/>
                      </a:cubicBezTo>
                      <a:cubicBezTo>
                        <a:pt x="742331" y="953111"/>
                        <a:pt x="769329" y="932868"/>
                        <a:pt x="791409" y="907617"/>
                      </a:cubicBezTo>
                      <a:cubicBezTo>
                        <a:pt x="831751" y="864342"/>
                        <a:pt x="864597" y="814533"/>
                        <a:pt x="892073" y="762244"/>
                      </a:cubicBezTo>
                      <a:cubicBezTo>
                        <a:pt x="913771" y="719064"/>
                        <a:pt x="932080" y="674071"/>
                        <a:pt x="941533" y="626551"/>
                      </a:cubicBezTo>
                      <a:cubicBezTo>
                        <a:pt x="946403" y="606428"/>
                        <a:pt x="898327" y="614701"/>
                        <a:pt x="887561" y="618278"/>
                      </a:cubicBezTo>
                      <a:close/>
                      <a:moveTo>
                        <a:pt x="410288" y="569351"/>
                      </a:moveTo>
                      <a:cubicBezTo>
                        <a:pt x="397731" y="559885"/>
                        <a:pt x="384937" y="550086"/>
                        <a:pt x="375651" y="537210"/>
                      </a:cubicBezTo>
                      <a:cubicBezTo>
                        <a:pt x="365291" y="521760"/>
                        <a:pt x="353475" y="506142"/>
                        <a:pt x="345144" y="489166"/>
                      </a:cubicBezTo>
                      <a:cubicBezTo>
                        <a:pt x="334617" y="464488"/>
                        <a:pt x="328936" y="437879"/>
                        <a:pt x="324281" y="411532"/>
                      </a:cubicBezTo>
                      <a:cubicBezTo>
                        <a:pt x="321321" y="392815"/>
                        <a:pt x="322156" y="373787"/>
                        <a:pt x="322323" y="354927"/>
                      </a:cubicBezTo>
                      <a:cubicBezTo>
                        <a:pt x="322682" y="319234"/>
                        <a:pt x="324711" y="283779"/>
                        <a:pt x="333304" y="248896"/>
                      </a:cubicBezTo>
                      <a:cubicBezTo>
                        <a:pt x="341540" y="209936"/>
                        <a:pt x="351756" y="172239"/>
                        <a:pt x="366986" y="135353"/>
                      </a:cubicBezTo>
                      <a:cubicBezTo>
                        <a:pt x="373646" y="116660"/>
                        <a:pt x="380449" y="98039"/>
                        <a:pt x="389592" y="80394"/>
                      </a:cubicBezTo>
                      <a:cubicBezTo>
                        <a:pt x="396490" y="67734"/>
                        <a:pt x="401909" y="53976"/>
                        <a:pt x="410932" y="42579"/>
                      </a:cubicBezTo>
                      <a:cubicBezTo>
                        <a:pt x="415014" y="37047"/>
                        <a:pt x="419860" y="32135"/>
                        <a:pt x="424109" y="26723"/>
                      </a:cubicBezTo>
                      <a:cubicBezTo>
                        <a:pt x="427188" y="23528"/>
                        <a:pt x="431652" y="18163"/>
                        <a:pt x="436880" y="18235"/>
                      </a:cubicBezTo>
                      <a:cubicBezTo>
                        <a:pt x="443372" y="27820"/>
                        <a:pt x="439768" y="40743"/>
                        <a:pt x="440436" y="51663"/>
                      </a:cubicBezTo>
                      <a:cubicBezTo>
                        <a:pt x="441152" y="69856"/>
                        <a:pt x="439028" y="87786"/>
                        <a:pt x="434803" y="105454"/>
                      </a:cubicBezTo>
                      <a:cubicBezTo>
                        <a:pt x="433394" y="112869"/>
                        <a:pt x="431031" y="121596"/>
                        <a:pt x="429742" y="129273"/>
                      </a:cubicBezTo>
                      <a:cubicBezTo>
                        <a:pt x="429360" y="132921"/>
                        <a:pt x="427809" y="137237"/>
                        <a:pt x="430267" y="140432"/>
                      </a:cubicBezTo>
                      <a:cubicBezTo>
                        <a:pt x="437978" y="147967"/>
                        <a:pt x="442036" y="135115"/>
                        <a:pt x="445306" y="129846"/>
                      </a:cubicBezTo>
                      <a:cubicBezTo>
                        <a:pt x="463281" y="98158"/>
                        <a:pt x="479322" y="64992"/>
                        <a:pt x="502978" y="36952"/>
                      </a:cubicBezTo>
                      <a:cubicBezTo>
                        <a:pt x="509304" y="30013"/>
                        <a:pt x="515152" y="22670"/>
                        <a:pt x="521096" y="15397"/>
                      </a:cubicBezTo>
                      <a:cubicBezTo>
                        <a:pt x="524605" y="10009"/>
                        <a:pt x="531408" y="11058"/>
                        <a:pt x="536779" y="12512"/>
                      </a:cubicBezTo>
                      <a:cubicBezTo>
                        <a:pt x="553322" y="18950"/>
                        <a:pt x="558764" y="40314"/>
                        <a:pt x="564971" y="55359"/>
                      </a:cubicBezTo>
                      <a:cubicBezTo>
                        <a:pt x="576643" y="84639"/>
                        <a:pt x="574352" y="116541"/>
                        <a:pt x="569530" y="147180"/>
                      </a:cubicBezTo>
                      <a:cubicBezTo>
                        <a:pt x="568480" y="152187"/>
                        <a:pt x="567071" y="158792"/>
                        <a:pt x="574185" y="159340"/>
                      </a:cubicBezTo>
                      <a:cubicBezTo>
                        <a:pt x="576357" y="159340"/>
                        <a:pt x="578625" y="157981"/>
                        <a:pt x="579412" y="155906"/>
                      </a:cubicBezTo>
                      <a:cubicBezTo>
                        <a:pt x="581012" y="151185"/>
                        <a:pt x="582229" y="146321"/>
                        <a:pt x="583733" y="141553"/>
                      </a:cubicBezTo>
                      <a:cubicBezTo>
                        <a:pt x="587839" y="127747"/>
                        <a:pt x="590894" y="113656"/>
                        <a:pt x="595668" y="100065"/>
                      </a:cubicBezTo>
                      <a:cubicBezTo>
                        <a:pt x="601350" y="86212"/>
                        <a:pt x="608463" y="72836"/>
                        <a:pt x="615744" y="59722"/>
                      </a:cubicBezTo>
                      <a:cubicBezTo>
                        <a:pt x="623335" y="49899"/>
                        <a:pt x="630448" y="39098"/>
                        <a:pt x="640068" y="31182"/>
                      </a:cubicBezTo>
                      <a:cubicBezTo>
                        <a:pt x="656420" y="34043"/>
                        <a:pt x="665395" y="75340"/>
                        <a:pt x="670456" y="90051"/>
                      </a:cubicBezTo>
                      <a:cubicBezTo>
                        <a:pt x="676018" y="105907"/>
                        <a:pt x="679479" y="122240"/>
                        <a:pt x="677331" y="139145"/>
                      </a:cubicBezTo>
                      <a:cubicBezTo>
                        <a:pt x="676925" y="147967"/>
                        <a:pt x="673822" y="156646"/>
                        <a:pt x="674180" y="165492"/>
                      </a:cubicBezTo>
                      <a:cubicBezTo>
                        <a:pt x="674657" y="169616"/>
                        <a:pt x="679980" y="171953"/>
                        <a:pt x="683251" y="169211"/>
                      </a:cubicBezTo>
                      <a:cubicBezTo>
                        <a:pt x="685017" y="167852"/>
                        <a:pt x="685542" y="165778"/>
                        <a:pt x="686091" y="163727"/>
                      </a:cubicBezTo>
                      <a:cubicBezTo>
                        <a:pt x="688550" y="155763"/>
                        <a:pt x="690985" y="148515"/>
                        <a:pt x="693945" y="140551"/>
                      </a:cubicBezTo>
                      <a:cubicBezTo>
                        <a:pt x="700652" y="122311"/>
                        <a:pt x="709174" y="104762"/>
                        <a:pt x="716908" y="86951"/>
                      </a:cubicBezTo>
                      <a:cubicBezTo>
                        <a:pt x="720847" y="79798"/>
                        <a:pt x="725430" y="59722"/>
                        <a:pt x="734573" y="59174"/>
                      </a:cubicBezTo>
                      <a:cubicBezTo>
                        <a:pt x="739633" y="62440"/>
                        <a:pt x="742331" y="68807"/>
                        <a:pt x="744479" y="74291"/>
                      </a:cubicBezTo>
                      <a:cubicBezTo>
                        <a:pt x="748370" y="85759"/>
                        <a:pt x="751187" y="97538"/>
                        <a:pt x="754147" y="109269"/>
                      </a:cubicBezTo>
                      <a:cubicBezTo>
                        <a:pt x="758563" y="129512"/>
                        <a:pt x="764173" y="149588"/>
                        <a:pt x="765677" y="170308"/>
                      </a:cubicBezTo>
                      <a:cubicBezTo>
                        <a:pt x="770140" y="207265"/>
                        <a:pt x="769424" y="244604"/>
                        <a:pt x="765867" y="281585"/>
                      </a:cubicBezTo>
                      <a:cubicBezTo>
                        <a:pt x="761833" y="334374"/>
                        <a:pt x="753550" y="386949"/>
                        <a:pt x="737962" y="437688"/>
                      </a:cubicBezTo>
                      <a:cubicBezTo>
                        <a:pt x="727173" y="466801"/>
                        <a:pt x="713447" y="495055"/>
                        <a:pt x="695974" y="520782"/>
                      </a:cubicBezTo>
                      <a:cubicBezTo>
                        <a:pt x="684516" y="539213"/>
                        <a:pt x="670026" y="555975"/>
                        <a:pt x="653675" y="570400"/>
                      </a:cubicBezTo>
                      <a:cubicBezTo>
                        <a:pt x="619826" y="597605"/>
                        <a:pt x="577383" y="616799"/>
                        <a:pt x="533198" y="614344"/>
                      </a:cubicBezTo>
                      <a:cubicBezTo>
                        <a:pt x="485337" y="614654"/>
                        <a:pt x="447765" y="597939"/>
                        <a:pt x="410288" y="569351"/>
                      </a:cubicBezTo>
                      <a:close/>
                      <a:moveTo>
                        <a:pt x="832945" y="838257"/>
                      </a:moveTo>
                      <a:cubicBezTo>
                        <a:pt x="811532" y="867489"/>
                        <a:pt x="788903" y="896339"/>
                        <a:pt x="762191" y="920970"/>
                      </a:cubicBezTo>
                      <a:cubicBezTo>
                        <a:pt x="730586" y="949320"/>
                        <a:pt x="694327" y="973330"/>
                        <a:pt x="654725" y="989043"/>
                      </a:cubicBezTo>
                      <a:cubicBezTo>
                        <a:pt x="637156" y="995075"/>
                        <a:pt x="617463" y="993549"/>
                        <a:pt x="600228" y="1000201"/>
                      </a:cubicBezTo>
                      <a:cubicBezTo>
                        <a:pt x="597387" y="1002228"/>
                        <a:pt x="597602" y="1005900"/>
                        <a:pt x="598700" y="1008833"/>
                      </a:cubicBezTo>
                      <a:cubicBezTo>
                        <a:pt x="600705" y="1018680"/>
                        <a:pt x="604238" y="1027955"/>
                        <a:pt x="607914" y="1037278"/>
                      </a:cubicBezTo>
                      <a:cubicBezTo>
                        <a:pt x="610588" y="1045528"/>
                        <a:pt x="614431" y="1053277"/>
                        <a:pt x="617916" y="1061217"/>
                      </a:cubicBezTo>
                      <a:cubicBezTo>
                        <a:pt x="625101" y="1078026"/>
                        <a:pt x="630806" y="1095384"/>
                        <a:pt x="637514" y="1112385"/>
                      </a:cubicBezTo>
                      <a:cubicBezTo>
                        <a:pt x="641811" y="1124330"/>
                        <a:pt x="649712" y="1134535"/>
                        <a:pt x="653675" y="1146624"/>
                      </a:cubicBezTo>
                      <a:cubicBezTo>
                        <a:pt x="657589" y="1157925"/>
                        <a:pt x="664034" y="1168393"/>
                        <a:pt x="666732" y="1180124"/>
                      </a:cubicBezTo>
                      <a:cubicBezTo>
                        <a:pt x="660072" y="1181554"/>
                        <a:pt x="653102" y="1180934"/>
                        <a:pt x="646561" y="1179265"/>
                      </a:cubicBezTo>
                      <a:cubicBezTo>
                        <a:pt x="638135" y="1172684"/>
                        <a:pt x="632453" y="1164435"/>
                        <a:pt x="625435" y="1155851"/>
                      </a:cubicBezTo>
                      <a:cubicBezTo>
                        <a:pt x="616746" y="1146242"/>
                        <a:pt x="609919" y="1135274"/>
                        <a:pt x="603331" y="1124187"/>
                      </a:cubicBezTo>
                      <a:cubicBezTo>
                        <a:pt x="576429" y="1089400"/>
                        <a:pt x="560769" y="1048055"/>
                        <a:pt x="549407" y="1005805"/>
                      </a:cubicBezTo>
                      <a:cubicBezTo>
                        <a:pt x="544752" y="987993"/>
                        <a:pt x="536349" y="997316"/>
                        <a:pt x="523960" y="999200"/>
                      </a:cubicBezTo>
                      <a:cubicBezTo>
                        <a:pt x="508421" y="1002395"/>
                        <a:pt x="492570" y="1003563"/>
                        <a:pt x="476887" y="1005876"/>
                      </a:cubicBezTo>
                      <a:cubicBezTo>
                        <a:pt x="415205" y="1013005"/>
                        <a:pt x="352114" y="1004302"/>
                        <a:pt x="293368" y="984751"/>
                      </a:cubicBezTo>
                      <a:cubicBezTo>
                        <a:pt x="252835" y="969992"/>
                        <a:pt x="214189" y="950083"/>
                        <a:pt x="177523" y="927479"/>
                      </a:cubicBezTo>
                      <a:cubicBezTo>
                        <a:pt x="144271" y="907832"/>
                        <a:pt x="115387" y="881485"/>
                        <a:pt x="90275" y="852205"/>
                      </a:cubicBezTo>
                      <a:cubicBezTo>
                        <a:pt x="61367" y="818515"/>
                        <a:pt x="39955" y="778386"/>
                        <a:pt x="25155" y="736636"/>
                      </a:cubicBezTo>
                      <a:cubicBezTo>
                        <a:pt x="13769" y="700561"/>
                        <a:pt x="10785" y="662173"/>
                        <a:pt x="11286" y="624525"/>
                      </a:cubicBezTo>
                      <a:cubicBezTo>
                        <a:pt x="11549" y="624501"/>
                        <a:pt x="11836" y="624477"/>
                        <a:pt x="12098" y="624453"/>
                      </a:cubicBezTo>
                      <a:cubicBezTo>
                        <a:pt x="14963" y="631749"/>
                        <a:pt x="21766" y="637352"/>
                        <a:pt x="26635" y="643385"/>
                      </a:cubicBezTo>
                      <a:cubicBezTo>
                        <a:pt x="33009" y="650442"/>
                        <a:pt x="38547" y="658192"/>
                        <a:pt x="44682" y="665464"/>
                      </a:cubicBezTo>
                      <a:cubicBezTo>
                        <a:pt x="58742" y="682250"/>
                        <a:pt x="76311" y="695483"/>
                        <a:pt x="92901" y="709574"/>
                      </a:cubicBezTo>
                      <a:cubicBezTo>
                        <a:pt x="112212" y="726717"/>
                        <a:pt x="131428" y="744290"/>
                        <a:pt x="152411" y="759478"/>
                      </a:cubicBezTo>
                      <a:cubicBezTo>
                        <a:pt x="174969" y="776073"/>
                        <a:pt x="196309" y="794242"/>
                        <a:pt x="219225" y="810336"/>
                      </a:cubicBezTo>
                      <a:cubicBezTo>
                        <a:pt x="249661" y="830341"/>
                        <a:pt x="279237" y="851585"/>
                        <a:pt x="310221" y="870755"/>
                      </a:cubicBezTo>
                      <a:cubicBezTo>
                        <a:pt x="351947" y="896149"/>
                        <a:pt x="392957" y="923092"/>
                        <a:pt x="437596" y="943216"/>
                      </a:cubicBezTo>
                      <a:cubicBezTo>
                        <a:pt x="462302" y="954017"/>
                        <a:pt x="487008" y="965891"/>
                        <a:pt x="513959" y="969753"/>
                      </a:cubicBezTo>
                      <a:cubicBezTo>
                        <a:pt x="516942" y="970349"/>
                        <a:pt x="519926" y="967870"/>
                        <a:pt x="520332" y="964937"/>
                      </a:cubicBezTo>
                      <a:cubicBezTo>
                        <a:pt x="520833" y="956878"/>
                        <a:pt x="510736" y="958404"/>
                        <a:pt x="505317" y="956663"/>
                      </a:cubicBezTo>
                      <a:cubicBezTo>
                        <a:pt x="499660" y="955566"/>
                        <a:pt x="493955" y="953874"/>
                        <a:pt x="488441" y="951990"/>
                      </a:cubicBezTo>
                      <a:cubicBezTo>
                        <a:pt x="457838" y="940974"/>
                        <a:pt x="428358" y="927217"/>
                        <a:pt x="399904" y="911456"/>
                      </a:cubicBezTo>
                      <a:cubicBezTo>
                        <a:pt x="361639" y="890355"/>
                        <a:pt x="324758" y="866750"/>
                        <a:pt x="287806" y="843479"/>
                      </a:cubicBezTo>
                      <a:cubicBezTo>
                        <a:pt x="265320" y="827337"/>
                        <a:pt x="241616" y="813174"/>
                        <a:pt x="219034" y="797127"/>
                      </a:cubicBezTo>
                      <a:cubicBezTo>
                        <a:pt x="205882" y="787733"/>
                        <a:pt x="193230" y="777695"/>
                        <a:pt x="180507" y="767728"/>
                      </a:cubicBezTo>
                      <a:cubicBezTo>
                        <a:pt x="158021" y="750990"/>
                        <a:pt x="135200" y="734681"/>
                        <a:pt x="114385" y="715845"/>
                      </a:cubicBezTo>
                      <a:cubicBezTo>
                        <a:pt x="94548" y="697676"/>
                        <a:pt x="71942" y="682798"/>
                        <a:pt x="53299" y="663294"/>
                      </a:cubicBezTo>
                      <a:cubicBezTo>
                        <a:pt x="41865" y="649513"/>
                        <a:pt x="29118" y="637019"/>
                        <a:pt x="16801" y="624072"/>
                      </a:cubicBezTo>
                      <a:cubicBezTo>
                        <a:pt x="43536" y="622069"/>
                        <a:pt x="71202" y="620042"/>
                        <a:pt x="98343" y="621783"/>
                      </a:cubicBezTo>
                      <a:cubicBezTo>
                        <a:pt x="125771" y="623547"/>
                        <a:pt x="152960" y="628006"/>
                        <a:pt x="179862" y="633466"/>
                      </a:cubicBezTo>
                      <a:cubicBezTo>
                        <a:pt x="221565" y="643504"/>
                        <a:pt x="264628" y="654567"/>
                        <a:pt x="303466" y="673428"/>
                      </a:cubicBezTo>
                      <a:cubicBezTo>
                        <a:pt x="340060" y="693027"/>
                        <a:pt x="374243" y="717228"/>
                        <a:pt x="404057" y="746150"/>
                      </a:cubicBezTo>
                      <a:cubicBezTo>
                        <a:pt x="419478" y="760337"/>
                        <a:pt x="436187" y="773212"/>
                        <a:pt x="450367" y="788663"/>
                      </a:cubicBezTo>
                      <a:cubicBezTo>
                        <a:pt x="463257" y="804065"/>
                        <a:pt x="475813" y="819778"/>
                        <a:pt x="489467" y="834537"/>
                      </a:cubicBezTo>
                      <a:cubicBezTo>
                        <a:pt x="497297" y="842692"/>
                        <a:pt x="505031" y="850918"/>
                        <a:pt x="511739" y="860050"/>
                      </a:cubicBezTo>
                      <a:cubicBezTo>
                        <a:pt x="518446" y="868848"/>
                        <a:pt x="525082" y="877670"/>
                        <a:pt x="528830" y="888161"/>
                      </a:cubicBezTo>
                      <a:cubicBezTo>
                        <a:pt x="530334" y="890879"/>
                        <a:pt x="531026" y="894194"/>
                        <a:pt x="533413" y="896316"/>
                      </a:cubicBezTo>
                      <a:cubicBezTo>
                        <a:pt x="536875" y="899201"/>
                        <a:pt x="542651" y="896339"/>
                        <a:pt x="542484" y="891857"/>
                      </a:cubicBezTo>
                      <a:cubicBezTo>
                        <a:pt x="541052" y="884465"/>
                        <a:pt x="536660" y="878028"/>
                        <a:pt x="533915" y="871113"/>
                      </a:cubicBezTo>
                      <a:cubicBezTo>
                        <a:pt x="526419" y="849773"/>
                        <a:pt x="519783" y="828123"/>
                        <a:pt x="515629" y="805878"/>
                      </a:cubicBezTo>
                      <a:cubicBezTo>
                        <a:pt x="504912" y="756736"/>
                        <a:pt x="496724" y="706212"/>
                        <a:pt x="499039" y="655712"/>
                      </a:cubicBezTo>
                      <a:cubicBezTo>
                        <a:pt x="499732" y="644839"/>
                        <a:pt x="501426" y="634110"/>
                        <a:pt x="502930" y="623356"/>
                      </a:cubicBezTo>
                      <a:cubicBezTo>
                        <a:pt x="513553" y="624811"/>
                        <a:pt x="524295" y="625478"/>
                        <a:pt x="534965" y="625621"/>
                      </a:cubicBezTo>
                      <a:cubicBezTo>
                        <a:pt x="537638" y="625717"/>
                        <a:pt x="540312" y="625717"/>
                        <a:pt x="542985" y="625693"/>
                      </a:cubicBezTo>
                      <a:cubicBezTo>
                        <a:pt x="538951" y="642741"/>
                        <a:pt x="537519" y="660481"/>
                        <a:pt x="538068" y="678029"/>
                      </a:cubicBezTo>
                      <a:cubicBezTo>
                        <a:pt x="538617" y="714176"/>
                        <a:pt x="539882" y="750418"/>
                        <a:pt x="543582" y="786398"/>
                      </a:cubicBezTo>
                      <a:cubicBezTo>
                        <a:pt x="544776" y="801490"/>
                        <a:pt x="551006" y="815343"/>
                        <a:pt x="555183" y="829745"/>
                      </a:cubicBezTo>
                      <a:cubicBezTo>
                        <a:pt x="558573" y="837160"/>
                        <a:pt x="564493" y="864985"/>
                        <a:pt x="576524" y="856044"/>
                      </a:cubicBezTo>
                      <a:cubicBezTo>
                        <a:pt x="579412" y="851538"/>
                        <a:pt x="580582" y="845958"/>
                        <a:pt x="583423" y="841285"/>
                      </a:cubicBezTo>
                      <a:cubicBezTo>
                        <a:pt x="590536" y="828076"/>
                        <a:pt x="601732" y="816488"/>
                        <a:pt x="610683" y="804352"/>
                      </a:cubicBezTo>
                      <a:cubicBezTo>
                        <a:pt x="626128" y="785658"/>
                        <a:pt x="642837" y="767919"/>
                        <a:pt x="661910" y="752874"/>
                      </a:cubicBezTo>
                      <a:cubicBezTo>
                        <a:pt x="689290" y="728673"/>
                        <a:pt x="718937" y="707500"/>
                        <a:pt x="750447" y="688973"/>
                      </a:cubicBezTo>
                      <a:cubicBezTo>
                        <a:pt x="789571" y="664248"/>
                        <a:pt x="832109" y="644100"/>
                        <a:pt x="877058" y="632560"/>
                      </a:cubicBezTo>
                      <a:cubicBezTo>
                        <a:pt x="893362" y="628387"/>
                        <a:pt x="909856" y="623309"/>
                        <a:pt x="926781" y="625335"/>
                      </a:cubicBezTo>
                      <a:cubicBezTo>
                        <a:pt x="921195" y="631892"/>
                        <a:pt x="915943" y="638735"/>
                        <a:pt x="910453" y="645364"/>
                      </a:cubicBezTo>
                      <a:cubicBezTo>
                        <a:pt x="881092" y="684753"/>
                        <a:pt x="846360" y="719588"/>
                        <a:pt x="810434" y="753064"/>
                      </a:cubicBezTo>
                      <a:cubicBezTo>
                        <a:pt x="770546" y="791429"/>
                        <a:pt x="731637" y="830675"/>
                        <a:pt x="690030" y="867227"/>
                      </a:cubicBezTo>
                      <a:cubicBezTo>
                        <a:pt x="670193" y="883440"/>
                        <a:pt x="649163" y="898247"/>
                        <a:pt x="628276" y="913125"/>
                      </a:cubicBezTo>
                      <a:cubicBezTo>
                        <a:pt x="617128" y="920040"/>
                        <a:pt x="605121" y="925428"/>
                        <a:pt x="594069" y="932581"/>
                      </a:cubicBezTo>
                      <a:cubicBezTo>
                        <a:pt x="590202" y="934608"/>
                        <a:pt x="585738" y="937589"/>
                        <a:pt x="588388" y="942500"/>
                      </a:cubicBezTo>
                      <a:cubicBezTo>
                        <a:pt x="591491" y="947674"/>
                        <a:pt x="597196" y="944241"/>
                        <a:pt x="600872" y="941666"/>
                      </a:cubicBezTo>
                      <a:cubicBezTo>
                        <a:pt x="613930" y="933297"/>
                        <a:pt x="628371" y="927336"/>
                        <a:pt x="640904" y="918109"/>
                      </a:cubicBezTo>
                      <a:cubicBezTo>
                        <a:pt x="659189" y="904565"/>
                        <a:pt x="677951" y="891595"/>
                        <a:pt x="695568" y="877193"/>
                      </a:cubicBezTo>
                      <a:cubicBezTo>
                        <a:pt x="724475" y="851895"/>
                        <a:pt x="752261" y="825000"/>
                        <a:pt x="779760" y="798105"/>
                      </a:cubicBezTo>
                      <a:cubicBezTo>
                        <a:pt x="824399" y="752850"/>
                        <a:pt x="873811" y="711672"/>
                        <a:pt x="910477" y="659241"/>
                      </a:cubicBezTo>
                      <a:cubicBezTo>
                        <a:pt x="911957" y="656642"/>
                        <a:pt x="921291" y="644839"/>
                        <a:pt x="928046" y="634682"/>
                      </a:cubicBezTo>
                      <a:cubicBezTo>
                        <a:pt x="911002" y="708191"/>
                        <a:pt x="875172" y="776145"/>
                        <a:pt x="832945" y="8382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" name="Google Shape;1936;p37">
                <a:extLst>
                  <a:ext uri="{FF2B5EF4-FFF2-40B4-BE49-F238E27FC236}">
                    <a16:creationId xmlns:a16="http://schemas.microsoft.com/office/drawing/2014/main" id="{75762B10-778B-BE70-C9B9-7DA0D5E6557C}"/>
                  </a:ext>
                </a:extLst>
              </p:cNvPr>
              <p:cNvSpPr/>
              <p:nvPr/>
            </p:nvSpPr>
            <p:spPr>
              <a:xfrm>
                <a:off x="8916001" y="7793519"/>
                <a:ext cx="446725" cy="603166"/>
              </a:xfrm>
              <a:custGeom>
                <a:avLst/>
                <a:gdLst/>
                <a:ahLst/>
                <a:cxnLst/>
                <a:rect l="l" t="t" r="r" b="b"/>
                <a:pathLst>
                  <a:path w="446725" h="603166" extrusionOk="0">
                    <a:moveTo>
                      <a:pt x="217825" y="342013"/>
                    </a:moveTo>
                    <a:cubicBezTo>
                      <a:pt x="227397" y="320435"/>
                      <a:pt x="234153" y="295328"/>
                      <a:pt x="229975" y="271604"/>
                    </a:cubicBezTo>
                    <a:cubicBezTo>
                      <a:pt x="226848" y="242181"/>
                      <a:pt x="200423" y="222248"/>
                      <a:pt x="172876" y="238628"/>
                    </a:cubicBezTo>
                    <a:cubicBezTo>
                      <a:pt x="159007" y="246735"/>
                      <a:pt x="151536" y="262639"/>
                      <a:pt x="146428" y="277255"/>
                    </a:cubicBezTo>
                    <a:cubicBezTo>
                      <a:pt x="140340" y="295805"/>
                      <a:pt x="137548" y="323988"/>
                      <a:pt x="145306" y="344517"/>
                    </a:cubicBezTo>
                    <a:cubicBezTo>
                      <a:pt x="145067" y="345351"/>
                      <a:pt x="145067" y="346281"/>
                      <a:pt x="145353" y="347354"/>
                    </a:cubicBezTo>
                    <a:cubicBezTo>
                      <a:pt x="145807" y="349047"/>
                      <a:pt x="146833" y="350144"/>
                      <a:pt x="148098" y="350716"/>
                    </a:cubicBezTo>
                    <a:cubicBezTo>
                      <a:pt x="154090" y="361922"/>
                      <a:pt x="164164" y="369743"/>
                      <a:pt x="179847" y="370435"/>
                    </a:cubicBezTo>
                    <a:cubicBezTo>
                      <a:pt x="196532" y="369958"/>
                      <a:pt x="210115" y="355747"/>
                      <a:pt x="217825" y="342013"/>
                    </a:cubicBezTo>
                    <a:close/>
                    <a:moveTo>
                      <a:pt x="230405" y="406462"/>
                    </a:moveTo>
                    <a:cubicBezTo>
                      <a:pt x="249908" y="409156"/>
                      <a:pt x="259981" y="377969"/>
                      <a:pt x="238115" y="373224"/>
                    </a:cubicBezTo>
                    <a:cubicBezTo>
                      <a:pt x="215128" y="369123"/>
                      <a:pt x="206296" y="401669"/>
                      <a:pt x="230405" y="406462"/>
                    </a:cubicBezTo>
                    <a:close/>
                    <a:moveTo>
                      <a:pt x="303307" y="432332"/>
                    </a:moveTo>
                    <a:cubicBezTo>
                      <a:pt x="304834" y="429828"/>
                      <a:pt x="303903" y="426323"/>
                      <a:pt x="301349" y="424893"/>
                    </a:cubicBezTo>
                    <a:cubicBezTo>
                      <a:pt x="299774" y="423915"/>
                      <a:pt x="297984" y="424130"/>
                      <a:pt x="296265" y="424488"/>
                    </a:cubicBezTo>
                    <a:cubicBezTo>
                      <a:pt x="292803" y="424488"/>
                      <a:pt x="289438" y="423105"/>
                      <a:pt x="286382" y="421579"/>
                    </a:cubicBezTo>
                    <a:cubicBezTo>
                      <a:pt x="274447" y="413830"/>
                      <a:pt x="274351" y="406867"/>
                      <a:pt x="277096" y="393968"/>
                    </a:cubicBezTo>
                    <a:cubicBezTo>
                      <a:pt x="275593" y="390201"/>
                      <a:pt x="270818" y="395017"/>
                      <a:pt x="269888" y="397139"/>
                    </a:cubicBezTo>
                    <a:cubicBezTo>
                      <a:pt x="266569" y="403553"/>
                      <a:pt x="266784" y="410181"/>
                      <a:pt x="269291" y="416071"/>
                    </a:cubicBezTo>
                    <a:cubicBezTo>
                      <a:pt x="268455" y="416285"/>
                      <a:pt x="267644" y="416738"/>
                      <a:pt x="266951" y="417454"/>
                    </a:cubicBezTo>
                    <a:cubicBezTo>
                      <a:pt x="260268" y="427301"/>
                      <a:pt x="250003" y="436409"/>
                      <a:pt x="237161" y="434502"/>
                    </a:cubicBezTo>
                    <a:cubicBezTo>
                      <a:pt x="222313" y="432642"/>
                      <a:pt x="205341" y="424273"/>
                      <a:pt x="199755" y="409705"/>
                    </a:cubicBezTo>
                    <a:cubicBezTo>
                      <a:pt x="202548" y="402242"/>
                      <a:pt x="203049" y="394040"/>
                      <a:pt x="199254" y="386743"/>
                    </a:cubicBezTo>
                    <a:cubicBezTo>
                      <a:pt x="197726" y="384240"/>
                      <a:pt x="195124" y="378827"/>
                      <a:pt x="191520" y="380306"/>
                    </a:cubicBezTo>
                    <a:cubicBezTo>
                      <a:pt x="189610" y="381569"/>
                      <a:pt x="190899" y="384240"/>
                      <a:pt x="191472" y="385933"/>
                    </a:cubicBezTo>
                    <a:cubicBezTo>
                      <a:pt x="197034" y="399428"/>
                      <a:pt x="188965" y="414426"/>
                      <a:pt x="177603" y="422127"/>
                    </a:cubicBezTo>
                    <a:cubicBezTo>
                      <a:pt x="174905" y="423868"/>
                      <a:pt x="172208" y="425656"/>
                      <a:pt x="169200" y="426824"/>
                    </a:cubicBezTo>
                    <a:cubicBezTo>
                      <a:pt x="165309" y="427373"/>
                      <a:pt x="161657" y="429900"/>
                      <a:pt x="162803" y="434263"/>
                    </a:cubicBezTo>
                    <a:cubicBezTo>
                      <a:pt x="167267" y="446423"/>
                      <a:pt x="190421" y="426562"/>
                      <a:pt x="194670" y="419480"/>
                    </a:cubicBezTo>
                    <a:cubicBezTo>
                      <a:pt x="200734" y="431545"/>
                      <a:pt x="214746" y="440033"/>
                      <a:pt x="227230" y="443848"/>
                    </a:cubicBezTo>
                    <a:cubicBezTo>
                      <a:pt x="236301" y="446304"/>
                      <a:pt x="246422" y="446829"/>
                      <a:pt x="255183" y="442966"/>
                    </a:cubicBezTo>
                    <a:cubicBezTo>
                      <a:pt x="263108" y="438817"/>
                      <a:pt x="270842" y="432809"/>
                      <a:pt x="275091" y="424798"/>
                    </a:cubicBezTo>
                    <a:cubicBezTo>
                      <a:pt x="279866" y="429876"/>
                      <a:pt x="286358" y="433572"/>
                      <a:pt x="293042" y="434788"/>
                    </a:cubicBezTo>
                    <a:cubicBezTo>
                      <a:pt x="296480" y="435408"/>
                      <a:pt x="301230" y="435813"/>
                      <a:pt x="303307" y="432332"/>
                    </a:cubicBezTo>
                    <a:close/>
                    <a:moveTo>
                      <a:pt x="352791" y="299596"/>
                    </a:moveTo>
                    <a:cubicBezTo>
                      <a:pt x="356228" y="258728"/>
                      <a:pt x="332525" y="238843"/>
                      <a:pt x="293496" y="253650"/>
                    </a:cubicBezTo>
                    <a:cubicBezTo>
                      <a:pt x="278767" y="259992"/>
                      <a:pt x="268575" y="274107"/>
                      <a:pt x="260482" y="287436"/>
                    </a:cubicBezTo>
                    <a:cubicBezTo>
                      <a:pt x="252247" y="307583"/>
                      <a:pt x="247043" y="333167"/>
                      <a:pt x="254419" y="354173"/>
                    </a:cubicBezTo>
                    <a:cubicBezTo>
                      <a:pt x="260411" y="371174"/>
                      <a:pt x="276786" y="383882"/>
                      <a:pt x="295143" y="383167"/>
                    </a:cubicBezTo>
                    <a:cubicBezTo>
                      <a:pt x="337824" y="385313"/>
                      <a:pt x="349449" y="333096"/>
                      <a:pt x="352791" y="299596"/>
                    </a:cubicBezTo>
                    <a:close/>
                    <a:moveTo>
                      <a:pt x="443619" y="158944"/>
                    </a:moveTo>
                    <a:cubicBezTo>
                      <a:pt x="448083" y="195901"/>
                      <a:pt x="447367" y="233216"/>
                      <a:pt x="443810" y="270221"/>
                    </a:cubicBezTo>
                    <a:cubicBezTo>
                      <a:pt x="439776" y="323010"/>
                      <a:pt x="431493" y="375561"/>
                      <a:pt x="415905" y="426300"/>
                    </a:cubicBezTo>
                    <a:cubicBezTo>
                      <a:pt x="405116" y="455412"/>
                      <a:pt x="391390" y="483691"/>
                      <a:pt x="373917" y="509394"/>
                    </a:cubicBezTo>
                    <a:cubicBezTo>
                      <a:pt x="362459" y="527825"/>
                      <a:pt x="347969" y="544587"/>
                      <a:pt x="331617" y="559012"/>
                    </a:cubicBezTo>
                    <a:cubicBezTo>
                      <a:pt x="297769" y="586217"/>
                      <a:pt x="255326" y="605411"/>
                      <a:pt x="211141" y="602955"/>
                    </a:cubicBezTo>
                    <a:cubicBezTo>
                      <a:pt x="163256" y="603313"/>
                      <a:pt x="125708" y="586599"/>
                      <a:pt x="88207" y="558011"/>
                    </a:cubicBezTo>
                    <a:cubicBezTo>
                      <a:pt x="75650" y="548545"/>
                      <a:pt x="62856" y="538745"/>
                      <a:pt x="53570" y="525870"/>
                    </a:cubicBezTo>
                    <a:cubicBezTo>
                      <a:pt x="43210" y="510419"/>
                      <a:pt x="31394" y="494802"/>
                      <a:pt x="23063" y="477825"/>
                    </a:cubicBezTo>
                    <a:cubicBezTo>
                      <a:pt x="12536" y="453147"/>
                      <a:pt x="6855" y="426514"/>
                      <a:pt x="2200" y="400191"/>
                    </a:cubicBezTo>
                    <a:cubicBezTo>
                      <a:pt x="-784" y="381474"/>
                      <a:pt x="75" y="362447"/>
                      <a:pt x="243" y="343587"/>
                    </a:cubicBezTo>
                    <a:cubicBezTo>
                      <a:pt x="624" y="307869"/>
                      <a:pt x="2630" y="272438"/>
                      <a:pt x="11223" y="237555"/>
                    </a:cubicBezTo>
                    <a:cubicBezTo>
                      <a:pt x="19459" y="198595"/>
                      <a:pt x="29675" y="160899"/>
                      <a:pt x="44905" y="124013"/>
                    </a:cubicBezTo>
                    <a:cubicBezTo>
                      <a:pt x="51565" y="105320"/>
                      <a:pt x="58368" y="86698"/>
                      <a:pt x="67511" y="69054"/>
                    </a:cubicBezTo>
                    <a:cubicBezTo>
                      <a:pt x="74433" y="56369"/>
                      <a:pt x="79828" y="42635"/>
                      <a:pt x="88875" y="31238"/>
                    </a:cubicBezTo>
                    <a:cubicBezTo>
                      <a:pt x="92957" y="25707"/>
                      <a:pt x="97803" y="20795"/>
                      <a:pt x="102052" y="15382"/>
                    </a:cubicBezTo>
                    <a:cubicBezTo>
                      <a:pt x="105155" y="12187"/>
                      <a:pt x="109595" y="6823"/>
                      <a:pt x="114846" y="6894"/>
                    </a:cubicBezTo>
                    <a:cubicBezTo>
                      <a:pt x="121339" y="16479"/>
                      <a:pt x="117735" y="29402"/>
                      <a:pt x="118403" y="40323"/>
                    </a:cubicBezTo>
                    <a:cubicBezTo>
                      <a:pt x="119143" y="58515"/>
                      <a:pt x="116995" y="76422"/>
                      <a:pt x="112770" y="94113"/>
                    </a:cubicBezTo>
                    <a:cubicBezTo>
                      <a:pt x="111361" y="101529"/>
                      <a:pt x="108998" y="110255"/>
                      <a:pt x="107709" y="117933"/>
                    </a:cubicBezTo>
                    <a:cubicBezTo>
                      <a:pt x="107327" y="121557"/>
                      <a:pt x="105776" y="125897"/>
                      <a:pt x="108234" y="129092"/>
                    </a:cubicBezTo>
                    <a:cubicBezTo>
                      <a:pt x="115968" y="136626"/>
                      <a:pt x="120026" y="123775"/>
                      <a:pt x="123273" y="118505"/>
                    </a:cubicBezTo>
                    <a:cubicBezTo>
                      <a:pt x="141248" y="86793"/>
                      <a:pt x="157289" y="53651"/>
                      <a:pt x="180945" y="25611"/>
                    </a:cubicBezTo>
                    <a:cubicBezTo>
                      <a:pt x="187271" y="18673"/>
                      <a:pt x="193119" y="11329"/>
                      <a:pt x="199063" y="4057"/>
                    </a:cubicBezTo>
                    <a:cubicBezTo>
                      <a:pt x="202572" y="-1332"/>
                      <a:pt x="209375" y="-283"/>
                      <a:pt x="214746" y="1172"/>
                    </a:cubicBezTo>
                    <a:cubicBezTo>
                      <a:pt x="231288" y="7610"/>
                      <a:pt x="236707" y="28973"/>
                      <a:pt x="242937" y="44018"/>
                    </a:cubicBezTo>
                    <a:cubicBezTo>
                      <a:pt x="254610" y="73298"/>
                      <a:pt x="252319" y="105201"/>
                      <a:pt x="247497" y="135839"/>
                    </a:cubicBezTo>
                    <a:cubicBezTo>
                      <a:pt x="246446" y="140846"/>
                      <a:pt x="245038" y="147451"/>
                      <a:pt x="252151" y="147999"/>
                    </a:cubicBezTo>
                    <a:cubicBezTo>
                      <a:pt x="254324" y="147999"/>
                      <a:pt x="256591" y="146640"/>
                      <a:pt x="257379" y="144566"/>
                    </a:cubicBezTo>
                    <a:cubicBezTo>
                      <a:pt x="258979" y="139845"/>
                      <a:pt x="260220" y="134981"/>
                      <a:pt x="261700" y="130212"/>
                    </a:cubicBezTo>
                    <a:cubicBezTo>
                      <a:pt x="265806" y="116407"/>
                      <a:pt x="268861" y="102316"/>
                      <a:pt x="273635" y="88725"/>
                    </a:cubicBezTo>
                    <a:cubicBezTo>
                      <a:pt x="279316" y="74872"/>
                      <a:pt x="286430" y="61496"/>
                      <a:pt x="293711" y="48406"/>
                    </a:cubicBezTo>
                    <a:cubicBezTo>
                      <a:pt x="301325" y="38582"/>
                      <a:pt x="308415" y="27781"/>
                      <a:pt x="318035" y="19865"/>
                    </a:cubicBezTo>
                    <a:cubicBezTo>
                      <a:pt x="334387" y="22726"/>
                      <a:pt x="343362" y="64023"/>
                      <a:pt x="348399" y="78734"/>
                    </a:cubicBezTo>
                    <a:cubicBezTo>
                      <a:pt x="353984" y="94590"/>
                      <a:pt x="357422" y="110923"/>
                      <a:pt x="355274" y="127804"/>
                    </a:cubicBezTo>
                    <a:cubicBezTo>
                      <a:pt x="354868" y="136626"/>
                      <a:pt x="351764" y="145305"/>
                      <a:pt x="352123" y="154151"/>
                    </a:cubicBezTo>
                    <a:cubicBezTo>
                      <a:pt x="352624" y="158276"/>
                      <a:pt x="357947" y="160613"/>
                      <a:pt x="361193" y="157871"/>
                    </a:cubicBezTo>
                    <a:cubicBezTo>
                      <a:pt x="362960" y="156512"/>
                      <a:pt x="363485" y="154437"/>
                      <a:pt x="364034" y="152387"/>
                    </a:cubicBezTo>
                    <a:cubicBezTo>
                      <a:pt x="366493" y="144423"/>
                      <a:pt x="368951" y="137175"/>
                      <a:pt x="371888" y="129211"/>
                    </a:cubicBezTo>
                    <a:cubicBezTo>
                      <a:pt x="378619" y="110971"/>
                      <a:pt x="387117" y="93422"/>
                      <a:pt x="394851" y="75611"/>
                    </a:cubicBezTo>
                    <a:cubicBezTo>
                      <a:pt x="398790" y="68458"/>
                      <a:pt x="403373" y="48382"/>
                      <a:pt x="412516" y="47833"/>
                    </a:cubicBezTo>
                    <a:cubicBezTo>
                      <a:pt x="417576" y="51100"/>
                      <a:pt x="420274" y="57466"/>
                      <a:pt x="422422" y="62950"/>
                    </a:cubicBezTo>
                    <a:cubicBezTo>
                      <a:pt x="426313" y="74419"/>
                      <a:pt x="429130" y="86197"/>
                      <a:pt x="432090" y="97928"/>
                    </a:cubicBezTo>
                    <a:cubicBezTo>
                      <a:pt x="436506" y="118124"/>
                      <a:pt x="442116" y="138224"/>
                      <a:pt x="443619" y="15894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937;p37">
                <a:extLst>
                  <a:ext uri="{FF2B5EF4-FFF2-40B4-BE49-F238E27FC236}">
                    <a16:creationId xmlns:a16="http://schemas.microsoft.com/office/drawing/2014/main" id="{AFB8A9D0-4F72-5D81-D352-5DC52B937E64}"/>
                  </a:ext>
                </a:extLst>
              </p:cNvPr>
              <p:cNvSpPr/>
              <p:nvPr/>
            </p:nvSpPr>
            <p:spPr>
              <a:xfrm>
                <a:off x="9142121" y="8174397"/>
                <a:ext cx="13261" cy="14704"/>
              </a:xfrm>
              <a:custGeom>
                <a:avLst/>
                <a:gdLst/>
                <a:ahLst/>
                <a:cxnLst/>
                <a:rect l="l" t="t" r="r" b="b"/>
                <a:pathLst>
                  <a:path w="13261" h="14704" extrusionOk="0">
                    <a:moveTo>
                      <a:pt x="13261" y="6867"/>
                    </a:moveTo>
                    <a:cubicBezTo>
                      <a:pt x="12784" y="10086"/>
                      <a:pt x="10540" y="13925"/>
                      <a:pt x="7174" y="14664"/>
                    </a:cubicBezTo>
                    <a:cubicBezTo>
                      <a:pt x="-1777" y="15522"/>
                      <a:pt x="-2207" y="2670"/>
                      <a:pt x="5074" y="0"/>
                    </a:cubicBezTo>
                    <a:cubicBezTo>
                      <a:pt x="8511" y="858"/>
                      <a:pt x="12474" y="3219"/>
                      <a:pt x="13261" y="6867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938;p37">
                <a:extLst>
                  <a:ext uri="{FF2B5EF4-FFF2-40B4-BE49-F238E27FC236}">
                    <a16:creationId xmlns:a16="http://schemas.microsoft.com/office/drawing/2014/main" id="{5040F96F-BDDA-D199-C76E-C3B5F0DE2095}"/>
                  </a:ext>
                </a:extLst>
              </p:cNvPr>
              <p:cNvSpPr/>
              <p:nvPr/>
            </p:nvSpPr>
            <p:spPr>
              <a:xfrm>
                <a:off x="9178089" y="8064073"/>
                <a:ext cx="34800" cy="90485"/>
              </a:xfrm>
              <a:custGeom>
                <a:avLst/>
                <a:gdLst/>
                <a:ahLst/>
                <a:cxnLst/>
                <a:rect l="l" t="t" r="r" b="b"/>
                <a:pathLst>
                  <a:path w="34800" h="90485" extrusionOk="0">
                    <a:moveTo>
                      <a:pt x="24008" y="0"/>
                    </a:moveTo>
                    <a:cubicBezTo>
                      <a:pt x="34273" y="10467"/>
                      <a:pt x="35371" y="25417"/>
                      <a:pt x="34607" y="39318"/>
                    </a:cubicBezTo>
                    <a:cubicBezTo>
                      <a:pt x="33509" y="57415"/>
                      <a:pt x="24868" y="74964"/>
                      <a:pt x="12073" y="87934"/>
                    </a:cubicBezTo>
                    <a:cubicBezTo>
                      <a:pt x="11166" y="88817"/>
                      <a:pt x="10450" y="89127"/>
                      <a:pt x="9041" y="90247"/>
                    </a:cubicBezTo>
                    <a:cubicBezTo>
                      <a:pt x="8946" y="90319"/>
                      <a:pt x="8874" y="90390"/>
                      <a:pt x="8779" y="90486"/>
                    </a:cubicBezTo>
                    <a:cubicBezTo>
                      <a:pt x="-3754" y="75226"/>
                      <a:pt x="-1175" y="47162"/>
                      <a:pt x="6010" y="26490"/>
                    </a:cubicBezTo>
                    <a:cubicBezTo>
                      <a:pt x="9734" y="16500"/>
                      <a:pt x="16465" y="7654"/>
                      <a:pt x="24008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939;p37">
                <a:extLst>
                  <a:ext uri="{FF2B5EF4-FFF2-40B4-BE49-F238E27FC236}">
                    <a16:creationId xmlns:a16="http://schemas.microsoft.com/office/drawing/2014/main" id="{CE2DE7CF-8CA0-62D3-DB26-1E67E349E1B8}"/>
                  </a:ext>
                </a:extLst>
              </p:cNvPr>
              <p:cNvSpPr/>
              <p:nvPr/>
            </p:nvSpPr>
            <p:spPr>
              <a:xfrm>
                <a:off x="9067270" y="8049171"/>
                <a:ext cx="29877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29877" h="81925" extrusionOk="0">
                    <a:moveTo>
                      <a:pt x="19722" y="0"/>
                    </a:moveTo>
                    <a:cubicBezTo>
                      <a:pt x="33710" y="17596"/>
                      <a:pt x="32708" y="43538"/>
                      <a:pt x="20033" y="61993"/>
                    </a:cubicBezTo>
                    <a:cubicBezTo>
                      <a:pt x="14805" y="68812"/>
                      <a:pt x="10102" y="76609"/>
                      <a:pt x="3251" y="81926"/>
                    </a:cubicBezTo>
                    <a:cubicBezTo>
                      <a:pt x="-2334" y="64687"/>
                      <a:pt x="53" y="41201"/>
                      <a:pt x="4588" y="27515"/>
                    </a:cubicBezTo>
                    <a:cubicBezTo>
                      <a:pt x="8551" y="18026"/>
                      <a:pt x="12728" y="7749"/>
                      <a:pt x="19722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940;p37">
                <a:extLst>
                  <a:ext uri="{FF2B5EF4-FFF2-40B4-BE49-F238E27FC236}">
                    <a16:creationId xmlns:a16="http://schemas.microsoft.com/office/drawing/2014/main" id="{4930A4D8-FB02-E96C-FA16-BEC42FB543DF}"/>
                  </a:ext>
                </a:extLst>
              </p:cNvPr>
              <p:cNvSpPr/>
              <p:nvPr/>
            </p:nvSpPr>
            <p:spPr>
              <a:xfrm>
                <a:off x="8605250" y="8403273"/>
                <a:ext cx="916835" cy="559832"/>
              </a:xfrm>
              <a:custGeom>
                <a:avLst/>
                <a:gdLst/>
                <a:ahLst/>
                <a:cxnLst/>
                <a:rect l="l" t="t" r="r" b="b"/>
                <a:pathLst>
                  <a:path w="916835" h="559832" extrusionOk="0">
                    <a:moveTo>
                      <a:pt x="865752" y="11489"/>
                    </a:moveTo>
                    <a:cubicBezTo>
                      <a:pt x="882056" y="7317"/>
                      <a:pt x="898551" y="2238"/>
                      <a:pt x="915475" y="4265"/>
                    </a:cubicBezTo>
                    <a:cubicBezTo>
                      <a:pt x="909889" y="10822"/>
                      <a:pt x="904638" y="17665"/>
                      <a:pt x="899147" y="24293"/>
                    </a:cubicBezTo>
                    <a:cubicBezTo>
                      <a:pt x="869786" y="63683"/>
                      <a:pt x="835030" y="98542"/>
                      <a:pt x="799129" y="131994"/>
                    </a:cubicBezTo>
                    <a:cubicBezTo>
                      <a:pt x="759264" y="170358"/>
                      <a:pt x="720331" y="209604"/>
                      <a:pt x="678724" y="246156"/>
                    </a:cubicBezTo>
                    <a:cubicBezTo>
                      <a:pt x="658887" y="262370"/>
                      <a:pt x="637857" y="277176"/>
                      <a:pt x="616994" y="292055"/>
                    </a:cubicBezTo>
                    <a:cubicBezTo>
                      <a:pt x="605846" y="298969"/>
                      <a:pt x="593839" y="304382"/>
                      <a:pt x="582787" y="311511"/>
                    </a:cubicBezTo>
                    <a:cubicBezTo>
                      <a:pt x="578896" y="313538"/>
                      <a:pt x="574432" y="316518"/>
                      <a:pt x="577106" y="321430"/>
                    </a:cubicBezTo>
                    <a:cubicBezTo>
                      <a:pt x="580185" y="326604"/>
                      <a:pt x="585914" y="323170"/>
                      <a:pt x="589590" y="320595"/>
                    </a:cubicBezTo>
                    <a:cubicBezTo>
                      <a:pt x="602648" y="312250"/>
                      <a:pt x="617090" y="306265"/>
                      <a:pt x="629622" y="297038"/>
                    </a:cubicBezTo>
                    <a:cubicBezTo>
                      <a:pt x="647883" y="283495"/>
                      <a:pt x="666645" y="270524"/>
                      <a:pt x="684286" y="256123"/>
                    </a:cubicBezTo>
                    <a:cubicBezTo>
                      <a:pt x="713194" y="230825"/>
                      <a:pt x="740979" y="203929"/>
                      <a:pt x="768478" y="177034"/>
                    </a:cubicBezTo>
                    <a:cubicBezTo>
                      <a:pt x="813117" y="131779"/>
                      <a:pt x="862530" y="90602"/>
                      <a:pt x="899195" y="38170"/>
                    </a:cubicBezTo>
                    <a:cubicBezTo>
                      <a:pt x="900675" y="35547"/>
                      <a:pt x="910104" y="23673"/>
                      <a:pt x="916836" y="13468"/>
                    </a:cubicBezTo>
                    <a:cubicBezTo>
                      <a:pt x="899840" y="87025"/>
                      <a:pt x="863914" y="155027"/>
                      <a:pt x="821687" y="217186"/>
                    </a:cubicBezTo>
                    <a:cubicBezTo>
                      <a:pt x="800274" y="246418"/>
                      <a:pt x="777645" y="275245"/>
                      <a:pt x="750933" y="299899"/>
                    </a:cubicBezTo>
                    <a:cubicBezTo>
                      <a:pt x="719305" y="328249"/>
                      <a:pt x="683069" y="352259"/>
                      <a:pt x="643467" y="367972"/>
                    </a:cubicBezTo>
                    <a:cubicBezTo>
                      <a:pt x="625898" y="374004"/>
                      <a:pt x="606181" y="372478"/>
                      <a:pt x="588970" y="379131"/>
                    </a:cubicBezTo>
                    <a:cubicBezTo>
                      <a:pt x="586129" y="381157"/>
                      <a:pt x="586368" y="384853"/>
                      <a:pt x="587466" y="387762"/>
                    </a:cubicBezTo>
                    <a:cubicBezTo>
                      <a:pt x="589471" y="397609"/>
                      <a:pt x="593004" y="406884"/>
                      <a:pt x="596680" y="416207"/>
                    </a:cubicBezTo>
                    <a:cubicBezTo>
                      <a:pt x="599354" y="424457"/>
                      <a:pt x="603197" y="432206"/>
                      <a:pt x="606682" y="440146"/>
                    </a:cubicBezTo>
                    <a:cubicBezTo>
                      <a:pt x="613867" y="456956"/>
                      <a:pt x="619572" y="474314"/>
                      <a:pt x="626256" y="491314"/>
                    </a:cubicBezTo>
                    <a:cubicBezTo>
                      <a:pt x="630577" y="503259"/>
                      <a:pt x="638478" y="513464"/>
                      <a:pt x="642417" y="525553"/>
                    </a:cubicBezTo>
                    <a:cubicBezTo>
                      <a:pt x="646331" y="536855"/>
                      <a:pt x="652800" y="547322"/>
                      <a:pt x="655474" y="559053"/>
                    </a:cubicBezTo>
                    <a:cubicBezTo>
                      <a:pt x="648814" y="560460"/>
                      <a:pt x="641868" y="559840"/>
                      <a:pt x="635303" y="558171"/>
                    </a:cubicBezTo>
                    <a:cubicBezTo>
                      <a:pt x="626877" y="551590"/>
                      <a:pt x="621195" y="543340"/>
                      <a:pt x="614154" y="534757"/>
                    </a:cubicBezTo>
                    <a:cubicBezTo>
                      <a:pt x="605465" y="525148"/>
                      <a:pt x="598637" y="514180"/>
                      <a:pt x="592049" y="503093"/>
                    </a:cubicBezTo>
                    <a:cubicBezTo>
                      <a:pt x="565147" y="468305"/>
                      <a:pt x="549487" y="426937"/>
                      <a:pt x="538125" y="384710"/>
                    </a:cubicBezTo>
                    <a:cubicBezTo>
                      <a:pt x="533470" y="366875"/>
                      <a:pt x="525068" y="376222"/>
                      <a:pt x="512679" y="378082"/>
                    </a:cubicBezTo>
                    <a:cubicBezTo>
                      <a:pt x="497139" y="381300"/>
                      <a:pt x="481288" y="382469"/>
                      <a:pt x="465629" y="384782"/>
                    </a:cubicBezTo>
                    <a:cubicBezTo>
                      <a:pt x="403947" y="391911"/>
                      <a:pt x="340856" y="383184"/>
                      <a:pt x="282110" y="363656"/>
                    </a:cubicBezTo>
                    <a:cubicBezTo>
                      <a:pt x="241578" y="348897"/>
                      <a:pt x="202931" y="328988"/>
                      <a:pt x="166265" y="306384"/>
                    </a:cubicBezTo>
                    <a:cubicBezTo>
                      <a:pt x="133013" y="286738"/>
                      <a:pt x="104153" y="260391"/>
                      <a:pt x="79041" y="231111"/>
                    </a:cubicBezTo>
                    <a:cubicBezTo>
                      <a:pt x="50133" y="197420"/>
                      <a:pt x="28721" y="157268"/>
                      <a:pt x="13921" y="115518"/>
                    </a:cubicBezTo>
                    <a:cubicBezTo>
                      <a:pt x="2535" y="79443"/>
                      <a:pt x="-449" y="41055"/>
                      <a:pt x="52" y="3406"/>
                    </a:cubicBezTo>
                    <a:cubicBezTo>
                      <a:pt x="339" y="3383"/>
                      <a:pt x="601" y="3359"/>
                      <a:pt x="864" y="3335"/>
                    </a:cubicBezTo>
                    <a:cubicBezTo>
                      <a:pt x="3705" y="10631"/>
                      <a:pt x="10556" y="16234"/>
                      <a:pt x="15401" y="22267"/>
                    </a:cubicBezTo>
                    <a:cubicBezTo>
                      <a:pt x="21775" y="29324"/>
                      <a:pt x="27337" y="37073"/>
                      <a:pt x="33448" y="44346"/>
                    </a:cubicBezTo>
                    <a:cubicBezTo>
                      <a:pt x="47484" y="61131"/>
                      <a:pt x="65077" y="74341"/>
                      <a:pt x="81667" y="88456"/>
                    </a:cubicBezTo>
                    <a:cubicBezTo>
                      <a:pt x="100978" y="105599"/>
                      <a:pt x="120194" y="123196"/>
                      <a:pt x="141177" y="138360"/>
                    </a:cubicBezTo>
                    <a:cubicBezTo>
                      <a:pt x="163735" y="154955"/>
                      <a:pt x="185075" y="173124"/>
                      <a:pt x="207991" y="189218"/>
                    </a:cubicBezTo>
                    <a:cubicBezTo>
                      <a:pt x="238427" y="209223"/>
                      <a:pt x="268003" y="230467"/>
                      <a:pt x="298987" y="249637"/>
                    </a:cubicBezTo>
                    <a:cubicBezTo>
                      <a:pt x="340713" y="275030"/>
                      <a:pt x="381723" y="301973"/>
                      <a:pt x="426362" y="322097"/>
                    </a:cubicBezTo>
                    <a:cubicBezTo>
                      <a:pt x="451068" y="332898"/>
                      <a:pt x="475774" y="344772"/>
                      <a:pt x="502724" y="348635"/>
                    </a:cubicBezTo>
                    <a:cubicBezTo>
                      <a:pt x="505708" y="349231"/>
                      <a:pt x="508692" y="346751"/>
                      <a:pt x="509098" y="343819"/>
                    </a:cubicBezTo>
                    <a:cubicBezTo>
                      <a:pt x="509599" y="335760"/>
                      <a:pt x="499502" y="337286"/>
                      <a:pt x="494083" y="335545"/>
                    </a:cubicBezTo>
                    <a:cubicBezTo>
                      <a:pt x="488402" y="334448"/>
                      <a:pt x="482721" y="332755"/>
                      <a:pt x="477207" y="330895"/>
                    </a:cubicBezTo>
                    <a:cubicBezTo>
                      <a:pt x="446604" y="319880"/>
                      <a:pt x="417124" y="306122"/>
                      <a:pt x="388670" y="290362"/>
                    </a:cubicBezTo>
                    <a:cubicBezTo>
                      <a:pt x="350405" y="269260"/>
                      <a:pt x="313524" y="245632"/>
                      <a:pt x="276548" y="222384"/>
                    </a:cubicBezTo>
                    <a:cubicBezTo>
                      <a:pt x="254062" y="206242"/>
                      <a:pt x="230358" y="192079"/>
                      <a:pt x="207776" y="176009"/>
                    </a:cubicBezTo>
                    <a:cubicBezTo>
                      <a:pt x="194624" y="166614"/>
                      <a:pt x="181972" y="156576"/>
                      <a:pt x="169249" y="146610"/>
                    </a:cubicBezTo>
                    <a:cubicBezTo>
                      <a:pt x="146763" y="129896"/>
                      <a:pt x="123942" y="113563"/>
                      <a:pt x="103127" y="94727"/>
                    </a:cubicBezTo>
                    <a:cubicBezTo>
                      <a:pt x="83290" y="76558"/>
                      <a:pt x="60684" y="61680"/>
                      <a:pt x="42041" y="42176"/>
                    </a:cubicBezTo>
                    <a:cubicBezTo>
                      <a:pt x="30583" y="28394"/>
                      <a:pt x="17860" y="15900"/>
                      <a:pt x="5519" y="2953"/>
                    </a:cubicBezTo>
                    <a:cubicBezTo>
                      <a:pt x="32254" y="927"/>
                      <a:pt x="59920" y="-1076"/>
                      <a:pt x="87062" y="664"/>
                    </a:cubicBezTo>
                    <a:cubicBezTo>
                      <a:pt x="114489" y="2429"/>
                      <a:pt x="141678" y="6888"/>
                      <a:pt x="168604" y="12348"/>
                    </a:cubicBezTo>
                    <a:cubicBezTo>
                      <a:pt x="210307" y="22386"/>
                      <a:pt x="253370" y="33449"/>
                      <a:pt x="292208" y="52309"/>
                    </a:cubicBezTo>
                    <a:cubicBezTo>
                      <a:pt x="328802" y="71908"/>
                      <a:pt x="362985" y="96110"/>
                      <a:pt x="392799" y="125032"/>
                    </a:cubicBezTo>
                    <a:cubicBezTo>
                      <a:pt x="408220" y="139195"/>
                      <a:pt x="424929" y="152094"/>
                      <a:pt x="439109" y="167544"/>
                    </a:cubicBezTo>
                    <a:cubicBezTo>
                      <a:pt x="451999" y="182947"/>
                      <a:pt x="464579" y="198660"/>
                      <a:pt x="478209" y="213419"/>
                    </a:cubicBezTo>
                    <a:cubicBezTo>
                      <a:pt x="486039" y="221574"/>
                      <a:pt x="493773" y="229799"/>
                      <a:pt x="500481" y="238932"/>
                    </a:cubicBezTo>
                    <a:cubicBezTo>
                      <a:pt x="507188" y="247730"/>
                      <a:pt x="513824" y="256552"/>
                      <a:pt x="517572" y="267043"/>
                    </a:cubicBezTo>
                    <a:cubicBezTo>
                      <a:pt x="519076" y="269761"/>
                      <a:pt x="519792" y="273075"/>
                      <a:pt x="522155" y="275197"/>
                    </a:cubicBezTo>
                    <a:cubicBezTo>
                      <a:pt x="525617" y="278082"/>
                      <a:pt x="531393" y="275197"/>
                      <a:pt x="531226" y="270739"/>
                    </a:cubicBezTo>
                    <a:cubicBezTo>
                      <a:pt x="529794" y="263347"/>
                      <a:pt x="525402" y="256909"/>
                      <a:pt x="522657" y="249995"/>
                    </a:cubicBezTo>
                    <a:cubicBezTo>
                      <a:pt x="515161" y="228655"/>
                      <a:pt x="508549" y="207029"/>
                      <a:pt x="504372" y="184759"/>
                    </a:cubicBezTo>
                    <a:cubicBezTo>
                      <a:pt x="493630" y="135618"/>
                      <a:pt x="485442" y="85094"/>
                      <a:pt x="487781" y="34594"/>
                    </a:cubicBezTo>
                    <a:cubicBezTo>
                      <a:pt x="488474" y="23721"/>
                      <a:pt x="490192" y="12991"/>
                      <a:pt x="491696" y="2238"/>
                    </a:cubicBezTo>
                    <a:cubicBezTo>
                      <a:pt x="502295" y="3693"/>
                      <a:pt x="513037" y="4336"/>
                      <a:pt x="523707" y="4503"/>
                    </a:cubicBezTo>
                    <a:cubicBezTo>
                      <a:pt x="526380" y="4599"/>
                      <a:pt x="529054" y="4622"/>
                      <a:pt x="531704" y="4575"/>
                    </a:cubicBezTo>
                    <a:cubicBezTo>
                      <a:pt x="527669" y="21599"/>
                      <a:pt x="526261" y="39362"/>
                      <a:pt x="526834" y="56911"/>
                    </a:cubicBezTo>
                    <a:cubicBezTo>
                      <a:pt x="527383" y="93058"/>
                      <a:pt x="528648" y="129276"/>
                      <a:pt x="532348" y="165279"/>
                    </a:cubicBezTo>
                    <a:cubicBezTo>
                      <a:pt x="533542" y="180348"/>
                      <a:pt x="539796" y="194225"/>
                      <a:pt x="543949" y="208627"/>
                    </a:cubicBezTo>
                    <a:cubicBezTo>
                      <a:pt x="547363" y="216042"/>
                      <a:pt x="553259" y="243867"/>
                      <a:pt x="565290" y="234926"/>
                    </a:cubicBezTo>
                    <a:cubicBezTo>
                      <a:pt x="568178" y="230419"/>
                      <a:pt x="569372" y="224840"/>
                      <a:pt x="572212" y="220167"/>
                    </a:cubicBezTo>
                    <a:cubicBezTo>
                      <a:pt x="579326" y="206958"/>
                      <a:pt x="590521" y="195370"/>
                      <a:pt x="599449" y="183233"/>
                    </a:cubicBezTo>
                    <a:cubicBezTo>
                      <a:pt x="614894" y="164516"/>
                      <a:pt x="631603" y="146801"/>
                      <a:pt x="650700" y="131755"/>
                    </a:cubicBezTo>
                    <a:cubicBezTo>
                      <a:pt x="678080" y="107554"/>
                      <a:pt x="707727" y="86381"/>
                      <a:pt x="739237" y="67855"/>
                    </a:cubicBezTo>
                    <a:cubicBezTo>
                      <a:pt x="778266" y="43201"/>
                      <a:pt x="820827" y="23030"/>
                      <a:pt x="865752" y="114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" name="Google Shape;1913;p37">
            <a:extLst>
              <a:ext uri="{FF2B5EF4-FFF2-40B4-BE49-F238E27FC236}">
                <a16:creationId xmlns:a16="http://schemas.microsoft.com/office/drawing/2014/main" id="{B0D8E76A-C8BF-12B4-1CBA-9752BE81B366}"/>
              </a:ext>
            </a:extLst>
          </p:cNvPr>
          <p:cNvGrpSpPr/>
          <p:nvPr/>
        </p:nvGrpSpPr>
        <p:grpSpPr>
          <a:xfrm>
            <a:off x="3607055" y="2134957"/>
            <a:ext cx="1451174" cy="1137949"/>
            <a:chOff x="9940097" y="7782229"/>
            <a:chExt cx="887071" cy="1192140"/>
          </a:xfrm>
        </p:grpSpPr>
        <p:sp>
          <p:nvSpPr>
            <p:cNvPr id="24" name="Google Shape;1914;p37">
              <a:extLst>
                <a:ext uri="{FF2B5EF4-FFF2-40B4-BE49-F238E27FC236}">
                  <a16:creationId xmlns:a16="http://schemas.microsoft.com/office/drawing/2014/main" id="{5D127E49-F23D-DBA8-2FE3-4407A7F809F8}"/>
                </a:ext>
              </a:extLst>
            </p:cNvPr>
            <p:cNvSpPr/>
            <p:nvPr/>
          </p:nvSpPr>
          <p:spPr>
            <a:xfrm>
              <a:off x="10149022" y="7908161"/>
              <a:ext cx="541171" cy="296707"/>
            </a:xfrm>
            <a:custGeom>
              <a:avLst/>
              <a:gdLst/>
              <a:ahLst/>
              <a:cxnLst/>
              <a:rect l="l" t="t" r="r" b="b"/>
              <a:pathLst>
                <a:path w="541171" h="296707" extrusionOk="0">
                  <a:moveTo>
                    <a:pt x="541171" y="148354"/>
                  </a:moveTo>
                  <a:cubicBezTo>
                    <a:pt x="541171" y="230287"/>
                    <a:pt x="420026" y="296707"/>
                    <a:pt x="270586" y="296707"/>
                  </a:cubicBezTo>
                  <a:cubicBezTo>
                    <a:pt x="121145" y="296707"/>
                    <a:pt x="0" y="230287"/>
                    <a:pt x="0" y="148354"/>
                  </a:cubicBezTo>
                  <a:cubicBezTo>
                    <a:pt x="0" y="66420"/>
                    <a:pt x="121145" y="0"/>
                    <a:pt x="270586" y="0"/>
                  </a:cubicBezTo>
                  <a:cubicBezTo>
                    <a:pt x="420026" y="0"/>
                    <a:pt x="541171" y="66420"/>
                    <a:pt x="541171" y="1483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" name="Google Shape;1915;p37">
              <a:extLst>
                <a:ext uri="{FF2B5EF4-FFF2-40B4-BE49-F238E27FC236}">
                  <a16:creationId xmlns:a16="http://schemas.microsoft.com/office/drawing/2014/main" id="{42041230-D365-9385-094E-4DBDDFB2A3BA}"/>
                </a:ext>
              </a:extLst>
            </p:cNvPr>
            <p:cNvGrpSpPr/>
            <p:nvPr/>
          </p:nvGrpSpPr>
          <p:grpSpPr>
            <a:xfrm>
              <a:off x="9940097" y="7782229"/>
              <a:ext cx="887071" cy="1192140"/>
              <a:chOff x="9940097" y="7782229"/>
              <a:chExt cx="887071" cy="1192140"/>
            </a:xfrm>
          </p:grpSpPr>
          <p:grpSp>
            <p:nvGrpSpPr>
              <p:cNvPr id="26" name="Google Shape;1916;p37">
                <a:extLst>
                  <a:ext uri="{FF2B5EF4-FFF2-40B4-BE49-F238E27FC236}">
                    <a16:creationId xmlns:a16="http://schemas.microsoft.com/office/drawing/2014/main" id="{9C5D8BC9-74BD-2789-3C65-128435B43340}"/>
                  </a:ext>
                </a:extLst>
              </p:cNvPr>
              <p:cNvGrpSpPr/>
              <p:nvPr/>
            </p:nvGrpSpPr>
            <p:grpSpPr>
              <a:xfrm>
                <a:off x="9940097" y="7782229"/>
                <a:ext cx="887071" cy="1192140"/>
                <a:chOff x="9940097" y="7782229"/>
                <a:chExt cx="887071" cy="1192140"/>
              </a:xfrm>
            </p:grpSpPr>
            <p:sp>
              <p:nvSpPr>
                <p:cNvPr id="31" name="Google Shape;1917;p37">
                  <a:extLst>
                    <a:ext uri="{FF2B5EF4-FFF2-40B4-BE49-F238E27FC236}">
                      <a16:creationId xmlns:a16="http://schemas.microsoft.com/office/drawing/2014/main" id="{F036D9BF-60BE-0ADE-4977-5C091D08BD0C}"/>
                    </a:ext>
                  </a:extLst>
                </p:cNvPr>
                <p:cNvSpPr/>
                <p:nvPr/>
              </p:nvSpPr>
              <p:spPr>
                <a:xfrm>
                  <a:off x="9940097" y="7782229"/>
                  <a:ext cx="887071" cy="1192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071" h="1192140" extrusionOk="0">
                      <a:moveTo>
                        <a:pt x="862916" y="89357"/>
                      </a:moveTo>
                      <a:cubicBezTo>
                        <a:pt x="838965" y="61580"/>
                        <a:pt x="799213" y="47798"/>
                        <a:pt x="763132" y="53568"/>
                      </a:cubicBezTo>
                      <a:cubicBezTo>
                        <a:pt x="744329" y="56716"/>
                        <a:pt x="726002" y="62843"/>
                        <a:pt x="708724" y="70926"/>
                      </a:cubicBezTo>
                      <a:cubicBezTo>
                        <a:pt x="696403" y="76982"/>
                        <a:pt x="686966" y="87330"/>
                        <a:pt x="678720" y="98084"/>
                      </a:cubicBezTo>
                      <a:cubicBezTo>
                        <a:pt x="673525" y="70950"/>
                        <a:pt x="659107" y="43530"/>
                        <a:pt x="635370" y="28413"/>
                      </a:cubicBezTo>
                      <a:cubicBezTo>
                        <a:pt x="610537" y="11485"/>
                        <a:pt x="579723" y="11342"/>
                        <a:pt x="551911" y="20378"/>
                      </a:cubicBezTo>
                      <a:cubicBezTo>
                        <a:pt x="523027" y="29463"/>
                        <a:pt x="486422" y="48990"/>
                        <a:pt x="474577" y="78318"/>
                      </a:cubicBezTo>
                      <a:cubicBezTo>
                        <a:pt x="465617" y="43626"/>
                        <a:pt x="443953" y="8194"/>
                        <a:pt x="406061" y="1733"/>
                      </a:cubicBezTo>
                      <a:cubicBezTo>
                        <a:pt x="350438" y="-7590"/>
                        <a:pt x="278895" y="21332"/>
                        <a:pt x="253633" y="73477"/>
                      </a:cubicBezTo>
                      <a:cubicBezTo>
                        <a:pt x="250344" y="64942"/>
                        <a:pt x="245864" y="56835"/>
                        <a:pt x="239644" y="50063"/>
                      </a:cubicBezTo>
                      <a:cubicBezTo>
                        <a:pt x="231231" y="41432"/>
                        <a:pt x="222938" y="32205"/>
                        <a:pt x="212738" y="25648"/>
                      </a:cubicBezTo>
                      <a:cubicBezTo>
                        <a:pt x="201966" y="18948"/>
                        <a:pt x="188763" y="18971"/>
                        <a:pt x="176609" y="20807"/>
                      </a:cubicBezTo>
                      <a:cubicBezTo>
                        <a:pt x="151705" y="24360"/>
                        <a:pt x="132401" y="45128"/>
                        <a:pt x="121605" y="66777"/>
                      </a:cubicBezTo>
                      <a:cubicBezTo>
                        <a:pt x="110452" y="89882"/>
                        <a:pt x="102087" y="114607"/>
                        <a:pt x="99680" y="140263"/>
                      </a:cubicBezTo>
                      <a:cubicBezTo>
                        <a:pt x="98512" y="167826"/>
                        <a:pt x="101253" y="195532"/>
                        <a:pt x="106639" y="222523"/>
                      </a:cubicBezTo>
                      <a:cubicBezTo>
                        <a:pt x="112883" y="253805"/>
                        <a:pt x="122749" y="284444"/>
                        <a:pt x="136738" y="313151"/>
                      </a:cubicBezTo>
                      <a:cubicBezTo>
                        <a:pt x="147916" y="335803"/>
                        <a:pt x="161809" y="357023"/>
                        <a:pt x="175012" y="378530"/>
                      </a:cubicBezTo>
                      <a:cubicBezTo>
                        <a:pt x="195484" y="409884"/>
                        <a:pt x="219268" y="439593"/>
                        <a:pt x="246913" y="464915"/>
                      </a:cubicBezTo>
                      <a:cubicBezTo>
                        <a:pt x="271626" y="487828"/>
                        <a:pt x="300129" y="506116"/>
                        <a:pt x="329490" y="522496"/>
                      </a:cubicBezTo>
                      <a:cubicBezTo>
                        <a:pt x="336568" y="526287"/>
                        <a:pt x="343765" y="529912"/>
                        <a:pt x="351057" y="533321"/>
                      </a:cubicBezTo>
                      <a:cubicBezTo>
                        <a:pt x="354775" y="535324"/>
                        <a:pt x="358517" y="537279"/>
                        <a:pt x="362330" y="539139"/>
                      </a:cubicBezTo>
                      <a:cubicBezTo>
                        <a:pt x="369932" y="543192"/>
                        <a:pt x="377511" y="547246"/>
                        <a:pt x="385542" y="550417"/>
                      </a:cubicBezTo>
                      <a:cubicBezTo>
                        <a:pt x="390570" y="552634"/>
                        <a:pt x="395670" y="554923"/>
                        <a:pt x="400818" y="557069"/>
                      </a:cubicBezTo>
                      <a:cubicBezTo>
                        <a:pt x="396433" y="568657"/>
                        <a:pt x="401366" y="582463"/>
                        <a:pt x="406657" y="593073"/>
                      </a:cubicBezTo>
                      <a:cubicBezTo>
                        <a:pt x="413401" y="604494"/>
                        <a:pt x="415975" y="602849"/>
                        <a:pt x="411995" y="616749"/>
                      </a:cubicBezTo>
                      <a:cubicBezTo>
                        <a:pt x="403297" y="648819"/>
                        <a:pt x="395313" y="681174"/>
                        <a:pt x="384660" y="712671"/>
                      </a:cubicBezTo>
                      <a:cubicBezTo>
                        <a:pt x="366715" y="764435"/>
                        <a:pt x="343884" y="814197"/>
                        <a:pt x="318741" y="862813"/>
                      </a:cubicBezTo>
                      <a:cubicBezTo>
                        <a:pt x="316597" y="812432"/>
                        <a:pt x="295029" y="765318"/>
                        <a:pt x="269529" y="722638"/>
                      </a:cubicBezTo>
                      <a:cubicBezTo>
                        <a:pt x="256874" y="699701"/>
                        <a:pt x="244482" y="676549"/>
                        <a:pt x="226870" y="656925"/>
                      </a:cubicBezTo>
                      <a:cubicBezTo>
                        <a:pt x="196556" y="615510"/>
                        <a:pt x="157281" y="581914"/>
                        <a:pt x="115981" y="551848"/>
                      </a:cubicBezTo>
                      <a:cubicBezTo>
                        <a:pt x="101706" y="541881"/>
                        <a:pt x="87597" y="531652"/>
                        <a:pt x="72774" y="522520"/>
                      </a:cubicBezTo>
                      <a:cubicBezTo>
                        <a:pt x="63360" y="516822"/>
                        <a:pt x="53566" y="511695"/>
                        <a:pt x="45058" y="504685"/>
                      </a:cubicBezTo>
                      <a:cubicBezTo>
                        <a:pt x="41173" y="501419"/>
                        <a:pt x="36717" y="498939"/>
                        <a:pt x="32141" y="496745"/>
                      </a:cubicBezTo>
                      <a:cubicBezTo>
                        <a:pt x="28661" y="494862"/>
                        <a:pt x="24658" y="493360"/>
                        <a:pt x="20821" y="495196"/>
                      </a:cubicBezTo>
                      <a:cubicBezTo>
                        <a:pt x="3972" y="506021"/>
                        <a:pt x="3281" y="543407"/>
                        <a:pt x="1827" y="562029"/>
                      </a:cubicBezTo>
                      <a:cubicBezTo>
                        <a:pt x="-2082" y="606687"/>
                        <a:pt x="87" y="651799"/>
                        <a:pt x="10216" y="695528"/>
                      </a:cubicBezTo>
                      <a:cubicBezTo>
                        <a:pt x="13862" y="713506"/>
                        <a:pt x="16603" y="731770"/>
                        <a:pt x="22298" y="749271"/>
                      </a:cubicBezTo>
                      <a:cubicBezTo>
                        <a:pt x="27518" y="765675"/>
                        <a:pt x="35191" y="781126"/>
                        <a:pt x="42722" y="796552"/>
                      </a:cubicBezTo>
                      <a:cubicBezTo>
                        <a:pt x="49181" y="810262"/>
                        <a:pt x="55925" y="824139"/>
                        <a:pt x="64910" y="836466"/>
                      </a:cubicBezTo>
                      <a:cubicBezTo>
                        <a:pt x="76611" y="851917"/>
                        <a:pt x="88002" y="867653"/>
                        <a:pt x="100014" y="882866"/>
                      </a:cubicBezTo>
                      <a:cubicBezTo>
                        <a:pt x="121701" y="908998"/>
                        <a:pt x="145818" y="933414"/>
                        <a:pt x="173868" y="952727"/>
                      </a:cubicBezTo>
                      <a:cubicBezTo>
                        <a:pt x="201108" y="969775"/>
                        <a:pt x="229039" y="986727"/>
                        <a:pt x="259829" y="996503"/>
                      </a:cubicBezTo>
                      <a:cubicBezTo>
                        <a:pt x="256803" y="1013241"/>
                        <a:pt x="246221" y="1026498"/>
                        <a:pt x="238119" y="1041615"/>
                      </a:cubicBezTo>
                      <a:cubicBezTo>
                        <a:pt x="222771" y="1068677"/>
                        <a:pt x="207876" y="1096026"/>
                        <a:pt x="189597" y="1121276"/>
                      </a:cubicBezTo>
                      <a:cubicBezTo>
                        <a:pt x="180231" y="1135224"/>
                        <a:pt x="170341" y="1148862"/>
                        <a:pt x="159974" y="1162096"/>
                      </a:cubicBezTo>
                      <a:cubicBezTo>
                        <a:pt x="157567" y="1165410"/>
                        <a:pt x="153826" y="1168653"/>
                        <a:pt x="154279" y="1173111"/>
                      </a:cubicBezTo>
                      <a:cubicBezTo>
                        <a:pt x="156257" y="1184151"/>
                        <a:pt x="173272" y="1189420"/>
                        <a:pt x="182805" y="1192019"/>
                      </a:cubicBezTo>
                      <a:cubicBezTo>
                        <a:pt x="208567" y="1194928"/>
                        <a:pt x="246960" y="1144881"/>
                        <a:pt x="260306" y="1124900"/>
                      </a:cubicBezTo>
                      <a:cubicBezTo>
                        <a:pt x="293122" y="1081910"/>
                        <a:pt x="315810" y="1032626"/>
                        <a:pt x="336139" y="982817"/>
                      </a:cubicBezTo>
                      <a:cubicBezTo>
                        <a:pt x="347459" y="951654"/>
                        <a:pt x="358612" y="920419"/>
                        <a:pt x="370361" y="889422"/>
                      </a:cubicBezTo>
                      <a:cubicBezTo>
                        <a:pt x="420408" y="912169"/>
                        <a:pt x="474267" y="926618"/>
                        <a:pt x="529438" y="927763"/>
                      </a:cubicBezTo>
                      <a:cubicBezTo>
                        <a:pt x="559442" y="928430"/>
                        <a:pt x="589851" y="931458"/>
                        <a:pt x="619617" y="926618"/>
                      </a:cubicBezTo>
                      <a:cubicBezTo>
                        <a:pt x="658225" y="919680"/>
                        <a:pt x="694640" y="904134"/>
                        <a:pt x="730101" y="887825"/>
                      </a:cubicBezTo>
                      <a:cubicBezTo>
                        <a:pt x="755482" y="874282"/>
                        <a:pt x="779957" y="858974"/>
                        <a:pt x="804433" y="843882"/>
                      </a:cubicBezTo>
                      <a:cubicBezTo>
                        <a:pt x="812845" y="839113"/>
                        <a:pt x="816849" y="834177"/>
                        <a:pt x="812559" y="824568"/>
                      </a:cubicBezTo>
                      <a:cubicBezTo>
                        <a:pt x="806649" y="810811"/>
                        <a:pt x="793470" y="802394"/>
                        <a:pt x="781483" y="794359"/>
                      </a:cubicBezTo>
                      <a:cubicBezTo>
                        <a:pt x="767136" y="784392"/>
                        <a:pt x="750358" y="779266"/>
                        <a:pt x="734534" y="772232"/>
                      </a:cubicBezTo>
                      <a:cubicBezTo>
                        <a:pt x="724644" y="767654"/>
                        <a:pt x="714515" y="763625"/>
                        <a:pt x="704101" y="760453"/>
                      </a:cubicBezTo>
                      <a:cubicBezTo>
                        <a:pt x="664921" y="748818"/>
                        <a:pt x="623573" y="746076"/>
                        <a:pt x="582916" y="748341"/>
                      </a:cubicBezTo>
                      <a:cubicBezTo>
                        <a:pt x="561539" y="750177"/>
                        <a:pt x="540448" y="754660"/>
                        <a:pt x="519500" y="759142"/>
                      </a:cubicBezTo>
                      <a:cubicBezTo>
                        <a:pt x="502603" y="763458"/>
                        <a:pt x="486755" y="771016"/>
                        <a:pt x="470693" y="777621"/>
                      </a:cubicBezTo>
                      <a:cubicBezTo>
                        <a:pt x="447957" y="787087"/>
                        <a:pt x="427486" y="801059"/>
                        <a:pt x="408611" y="816724"/>
                      </a:cubicBezTo>
                      <a:cubicBezTo>
                        <a:pt x="416833" y="797768"/>
                        <a:pt x="424817" y="778789"/>
                        <a:pt x="430632" y="758928"/>
                      </a:cubicBezTo>
                      <a:cubicBezTo>
                        <a:pt x="442881" y="726238"/>
                        <a:pt x="449316" y="691832"/>
                        <a:pt x="453272" y="657092"/>
                      </a:cubicBezTo>
                      <a:cubicBezTo>
                        <a:pt x="455083" y="647722"/>
                        <a:pt x="455679" y="638208"/>
                        <a:pt x="456918" y="628790"/>
                      </a:cubicBezTo>
                      <a:cubicBezTo>
                        <a:pt x="459516" y="623664"/>
                        <a:pt x="464449" y="620350"/>
                        <a:pt x="469191" y="617202"/>
                      </a:cubicBezTo>
                      <a:cubicBezTo>
                        <a:pt x="482632" y="608619"/>
                        <a:pt x="492594" y="595767"/>
                        <a:pt x="500125" y="581890"/>
                      </a:cubicBezTo>
                      <a:cubicBezTo>
                        <a:pt x="505678" y="572401"/>
                        <a:pt x="509705" y="562124"/>
                        <a:pt x="513018" y="551681"/>
                      </a:cubicBezTo>
                      <a:cubicBezTo>
                        <a:pt x="513947" y="549129"/>
                        <a:pt x="514948" y="545362"/>
                        <a:pt x="514186" y="542596"/>
                      </a:cubicBezTo>
                      <a:cubicBezTo>
                        <a:pt x="530749" y="537637"/>
                        <a:pt x="547097" y="531962"/>
                        <a:pt x="563279" y="525906"/>
                      </a:cubicBezTo>
                      <a:cubicBezTo>
                        <a:pt x="581343" y="518109"/>
                        <a:pt x="598598" y="508453"/>
                        <a:pt x="615971" y="499201"/>
                      </a:cubicBezTo>
                      <a:cubicBezTo>
                        <a:pt x="633559" y="489187"/>
                        <a:pt x="651552" y="479864"/>
                        <a:pt x="668758" y="469183"/>
                      </a:cubicBezTo>
                      <a:cubicBezTo>
                        <a:pt x="687037" y="459121"/>
                        <a:pt x="704887" y="448415"/>
                        <a:pt x="721284" y="435444"/>
                      </a:cubicBezTo>
                      <a:cubicBezTo>
                        <a:pt x="734629" y="426288"/>
                        <a:pt x="747975" y="417013"/>
                        <a:pt x="759462" y="405521"/>
                      </a:cubicBezTo>
                      <a:cubicBezTo>
                        <a:pt x="777860" y="388830"/>
                        <a:pt x="794352" y="370256"/>
                        <a:pt x="808412" y="349751"/>
                      </a:cubicBezTo>
                      <a:cubicBezTo>
                        <a:pt x="823712" y="329651"/>
                        <a:pt x="837296" y="308430"/>
                        <a:pt x="849046" y="286113"/>
                      </a:cubicBezTo>
                      <a:cubicBezTo>
                        <a:pt x="867849" y="254497"/>
                        <a:pt x="883911" y="220162"/>
                        <a:pt x="886676" y="182990"/>
                      </a:cubicBezTo>
                      <a:cubicBezTo>
                        <a:pt x="888439" y="150325"/>
                        <a:pt x="884960" y="115203"/>
                        <a:pt x="862916" y="89357"/>
                      </a:cubicBezTo>
                      <a:close/>
                      <a:moveTo>
                        <a:pt x="484134" y="587350"/>
                      </a:moveTo>
                      <a:cubicBezTo>
                        <a:pt x="477652" y="597293"/>
                        <a:pt x="468762" y="604804"/>
                        <a:pt x="458777" y="611170"/>
                      </a:cubicBezTo>
                      <a:cubicBezTo>
                        <a:pt x="445622" y="620850"/>
                        <a:pt x="445789" y="626549"/>
                        <a:pt x="444573" y="641618"/>
                      </a:cubicBezTo>
                      <a:cubicBezTo>
                        <a:pt x="442714" y="653421"/>
                        <a:pt x="441284" y="665271"/>
                        <a:pt x="439831" y="677121"/>
                      </a:cubicBezTo>
                      <a:cubicBezTo>
                        <a:pt x="435803" y="700487"/>
                        <a:pt x="431466" y="723925"/>
                        <a:pt x="423577" y="746386"/>
                      </a:cubicBezTo>
                      <a:cubicBezTo>
                        <a:pt x="419669" y="756877"/>
                        <a:pt x="415880" y="769156"/>
                        <a:pt x="412281" y="780101"/>
                      </a:cubicBezTo>
                      <a:cubicBezTo>
                        <a:pt x="408444" y="790210"/>
                        <a:pt x="403725" y="799891"/>
                        <a:pt x="399603" y="809881"/>
                      </a:cubicBezTo>
                      <a:cubicBezTo>
                        <a:pt x="397434" y="816152"/>
                        <a:pt x="393716" y="822685"/>
                        <a:pt x="394526" y="829480"/>
                      </a:cubicBezTo>
                      <a:cubicBezTo>
                        <a:pt x="395218" y="834225"/>
                        <a:pt x="400961" y="836085"/>
                        <a:pt x="404750" y="833629"/>
                      </a:cubicBezTo>
                      <a:cubicBezTo>
                        <a:pt x="420193" y="821636"/>
                        <a:pt x="434969" y="808522"/>
                        <a:pt x="452175" y="799008"/>
                      </a:cubicBezTo>
                      <a:cubicBezTo>
                        <a:pt x="474244" y="786967"/>
                        <a:pt x="498171" y="776786"/>
                        <a:pt x="522265" y="769633"/>
                      </a:cubicBezTo>
                      <a:cubicBezTo>
                        <a:pt x="551077" y="763362"/>
                        <a:pt x="580247" y="757449"/>
                        <a:pt x="609894" y="758618"/>
                      </a:cubicBezTo>
                      <a:cubicBezTo>
                        <a:pt x="653125" y="758236"/>
                        <a:pt x="696880" y="765723"/>
                        <a:pt x="735940" y="784726"/>
                      </a:cubicBezTo>
                      <a:cubicBezTo>
                        <a:pt x="751931" y="790973"/>
                        <a:pt x="767970" y="797339"/>
                        <a:pt x="781840" y="807687"/>
                      </a:cubicBezTo>
                      <a:cubicBezTo>
                        <a:pt x="785891" y="810620"/>
                        <a:pt x="790300" y="813720"/>
                        <a:pt x="794161" y="817320"/>
                      </a:cubicBezTo>
                      <a:cubicBezTo>
                        <a:pt x="769281" y="816557"/>
                        <a:pt x="745139" y="820372"/>
                        <a:pt x="719830" y="819371"/>
                      </a:cubicBezTo>
                      <a:cubicBezTo>
                        <a:pt x="696618" y="818226"/>
                        <a:pt x="674168" y="819871"/>
                        <a:pt x="650885" y="821516"/>
                      </a:cubicBezTo>
                      <a:cubicBezTo>
                        <a:pt x="633893" y="822828"/>
                        <a:pt x="616781" y="822923"/>
                        <a:pt x="599813" y="824449"/>
                      </a:cubicBezTo>
                      <a:cubicBezTo>
                        <a:pt x="560014" y="829337"/>
                        <a:pt x="520716" y="837730"/>
                        <a:pt x="481465" y="845765"/>
                      </a:cubicBezTo>
                      <a:cubicBezTo>
                        <a:pt x="464902" y="848841"/>
                        <a:pt x="447838" y="849723"/>
                        <a:pt x="431895" y="855541"/>
                      </a:cubicBezTo>
                      <a:cubicBezTo>
                        <a:pt x="431251" y="854945"/>
                        <a:pt x="430870" y="855827"/>
                        <a:pt x="430322" y="856066"/>
                      </a:cubicBezTo>
                      <a:cubicBezTo>
                        <a:pt x="429392" y="856638"/>
                        <a:pt x="430036" y="858259"/>
                        <a:pt x="430965" y="858450"/>
                      </a:cubicBezTo>
                      <a:cubicBezTo>
                        <a:pt x="437328" y="859475"/>
                        <a:pt x="443787" y="857520"/>
                        <a:pt x="450174" y="857186"/>
                      </a:cubicBezTo>
                      <a:cubicBezTo>
                        <a:pt x="471622" y="855946"/>
                        <a:pt x="492785" y="852584"/>
                        <a:pt x="513828" y="848221"/>
                      </a:cubicBezTo>
                      <a:cubicBezTo>
                        <a:pt x="541139" y="843381"/>
                        <a:pt x="568498" y="838636"/>
                        <a:pt x="596000" y="834940"/>
                      </a:cubicBezTo>
                      <a:cubicBezTo>
                        <a:pt x="614684" y="833009"/>
                        <a:pt x="633511" y="833319"/>
                        <a:pt x="652243" y="831841"/>
                      </a:cubicBezTo>
                      <a:cubicBezTo>
                        <a:pt x="668568" y="830839"/>
                        <a:pt x="685321" y="829504"/>
                        <a:pt x="701765" y="829552"/>
                      </a:cubicBezTo>
                      <a:cubicBezTo>
                        <a:pt x="731912" y="831411"/>
                        <a:pt x="761345" y="828336"/>
                        <a:pt x="791611" y="827978"/>
                      </a:cubicBezTo>
                      <a:cubicBezTo>
                        <a:pt x="794947" y="827692"/>
                        <a:pt x="798927" y="828979"/>
                        <a:pt x="802311" y="828431"/>
                      </a:cubicBezTo>
                      <a:cubicBezTo>
                        <a:pt x="802717" y="829409"/>
                        <a:pt x="803074" y="830410"/>
                        <a:pt x="803360" y="831459"/>
                      </a:cubicBezTo>
                      <a:cubicBezTo>
                        <a:pt x="778265" y="847911"/>
                        <a:pt x="752289" y="863219"/>
                        <a:pt x="726050" y="877763"/>
                      </a:cubicBezTo>
                      <a:cubicBezTo>
                        <a:pt x="689492" y="894525"/>
                        <a:pt x="651957" y="910691"/>
                        <a:pt x="611991" y="916914"/>
                      </a:cubicBezTo>
                      <a:cubicBezTo>
                        <a:pt x="594356" y="919251"/>
                        <a:pt x="576530" y="918106"/>
                        <a:pt x="558799" y="917939"/>
                      </a:cubicBezTo>
                      <a:cubicBezTo>
                        <a:pt x="523099" y="917200"/>
                        <a:pt x="487137" y="915388"/>
                        <a:pt x="452175" y="906852"/>
                      </a:cubicBezTo>
                      <a:cubicBezTo>
                        <a:pt x="433134" y="901988"/>
                        <a:pt x="414450" y="895669"/>
                        <a:pt x="396099" y="888660"/>
                      </a:cubicBezTo>
                      <a:cubicBezTo>
                        <a:pt x="386996" y="886180"/>
                        <a:pt x="367930" y="871135"/>
                        <a:pt x="361376" y="882770"/>
                      </a:cubicBezTo>
                      <a:cubicBezTo>
                        <a:pt x="350009" y="912384"/>
                        <a:pt x="339213" y="942188"/>
                        <a:pt x="328560" y="972064"/>
                      </a:cubicBezTo>
                      <a:cubicBezTo>
                        <a:pt x="314333" y="1008186"/>
                        <a:pt x="298842" y="1043451"/>
                        <a:pt x="279371" y="1077213"/>
                      </a:cubicBezTo>
                      <a:cubicBezTo>
                        <a:pt x="271578" y="1090279"/>
                        <a:pt x="262856" y="1102749"/>
                        <a:pt x="253967" y="1115100"/>
                      </a:cubicBezTo>
                      <a:cubicBezTo>
                        <a:pt x="240835" y="1134342"/>
                        <a:pt x="226703" y="1153154"/>
                        <a:pt x="208734" y="1168176"/>
                      </a:cubicBezTo>
                      <a:cubicBezTo>
                        <a:pt x="191742" y="1182386"/>
                        <a:pt x="185069" y="1186273"/>
                        <a:pt x="165622" y="1172491"/>
                      </a:cubicBezTo>
                      <a:cubicBezTo>
                        <a:pt x="193529" y="1136536"/>
                        <a:pt x="219458" y="1098815"/>
                        <a:pt x="240812" y="1058544"/>
                      </a:cubicBezTo>
                      <a:cubicBezTo>
                        <a:pt x="247413" y="1044524"/>
                        <a:pt x="279681" y="1001701"/>
                        <a:pt x="268123" y="988849"/>
                      </a:cubicBezTo>
                      <a:cubicBezTo>
                        <a:pt x="264620" y="985821"/>
                        <a:pt x="259686" y="985416"/>
                        <a:pt x="255516" y="983628"/>
                      </a:cubicBezTo>
                      <a:cubicBezTo>
                        <a:pt x="246078" y="980409"/>
                        <a:pt x="237022" y="976189"/>
                        <a:pt x="228181" y="971611"/>
                      </a:cubicBezTo>
                      <a:cubicBezTo>
                        <a:pt x="191694" y="953204"/>
                        <a:pt x="157091" y="930409"/>
                        <a:pt x="129565" y="899890"/>
                      </a:cubicBezTo>
                      <a:cubicBezTo>
                        <a:pt x="115576" y="885178"/>
                        <a:pt x="102754" y="869489"/>
                        <a:pt x="90981" y="852966"/>
                      </a:cubicBezTo>
                      <a:cubicBezTo>
                        <a:pt x="79328" y="837730"/>
                        <a:pt x="67174" y="822709"/>
                        <a:pt x="58952" y="805255"/>
                      </a:cubicBezTo>
                      <a:cubicBezTo>
                        <a:pt x="49776" y="785728"/>
                        <a:pt x="39219" y="766581"/>
                        <a:pt x="32594" y="745742"/>
                      </a:cubicBezTo>
                      <a:cubicBezTo>
                        <a:pt x="26159" y="725475"/>
                        <a:pt x="23323" y="704326"/>
                        <a:pt x="18890" y="683582"/>
                      </a:cubicBezTo>
                      <a:cubicBezTo>
                        <a:pt x="11169" y="647460"/>
                        <a:pt x="9334" y="610192"/>
                        <a:pt x="11979" y="573402"/>
                      </a:cubicBezTo>
                      <a:cubicBezTo>
                        <a:pt x="14053" y="551681"/>
                        <a:pt x="12456" y="527551"/>
                        <a:pt x="23395" y="507833"/>
                      </a:cubicBezTo>
                      <a:cubicBezTo>
                        <a:pt x="23728" y="508357"/>
                        <a:pt x="24062" y="508858"/>
                        <a:pt x="24372" y="509383"/>
                      </a:cubicBezTo>
                      <a:cubicBezTo>
                        <a:pt x="38718" y="530412"/>
                        <a:pt x="48823" y="553517"/>
                        <a:pt x="60381" y="576144"/>
                      </a:cubicBezTo>
                      <a:cubicBezTo>
                        <a:pt x="68031" y="590522"/>
                        <a:pt x="77397" y="603874"/>
                        <a:pt x="85262" y="618132"/>
                      </a:cubicBezTo>
                      <a:cubicBezTo>
                        <a:pt x="91863" y="629935"/>
                        <a:pt x="97607" y="642190"/>
                        <a:pt x="104423" y="653850"/>
                      </a:cubicBezTo>
                      <a:cubicBezTo>
                        <a:pt x="119008" y="676978"/>
                        <a:pt x="131495" y="701250"/>
                        <a:pt x="145270" y="724831"/>
                      </a:cubicBezTo>
                      <a:cubicBezTo>
                        <a:pt x="162072" y="752037"/>
                        <a:pt x="179421" y="778908"/>
                        <a:pt x="196842" y="805732"/>
                      </a:cubicBezTo>
                      <a:cubicBezTo>
                        <a:pt x="220531" y="843500"/>
                        <a:pt x="241693" y="882866"/>
                        <a:pt x="266145" y="920133"/>
                      </a:cubicBezTo>
                      <a:cubicBezTo>
                        <a:pt x="270720" y="925831"/>
                        <a:pt x="278799" y="919179"/>
                        <a:pt x="274796" y="913624"/>
                      </a:cubicBezTo>
                      <a:cubicBezTo>
                        <a:pt x="266049" y="900367"/>
                        <a:pt x="257756" y="886752"/>
                        <a:pt x="249820" y="872971"/>
                      </a:cubicBezTo>
                      <a:cubicBezTo>
                        <a:pt x="229778" y="840377"/>
                        <a:pt x="211260" y="806877"/>
                        <a:pt x="189716" y="775284"/>
                      </a:cubicBezTo>
                      <a:cubicBezTo>
                        <a:pt x="175799" y="753491"/>
                        <a:pt x="161404" y="731794"/>
                        <a:pt x="148225" y="709524"/>
                      </a:cubicBezTo>
                      <a:cubicBezTo>
                        <a:pt x="139169" y="693597"/>
                        <a:pt x="130900" y="677240"/>
                        <a:pt x="120819" y="661909"/>
                      </a:cubicBezTo>
                      <a:cubicBezTo>
                        <a:pt x="106258" y="639043"/>
                        <a:pt x="95200" y="614150"/>
                        <a:pt x="79900" y="591714"/>
                      </a:cubicBezTo>
                      <a:cubicBezTo>
                        <a:pt x="61978" y="565438"/>
                        <a:pt x="50849" y="534966"/>
                        <a:pt x="31021" y="509931"/>
                      </a:cubicBezTo>
                      <a:cubicBezTo>
                        <a:pt x="30210" y="509001"/>
                        <a:pt x="29424" y="508000"/>
                        <a:pt x="28614" y="506998"/>
                      </a:cubicBezTo>
                      <a:cubicBezTo>
                        <a:pt x="34977" y="510217"/>
                        <a:pt x="40410" y="514890"/>
                        <a:pt x="46225" y="519015"/>
                      </a:cubicBezTo>
                      <a:cubicBezTo>
                        <a:pt x="99108" y="550655"/>
                        <a:pt x="149703" y="587303"/>
                        <a:pt x="192600" y="631890"/>
                      </a:cubicBezTo>
                      <a:cubicBezTo>
                        <a:pt x="207352" y="649081"/>
                        <a:pt x="221365" y="666987"/>
                        <a:pt x="235116" y="684989"/>
                      </a:cubicBezTo>
                      <a:cubicBezTo>
                        <a:pt x="244863" y="698794"/>
                        <a:pt x="251965" y="714221"/>
                        <a:pt x="260592" y="728718"/>
                      </a:cubicBezTo>
                      <a:cubicBezTo>
                        <a:pt x="279419" y="760048"/>
                        <a:pt x="295577" y="793834"/>
                        <a:pt x="303775" y="829695"/>
                      </a:cubicBezTo>
                      <a:cubicBezTo>
                        <a:pt x="305944" y="842213"/>
                        <a:pt x="307898" y="854754"/>
                        <a:pt x="308136" y="867487"/>
                      </a:cubicBezTo>
                      <a:cubicBezTo>
                        <a:pt x="308804" y="873757"/>
                        <a:pt x="306683" y="880934"/>
                        <a:pt x="309757" y="886680"/>
                      </a:cubicBezTo>
                      <a:cubicBezTo>
                        <a:pt x="314499" y="891998"/>
                        <a:pt x="319933" y="887110"/>
                        <a:pt x="321554" y="881983"/>
                      </a:cubicBezTo>
                      <a:cubicBezTo>
                        <a:pt x="324723" y="875307"/>
                        <a:pt x="327988" y="868655"/>
                        <a:pt x="331277" y="862050"/>
                      </a:cubicBezTo>
                      <a:cubicBezTo>
                        <a:pt x="366214" y="794883"/>
                        <a:pt x="395718" y="724665"/>
                        <a:pt x="413949" y="651036"/>
                      </a:cubicBezTo>
                      <a:cubicBezTo>
                        <a:pt x="416213" y="642786"/>
                        <a:pt x="418454" y="634513"/>
                        <a:pt x="420598" y="626239"/>
                      </a:cubicBezTo>
                      <a:cubicBezTo>
                        <a:pt x="422290" y="618395"/>
                        <a:pt x="425460" y="610288"/>
                        <a:pt x="423792" y="602229"/>
                      </a:cubicBezTo>
                      <a:cubicBezTo>
                        <a:pt x="421194" y="596149"/>
                        <a:pt x="415451" y="591618"/>
                        <a:pt x="412662" y="585205"/>
                      </a:cubicBezTo>
                      <a:cubicBezTo>
                        <a:pt x="409231" y="578290"/>
                        <a:pt x="406967" y="570684"/>
                        <a:pt x="406323" y="562959"/>
                      </a:cubicBezTo>
                      <a:cubicBezTo>
                        <a:pt x="406228" y="562243"/>
                        <a:pt x="406275" y="560837"/>
                        <a:pt x="406299" y="559239"/>
                      </a:cubicBezTo>
                      <a:cubicBezTo>
                        <a:pt x="415284" y="562696"/>
                        <a:pt x="424507" y="565415"/>
                        <a:pt x="434111" y="566058"/>
                      </a:cubicBezTo>
                      <a:cubicBezTo>
                        <a:pt x="436566" y="566607"/>
                        <a:pt x="439116" y="565915"/>
                        <a:pt x="440712" y="564413"/>
                      </a:cubicBezTo>
                      <a:cubicBezTo>
                        <a:pt x="462161" y="560646"/>
                        <a:pt x="482466" y="551728"/>
                        <a:pt x="503414" y="545768"/>
                      </a:cubicBezTo>
                      <a:cubicBezTo>
                        <a:pt x="502556" y="548438"/>
                        <a:pt x="502008" y="551371"/>
                        <a:pt x="501031" y="553421"/>
                      </a:cubicBezTo>
                      <a:cubicBezTo>
                        <a:pt x="497027" y="565510"/>
                        <a:pt x="491117" y="576788"/>
                        <a:pt x="484134" y="587350"/>
                      </a:cubicBezTo>
                      <a:close/>
                      <a:moveTo>
                        <a:pt x="865775" y="227482"/>
                      </a:moveTo>
                      <a:cubicBezTo>
                        <a:pt x="858459" y="248369"/>
                        <a:pt x="847067" y="267420"/>
                        <a:pt x="836248" y="286637"/>
                      </a:cubicBezTo>
                      <a:cubicBezTo>
                        <a:pt x="819780" y="317419"/>
                        <a:pt x="798927" y="345864"/>
                        <a:pt x="776645" y="372951"/>
                      </a:cubicBezTo>
                      <a:cubicBezTo>
                        <a:pt x="766063" y="384467"/>
                        <a:pt x="754696" y="395220"/>
                        <a:pt x="743137" y="405759"/>
                      </a:cubicBezTo>
                      <a:cubicBezTo>
                        <a:pt x="727909" y="418539"/>
                        <a:pt x="710988" y="429102"/>
                        <a:pt x="695092" y="441047"/>
                      </a:cubicBezTo>
                      <a:cubicBezTo>
                        <a:pt x="651623" y="467299"/>
                        <a:pt x="607701" y="492668"/>
                        <a:pt x="561944" y="514771"/>
                      </a:cubicBezTo>
                      <a:cubicBezTo>
                        <a:pt x="525220" y="529125"/>
                        <a:pt x="486970" y="539091"/>
                        <a:pt x="449625" y="551585"/>
                      </a:cubicBezTo>
                      <a:cubicBezTo>
                        <a:pt x="444978" y="552897"/>
                        <a:pt x="440283" y="553445"/>
                        <a:pt x="435589" y="554661"/>
                      </a:cubicBezTo>
                      <a:cubicBezTo>
                        <a:pt x="435088" y="554566"/>
                        <a:pt x="434611" y="554447"/>
                        <a:pt x="434135" y="554351"/>
                      </a:cubicBezTo>
                      <a:cubicBezTo>
                        <a:pt x="427462" y="552968"/>
                        <a:pt x="420765" y="551800"/>
                        <a:pt x="414068" y="550608"/>
                      </a:cubicBezTo>
                      <a:cubicBezTo>
                        <a:pt x="409326" y="549201"/>
                        <a:pt x="404655" y="547627"/>
                        <a:pt x="400032" y="545958"/>
                      </a:cubicBezTo>
                      <a:cubicBezTo>
                        <a:pt x="383850" y="539091"/>
                        <a:pt x="367382" y="532821"/>
                        <a:pt x="351725" y="524785"/>
                      </a:cubicBezTo>
                      <a:cubicBezTo>
                        <a:pt x="322006" y="509383"/>
                        <a:pt x="293122" y="491595"/>
                        <a:pt x="267313" y="470208"/>
                      </a:cubicBezTo>
                      <a:cubicBezTo>
                        <a:pt x="233090" y="441572"/>
                        <a:pt x="204707" y="406617"/>
                        <a:pt x="180922" y="368945"/>
                      </a:cubicBezTo>
                      <a:cubicBezTo>
                        <a:pt x="166409" y="344911"/>
                        <a:pt x="150871" y="321306"/>
                        <a:pt x="139980" y="295316"/>
                      </a:cubicBezTo>
                      <a:cubicBezTo>
                        <a:pt x="124632" y="259742"/>
                        <a:pt x="115266" y="221473"/>
                        <a:pt x="111405" y="182919"/>
                      </a:cubicBezTo>
                      <a:cubicBezTo>
                        <a:pt x="107807" y="148703"/>
                        <a:pt x="110547" y="118685"/>
                        <a:pt x="124441" y="86877"/>
                      </a:cubicBezTo>
                      <a:cubicBezTo>
                        <a:pt x="133664" y="62486"/>
                        <a:pt x="150751" y="35733"/>
                        <a:pt x="178515" y="31489"/>
                      </a:cubicBezTo>
                      <a:cubicBezTo>
                        <a:pt x="191337" y="29129"/>
                        <a:pt x="205350" y="30917"/>
                        <a:pt x="214692" y="40764"/>
                      </a:cubicBezTo>
                      <a:cubicBezTo>
                        <a:pt x="235759" y="59124"/>
                        <a:pt x="242957" y="70259"/>
                        <a:pt x="249796" y="97345"/>
                      </a:cubicBezTo>
                      <a:cubicBezTo>
                        <a:pt x="251059" y="100826"/>
                        <a:pt x="256135" y="101780"/>
                        <a:pt x="258614" y="99061"/>
                      </a:cubicBezTo>
                      <a:cubicBezTo>
                        <a:pt x="261092" y="96606"/>
                        <a:pt x="259972" y="92862"/>
                        <a:pt x="260306" y="89762"/>
                      </a:cubicBezTo>
                      <a:cubicBezTo>
                        <a:pt x="263047" y="69806"/>
                        <a:pt x="278394" y="54355"/>
                        <a:pt x="293551" y="42386"/>
                      </a:cubicBezTo>
                      <a:cubicBezTo>
                        <a:pt x="324699" y="17612"/>
                        <a:pt x="374722" y="2949"/>
                        <a:pt x="413544" y="15085"/>
                      </a:cubicBezTo>
                      <a:cubicBezTo>
                        <a:pt x="438520" y="22906"/>
                        <a:pt x="452557" y="47440"/>
                        <a:pt x="461041" y="70759"/>
                      </a:cubicBezTo>
                      <a:cubicBezTo>
                        <a:pt x="463019" y="76887"/>
                        <a:pt x="464663" y="83086"/>
                        <a:pt x="466069" y="89381"/>
                      </a:cubicBezTo>
                      <a:cubicBezTo>
                        <a:pt x="466975" y="93363"/>
                        <a:pt x="467428" y="99610"/>
                        <a:pt x="472814" y="99562"/>
                      </a:cubicBezTo>
                      <a:cubicBezTo>
                        <a:pt x="476651" y="99658"/>
                        <a:pt x="478247" y="95652"/>
                        <a:pt x="479820" y="92814"/>
                      </a:cubicBezTo>
                      <a:cubicBezTo>
                        <a:pt x="483276" y="85781"/>
                        <a:pt x="486040" y="78389"/>
                        <a:pt x="490282" y="71761"/>
                      </a:cubicBezTo>
                      <a:cubicBezTo>
                        <a:pt x="509157" y="48084"/>
                        <a:pt x="538613" y="34184"/>
                        <a:pt x="567640" y="27484"/>
                      </a:cubicBezTo>
                      <a:cubicBezTo>
                        <a:pt x="601982" y="18995"/>
                        <a:pt x="638850" y="33826"/>
                        <a:pt x="655246" y="65752"/>
                      </a:cubicBezTo>
                      <a:cubicBezTo>
                        <a:pt x="659535" y="73477"/>
                        <a:pt x="663539" y="81417"/>
                        <a:pt x="665875" y="89953"/>
                      </a:cubicBezTo>
                      <a:cubicBezTo>
                        <a:pt x="668282" y="97631"/>
                        <a:pt x="668449" y="105833"/>
                        <a:pt x="670498" y="113534"/>
                      </a:cubicBezTo>
                      <a:cubicBezTo>
                        <a:pt x="672047" y="117325"/>
                        <a:pt x="677123" y="117755"/>
                        <a:pt x="679864" y="115036"/>
                      </a:cubicBezTo>
                      <a:cubicBezTo>
                        <a:pt x="684392" y="109028"/>
                        <a:pt x="688491" y="102638"/>
                        <a:pt x="693567" y="97035"/>
                      </a:cubicBezTo>
                      <a:cubicBezTo>
                        <a:pt x="705269" y="81966"/>
                        <a:pt x="723834" y="75552"/>
                        <a:pt x="741421" y="69925"/>
                      </a:cubicBezTo>
                      <a:cubicBezTo>
                        <a:pt x="772546" y="59267"/>
                        <a:pt x="802073" y="61031"/>
                        <a:pt x="831172" y="76982"/>
                      </a:cubicBezTo>
                      <a:cubicBezTo>
                        <a:pt x="859079" y="92123"/>
                        <a:pt x="874665" y="122953"/>
                        <a:pt x="875642" y="154092"/>
                      </a:cubicBezTo>
                      <a:cubicBezTo>
                        <a:pt x="877667" y="179032"/>
                        <a:pt x="874307" y="203949"/>
                        <a:pt x="865775" y="227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" name="Google Shape;1918;p37">
                  <a:extLst>
                    <a:ext uri="{FF2B5EF4-FFF2-40B4-BE49-F238E27FC236}">
                      <a16:creationId xmlns:a16="http://schemas.microsoft.com/office/drawing/2014/main" id="{72F1213F-364E-709F-A5F0-37A6DC0A8A49}"/>
                    </a:ext>
                  </a:extLst>
                </p:cNvPr>
                <p:cNvSpPr/>
                <p:nvPr/>
              </p:nvSpPr>
              <p:spPr>
                <a:xfrm>
                  <a:off x="10268620" y="7972338"/>
                  <a:ext cx="137121" cy="149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21" h="149689" extrusionOk="0">
                      <a:moveTo>
                        <a:pt x="133304" y="61860"/>
                      </a:moveTo>
                      <a:cubicBezTo>
                        <a:pt x="127656" y="46814"/>
                        <a:pt x="108757" y="23114"/>
                        <a:pt x="90645" y="22375"/>
                      </a:cubicBezTo>
                      <a:cubicBezTo>
                        <a:pt x="87309" y="21040"/>
                        <a:pt x="83662" y="20515"/>
                        <a:pt x="81422" y="22280"/>
                      </a:cubicBezTo>
                      <a:cubicBezTo>
                        <a:pt x="79468" y="21993"/>
                        <a:pt x="77490" y="21803"/>
                        <a:pt x="75512" y="21707"/>
                      </a:cubicBezTo>
                      <a:cubicBezTo>
                        <a:pt x="69840" y="18441"/>
                        <a:pt x="64025" y="15341"/>
                        <a:pt x="59616" y="10358"/>
                      </a:cubicBezTo>
                      <a:cubicBezTo>
                        <a:pt x="55875" y="6996"/>
                        <a:pt x="54040" y="-2470"/>
                        <a:pt x="47510" y="606"/>
                      </a:cubicBezTo>
                      <a:cubicBezTo>
                        <a:pt x="42624" y="3563"/>
                        <a:pt x="46366" y="8903"/>
                        <a:pt x="49011" y="12027"/>
                      </a:cubicBezTo>
                      <a:cubicBezTo>
                        <a:pt x="52228" y="16390"/>
                        <a:pt x="56327" y="19943"/>
                        <a:pt x="60927" y="22828"/>
                      </a:cubicBezTo>
                      <a:cubicBezTo>
                        <a:pt x="54421" y="24092"/>
                        <a:pt x="48082" y="26357"/>
                        <a:pt x="42219" y="29409"/>
                      </a:cubicBezTo>
                      <a:cubicBezTo>
                        <a:pt x="42290" y="27859"/>
                        <a:pt x="41623" y="26261"/>
                        <a:pt x="39860" y="25188"/>
                      </a:cubicBezTo>
                      <a:cubicBezTo>
                        <a:pt x="34307" y="21636"/>
                        <a:pt x="29088" y="17106"/>
                        <a:pt x="26109" y="11121"/>
                      </a:cubicBezTo>
                      <a:cubicBezTo>
                        <a:pt x="25608" y="9976"/>
                        <a:pt x="25132" y="8665"/>
                        <a:pt x="24107" y="7902"/>
                      </a:cubicBezTo>
                      <a:cubicBezTo>
                        <a:pt x="22939" y="7044"/>
                        <a:pt x="21342" y="6948"/>
                        <a:pt x="20151" y="7854"/>
                      </a:cubicBezTo>
                      <a:cubicBezTo>
                        <a:pt x="13669" y="15270"/>
                        <a:pt x="28516" y="29981"/>
                        <a:pt x="34831" y="33605"/>
                      </a:cubicBezTo>
                      <a:cubicBezTo>
                        <a:pt x="35117" y="33772"/>
                        <a:pt x="35403" y="33891"/>
                        <a:pt x="35665" y="33987"/>
                      </a:cubicBezTo>
                      <a:cubicBezTo>
                        <a:pt x="33854" y="35560"/>
                        <a:pt x="32138" y="37253"/>
                        <a:pt x="30470" y="39018"/>
                      </a:cubicBezTo>
                      <a:cubicBezTo>
                        <a:pt x="29993" y="38207"/>
                        <a:pt x="29254" y="37516"/>
                        <a:pt x="28182" y="37039"/>
                      </a:cubicBezTo>
                      <a:cubicBezTo>
                        <a:pt x="21962" y="34535"/>
                        <a:pt x="15432" y="32699"/>
                        <a:pt x="9450" y="29623"/>
                      </a:cubicBezTo>
                      <a:cubicBezTo>
                        <a:pt x="7329" y="28670"/>
                        <a:pt x="5590" y="26857"/>
                        <a:pt x="3278" y="26404"/>
                      </a:cubicBezTo>
                      <a:cubicBezTo>
                        <a:pt x="1848" y="26214"/>
                        <a:pt x="394" y="27144"/>
                        <a:pt x="37" y="28550"/>
                      </a:cubicBezTo>
                      <a:cubicBezTo>
                        <a:pt x="-940" y="37325"/>
                        <a:pt x="17815" y="42856"/>
                        <a:pt x="24345" y="46004"/>
                      </a:cubicBezTo>
                      <a:cubicBezTo>
                        <a:pt x="24369" y="46004"/>
                        <a:pt x="24393" y="46004"/>
                        <a:pt x="24393" y="46028"/>
                      </a:cubicBezTo>
                      <a:cubicBezTo>
                        <a:pt x="20222" y="51321"/>
                        <a:pt x="16481" y="56972"/>
                        <a:pt x="12977" y="62623"/>
                      </a:cubicBezTo>
                      <a:cubicBezTo>
                        <a:pt x="13" y="85393"/>
                        <a:pt x="10046" y="114267"/>
                        <a:pt x="27515" y="131697"/>
                      </a:cubicBezTo>
                      <a:cubicBezTo>
                        <a:pt x="33449" y="137086"/>
                        <a:pt x="41027" y="140185"/>
                        <a:pt x="48582" y="142546"/>
                      </a:cubicBezTo>
                      <a:cubicBezTo>
                        <a:pt x="56399" y="144954"/>
                        <a:pt x="64120" y="148054"/>
                        <a:pt x="72223" y="149246"/>
                      </a:cubicBezTo>
                      <a:cubicBezTo>
                        <a:pt x="85116" y="150676"/>
                        <a:pt x="99153" y="148816"/>
                        <a:pt x="109925" y="141139"/>
                      </a:cubicBezTo>
                      <a:cubicBezTo>
                        <a:pt x="131946" y="122541"/>
                        <a:pt x="143671" y="89566"/>
                        <a:pt x="133304" y="61860"/>
                      </a:cubicBezTo>
                      <a:close/>
                      <a:moveTo>
                        <a:pt x="21414" y="67606"/>
                      </a:moveTo>
                      <a:cubicBezTo>
                        <a:pt x="31519" y="49819"/>
                        <a:pt x="41957" y="37039"/>
                        <a:pt x="57853" y="31793"/>
                      </a:cubicBezTo>
                      <a:cubicBezTo>
                        <a:pt x="60117" y="33200"/>
                        <a:pt x="62428" y="34607"/>
                        <a:pt x="64383" y="36443"/>
                      </a:cubicBezTo>
                      <a:cubicBezTo>
                        <a:pt x="85211" y="55183"/>
                        <a:pt x="74487" y="93381"/>
                        <a:pt x="64954" y="115865"/>
                      </a:cubicBezTo>
                      <a:cubicBezTo>
                        <a:pt x="61642" y="122827"/>
                        <a:pt x="54111" y="131339"/>
                        <a:pt x="45460" y="127572"/>
                      </a:cubicBezTo>
                      <a:cubicBezTo>
                        <a:pt x="43720" y="127167"/>
                        <a:pt x="42267" y="127477"/>
                        <a:pt x="41147" y="128216"/>
                      </a:cubicBezTo>
                      <a:cubicBezTo>
                        <a:pt x="38740" y="126976"/>
                        <a:pt x="36452" y="125545"/>
                        <a:pt x="34378" y="123733"/>
                      </a:cubicBezTo>
                      <a:cubicBezTo>
                        <a:pt x="20508" y="109332"/>
                        <a:pt x="11476" y="86561"/>
                        <a:pt x="21414" y="67606"/>
                      </a:cubicBezTo>
                      <a:close/>
                      <a:moveTo>
                        <a:pt x="83615" y="138850"/>
                      </a:moveTo>
                      <a:cubicBezTo>
                        <a:pt x="76203" y="139541"/>
                        <a:pt x="68982" y="137968"/>
                        <a:pt x="61976" y="135703"/>
                      </a:cubicBezTo>
                      <a:cubicBezTo>
                        <a:pt x="80207" y="123996"/>
                        <a:pt x="86117" y="85798"/>
                        <a:pt x="85950" y="67630"/>
                      </a:cubicBezTo>
                      <a:cubicBezTo>
                        <a:pt x="86236" y="53371"/>
                        <a:pt x="80302" y="37372"/>
                        <a:pt x="68005" y="29623"/>
                      </a:cubicBezTo>
                      <a:cubicBezTo>
                        <a:pt x="70031" y="29385"/>
                        <a:pt x="72152" y="29266"/>
                        <a:pt x="74320" y="29218"/>
                      </a:cubicBezTo>
                      <a:cubicBezTo>
                        <a:pt x="74630" y="29266"/>
                        <a:pt x="74916" y="29337"/>
                        <a:pt x="75226" y="29385"/>
                      </a:cubicBezTo>
                      <a:cubicBezTo>
                        <a:pt x="75512" y="29480"/>
                        <a:pt x="75798" y="29576"/>
                        <a:pt x="76084" y="29671"/>
                      </a:cubicBezTo>
                      <a:cubicBezTo>
                        <a:pt x="77133" y="30124"/>
                        <a:pt x="78300" y="30291"/>
                        <a:pt x="79373" y="30196"/>
                      </a:cubicBezTo>
                      <a:cubicBezTo>
                        <a:pt x="79587" y="30243"/>
                        <a:pt x="79802" y="30267"/>
                        <a:pt x="80016" y="30339"/>
                      </a:cubicBezTo>
                      <a:cubicBezTo>
                        <a:pt x="81684" y="30529"/>
                        <a:pt x="83281" y="30982"/>
                        <a:pt x="84854" y="31507"/>
                      </a:cubicBezTo>
                      <a:cubicBezTo>
                        <a:pt x="86069" y="32341"/>
                        <a:pt x="87571" y="32747"/>
                        <a:pt x="89168" y="33033"/>
                      </a:cubicBezTo>
                      <a:cubicBezTo>
                        <a:pt x="90288" y="33438"/>
                        <a:pt x="91384" y="33844"/>
                        <a:pt x="92528" y="34177"/>
                      </a:cubicBezTo>
                      <a:cubicBezTo>
                        <a:pt x="92528" y="34177"/>
                        <a:pt x="92528" y="34177"/>
                        <a:pt x="92528" y="34154"/>
                      </a:cubicBezTo>
                      <a:cubicBezTo>
                        <a:pt x="93100" y="34249"/>
                        <a:pt x="93624" y="34225"/>
                        <a:pt x="94125" y="34130"/>
                      </a:cubicBezTo>
                      <a:cubicBezTo>
                        <a:pt x="94506" y="34273"/>
                        <a:pt x="94911" y="34392"/>
                        <a:pt x="95245" y="34583"/>
                      </a:cubicBezTo>
                      <a:cubicBezTo>
                        <a:pt x="111641" y="42308"/>
                        <a:pt x="124796" y="61025"/>
                        <a:pt x="126083" y="79361"/>
                      </a:cubicBezTo>
                      <a:cubicBezTo>
                        <a:pt x="127608" y="94883"/>
                        <a:pt x="121531" y="109713"/>
                        <a:pt x="112832" y="122279"/>
                      </a:cubicBezTo>
                      <a:cubicBezTo>
                        <a:pt x="106589" y="132603"/>
                        <a:pt x="95531" y="138373"/>
                        <a:pt x="83615" y="13885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1919;p37">
                  <a:extLst>
                    <a:ext uri="{FF2B5EF4-FFF2-40B4-BE49-F238E27FC236}">
                      <a16:creationId xmlns:a16="http://schemas.microsoft.com/office/drawing/2014/main" id="{6589F7D7-058B-FBCE-7E5A-8FA2B4B12DFB}"/>
                    </a:ext>
                  </a:extLst>
                </p:cNvPr>
                <p:cNvSpPr/>
                <p:nvPr/>
              </p:nvSpPr>
              <p:spPr>
                <a:xfrm>
                  <a:off x="10447653" y="7996838"/>
                  <a:ext cx="145508" cy="134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08" h="134189" extrusionOk="0">
                      <a:moveTo>
                        <a:pt x="136965" y="64136"/>
                      </a:moveTo>
                      <a:cubicBezTo>
                        <a:pt x="132723" y="63230"/>
                        <a:pt x="128553" y="61990"/>
                        <a:pt x="124454" y="60607"/>
                      </a:cubicBezTo>
                      <a:cubicBezTo>
                        <a:pt x="123143" y="60249"/>
                        <a:pt x="121737" y="59558"/>
                        <a:pt x="120307" y="59033"/>
                      </a:cubicBezTo>
                      <a:cubicBezTo>
                        <a:pt x="119044" y="50616"/>
                        <a:pt x="116303" y="42176"/>
                        <a:pt x="112061" y="34665"/>
                      </a:cubicBezTo>
                      <a:cubicBezTo>
                        <a:pt x="117209" y="36525"/>
                        <a:pt x="122881" y="37312"/>
                        <a:pt x="128171" y="38027"/>
                      </a:cubicBezTo>
                      <a:cubicBezTo>
                        <a:pt x="131865" y="37932"/>
                        <a:pt x="137156" y="38790"/>
                        <a:pt x="139587" y="35380"/>
                      </a:cubicBezTo>
                      <a:cubicBezTo>
                        <a:pt x="141684" y="32209"/>
                        <a:pt x="138300" y="27655"/>
                        <a:pt x="134653" y="28847"/>
                      </a:cubicBezTo>
                      <a:cubicBezTo>
                        <a:pt x="126789" y="31351"/>
                        <a:pt x="118305" y="29610"/>
                        <a:pt x="110321" y="28585"/>
                      </a:cubicBezTo>
                      <a:cubicBezTo>
                        <a:pt x="109678" y="28442"/>
                        <a:pt x="108820" y="28347"/>
                        <a:pt x="107986" y="28370"/>
                      </a:cubicBezTo>
                      <a:cubicBezTo>
                        <a:pt x="106032" y="25748"/>
                        <a:pt x="103863" y="23292"/>
                        <a:pt x="101456" y="21074"/>
                      </a:cubicBezTo>
                      <a:cubicBezTo>
                        <a:pt x="107557" y="17879"/>
                        <a:pt x="112919" y="13158"/>
                        <a:pt x="116327" y="7102"/>
                      </a:cubicBezTo>
                      <a:cubicBezTo>
                        <a:pt x="119234" y="2143"/>
                        <a:pt x="112180" y="-2721"/>
                        <a:pt x="108605" y="1785"/>
                      </a:cubicBezTo>
                      <a:cubicBezTo>
                        <a:pt x="105293" y="7746"/>
                        <a:pt x="100526" y="12562"/>
                        <a:pt x="94616" y="15805"/>
                      </a:cubicBezTo>
                      <a:cubicBezTo>
                        <a:pt x="94402" y="15662"/>
                        <a:pt x="94187" y="15495"/>
                        <a:pt x="93949" y="15376"/>
                      </a:cubicBezTo>
                      <a:cubicBezTo>
                        <a:pt x="84106" y="10416"/>
                        <a:pt x="73716" y="8366"/>
                        <a:pt x="62658" y="8056"/>
                      </a:cubicBezTo>
                      <a:cubicBezTo>
                        <a:pt x="59035" y="7746"/>
                        <a:pt x="53125" y="6768"/>
                        <a:pt x="50384" y="9534"/>
                      </a:cubicBezTo>
                      <a:cubicBezTo>
                        <a:pt x="46238" y="10917"/>
                        <a:pt x="41185" y="14088"/>
                        <a:pt x="38659" y="17140"/>
                      </a:cubicBezTo>
                      <a:cubicBezTo>
                        <a:pt x="11896" y="31112"/>
                        <a:pt x="-7360" y="64088"/>
                        <a:pt x="2721" y="93606"/>
                      </a:cubicBezTo>
                      <a:cubicBezTo>
                        <a:pt x="8941" y="115780"/>
                        <a:pt x="24622" y="125318"/>
                        <a:pt x="45642" y="131612"/>
                      </a:cubicBezTo>
                      <a:cubicBezTo>
                        <a:pt x="69593" y="138622"/>
                        <a:pt x="97047" y="131517"/>
                        <a:pt x="108725" y="108031"/>
                      </a:cubicBezTo>
                      <a:cubicBezTo>
                        <a:pt x="115612" y="95275"/>
                        <a:pt x="121308" y="80921"/>
                        <a:pt x="120974" y="66258"/>
                      </a:cubicBezTo>
                      <a:cubicBezTo>
                        <a:pt x="121713" y="66711"/>
                        <a:pt x="122332" y="67021"/>
                        <a:pt x="122714" y="67116"/>
                      </a:cubicBezTo>
                      <a:cubicBezTo>
                        <a:pt x="128314" y="69953"/>
                        <a:pt x="134225" y="72648"/>
                        <a:pt x="140468" y="73625"/>
                      </a:cubicBezTo>
                      <a:cubicBezTo>
                        <a:pt x="142852" y="73911"/>
                        <a:pt x="145163" y="72266"/>
                        <a:pt x="145473" y="69810"/>
                      </a:cubicBezTo>
                      <a:cubicBezTo>
                        <a:pt x="145997" y="64684"/>
                        <a:pt x="140611" y="64589"/>
                        <a:pt x="136965" y="64136"/>
                      </a:cubicBezTo>
                      <a:close/>
                      <a:moveTo>
                        <a:pt x="18736" y="103763"/>
                      </a:moveTo>
                      <a:cubicBezTo>
                        <a:pt x="13779" y="94917"/>
                        <a:pt x="9537" y="84879"/>
                        <a:pt x="9990" y="74555"/>
                      </a:cubicBezTo>
                      <a:cubicBezTo>
                        <a:pt x="12039" y="56339"/>
                        <a:pt x="21548" y="39267"/>
                        <a:pt x="36491" y="28537"/>
                      </a:cubicBezTo>
                      <a:cubicBezTo>
                        <a:pt x="41162" y="24746"/>
                        <a:pt x="45404" y="22171"/>
                        <a:pt x="49836" y="20598"/>
                      </a:cubicBezTo>
                      <a:cubicBezTo>
                        <a:pt x="51123" y="21122"/>
                        <a:pt x="52553" y="21480"/>
                        <a:pt x="53649" y="21885"/>
                      </a:cubicBezTo>
                      <a:cubicBezTo>
                        <a:pt x="77100" y="29610"/>
                        <a:pt x="71666" y="59939"/>
                        <a:pt x="68377" y="78918"/>
                      </a:cubicBezTo>
                      <a:cubicBezTo>
                        <a:pt x="66018" y="91222"/>
                        <a:pt x="62682" y="103739"/>
                        <a:pt x="53888" y="113110"/>
                      </a:cubicBezTo>
                      <a:cubicBezTo>
                        <a:pt x="53125" y="113849"/>
                        <a:pt x="52291" y="114707"/>
                        <a:pt x="51409" y="115447"/>
                      </a:cubicBezTo>
                      <a:cubicBezTo>
                        <a:pt x="51362" y="115470"/>
                        <a:pt x="51314" y="115470"/>
                        <a:pt x="51266" y="115494"/>
                      </a:cubicBezTo>
                      <a:cubicBezTo>
                        <a:pt x="50885" y="115590"/>
                        <a:pt x="50551" y="115852"/>
                        <a:pt x="50337" y="116162"/>
                      </a:cubicBezTo>
                      <a:cubicBezTo>
                        <a:pt x="49002" y="116424"/>
                        <a:pt x="47715" y="116829"/>
                        <a:pt x="46428" y="117235"/>
                      </a:cubicBezTo>
                      <a:cubicBezTo>
                        <a:pt x="46262" y="117211"/>
                        <a:pt x="46119" y="117211"/>
                        <a:pt x="45952" y="117163"/>
                      </a:cubicBezTo>
                      <a:cubicBezTo>
                        <a:pt x="43878" y="116901"/>
                        <a:pt x="42282" y="117664"/>
                        <a:pt x="41257" y="118928"/>
                      </a:cubicBezTo>
                      <a:cubicBezTo>
                        <a:pt x="41233" y="118928"/>
                        <a:pt x="41185" y="118952"/>
                        <a:pt x="41162" y="118952"/>
                      </a:cubicBezTo>
                      <a:cubicBezTo>
                        <a:pt x="32391" y="115757"/>
                        <a:pt x="24384" y="110726"/>
                        <a:pt x="18736" y="103763"/>
                      </a:cubicBezTo>
                      <a:close/>
                      <a:moveTo>
                        <a:pt x="106198" y="87216"/>
                      </a:moveTo>
                      <a:cubicBezTo>
                        <a:pt x="100669" y="104646"/>
                        <a:pt x="88420" y="122647"/>
                        <a:pt x="68377" y="123124"/>
                      </a:cubicBezTo>
                      <a:cubicBezTo>
                        <a:pt x="65422" y="123267"/>
                        <a:pt x="62348" y="123172"/>
                        <a:pt x="59274" y="122910"/>
                      </a:cubicBezTo>
                      <a:cubicBezTo>
                        <a:pt x="60441" y="121860"/>
                        <a:pt x="61538" y="120740"/>
                        <a:pt x="62539" y="119619"/>
                      </a:cubicBezTo>
                      <a:cubicBezTo>
                        <a:pt x="77147" y="102976"/>
                        <a:pt x="79626" y="79634"/>
                        <a:pt x="81413" y="58389"/>
                      </a:cubicBezTo>
                      <a:cubicBezTo>
                        <a:pt x="82510" y="43702"/>
                        <a:pt x="78506" y="27393"/>
                        <a:pt x="67162" y="19000"/>
                      </a:cubicBezTo>
                      <a:cubicBezTo>
                        <a:pt x="68306" y="19119"/>
                        <a:pt x="69450" y="19262"/>
                        <a:pt x="70665" y="19453"/>
                      </a:cubicBezTo>
                      <a:cubicBezTo>
                        <a:pt x="87276" y="21146"/>
                        <a:pt x="98668" y="29586"/>
                        <a:pt x="105054" y="45037"/>
                      </a:cubicBezTo>
                      <a:cubicBezTo>
                        <a:pt x="111465" y="58103"/>
                        <a:pt x="111584" y="73768"/>
                        <a:pt x="106198" y="87216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" name="Google Shape;1920;p37">
                  <a:extLst>
                    <a:ext uri="{FF2B5EF4-FFF2-40B4-BE49-F238E27FC236}">
                      <a16:creationId xmlns:a16="http://schemas.microsoft.com/office/drawing/2014/main" id="{A6C72AF7-2469-D4B8-6CA7-2BE77DFFCBC5}"/>
                    </a:ext>
                  </a:extLst>
                </p:cNvPr>
                <p:cNvSpPr/>
                <p:nvPr/>
              </p:nvSpPr>
              <p:spPr>
                <a:xfrm>
                  <a:off x="10400075" y="8093472"/>
                  <a:ext cx="25180" cy="7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80" h="71325" extrusionOk="0">
                      <a:moveTo>
                        <a:pt x="181" y="65021"/>
                      </a:moveTo>
                      <a:cubicBezTo>
                        <a:pt x="-629" y="67835"/>
                        <a:pt x="1373" y="70934"/>
                        <a:pt x="4328" y="71268"/>
                      </a:cubicBezTo>
                      <a:cubicBezTo>
                        <a:pt x="6997" y="71697"/>
                        <a:pt x="9571" y="69647"/>
                        <a:pt x="9928" y="67000"/>
                      </a:cubicBezTo>
                      <a:cubicBezTo>
                        <a:pt x="11596" y="57057"/>
                        <a:pt x="13050" y="48045"/>
                        <a:pt x="15815" y="38102"/>
                      </a:cubicBezTo>
                      <a:cubicBezTo>
                        <a:pt x="18436" y="26085"/>
                        <a:pt x="23274" y="14354"/>
                        <a:pt x="25181" y="2289"/>
                      </a:cubicBezTo>
                      <a:cubicBezTo>
                        <a:pt x="24990" y="668"/>
                        <a:pt x="23131" y="-501"/>
                        <a:pt x="21606" y="215"/>
                      </a:cubicBezTo>
                      <a:cubicBezTo>
                        <a:pt x="19008" y="1407"/>
                        <a:pt x="18174" y="4507"/>
                        <a:pt x="17006" y="6891"/>
                      </a:cubicBezTo>
                      <a:cubicBezTo>
                        <a:pt x="12025" y="19933"/>
                        <a:pt x="8069" y="33381"/>
                        <a:pt x="4328" y="46829"/>
                      </a:cubicBezTo>
                      <a:cubicBezTo>
                        <a:pt x="2731" y="52837"/>
                        <a:pt x="1539" y="58965"/>
                        <a:pt x="181" y="6502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" name="Google Shape;1921;p37">
                  <a:extLst>
                    <a:ext uri="{FF2B5EF4-FFF2-40B4-BE49-F238E27FC236}">
                      <a16:creationId xmlns:a16="http://schemas.microsoft.com/office/drawing/2014/main" id="{03506379-B432-E342-8D0A-8EEC0C224B39}"/>
                    </a:ext>
                  </a:extLst>
                </p:cNvPr>
                <p:cNvSpPr/>
                <p:nvPr/>
              </p:nvSpPr>
              <p:spPr>
                <a:xfrm>
                  <a:off x="10351810" y="8149067"/>
                  <a:ext cx="112091" cy="58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91" h="58132" extrusionOk="0">
                      <a:moveTo>
                        <a:pt x="101995" y="19083"/>
                      </a:moveTo>
                      <a:cubicBezTo>
                        <a:pt x="92963" y="38182"/>
                        <a:pt x="70132" y="52654"/>
                        <a:pt x="49018" y="45525"/>
                      </a:cubicBezTo>
                      <a:cubicBezTo>
                        <a:pt x="28665" y="38849"/>
                        <a:pt x="13818" y="23875"/>
                        <a:pt x="7550" y="3370"/>
                      </a:cubicBezTo>
                      <a:cubicBezTo>
                        <a:pt x="7169" y="1415"/>
                        <a:pt x="5525" y="-254"/>
                        <a:pt x="3237" y="32"/>
                      </a:cubicBezTo>
                      <a:cubicBezTo>
                        <a:pt x="-576" y="580"/>
                        <a:pt x="-410" y="4920"/>
                        <a:pt x="663" y="7733"/>
                      </a:cubicBezTo>
                      <a:cubicBezTo>
                        <a:pt x="5691" y="32888"/>
                        <a:pt x="27116" y="51272"/>
                        <a:pt x="51377" y="57304"/>
                      </a:cubicBezTo>
                      <a:cubicBezTo>
                        <a:pt x="76043" y="62001"/>
                        <a:pt x="101209" y="46169"/>
                        <a:pt x="111576" y="23995"/>
                      </a:cubicBezTo>
                      <a:cubicBezTo>
                        <a:pt x="114340" y="17962"/>
                        <a:pt x="105237" y="13384"/>
                        <a:pt x="101995" y="19083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7" name="Google Shape;1922;p37">
                <a:extLst>
                  <a:ext uri="{FF2B5EF4-FFF2-40B4-BE49-F238E27FC236}">
                    <a16:creationId xmlns:a16="http://schemas.microsoft.com/office/drawing/2014/main" id="{FA50FCF1-E51B-8B7F-ADD9-01FA2E1CF07B}"/>
                  </a:ext>
                </a:extLst>
              </p:cNvPr>
              <p:cNvSpPr/>
              <p:nvPr/>
            </p:nvSpPr>
            <p:spPr>
              <a:xfrm>
                <a:off x="10050017" y="7792974"/>
                <a:ext cx="766268" cy="543891"/>
              </a:xfrm>
              <a:custGeom>
                <a:avLst/>
                <a:gdLst/>
                <a:ahLst/>
                <a:cxnLst/>
                <a:rect l="l" t="t" r="r" b="b"/>
                <a:pathLst>
                  <a:path w="766268" h="543891" extrusionOk="0">
                    <a:moveTo>
                      <a:pt x="328504" y="320551"/>
                    </a:moveTo>
                    <a:cubicBezTo>
                      <a:pt x="350525" y="301929"/>
                      <a:pt x="362274" y="268930"/>
                      <a:pt x="351883" y="241224"/>
                    </a:cubicBezTo>
                    <a:cubicBezTo>
                      <a:pt x="346235" y="226179"/>
                      <a:pt x="327336" y="202478"/>
                      <a:pt x="309224" y="201739"/>
                    </a:cubicBezTo>
                    <a:cubicBezTo>
                      <a:pt x="305888" y="200404"/>
                      <a:pt x="302194" y="199856"/>
                      <a:pt x="299977" y="201644"/>
                    </a:cubicBezTo>
                    <a:cubicBezTo>
                      <a:pt x="298023" y="201358"/>
                      <a:pt x="296045" y="201167"/>
                      <a:pt x="294067" y="201072"/>
                    </a:cubicBezTo>
                    <a:cubicBezTo>
                      <a:pt x="288395" y="197829"/>
                      <a:pt x="282580" y="194705"/>
                      <a:pt x="278171" y="189746"/>
                    </a:cubicBezTo>
                    <a:cubicBezTo>
                      <a:pt x="274430" y="186384"/>
                      <a:pt x="272595" y="176918"/>
                      <a:pt x="266065" y="179970"/>
                    </a:cubicBezTo>
                    <a:cubicBezTo>
                      <a:pt x="261203" y="182927"/>
                      <a:pt x="264921" y="188268"/>
                      <a:pt x="267566" y="191391"/>
                    </a:cubicBezTo>
                    <a:cubicBezTo>
                      <a:pt x="270784" y="195754"/>
                      <a:pt x="274883" y="199331"/>
                      <a:pt x="279458" y="202216"/>
                    </a:cubicBezTo>
                    <a:cubicBezTo>
                      <a:pt x="272952" y="203480"/>
                      <a:pt x="266637" y="205721"/>
                      <a:pt x="260774" y="208773"/>
                    </a:cubicBezTo>
                    <a:cubicBezTo>
                      <a:pt x="260846" y="207223"/>
                      <a:pt x="260178" y="205626"/>
                      <a:pt x="258391" y="204553"/>
                    </a:cubicBezTo>
                    <a:cubicBezTo>
                      <a:pt x="252838" y="201000"/>
                      <a:pt x="247619" y="196470"/>
                      <a:pt x="244640" y="190485"/>
                    </a:cubicBezTo>
                    <a:cubicBezTo>
                      <a:pt x="244140" y="189341"/>
                      <a:pt x="243663" y="188005"/>
                      <a:pt x="242638" y="187266"/>
                    </a:cubicBezTo>
                    <a:cubicBezTo>
                      <a:pt x="241471" y="186408"/>
                      <a:pt x="239874" y="186312"/>
                      <a:pt x="238682" y="187218"/>
                    </a:cubicBezTo>
                    <a:cubicBezTo>
                      <a:pt x="232200" y="194634"/>
                      <a:pt x="247047" y="209345"/>
                      <a:pt x="253363" y="212969"/>
                    </a:cubicBezTo>
                    <a:cubicBezTo>
                      <a:pt x="253649" y="213136"/>
                      <a:pt x="253911" y="213256"/>
                      <a:pt x="254173" y="213375"/>
                    </a:cubicBezTo>
                    <a:cubicBezTo>
                      <a:pt x="252362" y="214948"/>
                      <a:pt x="250646" y="216617"/>
                      <a:pt x="248978" y="218358"/>
                    </a:cubicBezTo>
                    <a:cubicBezTo>
                      <a:pt x="248501" y="217571"/>
                      <a:pt x="247762" y="216880"/>
                      <a:pt x="246690" y="216403"/>
                    </a:cubicBezTo>
                    <a:cubicBezTo>
                      <a:pt x="240470" y="213875"/>
                      <a:pt x="233964" y="212063"/>
                      <a:pt x="227958" y="208988"/>
                    </a:cubicBezTo>
                    <a:cubicBezTo>
                      <a:pt x="225837" y="208034"/>
                      <a:pt x="224097" y="206222"/>
                      <a:pt x="221785" y="205769"/>
                    </a:cubicBezTo>
                    <a:cubicBezTo>
                      <a:pt x="220356" y="205578"/>
                      <a:pt x="218902" y="206508"/>
                      <a:pt x="218544" y="207915"/>
                    </a:cubicBezTo>
                    <a:cubicBezTo>
                      <a:pt x="217567" y="216665"/>
                      <a:pt x="236299" y="222221"/>
                      <a:pt x="242853" y="225368"/>
                    </a:cubicBezTo>
                    <a:cubicBezTo>
                      <a:pt x="242877" y="225368"/>
                      <a:pt x="242877" y="225368"/>
                      <a:pt x="242900" y="225392"/>
                    </a:cubicBezTo>
                    <a:cubicBezTo>
                      <a:pt x="238730" y="230685"/>
                      <a:pt x="235012" y="236336"/>
                      <a:pt x="231509" y="241987"/>
                    </a:cubicBezTo>
                    <a:cubicBezTo>
                      <a:pt x="218544" y="264781"/>
                      <a:pt x="228578" y="293632"/>
                      <a:pt x="246046" y="311061"/>
                    </a:cubicBezTo>
                    <a:cubicBezTo>
                      <a:pt x="252004" y="316474"/>
                      <a:pt x="259559" y="319526"/>
                      <a:pt x="267113" y="321910"/>
                    </a:cubicBezTo>
                    <a:cubicBezTo>
                      <a:pt x="274930" y="324318"/>
                      <a:pt x="282652" y="327418"/>
                      <a:pt x="290755" y="328610"/>
                    </a:cubicBezTo>
                    <a:cubicBezTo>
                      <a:pt x="303719" y="330064"/>
                      <a:pt x="317780" y="328228"/>
                      <a:pt x="328504" y="320551"/>
                    </a:cubicBezTo>
                    <a:close/>
                    <a:moveTo>
                      <a:pt x="375238" y="302787"/>
                    </a:moveTo>
                    <a:cubicBezTo>
                      <a:pt x="375047" y="301166"/>
                      <a:pt x="373189" y="299998"/>
                      <a:pt x="371663" y="300713"/>
                    </a:cubicBezTo>
                    <a:cubicBezTo>
                      <a:pt x="369066" y="301905"/>
                      <a:pt x="368232" y="305005"/>
                      <a:pt x="367064" y="307389"/>
                    </a:cubicBezTo>
                    <a:cubicBezTo>
                      <a:pt x="362059" y="320432"/>
                      <a:pt x="358127" y="333879"/>
                      <a:pt x="354385" y="347327"/>
                    </a:cubicBezTo>
                    <a:cubicBezTo>
                      <a:pt x="352812" y="353335"/>
                      <a:pt x="351621" y="359463"/>
                      <a:pt x="350262" y="365519"/>
                    </a:cubicBezTo>
                    <a:cubicBezTo>
                      <a:pt x="349452" y="368357"/>
                      <a:pt x="351454" y="371456"/>
                      <a:pt x="354409" y="371766"/>
                    </a:cubicBezTo>
                    <a:cubicBezTo>
                      <a:pt x="357078" y="372196"/>
                      <a:pt x="359652" y="370145"/>
                      <a:pt x="360010" y="367498"/>
                    </a:cubicBezTo>
                    <a:cubicBezTo>
                      <a:pt x="361654" y="357556"/>
                      <a:pt x="363132" y="348543"/>
                      <a:pt x="365896" y="338600"/>
                    </a:cubicBezTo>
                    <a:cubicBezTo>
                      <a:pt x="368470" y="326559"/>
                      <a:pt x="373332" y="314852"/>
                      <a:pt x="375238" y="302787"/>
                    </a:cubicBezTo>
                    <a:close/>
                    <a:moveTo>
                      <a:pt x="413393" y="380064"/>
                    </a:moveTo>
                    <a:cubicBezTo>
                      <a:pt x="416133" y="374055"/>
                      <a:pt x="407030" y="369477"/>
                      <a:pt x="403789" y="375176"/>
                    </a:cubicBezTo>
                    <a:cubicBezTo>
                      <a:pt x="394756" y="394275"/>
                      <a:pt x="371925" y="408748"/>
                      <a:pt x="350811" y="401618"/>
                    </a:cubicBezTo>
                    <a:cubicBezTo>
                      <a:pt x="330458" y="394942"/>
                      <a:pt x="315611" y="379969"/>
                      <a:pt x="309343" y="359439"/>
                    </a:cubicBezTo>
                    <a:cubicBezTo>
                      <a:pt x="308962" y="357460"/>
                      <a:pt x="307318" y="355815"/>
                      <a:pt x="305054" y="356101"/>
                    </a:cubicBezTo>
                    <a:cubicBezTo>
                      <a:pt x="301241" y="356650"/>
                      <a:pt x="301407" y="360989"/>
                      <a:pt x="302480" y="363803"/>
                    </a:cubicBezTo>
                    <a:cubicBezTo>
                      <a:pt x="307508" y="388981"/>
                      <a:pt x="328909" y="407341"/>
                      <a:pt x="353194" y="413397"/>
                    </a:cubicBezTo>
                    <a:cubicBezTo>
                      <a:pt x="377860" y="418070"/>
                      <a:pt x="403026" y="402238"/>
                      <a:pt x="413393" y="380064"/>
                    </a:cubicBezTo>
                    <a:close/>
                    <a:moveTo>
                      <a:pt x="543109" y="273627"/>
                    </a:moveTo>
                    <a:cubicBezTo>
                      <a:pt x="543633" y="268525"/>
                      <a:pt x="538247" y="268453"/>
                      <a:pt x="534601" y="268000"/>
                    </a:cubicBezTo>
                    <a:cubicBezTo>
                      <a:pt x="530359" y="267094"/>
                      <a:pt x="526212" y="265830"/>
                      <a:pt x="522089" y="264471"/>
                    </a:cubicBezTo>
                    <a:cubicBezTo>
                      <a:pt x="520779" y="264113"/>
                      <a:pt x="519373" y="263398"/>
                      <a:pt x="517943" y="262874"/>
                    </a:cubicBezTo>
                    <a:cubicBezTo>
                      <a:pt x="516703" y="254481"/>
                      <a:pt x="513963" y="246040"/>
                      <a:pt x="509745" y="238553"/>
                    </a:cubicBezTo>
                    <a:cubicBezTo>
                      <a:pt x="514868" y="240389"/>
                      <a:pt x="520540" y="241152"/>
                      <a:pt x="525807" y="241868"/>
                    </a:cubicBezTo>
                    <a:cubicBezTo>
                      <a:pt x="529501" y="241772"/>
                      <a:pt x="534792" y="242631"/>
                      <a:pt x="537223" y="239221"/>
                    </a:cubicBezTo>
                    <a:cubicBezTo>
                      <a:pt x="539320" y="236050"/>
                      <a:pt x="535936" y="231496"/>
                      <a:pt x="532289" y="232664"/>
                    </a:cubicBezTo>
                    <a:cubicBezTo>
                      <a:pt x="524401" y="235168"/>
                      <a:pt x="515941" y="233427"/>
                      <a:pt x="507957" y="232402"/>
                    </a:cubicBezTo>
                    <a:cubicBezTo>
                      <a:pt x="507338" y="232259"/>
                      <a:pt x="506480" y="232163"/>
                      <a:pt x="505645" y="232187"/>
                    </a:cubicBezTo>
                    <a:cubicBezTo>
                      <a:pt x="503691" y="229541"/>
                      <a:pt x="501523" y="227085"/>
                      <a:pt x="499116" y="224867"/>
                    </a:cubicBezTo>
                    <a:cubicBezTo>
                      <a:pt x="505216" y="221672"/>
                      <a:pt x="510555" y="216951"/>
                      <a:pt x="513963" y="210895"/>
                    </a:cubicBezTo>
                    <a:cubicBezTo>
                      <a:pt x="516870" y="205936"/>
                      <a:pt x="509816" y="201072"/>
                      <a:pt x="506241" y="205578"/>
                    </a:cubicBezTo>
                    <a:cubicBezTo>
                      <a:pt x="502929" y="211539"/>
                      <a:pt x="498186" y="216379"/>
                      <a:pt x="492276" y="219598"/>
                    </a:cubicBezTo>
                    <a:cubicBezTo>
                      <a:pt x="492038" y="219431"/>
                      <a:pt x="491799" y="219288"/>
                      <a:pt x="491585" y="219145"/>
                    </a:cubicBezTo>
                    <a:cubicBezTo>
                      <a:pt x="481742" y="214185"/>
                      <a:pt x="471352" y="212135"/>
                      <a:pt x="460294" y="211825"/>
                    </a:cubicBezTo>
                    <a:cubicBezTo>
                      <a:pt x="456671" y="211515"/>
                      <a:pt x="450737" y="210514"/>
                      <a:pt x="447996" y="213303"/>
                    </a:cubicBezTo>
                    <a:cubicBezTo>
                      <a:pt x="443874" y="214686"/>
                      <a:pt x="438845" y="217857"/>
                      <a:pt x="436319" y="220885"/>
                    </a:cubicBezTo>
                    <a:cubicBezTo>
                      <a:pt x="409532" y="234858"/>
                      <a:pt x="390276" y="267857"/>
                      <a:pt x="400357" y="297399"/>
                    </a:cubicBezTo>
                    <a:cubicBezTo>
                      <a:pt x="406601" y="319573"/>
                      <a:pt x="422258" y="329111"/>
                      <a:pt x="443278" y="335405"/>
                    </a:cubicBezTo>
                    <a:cubicBezTo>
                      <a:pt x="467229" y="342415"/>
                      <a:pt x="494683" y="335310"/>
                      <a:pt x="506360" y="311824"/>
                    </a:cubicBezTo>
                    <a:cubicBezTo>
                      <a:pt x="513224" y="299068"/>
                      <a:pt x="518944" y="284738"/>
                      <a:pt x="518610" y="270027"/>
                    </a:cubicBezTo>
                    <a:cubicBezTo>
                      <a:pt x="519349" y="270480"/>
                      <a:pt x="519992" y="270790"/>
                      <a:pt x="520373" y="270885"/>
                    </a:cubicBezTo>
                    <a:cubicBezTo>
                      <a:pt x="525974" y="273722"/>
                      <a:pt x="531884" y="276417"/>
                      <a:pt x="538128" y="277394"/>
                    </a:cubicBezTo>
                    <a:cubicBezTo>
                      <a:pt x="540487" y="277728"/>
                      <a:pt x="542775" y="276083"/>
                      <a:pt x="543109" y="273627"/>
                    </a:cubicBezTo>
                    <a:close/>
                    <a:moveTo>
                      <a:pt x="765674" y="143347"/>
                    </a:moveTo>
                    <a:cubicBezTo>
                      <a:pt x="767747" y="168263"/>
                      <a:pt x="764387" y="193203"/>
                      <a:pt x="755855" y="216737"/>
                    </a:cubicBezTo>
                    <a:cubicBezTo>
                      <a:pt x="748539" y="237623"/>
                      <a:pt x="737147" y="256674"/>
                      <a:pt x="726327" y="275892"/>
                    </a:cubicBezTo>
                    <a:cubicBezTo>
                      <a:pt x="709860" y="306674"/>
                      <a:pt x="689007" y="335119"/>
                      <a:pt x="666724" y="362205"/>
                    </a:cubicBezTo>
                    <a:cubicBezTo>
                      <a:pt x="656143" y="373722"/>
                      <a:pt x="644775" y="384475"/>
                      <a:pt x="633217" y="395014"/>
                    </a:cubicBezTo>
                    <a:cubicBezTo>
                      <a:pt x="617988" y="407794"/>
                      <a:pt x="601068" y="418356"/>
                      <a:pt x="585172" y="430302"/>
                    </a:cubicBezTo>
                    <a:cubicBezTo>
                      <a:pt x="541703" y="456554"/>
                      <a:pt x="497781" y="481947"/>
                      <a:pt x="452000" y="504026"/>
                    </a:cubicBezTo>
                    <a:cubicBezTo>
                      <a:pt x="415275" y="518380"/>
                      <a:pt x="377026" y="528346"/>
                      <a:pt x="339681" y="540840"/>
                    </a:cubicBezTo>
                    <a:cubicBezTo>
                      <a:pt x="335034" y="542151"/>
                      <a:pt x="330339" y="542676"/>
                      <a:pt x="325620" y="543892"/>
                    </a:cubicBezTo>
                    <a:cubicBezTo>
                      <a:pt x="325120" y="543797"/>
                      <a:pt x="324643" y="543677"/>
                      <a:pt x="324167" y="543582"/>
                    </a:cubicBezTo>
                    <a:cubicBezTo>
                      <a:pt x="317518" y="542199"/>
                      <a:pt x="310797" y="541031"/>
                      <a:pt x="304100" y="539839"/>
                    </a:cubicBezTo>
                    <a:cubicBezTo>
                      <a:pt x="299691" y="538527"/>
                      <a:pt x="295306" y="537097"/>
                      <a:pt x="290969" y="535571"/>
                    </a:cubicBezTo>
                    <a:cubicBezTo>
                      <a:pt x="274477" y="528561"/>
                      <a:pt x="257700" y="522194"/>
                      <a:pt x="241756" y="514016"/>
                    </a:cubicBezTo>
                    <a:cubicBezTo>
                      <a:pt x="212038" y="498613"/>
                      <a:pt x="183154" y="480826"/>
                      <a:pt x="157344" y="459439"/>
                    </a:cubicBezTo>
                    <a:cubicBezTo>
                      <a:pt x="123146" y="430803"/>
                      <a:pt x="94738" y="395848"/>
                      <a:pt x="70954" y="358176"/>
                    </a:cubicBezTo>
                    <a:cubicBezTo>
                      <a:pt x="56441" y="334142"/>
                      <a:pt x="40903" y="310537"/>
                      <a:pt x="30011" y="284571"/>
                    </a:cubicBezTo>
                    <a:cubicBezTo>
                      <a:pt x="14664" y="248973"/>
                      <a:pt x="5298" y="210728"/>
                      <a:pt x="1437" y="172173"/>
                    </a:cubicBezTo>
                    <a:cubicBezTo>
                      <a:pt x="-2161" y="137958"/>
                      <a:pt x="579" y="107939"/>
                      <a:pt x="14449" y="76132"/>
                    </a:cubicBezTo>
                    <a:cubicBezTo>
                      <a:pt x="23648" y="51740"/>
                      <a:pt x="40760" y="24988"/>
                      <a:pt x="68524" y="20744"/>
                    </a:cubicBezTo>
                    <a:cubicBezTo>
                      <a:pt x="81345" y="18383"/>
                      <a:pt x="95358" y="20172"/>
                      <a:pt x="104700" y="30019"/>
                    </a:cubicBezTo>
                    <a:cubicBezTo>
                      <a:pt x="125767" y="48378"/>
                      <a:pt x="132965" y="59513"/>
                      <a:pt x="139804" y="86599"/>
                    </a:cubicBezTo>
                    <a:cubicBezTo>
                      <a:pt x="141067" y="90080"/>
                      <a:pt x="146144" y="91010"/>
                      <a:pt x="148622" y="88316"/>
                    </a:cubicBezTo>
                    <a:cubicBezTo>
                      <a:pt x="151124" y="85860"/>
                      <a:pt x="149980" y="82117"/>
                      <a:pt x="150314" y="79017"/>
                    </a:cubicBezTo>
                    <a:cubicBezTo>
                      <a:pt x="153055" y="59060"/>
                      <a:pt x="168402" y="43610"/>
                      <a:pt x="183536" y="31640"/>
                    </a:cubicBezTo>
                    <a:cubicBezTo>
                      <a:pt x="214684" y="6867"/>
                      <a:pt x="264706" y="-7797"/>
                      <a:pt x="303552" y="4340"/>
                    </a:cubicBezTo>
                    <a:cubicBezTo>
                      <a:pt x="328599" y="12160"/>
                      <a:pt x="342636" y="36695"/>
                      <a:pt x="351120" y="60014"/>
                    </a:cubicBezTo>
                    <a:cubicBezTo>
                      <a:pt x="353098" y="66142"/>
                      <a:pt x="354743" y="72365"/>
                      <a:pt x="356149" y="78636"/>
                    </a:cubicBezTo>
                    <a:cubicBezTo>
                      <a:pt x="357055" y="82618"/>
                      <a:pt x="357507" y="88864"/>
                      <a:pt x="362893" y="88817"/>
                    </a:cubicBezTo>
                    <a:cubicBezTo>
                      <a:pt x="366754" y="88912"/>
                      <a:pt x="368327" y="84930"/>
                      <a:pt x="369900" y="82069"/>
                    </a:cubicBezTo>
                    <a:cubicBezTo>
                      <a:pt x="373355" y="75035"/>
                      <a:pt x="376120" y="67620"/>
                      <a:pt x="380338" y="61015"/>
                    </a:cubicBezTo>
                    <a:cubicBezTo>
                      <a:pt x="399237" y="37339"/>
                      <a:pt x="428669" y="23438"/>
                      <a:pt x="457720" y="16738"/>
                    </a:cubicBezTo>
                    <a:cubicBezTo>
                      <a:pt x="492061" y="8250"/>
                      <a:pt x="528929" y="23081"/>
                      <a:pt x="545301" y="55007"/>
                    </a:cubicBezTo>
                    <a:cubicBezTo>
                      <a:pt x="549591" y="62708"/>
                      <a:pt x="553595" y="70672"/>
                      <a:pt x="555930" y="79208"/>
                    </a:cubicBezTo>
                    <a:cubicBezTo>
                      <a:pt x="558361" y="86885"/>
                      <a:pt x="558504" y="95088"/>
                      <a:pt x="560554" y="102789"/>
                    </a:cubicBezTo>
                    <a:cubicBezTo>
                      <a:pt x="562103" y="106580"/>
                      <a:pt x="567179" y="107009"/>
                      <a:pt x="569920" y="104291"/>
                    </a:cubicBezTo>
                    <a:cubicBezTo>
                      <a:pt x="574472" y="98283"/>
                      <a:pt x="578547" y="91893"/>
                      <a:pt x="583623" y="86289"/>
                    </a:cubicBezTo>
                    <a:cubicBezTo>
                      <a:pt x="595324" y="71220"/>
                      <a:pt x="613889" y="64806"/>
                      <a:pt x="631477" y="59179"/>
                    </a:cubicBezTo>
                    <a:cubicBezTo>
                      <a:pt x="662601" y="48521"/>
                      <a:pt x="692153" y="50286"/>
                      <a:pt x="721227" y="66237"/>
                    </a:cubicBezTo>
                    <a:cubicBezTo>
                      <a:pt x="749111" y="81401"/>
                      <a:pt x="764720" y="112207"/>
                      <a:pt x="765674" y="14334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923;p37">
                <a:extLst>
                  <a:ext uri="{FF2B5EF4-FFF2-40B4-BE49-F238E27FC236}">
                    <a16:creationId xmlns:a16="http://schemas.microsoft.com/office/drawing/2014/main" id="{AC067C91-8561-0073-8D82-4F56D14F5A36}"/>
                  </a:ext>
                </a:extLst>
              </p:cNvPr>
              <p:cNvSpPr/>
              <p:nvPr/>
            </p:nvSpPr>
            <p:spPr>
              <a:xfrm>
                <a:off x="9950919" y="8289251"/>
                <a:ext cx="792538" cy="674074"/>
              </a:xfrm>
              <a:custGeom>
                <a:avLst/>
                <a:gdLst/>
                <a:ahLst/>
                <a:cxnLst/>
                <a:rect l="l" t="t" r="r" b="b"/>
                <a:pathLst>
                  <a:path w="792538" h="674074" extrusionOk="0">
                    <a:moveTo>
                      <a:pt x="791513" y="321457"/>
                    </a:moveTo>
                    <a:cubicBezTo>
                      <a:pt x="791918" y="322410"/>
                      <a:pt x="792276" y="323436"/>
                      <a:pt x="792538" y="324485"/>
                    </a:cubicBezTo>
                    <a:cubicBezTo>
                      <a:pt x="767443" y="340937"/>
                      <a:pt x="741467" y="356244"/>
                      <a:pt x="715228" y="370789"/>
                    </a:cubicBezTo>
                    <a:cubicBezTo>
                      <a:pt x="678670" y="387527"/>
                      <a:pt x="641135" y="403693"/>
                      <a:pt x="601169" y="409940"/>
                    </a:cubicBezTo>
                    <a:cubicBezTo>
                      <a:pt x="583534" y="412276"/>
                      <a:pt x="565708" y="411132"/>
                      <a:pt x="547977" y="410965"/>
                    </a:cubicBezTo>
                    <a:cubicBezTo>
                      <a:pt x="512277" y="410226"/>
                      <a:pt x="476315" y="408414"/>
                      <a:pt x="441353" y="399878"/>
                    </a:cubicBezTo>
                    <a:cubicBezTo>
                      <a:pt x="422288" y="395037"/>
                      <a:pt x="403628" y="388695"/>
                      <a:pt x="385277" y="381685"/>
                    </a:cubicBezTo>
                    <a:cubicBezTo>
                      <a:pt x="376174" y="379205"/>
                      <a:pt x="357108" y="364184"/>
                      <a:pt x="350555" y="375796"/>
                    </a:cubicBezTo>
                    <a:cubicBezTo>
                      <a:pt x="339187" y="405409"/>
                      <a:pt x="328415" y="435214"/>
                      <a:pt x="317738" y="465089"/>
                    </a:cubicBezTo>
                    <a:cubicBezTo>
                      <a:pt x="303511" y="501212"/>
                      <a:pt x="288020" y="536477"/>
                      <a:pt x="268549" y="570239"/>
                    </a:cubicBezTo>
                    <a:cubicBezTo>
                      <a:pt x="260756" y="583305"/>
                      <a:pt x="252034" y="595775"/>
                      <a:pt x="243145" y="608126"/>
                    </a:cubicBezTo>
                    <a:cubicBezTo>
                      <a:pt x="230014" y="627368"/>
                      <a:pt x="215881" y="646204"/>
                      <a:pt x="197912" y="661201"/>
                    </a:cubicBezTo>
                    <a:cubicBezTo>
                      <a:pt x="180920" y="675412"/>
                      <a:pt x="174247" y="679299"/>
                      <a:pt x="154801" y="665493"/>
                    </a:cubicBezTo>
                    <a:cubicBezTo>
                      <a:pt x="182708" y="629537"/>
                      <a:pt x="208636" y="591817"/>
                      <a:pt x="229990" y="551546"/>
                    </a:cubicBezTo>
                    <a:cubicBezTo>
                      <a:pt x="236591" y="537526"/>
                      <a:pt x="268859" y="494703"/>
                      <a:pt x="257301" y="481851"/>
                    </a:cubicBezTo>
                    <a:cubicBezTo>
                      <a:pt x="253798" y="478823"/>
                      <a:pt x="248841" y="478418"/>
                      <a:pt x="244694" y="476630"/>
                    </a:cubicBezTo>
                    <a:cubicBezTo>
                      <a:pt x="235257" y="473411"/>
                      <a:pt x="226200" y="469190"/>
                      <a:pt x="217359" y="464613"/>
                    </a:cubicBezTo>
                    <a:cubicBezTo>
                      <a:pt x="180872" y="446205"/>
                      <a:pt x="146269" y="423411"/>
                      <a:pt x="118743" y="392892"/>
                    </a:cubicBezTo>
                    <a:cubicBezTo>
                      <a:pt x="104754" y="378180"/>
                      <a:pt x="91932" y="362491"/>
                      <a:pt x="80160" y="345968"/>
                    </a:cubicBezTo>
                    <a:cubicBezTo>
                      <a:pt x="68506" y="330756"/>
                      <a:pt x="56352" y="315710"/>
                      <a:pt x="48130" y="298281"/>
                    </a:cubicBezTo>
                    <a:cubicBezTo>
                      <a:pt x="38954" y="278753"/>
                      <a:pt x="28397" y="259607"/>
                      <a:pt x="21748" y="238768"/>
                    </a:cubicBezTo>
                    <a:cubicBezTo>
                      <a:pt x="15313" y="218501"/>
                      <a:pt x="12477" y="197352"/>
                      <a:pt x="8045" y="176608"/>
                    </a:cubicBezTo>
                    <a:cubicBezTo>
                      <a:pt x="347" y="140485"/>
                      <a:pt x="-1512" y="103218"/>
                      <a:pt x="1133" y="66428"/>
                    </a:cubicBezTo>
                    <a:cubicBezTo>
                      <a:pt x="3207" y="44683"/>
                      <a:pt x="1586" y="20553"/>
                      <a:pt x="12525" y="811"/>
                    </a:cubicBezTo>
                    <a:cubicBezTo>
                      <a:pt x="12859" y="1335"/>
                      <a:pt x="13192" y="1860"/>
                      <a:pt x="13526" y="2408"/>
                    </a:cubicBezTo>
                    <a:cubicBezTo>
                      <a:pt x="27873" y="23414"/>
                      <a:pt x="37977" y="46542"/>
                      <a:pt x="49536" y="69170"/>
                    </a:cubicBezTo>
                    <a:cubicBezTo>
                      <a:pt x="57186" y="83547"/>
                      <a:pt x="66552" y="96900"/>
                      <a:pt x="74416" y="111158"/>
                    </a:cubicBezTo>
                    <a:cubicBezTo>
                      <a:pt x="81041" y="122937"/>
                      <a:pt x="86761" y="135192"/>
                      <a:pt x="93577" y="146875"/>
                    </a:cubicBezTo>
                    <a:cubicBezTo>
                      <a:pt x="108162" y="170003"/>
                      <a:pt x="120650" y="194276"/>
                      <a:pt x="134424" y="217857"/>
                    </a:cubicBezTo>
                    <a:cubicBezTo>
                      <a:pt x="151226" y="245063"/>
                      <a:pt x="168575" y="271934"/>
                      <a:pt x="185996" y="298758"/>
                    </a:cubicBezTo>
                    <a:cubicBezTo>
                      <a:pt x="209685" y="336526"/>
                      <a:pt x="230848" y="375891"/>
                      <a:pt x="255299" y="413158"/>
                    </a:cubicBezTo>
                    <a:cubicBezTo>
                      <a:pt x="259875" y="418857"/>
                      <a:pt x="267954" y="412205"/>
                      <a:pt x="263950" y="406649"/>
                    </a:cubicBezTo>
                    <a:cubicBezTo>
                      <a:pt x="255204" y="393392"/>
                      <a:pt x="246910" y="379778"/>
                      <a:pt x="238974" y="365996"/>
                    </a:cubicBezTo>
                    <a:cubicBezTo>
                      <a:pt x="218932" y="333402"/>
                      <a:pt x="200438" y="299902"/>
                      <a:pt x="178871" y="268310"/>
                    </a:cubicBezTo>
                    <a:cubicBezTo>
                      <a:pt x="164953" y="246517"/>
                      <a:pt x="150582" y="224819"/>
                      <a:pt x="137380" y="202550"/>
                    </a:cubicBezTo>
                    <a:cubicBezTo>
                      <a:pt x="128323" y="186622"/>
                      <a:pt x="120054" y="170266"/>
                      <a:pt x="109973" y="154934"/>
                    </a:cubicBezTo>
                    <a:cubicBezTo>
                      <a:pt x="95412" y="132069"/>
                      <a:pt x="84354" y="107152"/>
                      <a:pt x="69054" y="84739"/>
                    </a:cubicBezTo>
                    <a:cubicBezTo>
                      <a:pt x="51132" y="58464"/>
                      <a:pt x="40003" y="27992"/>
                      <a:pt x="20175" y="2957"/>
                    </a:cubicBezTo>
                    <a:cubicBezTo>
                      <a:pt x="19365" y="2003"/>
                      <a:pt x="18554" y="1001"/>
                      <a:pt x="17744" y="0"/>
                    </a:cubicBezTo>
                    <a:cubicBezTo>
                      <a:pt x="24107" y="3219"/>
                      <a:pt x="29541" y="7916"/>
                      <a:pt x="35380" y="12041"/>
                    </a:cubicBezTo>
                    <a:cubicBezTo>
                      <a:pt x="88262" y="43681"/>
                      <a:pt x="138857" y="80328"/>
                      <a:pt x="181754" y="124916"/>
                    </a:cubicBezTo>
                    <a:cubicBezTo>
                      <a:pt x="196506" y="142107"/>
                      <a:pt x="210519" y="160013"/>
                      <a:pt x="224270" y="178015"/>
                    </a:cubicBezTo>
                    <a:cubicBezTo>
                      <a:pt x="234017" y="191820"/>
                      <a:pt x="241143" y="207271"/>
                      <a:pt x="249746" y="221744"/>
                    </a:cubicBezTo>
                    <a:cubicBezTo>
                      <a:pt x="268573" y="253098"/>
                      <a:pt x="284731" y="286860"/>
                      <a:pt x="292929" y="322720"/>
                    </a:cubicBezTo>
                    <a:cubicBezTo>
                      <a:pt x="295098" y="335238"/>
                      <a:pt x="297052" y="347780"/>
                      <a:pt x="297291" y="360512"/>
                    </a:cubicBezTo>
                    <a:cubicBezTo>
                      <a:pt x="297958" y="366783"/>
                      <a:pt x="295837" y="373960"/>
                      <a:pt x="298911" y="379706"/>
                    </a:cubicBezTo>
                    <a:cubicBezTo>
                      <a:pt x="303654" y="385023"/>
                      <a:pt x="309063" y="380135"/>
                      <a:pt x="310708" y="375009"/>
                    </a:cubicBezTo>
                    <a:cubicBezTo>
                      <a:pt x="313877" y="368333"/>
                      <a:pt x="317142" y="361681"/>
                      <a:pt x="320431" y="355076"/>
                    </a:cubicBezTo>
                    <a:cubicBezTo>
                      <a:pt x="355369" y="287909"/>
                      <a:pt x="384872" y="217690"/>
                      <a:pt x="403104" y="144062"/>
                    </a:cubicBezTo>
                    <a:cubicBezTo>
                      <a:pt x="405368" y="135788"/>
                      <a:pt x="407608" y="127538"/>
                      <a:pt x="409753" y="119265"/>
                    </a:cubicBezTo>
                    <a:cubicBezTo>
                      <a:pt x="411445" y="111444"/>
                      <a:pt x="414614" y="103313"/>
                      <a:pt x="412946" y="95254"/>
                    </a:cubicBezTo>
                    <a:cubicBezTo>
                      <a:pt x="410348" y="89174"/>
                      <a:pt x="404605" y="84644"/>
                      <a:pt x="401817" y="78230"/>
                    </a:cubicBezTo>
                    <a:cubicBezTo>
                      <a:pt x="398385" y="71316"/>
                      <a:pt x="396121" y="63686"/>
                      <a:pt x="395477" y="55984"/>
                    </a:cubicBezTo>
                    <a:cubicBezTo>
                      <a:pt x="395382" y="55293"/>
                      <a:pt x="395430" y="53862"/>
                      <a:pt x="395454" y="52289"/>
                    </a:cubicBezTo>
                    <a:cubicBezTo>
                      <a:pt x="404438" y="55746"/>
                      <a:pt x="413661" y="58440"/>
                      <a:pt x="423265" y="59084"/>
                    </a:cubicBezTo>
                    <a:cubicBezTo>
                      <a:pt x="425720" y="59632"/>
                      <a:pt x="428246" y="58941"/>
                      <a:pt x="429867" y="57463"/>
                    </a:cubicBezTo>
                    <a:cubicBezTo>
                      <a:pt x="451315" y="53695"/>
                      <a:pt x="471620" y="44754"/>
                      <a:pt x="492568" y="38793"/>
                    </a:cubicBezTo>
                    <a:cubicBezTo>
                      <a:pt x="491710" y="41464"/>
                      <a:pt x="491162" y="44396"/>
                      <a:pt x="490185" y="46471"/>
                    </a:cubicBezTo>
                    <a:cubicBezTo>
                      <a:pt x="486205" y="58512"/>
                      <a:pt x="480295" y="69790"/>
                      <a:pt x="473312" y="80352"/>
                    </a:cubicBezTo>
                    <a:cubicBezTo>
                      <a:pt x="466830" y="90319"/>
                      <a:pt x="457940" y="97829"/>
                      <a:pt x="447955" y="104172"/>
                    </a:cubicBezTo>
                    <a:cubicBezTo>
                      <a:pt x="434776" y="113852"/>
                      <a:pt x="434967" y="119551"/>
                      <a:pt x="433751" y="134620"/>
                    </a:cubicBezTo>
                    <a:cubicBezTo>
                      <a:pt x="431892" y="146422"/>
                      <a:pt x="430462" y="158272"/>
                      <a:pt x="429009" y="170123"/>
                    </a:cubicBezTo>
                    <a:cubicBezTo>
                      <a:pt x="424981" y="193489"/>
                      <a:pt x="420644" y="216927"/>
                      <a:pt x="412755" y="239388"/>
                    </a:cubicBezTo>
                    <a:cubicBezTo>
                      <a:pt x="408847" y="249879"/>
                      <a:pt x="405058" y="262158"/>
                      <a:pt x="401459" y="273102"/>
                    </a:cubicBezTo>
                    <a:cubicBezTo>
                      <a:pt x="397622" y="283188"/>
                      <a:pt x="392904" y="292892"/>
                      <a:pt x="388781" y="302883"/>
                    </a:cubicBezTo>
                    <a:cubicBezTo>
                      <a:pt x="386612" y="309154"/>
                      <a:pt x="382894" y="315687"/>
                      <a:pt x="383704" y="322482"/>
                    </a:cubicBezTo>
                    <a:cubicBezTo>
                      <a:pt x="384372" y="327227"/>
                      <a:pt x="390139" y="329087"/>
                      <a:pt x="393928" y="326631"/>
                    </a:cubicBezTo>
                    <a:cubicBezTo>
                      <a:pt x="409371" y="314638"/>
                      <a:pt x="424147" y="301524"/>
                      <a:pt x="441353" y="292010"/>
                    </a:cubicBezTo>
                    <a:cubicBezTo>
                      <a:pt x="463422" y="279969"/>
                      <a:pt x="487349" y="269788"/>
                      <a:pt x="511443" y="262635"/>
                    </a:cubicBezTo>
                    <a:cubicBezTo>
                      <a:pt x="540255" y="256364"/>
                      <a:pt x="569449" y="250451"/>
                      <a:pt x="599072" y="251619"/>
                    </a:cubicBezTo>
                    <a:cubicBezTo>
                      <a:pt x="642303" y="251238"/>
                      <a:pt x="686058" y="258725"/>
                      <a:pt x="725118" y="277728"/>
                    </a:cubicBezTo>
                    <a:cubicBezTo>
                      <a:pt x="741109" y="283975"/>
                      <a:pt x="757148" y="290341"/>
                      <a:pt x="771018" y="300689"/>
                    </a:cubicBezTo>
                    <a:cubicBezTo>
                      <a:pt x="775069" y="303622"/>
                      <a:pt x="779502" y="306722"/>
                      <a:pt x="783339" y="310322"/>
                    </a:cubicBezTo>
                    <a:cubicBezTo>
                      <a:pt x="758459" y="309535"/>
                      <a:pt x="734317" y="313398"/>
                      <a:pt x="709008" y="312372"/>
                    </a:cubicBezTo>
                    <a:cubicBezTo>
                      <a:pt x="685796" y="311228"/>
                      <a:pt x="663346" y="312873"/>
                      <a:pt x="640063" y="314542"/>
                    </a:cubicBezTo>
                    <a:cubicBezTo>
                      <a:pt x="623071" y="315854"/>
                      <a:pt x="605983" y="315949"/>
                      <a:pt x="588991" y="317475"/>
                    </a:cubicBezTo>
                    <a:cubicBezTo>
                      <a:pt x="549216" y="322363"/>
                      <a:pt x="509894" y="330756"/>
                      <a:pt x="470643" y="338791"/>
                    </a:cubicBezTo>
                    <a:cubicBezTo>
                      <a:pt x="454080" y="341867"/>
                      <a:pt x="437016" y="342749"/>
                      <a:pt x="421073" y="348567"/>
                    </a:cubicBezTo>
                    <a:cubicBezTo>
                      <a:pt x="420429" y="347994"/>
                      <a:pt x="420048" y="348853"/>
                      <a:pt x="419500" y="349091"/>
                    </a:cubicBezTo>
                    <a:cubicBezTo>
                      <a:pt x="418570" y="349663"/>
                      <a:pt x="419214" y="351285"/>
                      <a:pt x="420143" y="351476"/>
                    </a:cubicBezTo>
                    <a:cubicBezTo>
                      <a:pt x="426506" y="352501"/>
                      <a:pt x="432965" y="350546"/>
                      <a:pt x="439352" y="350212"/>
                    </a:cubicBezTo>
                    <a:cubicBezTo>
                      <a:pt x="460800" y="348972"/>
                      <a:pt x="481987" y="345586"/>
                      <a:pt x="503006" y="341223"/>
                    </a:cubicBezTo>
                    <a:cubicBezTo>
                      <a:pt x="530317" y="336383"/>
                      <a:pt x="557700" y="331638"/>
                      <a:pt x="585178" y="327942"/>
                    </a:cubicBezTo>
                    <a:cubicBezTo>
                      <a:pt x="603886" y="326035"/>
                      <a:pt x="622689" y="326321"/>
                      <a:pt x="641421" y="324843"/>
                    </a:cubicBezTo>
                    <a:cubicBezTo>
                      <a:pt x="657746" y="323841"/>
                      <a:pt x="674499" y="322482"/>
                      <a:pt x="690943" y="322554"/>
                    </a:cubicBezTo>
                    <a:cubicBezTo>
                      <a:pt x="721091" y="324413"/>
                      <a:pt x="750547" y="321338"/>
                      <a:pt x="780789" y="320980"/>
                    </a:cubicBezTo>
                    <a:cubicBezTo>
                      <a:pt x="784149" y="320694"/>
                      <a:pt x="788129" y="322005"/>
                      <a:pt x="791513" y="32145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924;p37">
                <a:extLst>
                  <a:ext uri="{FF2B5EF4-FFF2-40B4-BE49-F238E27FC236}">
                    <a16:creationId xmlns:a16="http://schemas.microsoft.com/office/drawing/2014/main" id="{75D257F2-0796-EAB0-1005-E211453AE644}"/>
                  </a:ext>
                </a:extLst>
              </p:cNvPr>
              <p:cNvSpPr/>
              <p:nvPr/>
            </p:nvSpPr>
            <p:spPr>
              <a:xfrm>
                <a:off x="10285797" y="8004131"/>
                <a:ext cx="59179" cy="96703"/>
              </a:xfrm>
              <a:custGeom>
                <a:avLst/>
                <a:gdLst/>
                <a:ahLst/>
                <a:cxnLst/>
                <a:rect l="l" t="t" r="r" b="b"/>
                <a:pathLst>
                  <a:path w="59179" h="96703" extrusionOk="0">
                    <a:moveTo>
                      <a:pt x="47206" y="4649"/>
                    </a:moveTo>
                    <a:cubicBezTo>
                      <a:pt x="68035" y="23367"/>
                      <a:pt x="57311" y="61564"/>
                      <a:pt x="47778" y="84072"/>
                    </a:cubicBezTo>
                    <a:cubicBezTo>
                      <a:pt x="44465" y="91034"/>
                      <a:pt x="36935" y="99546"/>
                      <a:pt x="28284" y="95779"/>
                    </a:cubicBezTo>
                    <a:cubicBezTo>
                      <a:pt x="26544" y="95374"/>
                      <a:pt x="25066" y="95684"/>
                      <a:pt x="23922" y="96447"/>
                    </a:cubicBezTo>
                    <a:cubicBezTo>
                      <a:pt x="21539" y="95207"/>
                      <a:pt x="19251" y="93752"/>
                      <a:pt x="17178" y="91940"/>
                    </a:cubicBezTo>
                    <a:cubicBezTo>
                      <a:pt x="3308" y="77539"/>
                      <a:pt x="-5724" y="54768"/>
                      <a:pt x="4190" y="35813"/>
                    </a:cubicBezTo>
                    <a:cubicBezTo>
                      <a:pt x="14271" y="18049"/>
                      <a:pt x="24733" y="5246"/>
                      <a:pt x="40605" y="0"/>
                    </a:cubicBezTo>
                    <a:cubicBezTo>
                      <a:pt x="42940" y="1431"/>
                      <a:pt x="45252" y="2814"/>
                      <a:pt x="47206" y="464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925;p37">
                <a:extLst>
                  <a:ext uri="{FF2B5EF4-FFF2-40B4-BE49-F238E27FC236}">
                    <a16:creationId xmlns:a16="http://schemas.microsoft.com/office/drawing/2014/main" id="{0F7C882E-CD8F-DEAD-859B-B5B4D42D31C1}"/>
                  </a:ext>
                </a:extLst>
              </p:cNvPr>
              <p:cNvSpPr/>
              <p:nvPr/>
            </p:nvSpPr>
            <p:spPr>
              <a:xfrm>
                <a:off x="10457610" y="8017436"/>
                <a:ext cx="61387" cy="98377"/>
              </a:xfrm>
              <a:custGeom>
                <a:avLst/>
                <a:gdLst/>
                <a:ahLst/>
                <a:cxnLst/>
                <a:rect l="l" t="t" r="r" b="b"/>
                <a:pathLst>
                  <a:path w="61387" h="98377" extrusionOk="0">
                    <a:moveTo>
                      <a:pt x="43669" y="1311"/>
                    </a:moveTo>
                    <a:cubicBezTo>
                      <a:pt x="67120" y="9037"/>
                      <a:pt x="61686" y="39365"/>
                      <a:pt x="58397" y="58345"/>
                    </a:cubicBezTo>
                    <a:cubicBezTo>
                      <a:pt x="56038" y="70648"/>
                      <a:pt x="52701" y="83166"/>
                      <a:pt x="43907" y="92536"/>
                    </a:cubicBezTo>
                    <a:cubicBezTo>
                      <a:pt x="43145" y="93275"/>
                      <a:pt x="42311" y="94134"/>
                      <a:pt x="41429" y="94897"/>
                    </a:cubicBezTo>
                    <a:cubicBezTo>
                      <a:pt x="41381" y="94897"/>
                      <a:pt x="41334" y="94921"/>
                      <a:pt x="41310" y="94921"/>
                    </a:cubicBezTo>
                    <a:cubicBezTo>
                      <a:pt x="40929" y="95016"/>
                      <a:pt x="40595" y="95278"/>
                      <a:pt x="40380" y="95588"/>
                    </a:cubicBezTo>
                    <a:cubicBezTo>
                      <a:pt x="39022" y="95874"/>
                      <a:pt x="37687" y="96256"/>
                      <a:pt x="36377" y="96685"/>
                    </a:cubicBezTo>
                    <a:cubicBezTo>
                      <a:pt x="36257" y="96661"/>
                      <a:pt x="36138" y="96637"/>
                      <a:pt x="35995" y="96590"/>
                    </a:cubicBezTo>
                    <a:cubicBezTo>
                      <a:pt x="33922" y="96303"/>
                      <a:pt x="32301" y="97090"/>
                      <a:pt x="31277" y="98354"/>
                    </a:cubicBezTo>
                    <a:cubicBezTo>
                      <a:pt x="31253" y="98354"/>
                      <a:pt x="31229" y="98378"/>
                      <a:pt x="31205" y="98378"/>
                    </a:cubicBezTo>
                    <a:cubicBezTo>
                      <a:pt x="22435" y="95183"/>
                      <a:pt x="14428" y="90128"/>
                      <a:pt x="8779" y="83166"/>
                    </a:cubicBezTo>
                    <a:cubicBezTo>
                      <a:pt x="3822" y="74320"/>
                      <a:pt x="-420" y="64282"/>
                      <a:pt x="33" y="53958"/>
                    </a:cubicBezTo>
                    <a:cubicBezTo>
                      <a:pt x="2083" y="35741"/>
                      <a:pt x="11592" y="18669"/>
                      <a:pt x="26534" y="7940"/>
                    </a:cubicBezTo>
                    <a:cubicBezTo>
                      <a:pt x="31181" y="4149"/>
                      <a:pt x="35447" y="1574"/>
                      <a:pt x="39856" y="0"/>
                    </a:cubicBezTo>
                    <a:cubicBezTo>
                      <a:pt x="41143" y="525"/>
                      <a:pt x="42573" y="882"/>
                      <a:pt x="43669" y="13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" name="Google Shape;1942;p37">
            <a:extLst>
              <a:ext uri="{FF2B5EF4-FFF2-40B4-BE49-F238E27FC236}">
                <a16:creationId xmlns:a16="http://schemas.microsoft.com/office/drawing/2014/main" id="{88B3CC38-49DE-1207-33FB-F09388158588}"/>
              </a:ext>
            </a:extLst>
          </p:cNvPr>
          <p:cNvGrpSpPr/>
          <p:nvPr/>
        </p:nvGrpSpPr>
        <p:grpSpPr>
          <a:xfrm>
            <a:off x="6880182" y="2039935"/>
            <a:ext cx="1516487" cy="1327991"/>
            <a:chOff x="11291398" y="1312994"/>
            <a:chExt cx="1051497" cy="1192190"/>
          </a:xfrm>
        </p:grpSpPr>
        <p:grpSp>
          <p:nvGrpSpPr>
            <p:cNvPr id="37" name="Google Shape;1943;p37">
              <a:extLst>
                <a:ext uri="{FF2B5EF4-FFF2-40B4-BE49-F238E27FC236}">
                  <a16:creationId xmlns:a16="http://schemas.microsoft.com/office/drawing/2014/main" id="{D01432CF-9F5F-BB78-DB20-1CF3E25C3877}"/>
                </a:ext>
              </a:extLst>
            </p:cNvPr>
            <p:cNvGrpSpPr/>
            <p:nvPr/>
          </p:nvGrpSpPr>
          <p:grpSpPr>
            <a:xfrm>
              <a:off x="11291398" y="1312994"/>
              <a:ext cx="1051497" cy="1192190"/>
              <a:chOff x="11291398" y="1312994"/>
              <a:chExt cx="1051497" cy="1192190"/>
            </a:xfrm>
          </p:grpSpPr>
          <p:sp>
            <p:nvSpPr>
              <p:cNvPr id="51" name="Google Shape;1944;p37">
                <a:extLst>
                  <a:ext uri="{FF2B5EF4-FFF2-40B4-BE49-F238E27FC236}">
                    <a16:creationId xmlns:a16="http://schemas.microsoft.com/office/drawing/2014/main" id="{37981057-807E-0B43-8832-73B8CD882984}"/>
                  </a:ext>
                </a:extLst>
              </p:cNvPr>
              <p:cNvSpPr/>
              <p:nvPr/>
            </p:nvSpPr>
            <p:spPr>
              <a:xfrm>
                <a:off x="11291398" y="1312994"/>
                <a:ext cx="1051497" cy="1192190"/>
              </a:xfrm>
              <a:custGeom>
                <a:avLst/>
                <a:gdLst/>
                <a:ahLst/>
                <a:cxnLst/>
                <a:rect l="l" t="t" r="r" b="b"/>
                <a:pathLst>
                  <a:path w="1051497" h="1192190" extrusionOk="0">
                    <a:moveTo>
                      <a:pt x="977993" y="633560"/>
                    </a:moveTo>
                    <a:cubicBezTo>
                      <a:pt x="996730" y="624547"/>
                      <a:pt x="1016635" y="616631"/>
                      <a:pt x="1030700" y="600632"/>
                    </a:cubicBezTo>
                    <a:cubicBezTo>
                      <a:pt x="1051987" y="579125"/>
                      <a:pt x="1054943" y="555353"/>
                      <a:pt x="1048435" y="526765"/>
                    </a:cubicBezTo>
                    <a:cubicBezTo>
                      <a:pt x="1042595" y="498368"/>
                      <a:pt x="1023953" y="465035"/>
                      <a:pt x="999876" y="448416"/>
                    </a:cubicBezTo>
                    <a:cubicBezTo>
                      <a:pt x="976062" y="436017"/>
                      <a:pt x="949696" y="428745"/>
                      <a:pt x="923188" y="425049"/>
                    </a:cubicBezTo>
                    <a:cubicBezTo>
                      <a:pt x="909910" y="422856"/>
                      <a:pt x="896560" y="420567"/>
                      <a:pt x="883068" y="420638"/>
                    </a:cubicBezTo>
                    <a:cubicBezTo>
                      <a:pt x="894796" y="413247"/>
                      <a:pt x="906215" y="405235"/>
                      <a:pt x="917300" y="396890"/>
                    </a:cubicBezTo>
                    <a:cubicBezTo>
                      <a:pt x="929839" y="386852"/>
                      <a:pt x="940709" y="374978"/>
                      <a:pt x="951961" y="363557"/>
                    </a:cubicBezTo>
                    <a:cubicBezTo>
                      <a:pt x="972367" y="342337"/>
                      <a:pt x="987981" y="309957"/>
                      <a:pt x="986598" y="280129"/>
                    </a:cubicBezTo>
                    <a:cubicBezTo>
                      <a:pt x="986551" y="263892"/>
                      <a:pt x="981640" y="248322"/>
                      <a:pt x="976395" y="233110"/>
                    </a:cubicBezTo>
                    <a:cubicBezTo>
                      <a:pt x="971699" y="217731"/>
                      <a:pt x="961687" y="204927"/>
                      <a:pt x="950245" y="193935"/>
                    </a:cubicBezTo>
                    <a:cubicBezTo>
                      <a:pt x="939279" y="182514"/>
                      <a:pt x="928170" y="170855"/>
                      <a:pt x="914058" y="163344"/>
                    </a:cubicBezTo>
                    <a:cubicBezTo>
                      <a:pt x="890529" y="150683"/>
                      <a:pt x="863473" y="143936"/>
                      <a:pt x="836726" y="145748"/>
                    </a:cubicBezTo>
                    <a:cubicBezTo>
                      <a:pt x="819204" y="147035"/>
                      <a:pt x="801349" y="148490"/>
                      <a:pt x="784567" y="154021"/>
                    </a:cubicBezTo>
                    <a:cubicBezTo>
                      <a:pt x="755603" y="164608"/>
                      <a:pt x="729905" y="183039"/>
                      <a:pt x="709166" y="205738"/>
                    </a:cubicBezTo>
                    <a:cubicBezTo>
                      <a:pt x="708689" y="206358"/>
                      <a:pt x="706806" y="208289"/>
                      <a:pt x="704446" y="210840"/>
                    </a:cubicBezTo>
                    <a:cubicBezTo>
                      <a:pt x="707998" y="200015"/>
                      <a:pt x="711073" y="189214"/>
                      <a:pt x="712718" y="177483"/>
                    </a:cubicBezTo>
                    <a:cubicBezTo>
                      <a:pt x="720251" y="140454"/>
                      <a:pt x="717009" y="101280"/>
                      <a:pt x="700965" y="66898"/>
                    </a:cubicBezTo>
                    <a:cubicBezTo>
                      <a:pt x="686996" y="41933"/>
                      <a:pt x="663539" y="22596"/>
                      <a:pt x="637627" y="10961"/>
                    </a:cubicBezTo>
                    <a:cubicBezTo>
                      <a:pt x="628687" y="7480"/>
                      <a:pt x="619199" y="5811"/>
                      <a:pt x="609759" y="4285"/>
                    </a:cubicBezTo>
                    <a:cubicBezTo>
                      <a:pt x="584800" y="-699"/>
                      <a:pt x="558936" y="-2105"/>
                      <a:pt x="534048" y="4261"/>
                    </a:cubicBezTo>
                    <a:cubicBezTo>
                      <a:pt x="499649" y="12248"/>
                      <a:pt x="478409" y="32062"/>
                      <a:pt x="457837" y="59578"/>
                    </a:cubicBezTo>
                    <a:cubicBezTo>
                      <a:pt x="434522" y="89000"/>
                      <a:pt x="423342" y="126434"/>
                      <a:pt x="420267" y="163487"/>
                    </a:cubicBezTo>
                    <a:cubicBezTo>
                      <a:pt x="420148" y="165705"/>
                      <a:pt x="420076" y="168375"/>
                      <a:pt x="420076" y="171332"/>
                    </a:cubicBezTo>
                    <a:cubicBezTo>
                      <a:pt x="417192" y="167135"/>
                      <a:pt x="414188" y="162986"/>
                      <a:pt x="411089" y="158933"/>
                    </a:cubicBezTo>
                    <a:cubicBezTo>
                      <a:pt x="383532" y="122000"/>
                      <a:pt x="346249" y="89620"/>
                      <a:pt x="300336" y="79320"/>
                    </a:cubicBezTo>
                    <a:cubicBezTo>
                      <a:pt x="284912" y="75362"/>
                      <a:pt x="268988" y="75267"/>
                      <a:pt x="253183" y="75720"/>
                    </a:cubicBezTo>
                    <a:cubicBezTo>
                      <a:pt x="237593" y="75600"/>
                      <a:pt x="222169" y="77842"/>
                      <a:pt x="207079" y="81609"/>
                    </a:cubicBezTo>
                    <a:cubicBezTo>
                      <a:pt x="196352" y="83683"/>
                      <a:pt x="186340" y="88333"/>
                      <a:pt x="177663" y="94914"/>
                    </a:cubicBezTo>
                    <a:cubicBezTo>
                      <a:pt x="139020" y="120951"/>
                      <a:pt x="133085" y="183325"/>
                      <a:pt x="137971" y="226195"/>
                    </a:cubicBezTo>
                    <a:cubicBezTo>
                      <a:pt x="147292" y="307072"/>
                      <a:pt x="186125" y="382274"/>
                      <a:pt x="239476" y="442956"/>
                    </a:cubicBezTo>
                    <a:cubicBezTo>
                      <a:pt x="223885" y="442288"/>
                      <a:pt x="208676" y="445888"/>
                      <a:pt x="193468" y="448797"/>
                    </a:cubicBezTo>
                    <a:cubicBezTo>
                      <a:pt x="152298" y="455640"/>
                      <a:pt x="112560" y="470805"/>
                      <a:pt x="76444" y="491548"/>
                    </a:cubicBezTo>
                    <a:cubicBezTo>
                      <a:pt x="64811" y="499989"/>
                      <a:pt x="51986" y="506856"/>
                      <a:pt x="41044" y="516226"/>
                    </a:cubicBezTo>
                    <a:cubicBezTo>
                      <a:pt x="23070" y="533942"/>
                      <a:pt x="6073" y="555330"/>
                      <a:pt x="1162" y="580627"/>
                    </a:cubicBezTo>
                    <a:cubicBezTo>
                      <a:pt x="-5179" y="621209"/>
                      <a:pt x="15227" y="661767"/>
                      <a:pt x="42856" y="690402"/>
                    </a:cubicBezTo>
                    <a:cubicBezTo>
                      <a:pt x="56039" y="701752"/>
                      <a:pt x="72296" y="709096"/>
                      <a:pt x="87768" y="716845"/>
                    </a:cubicBezTo>
                    <a:cubicBezTo>
                      <a:pt x="107625" y="725667"/>
                      <a:pt x="129866" y="725571"/>
                      <a:pt x="151226" y="725786"/>
                    </a:cubicBezTo>
                    <a:cubicBezTo>
                      <a:pt x="173443" y="725858"/>
                      <a:pt x="195398" y="722281"/>
                      <a:pt x="217068" y="717679"/>
                    </a:cubicBezTo>
                    <a:cubicBezTo>
                      <a:pt x="228796" y="715319"/>
                      <a:pt x="240715" y="713292"/>
                      <a:pt x="251872" y="708833"/>
                    </a:cubicBezTo>
                    <a:cubicBezTo>
                      <a:pt x="243505" y="714985"/>
                      <a:pt x="236210" y="722376"/>
                      <a:pt x="229082" y="729863"/>
                    </a:cubicBezTo>
                    <a:cubicBezTo>
                      <a:pt x="218307" y="741189"/>
                      <a:pt x="207222" y="752395"/>
                      <a:pt x="198092" y="765128"/>
                    </a:cubicBezTo>
                    <a:cubicBezTo>
                      <a:pt x="188128" y="779720"/>
                      <a:pt x="177949" y="793978"/>
                      <a:pt x="168914" y="809262"/>
                    </a:cubicBezTo>
                    <a:cubicBezTo>
                      <a:pt x="160380" y="824927"/>
                      <a:pt x="154206" y="841736"/>
                      <a:pt x="148246" y="858522"/>
                    </a:cubicBezTo>
                    <a:cubicBezTo>
                      <a:pt x="143264" y="873663"/>
                      <a:pt x="138234" y="889137"/>
                      <a:pt x="138186" y="905231"/>
                    </a:cubicBezTo>
                    <a:cubicBezTo>
                      <a:pt x="136184" y="939781"/>
                      <a:pt x="148151" y="982484"/>
                      <a:pt x="184719" y="993786"/>
                    </a:cubicBezTo>
                    <a:cubicBezTo>
                      <a:pt x="201739" y="997529"/>
                      <a:pt x="219785" y="996719"/>
                      <a:pt x="236854" y="993595"/>
                    </a:cubicBezTo>
                    <a:cubicBezTo>
                      <a:pt x="248773" y="991020"/>
                      <a:pt x="259882" y="985774"/>
                      <a:pt x="270919" y="980696"/>
                    </a:cubicBezTo>
                    <a:cubicBezTo>
                      <a:pt x="295878" y="968989"/>
                      <a:pt x="318834" y="953371"/>
                      <a:pt x="340050" y="935870"/>
                    </a:cubicBezTo>
                    <a:cubicBezTo>
                      <a:pt x="352947" y="926142"/>
                      <a:pt x="365248" y="915723"/>
                      <a:pt x="376738" y="904373"/>
                    </a:cubicBezTo>
                    <a:cubicBezTo>
                      <a:pt x="398646" y="884559"/>
                      <a:pt x="418765" y="861932"/>
                      <a:pt x="430327" y="834417"/>
                    </a:cubicBezTo>
                    <a:cubicBezTo>
                      <a:pt x="429445" y="872781"/>
                      <a:pt x="436573" y="910692"/>
                      <a:pt x="448158" y="947148"/>
                    </a:cubicBezTo>
                    <a:cubicBezTo>
                      <a:pt x="453760" y="964625"/>
                      <a:pt x="463224" y="980529"/>
                      <a:pt x="470781" y="997172"/>
                    </a:cubicBezTo>
                    <a:cubicBezTo>
                      <a:pt x="471734" y="999008"/>
                      <a:pt x="472712" y="1000867"/>
                      <a:pt x="473689" y="1002727"/>
                    </a:cubicBezTo>
                    <a:cubicBezTo>
                      <a:pt x="473379" y="1004658"/>
                      <a:pt x="473880" y="1006781"/>
                      <a:pt x="473546" y="1008736"/>
                    </a:cubicBezTo>
                    <a:cubicBezTo>
                      <a:pt x="473236" y="1016032"/>
                      <a:pt x="471973" y="1023209"/>
                      <a:pt x="470662" y="1030386"/>
                    </a:cubicBezTo>
                    <a:cubicBezTo>
                      <a:pt x="464988" y="1060166"/>
                      <a:pt x="456025" y="1090185"/>
                      <a:pt x="439219" y="1115697"/>
                    </a:cubicBezTo>
                    <a:cubicBezTo>
                      <a:pt x="429350" y="1128310"/>
                      <a:pt x="419170" y="1140161"/>
                      <a:pt x="406918" y="1150723"/>
                    </a:cubicBezTo>
                    <a:cubicBezTo>
                      <a:pt x="399837" y="1156350"/>
                      <a:pt x="376881" y="1167604"/>
                      <a:pt x="393091" y="1176212"/>
                    </a:cubicBezTo>
                    <a:cubicBezTo>
                      <a:pt x="401339" y="1181100"/>
                      <a:pt x="409158" y="1186703"/>
                      <a:pt x="417883" y="1190804"/>
                    </a:cubicBezTo>
                    <a:cubicBezTo>
                      <a:pt x="425798" y="1195024"/>
                      <a:pt x="428658" y="1188730"/>
                      <a:pt x="433331" y="1183699"/>
                    </a:cubicBezTo>
                    <a:cubicBezTo>
                      <a:pt x="443009" y="1174280"/>
                      <a:pt x="453903" y="1166031"/>
                      <a:pt x="462056" y="1155134"/>
                    </a:cubicBezTo>
                    <a:cubicBezTo>
                      <a:pt x="477217" y="1134343"/>
                      <a:pt x="490734" y="1112359"/>
                      <a:pt x="501842" y="1089160"/>
                    </a:cubicBezTo>
                    <a:cubicBezTo>
                      <a:pt x="517862" y="1101916"/>
                      <a:pt x="538077" y="1106279"/>
                      <a:pt x="556981" y="1113027"/>
                    </a:cubicBezTo>
                    <a:cubicBezTo>
                      <a:pt x="582345" y="1122564"/>
                      <a:pt x="608305" y="1130790"/>
                      <a:pt x="635290" y="1134033"/>
                    </a:cubicBezTo>
                    <a:cubicBezTo>
                      <a:pt x="655005" y="1136608"/>
                      <a:pt x="675005" y="1136155"/>
                      <a:pt x="694863" y="1137299"/>
                    </a:cubicBezTo>
                    <a:cubicBezTo>
                      <a:pt x="717748" y="1137466"/>
                      <a:pt x="740609" y="1135630"/>
                      <a:pt x="763494" y="1135416"/>
                    </a:cubicBezTo>
                    <a:cubicBezTo>
                      <a:pt x="797464" y="1133413"/>
                      <a:pt x="831696" y="1131434"/>
                      <a:pt x="864760" y="1122898"/>
                    </a:cubicBezTo>
                    <a:cubicBezTo>
                      <a:pt x="901233" y="1113599"/>
                      <a:pt x="937586" y="1102440"/>
                      <a:pt x="970031" y="1082889"/>
                    </a:cubicBezTo>
                    <a:cubicBezTo>
                      <a:pt x="989697" y="1073232"/>
                      <a:pt x="1006861" y="1059594"/>
                      <a:pt x="1022451" y="1044310"/>
                    </a:cubicBezTo>
                    <a:cubicBezTo>
                      <a:pt x="1028602" y="1038421"/>
                      <a:pt x="1031605" y="1032126"/>
                      <a:pt x="1023286" y="1026714"/>
                    </a:cubicBezTo>
                    <a:cubicBezTo>
                      <a:pt x="1010604" y="1016556"/>
                      <a:pt x="996825" y="1007853"/>
                      <a:pt x="982260" y="1000677"/>
                    </a:cubicBezTo>
                    <a:cubicBezTo>
                      <a:pt x="954703" y="985989"/>
                      <a:pt x="927360" y="972947"/>
                      <a:pt x="897228" y="963719"/>
                    </a:cubicBezTo>
                    <a:cubicBezTo>
                      <a:pt x="876441" y="956995"/>
                      <a:pt x="856655" y="947220"/>
                      <a:pt x="835057" y="942713"/>
                    </a:cubicBezTo>
                    <a:cubicBezTo>
                      <a:pt x="792052" y="933653"/>
                      <a:pt x="721967" y="939924"/>
                      <a:pt x="684994" y="965484"/>
                    </a:cubicBezTo>
                    <a:cubicBezTo>
                      <a:pt x="690596" y="943262"/>
                      <a:pt x="694195" y="920515"/>
                      <a:pt x="696555" y="897745"/>
                    </a:cubicBezTo>
                    <a:cubicBezTo>
                      <a:pt x="698987" y="875141"/>
                      <a:pt x="697628" y="852466"/>
                      <a:pt x="692336" y="830387"/>
                    </a:cubicBezTo>
                    <a:cubicBezTo>
                      <a:pt x="702896" y="842929"/>
                      <a:pt x="714839" y="853944"/>
                      <a:pt x="727593" y="864197"/>
                    </a:cubicBezTo>
                    <a:cubicBezTo>
                      <a:pt x="747522" y="880625"/>
                      <a:pt x="769501" y="894931"/>
                      <a:pt x="793578" y="904468"/>
                    </a:cubicBezTo>
                    <a:cubicBezTo>
                      <a:pt x="805640" y="909666"/>
                      <a:pt x="818132" y="915079"/>
                      <a:pt x="831529" y="915103"/>
                    </a:cubicBezTo>
                    <a:cubicBezTo>
                      <a:pt x="849837" y="915627"/>
                      <a:pt x="868026" y="913076"/>
                      <a:pt x="885023" y="906018"/>
                    </a:cubicBezTo>
                    <a:cubicBezTo>
                      <a:pt x="899922" y="901202"/>
                      <a:pt x="913510" y="892952"/>
                      <a:pt x="924881" y="882175"/>
                    </a:cubicBezTo>
                    <a:cubicBezTo>
                      <a:pt x="947503" y="859643"/>
                      <a:pt x="957992" y="825928"/>
                      <a:pt x="955465" y="794384"/>
                    </a:cubicBezTo>
                    <a:cubicBezTo>
                      <a:pt x="952223" y="762243"/>
                      <a:pt x="942593" y="730030"/>
                      <a:pt x="925190" y="702634"/>
                    </a:cubicBezTo>
                    <a:cubicBezTo>
                      <a:pt x="918921" y="693049"/>
                      <a:pt x="910887" y="684799"/>
                      <a:pt x="902782" y="676764"/>
                    </a:cubicBezTo>
                    <a:cubicBezTo>
                      <a:pt x="892293" y="666154"/>
                      <a:pt x="881351" y="655806"/>
                      <a:pt x="868050" y="648820"/>
                    </a:cubicBezTo>
                    <a:cubicBezTo>
                      <a:pt x="905190" y="650775"/>
                      <a:pt x="944214" y="651538"/>
                      <a:pt x="977993" y="633560"/>
                    </a:cubicBezTo>
                    <a:close/>
                    <a:moveTo>
                      <a:pt x="737844" y="188976"/>
                    </a:moveTo>
                    <a:cubicBezTo>
                      <a:pt x="751527" y="179271"/>
                      <a:pt x="766354" y="170879"/>
                      <a:pt x="781826" y="164417"/>
                    </a:cubicBezTo>
                    <a:cubicBezTo>
                      <a:pt x="800753" y="157312"/>
                      <a:pt x="821374" y="156072"/>
                      <a:pt x="841398" y="155023"/>
                    </a:cubicBezTo>
                    <a:cubicBezTo>
                      <a:pt x="878491" y="154236"/>
                      <a:pt x="915846" y="169329"/>
                      <a:pt x="940042" y="197798"/>
                    </a:cubicBezTo>
                    <a:cubicBezTo>
                      <a:pt x="951246" y="208742"/>
                      <a:pt x="962092" y="220640"/>
                      <a:pt x="966741" y="235947"/>
                    </a:cubicBezTo>
                    <a:cubicBezTo>
                      <a:pt x="973678" y="254998"/>
                      <a:pt x="978589" y="275193"/>
                      <a:pt x="975919" y="295556"/>
                    </a:cubicBezTo>
                    <a:cubicBezTo>
                      <a:pt x="972224" y="314106"/>
                      <a:pt x="964381" y="332155"/>
                      <a:pt x="952843" y="347177"/>
                    </a:cubicBezTo>
                    <a:cubicBezTo>
                      <a:pt x="939780" y="362389"/>
                      <a:pt x="925667" y="376766"/>
                      <a:pt x="910220" y="389618"/>
                    </a:cubicBezTo>
                    <a:cubicBezTo>
                      <a:pt x="898301" y="398178"/>
                      <a:pt x="886548" y="407214"/>
                      <a:pt x="873675" y="414272"/>
                    </a:cubicBezTo>
                    <a:cubicBezTo>
                      <a:pt x="868550" y="416704"/>
                      <a:pt x="863520" y="419375"/>
                      <a:pt x="858586" y="422164"/>
                    </a:cubicBezTo>
                    <a:cubicBezTo>
                      <a:pt x="856845" y="422832"/>
                      <a:pt x="855177" y="424167"/>
                      <a:pt x="854247" y="425765"/>
                    </a:cubicBezTo>
                    <a:cubicBezTo>
                      <a:pt x="851482" y="414320"/>
                      <a:pt x="848144" y="403042"/>
                      <a:pt x="843806" y="392098"/>
                    </a:cubicBezTo>
                    <a:cubicBezTo>
                      <a:pt x="836893" y="374048"/>
                      <a:pt x="827858" y="357072"/>
                      <a:pt x="818442" y="340214"/>
                    </a:cubicBezTo>
                    <a:cubicBezTo>
                      <a:pt x="809311" y="322546"/>
                      <a:pt x="797559" y="306238"/>
                      <a:pt x="783399" y="292241"/>
                    </a:cubicBezTo>
                    <a:cubicBezTo>
                      <a:pt x="771766" y="278961"/>
                      <a:pt x="758512" y="267277"/>
                      <a:pt x="742659" y="259314"/>
                    </a:cubicBezTo>
                    <a:cubicBezTo>
                      <a:pt x="736580" y="256405"/>
                      <a:pt x="731431" y="252113"/>
                      <a:pt x="726139" y="248012"/>
                    </a:cubicBezTo>
                    <a:cubicBezTo>
                      <a:pt x="717247" y="241622"/>
                      <a:pt x="707998" y="235685"/>
                      <a:pt x="698701" y="229772"/>
                    </a:cubicBezTo>
                    <a:cubicBezTo>
                      <a:pt x="698415" y="229557"/>
                      <a:pt x="698105" y="229366"/>
                      <a:pt x="697795" y="229152"/>
                    </a:cubicBezTo>
                    <a:cubicBezTo>
                      <a:pt x="698152" y="228747"/>
                      <a:pt x="698462" y="228317"/>
                      <a:pt x="698677" y="227817"/>
                    </a:cubicBezTo>
                    <a:cubicBezTo>
                      <a:pt x="699106" y="226553"/>
                      <a:pt x="699535" y="225313"/>
                      <a:pt x="699964" y="224073"/>
                    </a:cubicBezTo>
                    <a:cubicBezTo>
                      <a:pt x="712098" y="211794"/>
                      <a:pt x="724256" y="199562"/>
                      <a:pt x="737844" y="188976"/>
                    </a:cubicBezTo>
                    <a:close/>
                    <a:moveTo>
                      <a:pt x="657150" y="816749"/>
                    </a:moveTo>
                    <a:cubicBezTo>
                      <a:pt x="625231" y="826572"/>
                      <a:pt x="591308" y="830101"/>
                      <a:pt x="558006" y="829934"/>
                    </a:cubicBezTo>
                    <a:cubicBezTo>
                      <a:pt x="525752" y="828551"/>
                      <a:pt x="493427" y="822924"/>
                      <a:pt x="462557" y="813387"/>
                    </a:cubicBezTo>
                    <a:cubicBezTo>
                      <a:pt x="440005" y="805733"/>
                      <a:pt x="418884" y="794455"/>
                      <a:pt x="398383" y="782366"/>
                    </a:cubicBezTo>
                    <a:cubicBezTo>
                      <a:pt x="363055" y="761265"/>
                      <a:pt x="335068" y="729816"/>
                      <a:pt x="310681" y="697102"/>
                    </a:cubicBezTo>
                    <a:cubicBezTo>
                      <a:pt x="299573" y="681700"/>
                      <a:pt x="290466" y="664509"/>
                      <a:pt x="282767" y="647079"/>
                    </a:cubicBezTo>
                    <a:cubicBezTo>
                      <a:pt x="274709" y="629196"/>
                      <a:pt x="266390" y="611314"/>
                      <a:pt x="261217" y="592335"/>
                    </a:cubicBezTo>
                    <a:cubicBezTo>
                      <a:pt x="252349" y="553804"/>
                      <a:pt x="252301" y="513413"/>
                      <a:pt x="256377" y="474238"/>
                    </a:cubicBezTo>
                    <a:cubicBezTo>
                      <a:pt x="260001" y="449107"/>
                      <a:pt x="268845" y="425145"/>
                      <a:pt x="279167" y="402088"/>
                    </a:cubicBezTo>
                    <a:cubicBezTo>
                      <a:pt x="292540" y="371545"/>
                      <a:pt x="312493" y="344435"/>
                      <a:pt x="335402" y="320377"/>
                    </a:cubicBezTo>
                    <a:cubicBezTo>
                      <a:pt x="359455" y="296581"/>
                      <a:pt x="387537" y="277673"/>
                      <a:pt x="417669" y="262604"/>
                    </a:cubicBezTo>
                    <a:cubicBezTo>
                      <a:pt x="418288" y="262342"/>
                      <a:pt x="418932" y="262008"/>
                      <a:pt x="419576" y="261674"/>
                    </a:cubicBezTo>
                    <a:cubicBezTo>
                      <a:pt x="448969" y="247201"/>
                      <a:pt x="480269" y="236329"/>
                      <a:pt x="511783" y="228198"/>
                    </a:cubicBezTo>
                    <a:cubicBezTo>
                      <a:pt x="531331" y="223000"/>
                      <a:pt x="551355" y="221474"/>
                      <a:pt x="571499" y="221474"/>
                    </a:cubicBezTo>
                    <a:cubicBezTo>
                      <a:pt x="591737" y="221474"/>
                      <a:pt x="612096" y="223024"/>
                      <a:pt x="632168" y="223930"/>
                    </a:cubicBezTo>
                    <a:cubicBezTo>
                      <a:pt x="643539" y="224622"/>
                      <a:pt x="655625" y="226076"/>
                      <a:pt x="666876" y="228389"/>
                    </a:cubicBezTo>
                    <a:cubicBezTo>
                      <a:pt x="673980" y="230201"/>
                      <a:pt x="681632" y="231512"/>
                      <a:pt x="687449" y="236305"/>
                    </a:cubicBezTo>
                    <a:cubicBezTo>
                      <a:pt x="688045" y="237616"/>
                      <a:pt x="690119" y="238045"/>
                      <a:pt x="691144" y="236853"/>
                    </a:cubicBezTo>
                    <a:cubicBezTo>
                      <a:pt x="704851" y="245294"/>
                      <a:pt x="718082" y="254307"/>
                      <a:pt x="730883" y="264154"/>
                    </a:cubicBezTo>
                    <a:cubicBezTo>
                      <a:pt x="745639" y="272237"/>
                      <a:pt x="760061" y="280630"/>
                      <a:pt x="771170" y="293911"/>
                    </a:cubicBezTo>
                    <a:cubicBezTo>
                      <a:pt x="781015" y="303877"/>
                      <a:pt x="790408" y="314344"/>
                      <a:pt x="798489" y="325837"/>
                    </a:cubicBezTo>
                    <a:cubicBezTo>
                      <a:pt x="805736" y="337186"/>
                      <a:pt x="811862" y="349203"/>
                      <a:pt x="818299" y="361030"/>
                    </a:cubicBezTo>
                    <a:cubicBezTo>
                      <a:pt x="837655" y="395126"/>
                      <a:pt x="847668" y="433585"/>
                      <a:pt x="852626" y="472259"/>
                    </a:cubicBezTo>
                    <a:cubicBezTo>
                      <a:pt x="857727" y="526789"/>
                      <a:pt x="849074" y="582296"/>
                      <a:pt x="831505" y="633989"/>
                    </a:cubicBezTo>
                    <a:cubicBezTo>
                      <a:pt x="820992" y="660813"/>
                      <a:pt x="807118" y="686516"/>
                      <a:pt x="791290" y="710550"/>
                    </a:cubicBezTo>
                    <a:cubicBezTo>
                      <a:pt x="777630" y="728051"/>
                      <a:pt x="764876" y="746697"/>
                      <a:pt x="748356" y="761647"/>
                    </a:cubicBezTo>
                    <a:cubicBezTo>
                      <a:pt x="735937" y="771995"/>
                      <a:pt x="723684" y="782748"/>
                      <a:pt x="709881" y="791236"/>
                    </a:cubicBezTo>
                    <a:cubicBezTo>
                      <a:pt x="692956" y="800988"/>
                      <a:pt x="675673" y="810382"/>
                      <a:pt x="657150" y="816749"/>
                    </a:cubicBezTo>
                    <a:close/>
                    <a:moveTo>
                      <a:pt x="431018" y="151160"/>
                    </a:moveTo>
                    <a:cubicBezTo>
                      <a:pt x="435929" y="114084"/>
                      <a:pt x="451758" y="78962"/>
                      <a:pt x="477217" y="51447"/>
                    </a:cubicBezTo>
                    <a:cubicBezTo>
                      <a:pt x="496598" y="26721"/>
                      <a:pt x="526229" y="12821"/>
                      <a:pt x="557362" y="10579"/>
                    </a:cubicBezTo>
                    <a:cubicBezTo>
                      <a:pt x="571713" y="9030"/>
                      <a:pt x="586612" y="10389"/>
                      <a:pt x="600868" y="13035"/>
                    </a:cubicBezTo>
                    <a:cubicBezTo>
                      <a:pt x="610999" y="14728"/>
                      <a:pt x="621273" y="15992"/>
                      <a:pt x="631047" y="19258"/>
                    </a:cubicBezTo>
                    <a:cubicBezTo>
                      <a:pt x="638938" y="21953"/>
                      <a:pt x="646065" y="26411"/>
                      <a:pt x="653050" y="30870"/>
                    </a:cubicBezTo>
                    <a:cubicBezTo>
                      <a:pt x="669570" y="42339"/>
                      <a:pt x="685256" y="56669"/>
                      <a:pt x="693719" y="75267"/>
                    </a:cubicBezTo>
                    <a:cubicBezTo>
                      <a:pt x="710477" y="114584"/>
                      <a:pt x="708975" y="154379"/>
                      <a:pt x="698796" y="195247"/>
                    </a:cubicBezTo>
                    <a:cubicBezTo>
                      <a:pt x="696961" y="203592"/>
                      <a:pt x="693337" y="211412"/>
                      <a:pt x="690643" y="219519"/>
                    </a:cubicBezTo>
                    <a:cubicBezTo>
                      <a:pt x="690167" y="220831"/>
                      <a:pt x="689666" y="222404"/>
                      <a:pt x="689404" y="223930"/>
                    </a:cubicBezTo>
                    <a:cubicBezTo>
                      <a:pt x="681156" y="219638"/>
                      <a:pt x="672169" y="217111"/>
                      <a:pt x="662776" y="216038"/>
                    </a:cubicBezTo>
                    <a:cubicBezTo>
                      <a:pt x="660273" y="215585"/>
                      <a:pt x="657865" y="217564"/>
                      <a:pt x="657508" y="219996"/>
                    </a:cubicBezTo>
                    <a:cubicBezTo>
                      <a:pt x="641155" y="216873"/>
                      <a:pt x="624515" y="216086"/>
                      <a:pt x="607924" y="214965"/>
                    </a:cubicBezTo>
                    <a:cubicBezTo>
                      <a:pt x="585706" y="213749"/>
                      <a:pt x="563346" y="212032"/>
                      <a:pt x="541152" y="214250"/>
                    </a:cubicBezTo>
                    <a:cubicBezTo>
                      <a:pt x="510734" y="217659"/>
                      <a:pt x="481270" y="226768"/>
                      <a:pt x="452640" y="237473"/>
                    </a:cubicBezTo>
                    <a:cubicBezTo>
                      <a:pt x="448134" y="228031"/>
                      <a:pt x="444415" y="218089"/>
                      <a:pt x="440530" y="208360"/>
                    </a:cubicBezTo>
                    <a:cubicBezTo>
                      <a:pt x="437312" y="200468"/>
                      <a:pt x="433426" y="192886"/>
                      <a:pt x="429135" y="185566"/>
                    </a:cubicBezTo>
                    <a:cubicBezTo>
                      <a:pt x="428634" y="174074"/>
                      <a:pt x="429063" y="162533"/>
                      <a:pt x="431018" y="151160"/>
                    </a:cubicBezTo>
                    <a:close/>
                    <a:moveTo>
                      <a:pt x="229106" y="414487"/>
                    </a:moveTo>
                    <a:cubicBezTo>
                      <a:pt x="215733" y="397582"/>
                      <a:pt x="204100" y="379914"/>
                      <a:pt x="193324" y="360982"/>
                    </a:cubicBezTo>
                    <a:cubicBezTo>
                      <a:pt x="180642" y="337282"/>
                      <a:pt x="169128" y="312651"/>
                      <a:pt x="160856" y="287020"/>
                    </a:cubicBezTo>
                    <a:cubicBezTo>
                      <a:pt x="153157" y="259051"/>
                      <a:pt x="146935" y="230272"/>
                      <a:pt x="146553" y="201136"/>
                    </a:cubicBezTo>
                    <a:cubicBezTo>
                      <a:pt x="146315" y="176005"/>
                      <a:pt x="150868" y="150111"/>
                      <a:pt x="161929" y="127460"/>
                    </a:cubicBezTo>
                    <a:cubicBezTo>
                      <a:pt x="169343" y="113011"/>
                      <a:pt x="182693" y="101685"/>
                      <a:pt x="197425" y="94985"/>
                    </a:cubicBezTo>
                    <a:cubicBezTo>
                      <a:pt x="205458" y="91790"/>
                      <a:pt x="214088" y="90431"/>
                      <a:pt x="222503" y="88595"/>
                    </a:cubicBezTo>
                    <a:cubicBezTo>
                      <a:pt x="240191" y="85090"/>
                      <a:pt x="259047" y="85591"/>
                      <a:pt x="277093" y="85829"/>
                    </a:cubicBezTo>
                    <a:cubicBezTo>
                      <a:pt x="310705" y="88428"/>
                      <a:pt x="342315" y="103783"/>
                      <a:pt x="367465" y="125910"/>
                    </a:cubicBezTo>
                    <a:cubicBezTo>
                      <a:pt x="388180" y="144937"/>
                      <a:pt x="406465" y="166706"/>
                      <a:pt x="420648" y="191098"/>
                    </a:cubicBezTo>
                    <a:cubicBezTo>
                      <a:pt x="421078" y="191455"/>
                      <a:pt x="421459" y="191861"/>
                      <a:pt x="421817" y="192314"/>
                    </a:cubicBezTo>
                    <a:cubicBezTo>
                      <a:pt x="421840" y="192338"/>
                      <a:pt x="421840" y="192338"/>
                      <a:pt x="421864" y="192361"/>
                    </a:cubicBezTo>
                    <a:cubicBezTo>
                      <a:pt x="422126" y="192695"/>
                      <a:pt x="422341" y="193053"/>
                      <a:pt x="422603" y="193387"/>
                    </a:cubicBezTo>
                    <a:cubicBezTo>
                      <a:pt x="423056" y="194031"/>
                      <a:pt x="423533" y="194650"/>
                      <a:pt x="423962" y="195294"/>
                    </a:cubicBezTo>
                    <a:cubicBezTo>
                      <a:pt x="424391" y="195676"/>
                      <a:pt x="424773" y="196129"/>
                      <a:pt x="425130" y="196629"/>
                    </a:cubicBezTo>
                    <a:cubicBezTo>
                      <a:pt x="425273" y="196820"/>
                      <a:pt x="425416" y="197011"/>
                      <a:pt x="425559" y="197226"/>
                    </a:cubicBezTo>
                    <a:cubicBezTo>
                      <a:pt x="426036" y="198036"/>
                      <a:pt x="426417" y="198895"/>
                      <a:pt x="426799" y="199753"/>
                    </a:cubicBezTo>
                    <a:cubicBezTo>
                      <a:pt x="426823" y="199801"/>
                      <a:pt x="426823" y="199824"/>
                      <a:pt x="426846" y="199872"/>
                    </a:cubicBezTo>
                    <a:cubicBezTo>
                      <a:pt x="429898" y="213487"/>
                      <a:pt x="435667" y="226362"/>
                      <a:pt x="440101" y="239667"/>
                    </a:cubicBezTo>
                    <a:cubicBezTo>
                      <a:pt x="430971" y="243243"/>
                      <a:pt x="422508" y="248107"/>
                      <a:pt x="414117" y="253162"/>
                    </a:cubicBezTo>
                    <a:cubicBezTo>
                      <a:pt x="412210" y="253901"/>
                      <a:pt x="410040" y="255046"/>
                      <a:pt x="408896" y="256667"/>
                    </a:cubicBezTo>
                    <a:cubicBezTo>
                      <a:pt x="332041" y="296033"/>
                      <a:pt x="278976" y="356833"/>
                      <a:pt x="253231" y="443075"/>
                    </a:cubicBezTo>
                    <a:cubicBezTo>
                      <a:pt x="253064" y="442884"/>
                      <a:pt x="252873" y="442669"/>
                      <a:pt x="252682" y="442479"/>
                    </a:cubicBezTo>
                    <a:cubicBezTo>
                      <a:pt x="244315" y="433561"/>
                      <a:pt x="236877" y="424501"/>
                      <a:pt x="229106" y="414487"/>
                    </a:cubicBezTo>
                    <a:close/>
                    <a:moveTo>
                      <a:pt x="241907" y="701728"/>
                    </a:moveTo>
                    <a:cubicBezTo>
                      <a:pt x="227580" y="705853"/>
                      <a:pt x="213134" y="708142"/>
                      <a:pt x="198068" y="711146"/>
                    </a:cubicBezTo>
                    <a:cubicBezTo>
                      <a:pt x="167341" y="716749"/>
                      <a:pt x="116731" y="719897"/>
                      <a:pt x="88578" y="706187"/>
                    </a:cubicBezTo>
                    <a:cubicBezTo>
                      <a:pt x="75944" y="699296"/>
                      <a:pt x="62237" y="693431"/>
                      <a:pt x="50961" y="684132"/>
                    </a:cubicBezTo>
                    <a:cubicBezTo>
                      <a:pt x="25192" y="658166"/>
                      <a:pt x="6049" y="620923"/>
                      <a:pt x="10888" y="583512"/>
                    </a:cubicBezTo>
                    <a:cubicBezTo>
                      <a:pt x="13487" y="567847"/>
                      <a:pt x="21997" y="554066"/>
                      <a:pt x="31699" y="541787"/>
                    </a:cubicBezTo>
                    <a:cubicBezTo>
                      <a:pt x="38541" y="532917"/>
                      <a:pt x="46026" y="524119"/>
                      <a:pt x="55443" y="517752"/>
                    </a:cubicBezTo>
                    <a:cubicBezTo>
                      <a:pt x="65765" y="511243"/>
                      <a:pt x="75634" y="504066"/>
                      <a:pt x="85932" y="497557"/>
                    </a:cubicBezTo>
                    <a:cubicBezTo>
                      <a:pt x="103620" y="488425"/>
                      <a:pt x="121737" y="479794"/>
                      <a:pt x="140451" y="472903"/>
                    </a:cubicBezTo>
                    <a:cubicBezTo>
                      <a:pt x="168652" y="463318"/>
                      <a:pt x="197997" y="457142"/>
                      <a:pt x="227509" y="453304"/>
                    </a:cubicBezTo>
                    <a:cubicBezTo>
                      <a:pt x="233755" y="452922"/>
                      <a:pt x="240000" y="453041"/>
                      <a:pt x="246270" y="453041"/>
                    </a:cubicBezTo>
                    <a:cubicBezTo>
                      <a:pt x="247581" y="453161"/>
                      <a:pt x="249107" y="453161"/>
                      <a:pt x="250537" y="452898"/>
                    </a:cubicBezTo>
                    <a:cubicBezTo>
                      <a:pt x="245435" y="473451"/>
                      <a:pt x="244101" y="494767"/>
                      <a:pt x="244053" y="515916"/>
                    </a:cubicBezTo>
                    <a:cubicBezTo>
                      <a:pt x="243886" y="541691"/>
                      <a:pt x="245078" y="567728"/>
                      <a:pt x="251133" y="592859"/>
                    </a:cubicBezTo>
                    <a:cubicBezTo>
                      <a:pt x="258427" y="620374"/>
                      <a:pt x="271157" y="646173"/>
                      <a:pt x="283506" y="671733"/>
                    </a:cubicBezTo>
                    <a:cubicBezTo>
                      <a:pt x="285079" y="674714"/>
                      <a:pt x="286700" y="677646"/>
                      <a:pt x="288392" y="680555"/>
                    </a:cubicBezTo>
                    <a:cubicBezTo>
                      <a:pt x="288297" y="680531"/>
                      <a:pt x="288202" y="680507"/>
                      <a:pt x="288083" y="680484"/>
                    </a:cubicBezTo>
                    <a:cubicBezTo>
                      <a:pt x="282266" y="680555"/>
                      <a:pt x="277570" y="686588"/>
                      <a:pt x="272158" y="688662"/>
                    </a:cubicBezTo>
                    <a:cubicBezTo>
                      <a:pt x="262122" y="693192"/>
                      <a:pt x="252277" y="698223"/>
                      <a:pt x="241907" y="701728"/>
                    </a:cubicBezTo>
                    <a:close/>
                    <a:moveTo>
                      <a:pt x="353615" y="912098"/>
                    </a:moveTo>
                    <a:cubicBezTo>
                      <a:pt x="330825" y="930744"/>
                      <a:pt x="308250" y="949342"/>
                      <a:pt x="282242" y="963576"/>
                    </a:cubicBezTo>
                    <a:cubicBezTo>
                      <a:pt x="267391" y="971564"/>
                      <a:pt x="252063" y="979218"/>
                      <a:pt x="235733" y="983557"/>
                    </a:cubicBezTo>
                    <a:cubicBezTo>
                      <a:pt x="227127" y="985488"/>
                      <a:pt x="217425" y="986061"/>
                      <a:pt x="208557" y="986084"/>
                    </a:cubicBezTo>
                    <a:cubicBezTo>
                      <a:pt x="194159" y="986585"/>
                      <a:pt x="179141" y="983939"/>
                      <a:pt x="169081" y="972780"/>
                    </a:cubicBezTo>
                    <a:cubicBezTo>
                      <a:pt x="149390" y="953800"/>
                      <a:pt x="147006" y="924735"/>
                      <a:pt x="148580" y="898722"/>
                    </a:cubicBezTo>
                    <a:cubicBezTo>
                      <a:pt x="149962" y="884488"/>
                      <a:pt x="154849" y="870778"/>
                      <a:pt x="159331" y="857235"/>
                    </a:cubicBezTo>
                    <a:cubicBezTo>
                      <a:pt x="166506" y="837612"/>
                      <a:pt x="174468" y="816939"/>
                      <a:pt x="186864" y="799581"/>
                    </a:cubicBezTo>
                    <a:cubicBezTo>
                      <a:pt x="200524" y="778313"/>
                      <a:pt x="215256" y="757593"/>
                      <a:pt x="233445" y="739877"/>
                    </a:cubicBezTo>
                    <a:cubicBezTo>
                      <a:pt x="242909" y="729673"/>
                      <a:pt x="252682" y="720111"/>
                      <a:pt x="264339" y="712171"/>
                    </a:cubicBezTo>
                    <a:cubicBezTo>
                      <a:pt x="271586" y="706950"/>
                      <a:pt x="278857" y="701633"/>
                      <a:pt x="285007" y="695100"/>
                    </a:cubicBezTo>
                    <a:cubicBezTo>
                      <a:pt x="287320" y="692381"/>
                      <a:pt x="290872" y="690474"/>
                      <a:pt x="292111" y="686993"/>
                    </a:cubicBezTo>
                    <a:cubicBezTo>
                      <a:pt x="311945" y="719515"/>
                      <a:pt x="338286" y="748103"/>
                      <a:pt x="366988" y="772948"/>
                    </a:cubicBezTo>
                    <a:cubicBezTo>
                      <a:pt x="386178" y="787660"/>
                      <a:pt x="407204" y="800130"/>
                      <a:pt x="429183" y="810430"/>
                    </a:cubicBezTo>
                    <a:cubicBezTo>
                      <a:pt x="423700" y="823735"/>
                      <a:pt x="419027" y="837516"/>
                      <a:pt x="411018" y="849605"/>
                    </a:cubicBezTo>
                    <a:cubicBezTo>
                      <a:pt x="396381" y="874164"/>
                      <a:pt x="374354" y="892881"/>
                      <a:pt x="353615" y="912098"/>
                    </a:cubicBezTo>
                    <a:close/>
                    <a:moveTo>
                      <a:pt x="960829" y="1076451"/>
                    </a:moveTo>
                    <a:cubicBezTo>
                      <a:pt x="932223" y="1093356"/>
                      <a:pt x="900255" y="1103013"/>
                      <a:pt x="868336" y="1111548"/>
                    </a:cubicBezTo>
                    <a:cubicBezTo>
                      <a:pt x="829884" y="1121968"/>
                      <a:pt x="789669" y="1124281"/>
                      <a:pt x="749977" y="1125711"/>
                    </a:cubicBezTo>
                    <a:cubicBezTo>
                      <a:pt x="732242" y="1125568"/>
                      <a:pt x="714577" y="1127619"/>
                      <a:pt x="696841" y="1127261"/>
                    </a:cubicBezTo>
                    <a:cubicBezTo>
                      <a:pt x="680011" y="1126546"/>
                      <a:pt x="663181" y="1126069"/>
                      <a:pt x="646375" y="1125187"/>
                    </a:cubicBezTo>
                    <a:cubicBezTo>
                      <a:pt x="619199" y="1122636"/>
                      <a:pt x="592667" y="1115769"/>
                      <a:pt x="567231" y="1105969"/>
                    </a:cubicBezTo>
                    <a:cubicBezTo>
                      <a:pt x="545610" y="1097982"/>
                      <a:pt x="522415" y="1093237"/>
                      <a:pt x="504083" y="1078525"/>
                    </a:cubicBezTo>
                    <a:cubicBezTo>
                      <a:pt x="493189" y="1073971"/>
                      <a:pt x="487921" y="1097314"/>
                      <a:pt x="483010" y="1104062"/>
                    </a:cubicBezTo>
                    <a:cubicBezTo>
                      <a:pt x="473427" y="1120490"/>
                      <a:pt x="463415" y="1136822"/>
                      <a:pt x="451758" y="1151868"/>
                    </a:cubicBezTo>
                    <a:cubicBezTo>
                      <a:pt x="442914" y="1162859"/>
                      <a:pt x="430780" y="1170585"/>
                      <a:pt x="421912" y="1181529"/>
                    </a:cubicBezTo>
                    <a:cubicBezTo>
                      <a:pt x="414069" y="1177857"/>
                      <a:pt x="407037" y="1172778"/>
                      <a:pt x="399623" y="1168343"/>
                    </a:cubicBezTo>
                    <a:cubicBezTo>
                      <a:pt x="418479" y="1156231"/>
                      <a:pt x="433640" y="1139541"/>
                      <a:pt x="447205" y="1121849"/>
                    </a:cubicBezTo>
                    <a:cubicBezTo>
                      <a:pt x="464702" y="1095883"/>
                      <a:pt x="474094" y="1065125"/>
                      <a:pt x="480102" y="1034630"/>
                    </a:cubicBezTo>
                    <a:cubicBezTo>
                      <a:pt x="481055" y="1029527"/>
                      <a:pt x="482033" y="1024377"/>
                      <a:pt x="482724" y="1019203"/>
                    </a:cubicBezTo>
                    <a:cubicBezTo>
                      <a:pt x="487396" y="1027095"/>
                      <a:pt x="492569" y="1034653"/>
                      <a:pt x="498886" y="1041258"/>
                    </a:cubicBezTo>
                    <a:cubicBezTo>
                      <a:pt x="517862" y="1058282"/>
                      <a:pt x="542106" y="1070252"/>
                      <a:pt x="567637" y="1072731"/>
                    </a:cubicBezTo>
                    <a:cubicBezTo>
                      <a:pt x="571928" y="1073208"/>
                      <a:pt x="576266" y="1073494"/>
                      <a:pt x="580605" y="1073494"/>
                    </a:cubicBezTo>
                    <a:cubicBezTo>
                      <a:pt x="586755" y="1073494"/>
                      <a:pt x="592882" y="1072898"/>
                      <a:pt x="598817" y="1071372"/>
                    </a:cubicBezTo>
                    <a:cubicBezTo>
                      <a:pt x="613669" y="1066461"/>
                      <a:pt x="627686" y="1058402"/>
                      <a:pt x="639486" y="1048077"/>
                    </a:cubicBezTo>
                    <a:cubicBezTo>
                      <a:pt x="648783" y="1049723"/>
                      <a:pt x="658485" y="1048578"/>
                      <a:pt x="667878" y="1048316"/>
                    </a:cubicBezTo>
                    <a:cubicBezTo>
                      <a:pt x="704756" y="1047076"/>
                      <a:pt x="741682" y="1044215"/>
                      <a:pt x="778631" y="1045741"/>
                    </a:cubicBezTo>
                    <a:cubicBezTo>
                      <a:pt x="820754" y="1045955"/>
                      <a:pt x="862805" y="1047910"/>
                      <a:pt x="904904" y="1049126"/>
                    </a:cubicBezTo>
                    <a:cubicBezTo>
                      <a:pt x="924881" y="1049961"/>
                      <a:pt x="944905" y="1049365"/>
                      <a:pt x="964786" y="1047195"/>
                    </a:cubicBezTo>
                    <a:cubicBezTo>
                      <a:pt x="979328" y="1046098"/>
                      <a:pt x="994108" y="1045574"/>
                      <a:pt x="1008577" y="1043499"/>
                    </a:cubicBezTo>
                    <a:cubicBezTo>
                      <a:pt x="1002380" y="1049174"/>
                      <a:pt x="995872" y="1054491"/>
                      <a:pt x="989292" y="1059689"/>
                    </a:cubicBezTo>
                    <a:cubicBezTo>
                      <a:pt x="980400" y="1066222"/>
                      <a:pt x="970364" y="1070991"/>
                      <a:pt x="960829" y="1076451"/>
                    </a:cubicBezTo>
                    <a:close/>
                    <a:moveTo>
                      <a:pt x="694386" y="966557"/>
                    </a:moveTo>
                    <a:cubicBezTo>
                      <a:pt x="702443" y="963243"/>
                      <a:pt x="710668" y="960286"/>
                      <a:pt x="718916" y="957472"/>
                    </a:cubicBezTo>
                    <a:cubicBezTo>
                      <a:pt x="749072" y="948626"/>
                      <a:pt x="781444" y="946266"/>
                      <a:pt x="812863" y="948483"/>
                    </a:cubicBezTo>
                    <a:cubicBezTo>
                      <a:pt x="839038" y="950343"/>
                      <a:pt x="862900" y="961454"/>
                      <a:pt x="887216" y="970276"/>
                    </a:cubicBezTo>
                    <a:cubicBezTo>
                      <a:pt x="903688" y="976237"/>
                      <a:pt x="920494" y="981292"/>
                      <a:pt x="936442" y="988636"/>
                    </a:cubicBezTo>
                    <a:cubicBezTo>
                      <a:pt x="948338" y="994120"/>
                      <a:pt x="959923" y="1000247"/>
                      <a:pt x="971580" y="1006256"/>
                    </a:cubicBezTo>
                    <a:cubicBezTo>
                      <a:pt x="986694" y="1013647"/>
                      <a:pt x="1001259" y="1022016"/>
                      <a:pt x="1014466" y="1032460"/>
                    </a:cubicBezTo>
                    <a:cubicBezTo>
                      <a:pt x="987361" y="1035822"/>
                      <a:pt x="960424" y="1037944"/>
                      <a:pt x="933009" y="1039303"/>
                    </a:cubicBezTo>
                    <a:cubicBezTo>
                      <a:pt x="896942" y="1039804"/>
                      <a:pt x="860517" y="1037729"/>
                      <a:pt x="824425" y="1036799"/>
                    </a:cubicBezTo>
                    <a:cubicBezTo>
                      <a:pt x="790741" y="1036776"/>
                      <a:pt x="757034" y="1035440"/>
                      <a:pt x="723374" y="1037229"/>
                    </a:cubicBezTo>
                    <a:cubicBezTo>
                      <a:pt x="697390" y="1038015"/>
                      <a:pt x="671620" y="1041663"/>
                      <a:pt x="645660" y="1041878"/>
                    </a:cubicBezTo>
                    <a:cubicBezTo>
                      <a:pt x="651310" y="1035512"/>
                      <a:pt x="656006" y="1028335"/>
                      <a:pt x="660559" y="1021158"/>
                    </a:cubicBezTo>
                    <a:cubicBezTo>
                      <a:pt x="669594" y="1007400"/>
                      <a:pt x="677127" y="992665"/>
                      <a:pt x="681895" y="976881"/>
                    </a:cubicBezTo>
                    <a:cubicBezTo>
                      <a:pt x="682562" y="974568"/>
                      <a:pt x="683182" y="972231"/>
                      <a:pt x="683802" y="969895"/>
                    </a:cubicBezTo>
                    <a:cubicBezTo>
                      <a:pt x="686019" y="971111"/>
                      <a:pt x="692050" y="967105"/>
                      <a:pt x="694386" y="966557"/>
                    </a:cubicBezTo>
                    <a:close/>
                    <a:moveTo>
                      <a:pt x="677651" y="952847"/>
                    </a:moveTo>
                    <a:cubicBezTo>
                      <a:pt x="675172" y="964673"/>
                      <a:pt x="671716" y="977525"/>
                      <a:pt x="666781" y="988874"/>
                    </a:cubicBezTo>
                    <a:cubicBezTo>
                      <a:pt x="661417" y="1001583"/>
                      <a:pt x="653646" y="1013433"/>
                      <a:pt x="646018" y="1024997"/>
                    </a:cubicBezTo>
                    <a:cubicBezTo>
                      <a:pt x="638318" y="1036776"/>
                      <a:pt x="627686" y="1046218"/>
                      <a:pt x="615314" y="1052870"/>
                    </a:cubicBezTo>
                    <a:cubicBezTo>
                      <a:pt x="605611" y="1058545"/>
                      <a:pt x="595122" y="1063289"/>
                      <a:pt x="583680" y="1063385"/>
                    </a:cubicBezTo>
                    <a:cubicBezTo>
                      <a:pt x="563465" y="1063838"/>
                      <a:pt x="542702" y="1058926"/>
                      <a:pt x="525466" y="1048053"/>
                    </a:cubicBezTo>
                    <a:cubicBezTo>
                      <a:pt x="517576" y="1043404"/>
                      <a:pt x="509685" y="1038445"/>
                      <a:pt x="503535" y="1031578"/>
                    </a:cubicBezTo>
                    <a:cubicBezTo>
                      <a:pt x="494381" y="1020586"/>
                      <a:pt x="487706" y="1007758"/>
                      <a:pt x="481008" y="995169"/>
                    </a:cubicBezTo>
                    <a:cubicBezTo>
                      <a:pt x="473928" y="979718"/>
                      <a:pt x="465489" y="964840"/>
                      <a:pt x="459410" y="948936"/>
                    </a:cubicBezTo>
                    <a:cubicBezTo>
                      <a:pt x="449183" y="917201"/>
                      <a:pt x="441150" y="884154"/>
                      <a:pt x="440673" y="850678"/>
                    </a:cubicBezTo>
                    <a:cubicBezTo>
                      <a:pt x="440506" y="838899"/>
                      <a:pt x="440244" y="827144"/>
                      <a:pt x="440077" y="815366"/>
                    </a:cubicBezTo>
                    <a:cubicBezTo>
                      <a:pt x="444725" y="817369"/>
                      <a:pt x="449398" y="819300"/>
                      <a:pt x="454118" y="821112"/>
                    </a:cubicBezTo>
                    <a:cubicBezTo>
                      <a:pt x="489208" y="832986"/>
                      <a:pt x="526491" y="839233"/>
                      <a:pt x="563489" y="840115"/>
                    </a:cubicBezTo>
                    <a:cubicBezTo>
                      <a:pt x="596672" y="839495"/>
                      <a:pt x="630523" y="836109"/>
                      <a:pt x="662156" y="825666"/>
                    </a:cubicBezTo>
                    <a:cubicBezTo>
                      <a:pt x="668450" y="823377"/>
                      <a:pt x="674648" y="820826"/>
                      <a:pt x="680727" y="818084"/>
                    </a:cubicBezTo>
                    <a:cubicBezTo>
                      <a:pt x="680631" y="820516"/>
                      <a:pt x="681132" y="823067"/>
                      <a:pt x="681322" y="825332"/>
                    </a:cubicBezTo>
                    <a:cubicBezTo>
                      <a:pt x="682228" y="832604"/>
                      <a:pt x="683659" y="839781"/>
                      <a:pt x="685280" y="846911"/>
                    </a:cubicBezTo>
                    <a:cubicBezTo>
                      <a:pt x="687115" y="856305"/>
                      <a:pt x="687521" y="865890"/>
                      <a:pt x="687521" y="875427"/>
                    </a:cubicBezTo>
                    <a:cubicBezTo>
                      <a:pt x="687330" y="901488"/>
                      <a:pt x="682777" y="927310"/>
                      <a:pt x="677651" y="952847"/>
                    </a:cubicBezTo>
                    <a:close/>
                    <a:moveTo>
                      <a:pt x="882829" y="671542"/>
                    </a:moveTo>
                    <a:cubicBezTo>
                      <a:pt x="896894" y="685085"/>
                      <a:pt x="911817" y="698271"/>
                      <a:pt x="921257" y="715629"/>
                    </a:cubicBezTo>
                    <a:cubicBezTo>
                      <a:pt x="929314" y="730269"/>
                      <a:pt x="935512" y="745934"/>
                      <a:pt x="939374" y="762195"/>
                    </a:cubicBezTo>
                    <a:cubicBezTo>
                      <a:pt x="943570" y="778289"/>
                      <a:pt x="946597" y="794741"/>
                      <a:pt x="945453" y="811479"/>
                    </a:cubicBezTo>
                    <a:cubicBezTo>
                      <a:pt x="943379" y="838184"/>
                      <a:pt x="931484" y="865866"/>
                      <a:pt x="909457" y="881960"/>
                    </a:cubicBezTo>
                    <a:cubicBezTo>
                      <a:pt x="900017" y="889447"/>
                      <a:pt x="888884" y="894144"/>
                      <a:pt x="877537" y="897983"/>
                    </a:cubicBezTo>
                    <a:cubicBezTo>
                      <a:pt x="862281" y="904135"/>
                      <a:pt x="845737" y="905470"/>
                      <a:pt x="829407" y="904969"/>
                    </a:cubicBezTo>
                    <a:cubicBezTo>
                      <a:pt x="817679" y="904325"/>
                      <a:pt x="806880" y="899199"/>
                      <a:pt x="796224" y="894669"/>
                    </a:cubicBezTo>
                    <a:cubicBezTo>
                      <a:pt x="769978" y="884154"/>
                      <a:pt x="746545" y="867702"/>
                      <a:pt x="725400" y="849128"/>
                    </a:cubicBezTo>
                    <a:cubicBezTo>
                      <a:pt x="712146" y="838947"/>
                      <a:pt x="701871" y="825642"/>
                      <a:pt x="690643" y="813387"/>
                    </a:cubicBezTo>
                    <a:cubicBezTo>
                      <a:pt x="717414" y="800034"/>
                      <a:pt x="741968" y="782366"/>
                      <a:pt x="763327" y="761337"/>
                    </a:cubicBezTo>
                    <a:cubicBezTo>
                      <a:pt x="780610" y="741332"/>
                      <a:pt x="797988" y="720874"/>
                      <a:pt x="811171" y="697865"/>
                    </a:cubicBezTo>
                    <a:cubicBezTo>
                      <a:pt x="821994" y="679172"/>
                      <a:pt x="832006" y="660002"/>
                      <a:pt x="839825" y="639974"/>
                    </a:cubicBezTo>
                    <a:cubicBezTo>
                      <a:pt x="839658" y="641810"/>
                      <a:pt x="840421" y="643836"/>
                      <a:pt x="842614" y="645529"/>
                    </a:cubicBezTo>
                    <a:cubicBezTo>
                      <a:pt x="855510" y="655019"/>
                      <a:pt x="871244" y="660121"/>
                      <a:pt x="882829" y="671542"/>
                    </a:cubicBezTo>
                    <a:close/>
                    <a:moveTo>
                      <a:pt x="848478" y="635563"/>
                    </a:moveTo>
                    <a:cubicBezTo>
                      <a:pt x="845188" y="634323"/>
                      <a:pt x="842304" y="635396"/>
                      <a:pt x="840826" y="637399"/>
                    </a:cubicBezTo>
                    <a:cubicBezTo>
                      <a:pt x="844664" y="627265"/>
                      <a:pt x="847930" y="616941"/>
                      <a:pt x="850433" y="606307"/>
                    </a:cubicBezTo>
                    <a:cubicBezTo>
                      <a:pt x="861852" y="561434"/>
                      <a:pt x="867406" y="514224"/>
                      <a:pt x="862209" y="468039"/>
                    </a:cubicBezTo>
                    <a:cubicBezTo>
                      <a:pt x="860445" y="456070"/>
                      <a:pt x="858395" y="444100"/>
                      <a:pt x="855773" y="432274"/>
                    </a:cubicBezTo>
                    <a:cubicBezTo>
                      <a:pt x="858538" y="434205"/>
                      <a:pt x="861971" y="433323"/>
                      <a:pt x="865356" y="432393"/>
                    </a:cubicBezTo>
                    <a:cubicBezTo>
                      <a:pt x="867311" y="431868"/>
                      <a:pt x="869218" y="431344"/>
                      <a:pt x="870982" y="431344"/>
                    </a:cubicBezTo>
                    <a:cubicBezTo>
                      <a:pt x="886381" y="429603"/>
                      <a:pt x="901876" y="431654"/>
                      <a:pt x="917085" y="434253"/>
                    </a:cubicBezTo>
                    <a:cubicBezTo>
                      <a:pt x="938254" y="437138"/>
                      <a:pt x="959041" y="441787"/>
                      <a:pt x="978851" y="449942"/>
                    </a:cubicBezTo>
                    <a:cubicBezTo>
                      <a:pt x="986312" y="452660"/>
                      <a:pt x="993822" y="455664"/>
                      <a:pt x="999972" y="460814"/>
                    </a:cubicBezTo>
                    <a:cubicBezTo>
                      <a:pt x="1019424" y="479341"/>
                      <a:pt x="1033679" y="503828"/>
                      <a:pt x="1038876" y="530318"/>
                    </a:cubicBezTo>
                    <a:cubicBezTo>
                      <a:pt x="1041427" y="543885"/>
                      <a:pt x="1043263" y="558334"/>
                      <a:pt x="1038209" y="571543"/>
                    </a:cubicBezTo>
                    <a:cubicBezTo>
                      <a:pt x="1030342" y="589974"/>
                      <a:pt x="1014513" y="604638"/>
                      <a:pt x="996682" y="613412"/>
                    </a:cubicBezTo>
                    <a:cubicBezTo>
                      <a:pt x="977921" y="622163"/>
                      <a:pt x="959566" y="632701"/>
                      <a:pt x="938969" y="636493"/>
                    </a:cubicBezTo>
                    <a:cubicBezTo>
                      <a:pt x="924642" y="639711"/>
                      <a:pt x="909099" y="639688"/>
                      <a:pt x="894343" y="639544"/>
                    </a:cubicBezTo>
                    <a:cubicBezTo>
                      <a:pt x="879015" y="639235"/>
                      <a:pt x="863616" y="639378"/>
                      <a:pt x="848478" y="63556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1945;p37">
                <a:extLst>
                  <a:ext uri="{FF2B5EF4-FFF2-40B4-BE49-F238E27FC236}">
                    <a16:creationId xmlns:a16="http://schemas.microsoft.com/office/drawing/2014/main" id="{FF71C453-D98B-086B-5048-A2755015D108}"/>
                  </a:ext>
                </a:extLst>
              </p:cNvPr>
              <p:cNvSpPr/>
              <p:nvPr/>
            </p:nvSpPr>
            <p:spPr>
              <a:xfrm>
                <a:off x="11713541" y="1670793"/>
                <a:ext cx="144139" cy="253466"/>
              </a:xfrm>
              <a:custGeom>
                <a:avLst/>
                <a:gdLst/>
                <a:ahLst/>
                <a:cxnLst/>
                <a:rect l="l" t="t" r="r" b="b"/>
                <a:pathLst>
                  <a:path w="144139" h="253466" extrusionOk="0">
                    <a:moveTo>
                      <a:pt x="129236" y="206853"/>
                    </a:moveTo>
                    <a:cubicBezTo>
                      <a:pt x="135172" y="192523"/>
                      <a:pt x="136340" y="176858"/>
                      <a:pt x="139153" y="161741"/>
                    </a:cubicBezTo>
                    <a:cubicBezTo>
                      <a:pt x="140893" y="146410"/>
                      <a:pt x="143778" y="131174"/>
                      <a:pt x="143992" y="115699"/>
                    </a:cubicBezTo>
                    <a:cubicBezTo>
                      <a:pt x="144040" y="103420"/>
                      <a:pt x="144350" y="91141"/>
                      <a:pt x="143897" y="78861"/>
                    </a:cubicBezTo>
                    <a:cubicBezTo>
                      <a:pt x="142109" y="61193"/>
                      <a:pt x="137007" y="43883"/>
                      <a:pt x="130786" y="27312"/>
                    </a:cubicBezTo>
                    <a:cubicBezTo>
                      <a:pt x="124778" y="12219"/>
                      <a:pt x="110642" y="1108"/>
                      <a:pt x="94146" y="798"/>
                    </a:cubicBezTo>
                    <a:cubicBezTo>
                      <a:pt x="91834" y="178"/>
                      <a:pt x="88949" y="-513"/>
                      <a:pt x="86994" y="560"/>
                    </a:cubicBezTo>
                    <a:cubicBezTo>
                      <a:pt x="83728" y="679"/>
                      <a:pt x="80510" y="1799"/>
                      <a:pt x="77459" y="2896"/>
                    </a:cubicBezTo>
                    <a:cubicBezTo>
                      <a:pt x="75719" y="3516"/>
                      <a:pt x="74002" y="4160"/>
                      <a:pt x="72286" y="4804"/>
                    </a:cubicBezTo>
                    <a:cubicBezTo>
                      <a:pt x="54526" y="9477"/>
                      <a:pt x="39961" y="23783"/>
                      <a:pt x="30068" y="39043"/>
                    </a:cubicBezTo>
                    <a:cubicBezTo>
                      <a:pt x="15741" y="58904"/>
                      <a:pt x="7707" y="82080"/>
                      <a:pt x="4227" y="106210"/>
                    </a:cubicBezTo>
                    <a:cubicBezTo>
                      <a:pt x="937" y="123758"/>
                      <a:pt x="-493" y="141617"/>
                      <a:pt x="151" y="159428"/>
                    </a:cubicBezTo>
                    <a:cubicBezTo>
                      <a:pt x="1795" y="187444"/>
                      <a:pt x="4632" y="218131"/>
                      <a:pt x="24633" y="239637"/>
                    </a:cubicBezTo>
                    <a:cubicBezTo>
                      <a:pt x="35527" y="250891"/>
                      <a:pt x="52595" y="252775"/>
                      <a:pt x="67494" y="253395"/>
                    </a:cubicBezTo>
                    <a:cubicBezTo>
                      <a:pt x="68353" y="253443"/>
                      <a:pt x="69211" y="253466"/>
                      <a:pt x="70045" y="253466"/>
                    </a:cubicBezTo>
                    <a:cubicBezTo>
                      <a:pt x="97197" y="253466"/>
                      <a:pt x="119319" y="230648"/>
                      <a:pt x="129236" y="206853"/>
                    </a:cubicBezTo>
                    <a:close/>
                    <a:moveTo>
                      <a:pt x="67256" y="243309"/>
                    </a:moveTo>
                    <a:cubicBezTo>
                      <a:pt x="55408" y="242689"/>
                      <a:pt x="41844" y="241712"/>
                      <a:pt x="32619" y="233438"/>
                    </a:cubicBezTo>
                    <a:cubicBezTo>
                      <a:pt x="23155" y="223352"/>
                      <a:pt x="17124" y="210286"/>
                      <a:pt x="14525" y="196672"/>
                    </a:cubicBezTo>
                    <a:cubicBezTo>
                      <a:pt x="7612" y="162361"/>
                      <a:pt x="8971" y="127025"/>
                      <a:pt x="16623" y="92953"/>
                    </a:cubicBezTo>
                    <a:cubicBezTo>
                      <a:pt x="20247" y="73568"/>
                      <a:pt x="29400" y="55948"/>
                      <a:pt x="40485" y="39854"/>
                    </a:cubicBezTo>
                    <a:cubicBezTo>
                      <a:pt x="51999" y="22972"/>
                      <a:pt x="68806" y="9859"/>
                      <a:pt x="88329" y="9859"/>
                    </a:cubicBezTo>
                    <a:cubicBezTo>
                      <a:pt x="93359" y="9859"/>
                      <a:pt x="98580" y="10717"/>
                      <a:pt x="103920" y="12624"/>
                    </a:cubicBezTo>
                    <a:cubicBezTo>
                      <a:pt x="117055" y="18037"/>
                      <a:pt x="122609" y="31675"/>
                      <a:pt x="126089" y="44622"/>
                    </a:cubicBezTo>
                    <a:cubicBezTo>
                      <a:pt x="129284" y="54207"/>
                      <a:pt x="131644" y="64031"/>
                      <a:pt x="133241" y="73997"/>
                    </a:cubicBezTo>
                    <a:cubicBezTo>
                      <a:pt x="135959" y="106234"/>
                      <a:pt x="132955" y="138732"/>
                      <a:pt x="127448" y="170515"/>
                    </a:cubicBezTo>
                    <a:cubicBezTo>
                      <a:pt x="125303" y="183915"/>
                      <a:pt x="123348" y="197554"/>
                      <a:pt x="116864" y="209785"/>
                    </a:cubicBezTo>
                    <a:cubicBezTo>
                      <a:pt x="106613" y="227525"/>
                      <a:pt x="89283" y="244931"/>
                      <a:pt x="67256" y="24330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1946;p37">
                <a:extLst>
                  <a:ext uri="{FF2B5EF4-FFF2-40B4-BE49-F238E27FC236}">
                    <a16:creationId xmlns:a16="http://schemas.microsoft.com/office/drawing/2014/main" id="{9132A8F6-0D52-706C-34AD-24457D236372}"/>
                  </a:ext>
                </a:extLst>
              </p:cNvPr>
              <p:cNvSpPr/>
              <p:nvPr/>
            </p:nvSpPr>
            <p:spPr>
              <a:xfrm>
                <a:off x="11880172" y="1700196"/>
                <a:ext cx="127555" cy="229452"/>
              </a:xfrm>
              <a:custGeom>
                <a:avLst/>
                <a:gdLst/>
                <a:ahLst/>
                <a:cxnLst/>
                <a:rect l="l" t="t" r="r" b="b"/>
                <a:pathLst>
                  <a:path w="127555" h="229452" extrusionOk="0">
                    <a:moveTo>
                      <a:pt x="119558" y="29764"/>
                    </a:moveTo>
                    <a:cubicBezTo>
                      <a:pt x="116173" y="18677"/>
                      <a:pt x="109856" y="7376"/>
                      <a:pt x="98914" y="2368"/>
                    </a:cubicBezTo>
                    <a:cubicBezTo>
                      <a:pt x="97245" y="1772"/>
                      <a:pt x="95266" y="1033"/>
                      <a:pt x="93407" y="938"/>
                    </a:cubicBezTo>
                    <a:cubicBezTo>
                      <a:pt x="93002" y="652"/>
                      <a:pt x="92358" y="604"/>
                      <a:pt x="91834" y="652"/>
                    </a:cubicBezTo>
                    <a:cubicBezTo>
                      <a:pt x="88496" y="699"/>
                      <a:pt x="85135" y="771"/>
                      <a:pt x="81798" y="890"/>
                    </a:cubicBezTo>
                    <a:cubicBezTo>
                      <a:pt x="54169" y="-4045"/>
                      <a:pt x="36671" y="12049"/>
                      <a:pt x="22964" y="36655"/>
                    </a:cubicBezTo>
                    <a:cubicBezTo>
                      <a:pt x="14120" y="53465"/>
                      <a:pt x="7636" y="71657"/>
                      <a:pt x="4251" y="90351"/>
                    </a:cubicBezTo>
                    <a:cubicBezTo>
                      <a:pt x="1939" y="101795"/>
                      <a:pt x="2320" y="113503"/>
                      <a:pt x="1510" y="125090"/>
                    </a:cubicBezTo>
                    <a:cubicBezTo>
                      <a:pt x="-2495" y="163240"/>
                      <a:pt x="-1947" y="222825"/>
                      <a:pt x="47637" y="227879"/>
                    </a:cubicBezTo>
                    <a:cubicBezTo>
                      <a:pt x="51833" y="228952"/>
                      <a:pt x="55838" y="229453"/>
                      <a:pt x="59652" y="229453"/>
                    </a:cubicBezTo>
                    <a:cubicBezTo>
                      <a:pt x="92835" y="229453"/>
                      <a:pt x="111787" y="191447"/>
                      <a:pt x="117293" y="161189"/>
                    </a:cubicBezTo>
                    <a:cubicBezTo>
                      <a:pt x="129165" y="119559"/>
                      <a:pt x="131787" y="71562"/>
                      <a:pt x="119558" y="29764"/>
                    </a:cubicBezTo>
                    <a:close/>
                    <a:moveTo>
                      <a:pt x="112621" y="138943"/>
                    </a:moveTo>
                    <a:cubicBezTo>
                      <a:pt x="104707" y="168986"/>
                      <a:pt x="99033" y="213025"/>
                      <a:pt x="62155" y="219439"/>
                    </a:cubicBezTo>
                    <a:cubicBezTo>
                      <a:pt x="51642" y="218700"/>
                      <a:pt x="40200" y="217674"/>
                      <a:pt x="31117" y="211880"/>
                    </a:cubicBezTo>
                    <a:cubicBezTo>
                      <a:pt x="7755" y="194975"/>
                      <a:pt x="9782" y="161571"/>
                      <a:pt x="10735" y="135677"/>
                    </a:cubicBezTo>
                    <a:cubicBezTo>
                      <a:pt x="11689" y="125377"/>
                      <a:pt x="12046" y="115052"/>
                      <a:pt x="12404" y="104728"/>
                    </a:cubicBezTo>
                    <a:cubicBezTo>
                      <a:pt x="13477" y="91137"/>
                      <a:pt x="16671" y="77785"/>
                      <a:pt x="21224" y="64957"/>
                    </a:cubicBezTo>
                    <a:cubicBezTo>
                      <a:pt x="27470" y="47385"/>
                      <a:pt x="35909" y="29979"/>
                      <a:pt x="49497" y="16913"/>
                    </a:cubicBezTo>
                    <a:cubicBezTo>
                      <a:pt x="57316" y="10308"/>
                      <a:pt x="67399" y="7662"/>
                      <a:pt x="77483" y="7662"/>
                    </a:cubicBezTo>
                    <a:cubicBezTo>
                      <a:pt x="81392" y="7662"/>
                      <a:pt x="85302" y="8067"/>
                      <a:pt x="89068" y="8782"/>
                    </a:cubicBezTo>
                    <a:cubicBezTo>
                      <a:pt x="90213" y="10666"/>
                      <a:pt x="92573" y="10785"/>
                      <a:pt x="94456" y="11477"/>
                    </a:cubicBezTo>
                    <a:cubicBezTo>
                      <a:pt x="100249" y="13956"/>
                      <a:pt x="104349" y="19440"/>
                      <a:pt x="106923" y="25067"/>
                    </a:cubicBezTo>
                    <a:cubicBezTo>
                      <a:pt x="121012" y="60546"/>
                      <a:pt x="118843" y="101867"/>
                      <a:pt x="112621" y="13894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947;p37">
                <a:extLst>
                  <a:ext uri="{FF2B5EF4-FFF2-40B4-BE49-F238E27FC236}">
                    <a16:creationId xmlns:a16="http://schemas.microsoft.com/office/drawing/2014/main" id="{B12BCE1C-CDDA-D55F-251C-947CD4BAB494}"/>
                  </a:ext>
                </a:extLst>
              </p:cNvPr>
              <p:cNvSpPr/>
              <p:nvPr/>
            </p:nvSpPr>
            <p:spPr>
              <a:xfrm>
                <a:off x="11748504" y="1723659"/>
                <a:ext cx="78481" cy="154773"/>
              </a:xfrm>
              <a:custGeom>
                <a:avLst/>
                <a:gdLst/>
                <a:ahLst/>
                <a:cxnLst/>
                <a:rect l="l" t="t" r="r" b="b"/>
                <a:pathLst>
                  <a:path w="78481" h="154773" extrusionOk="0">
                    <a:moveTo>
                      <a:pt x="30744" y="3321"/>
                    </a:moveTo>
                    <a:cubicBezTo>
                      <a:pt x="24522" y="5824"/>
                      <a:pt x="20803" y="11570"/>
                      <a:pt x="17895" y="17317"/>
                    </a:cubicBezTo>
                    <a:cubicBezTo>
                      <a:pt x="10648" y="28547"/>
                      <a:pt x="6190" y="41398"/>
                      <a:pt x="3806" y="54489"/>
                    </a:cubicBezTo>
                    <a:cubicBezTo>
                      <a:pt x="3615" y="60998"/>
                      <a:pt x="-199" y="69319"/>
                      <a:pt x="4021" y="74946"/>
                    </a:cubicBezTo>
                    <a:cubicBezTo>
                      <a:pt x="7573" y="79071"/>
                      <a:pt x="13079" y="80549"/>
                      <a:pt x="17799" y="82910"/>
                    </a:cubicBezTo>
                    <a:cubicBezTo>
                      <a:pt x="23807" y="85843"/>
                      <a:pt x="30028" y="88227"/>
                      <a:pt x="36369" y="90325"/>
                    </a:cubicBezTo>
                    <a:cubicBezTo>
                      <a:pt x="28384" y="94450"/>
                      <a:pt x="20183" y="98289"/>
                      <a:pt x="12006" y="102032"/>
                    </a:cubicBezTo>
                    <a:cubicBezTo>
                      <a:pt x="5713" y="104226"/>
                      <a:pt x="1017" y="106658"/>
                      <a:pt x="278" y="113978"/>
                    </a:cubicBezTo>
                    <a:cubicBezTo>
                      <a:pt x="-2320" y="136605"/>
                      <a:pt x="13580" y="154297"/>
                      <a:pt x="36250" y="154774"/>
                    </a:cubicBezTo>
                    <a:cubicBezTo>
                      <a:pt x="36298" y="154774"/>
                      <a:pt x="36369" y="154774"/>
                      <a:pt x="36417" y="154774"/>
                    </a:cubicBezTo>
                    <a:cubicBezTo>
                      <a:pt x="52103" y="154774"/>
                      <a:pt x="65452" y="142781"/>
                      <a:pt x="71126" y="128737"/>
                    </a:cubicBezTo>
                    <a:cubicBezTo>
                      <a:pt x="76418" y="116863"/>
                      <a:pt x="76823" y="103558"/>
                      <a:pt x="77896" y="90754"/>
                    </a:cubicBezTo>
                    <a:cubicBezTo>
                      <a:pt x="79517" y="63263"/>
                      <a:pt x="78516" y="33840"/>
                      <a:pt x="65190" y="9115"/>
                    </a:cubicBezTo>
                    <a:cubicBezTo>
                      <a:pt x="57467" y="-2044"/>
                      <a:pt x="42019" y="-1639"/>
                      <a:pt x="30744" y="332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948;p37">
                <a:extLst>
                  <a:ext uri="{FF2B5EF4-FFF2-40B4-BE49-F238E27FC236}">
                    <a16:creationId xmlns:a16="http://schemas.microsoft.com/office/drawing/2014/main" id="{51B7F509-E3C4-8B06-5990-C87291A55A31}"/>
                  </a:ext>
                </a:extLst>
              </p:cNvPr>
              <p:cNvSpPr/>
              <p:nvPr/>
            </p:nvSpPr>
            <p:spPr>
              <a:xfrm>
                <a:off x="11909688" y="1750441"/>
                <a:ext cx="73475" cy="145611"/>
              </a:xfrm>
              <a:custGeom>
                <a:avLst/>
                <a:gdLst/>
                <a:ahLst/>
                <a:cxnLst/>
                <a:rect l="l" t="t" r="r" b="b"/>
                <a:pathLst>
                  <a:path w="73475" h="145611" extrusionOk="0">
                    <a:moveTo>
                      <a:pt x="38265" y="334"/>
                    </a:moveTo>
                    <a:cubicBezTo>
                      <a:pt x="21911" y="4697"/>
                      <a:pt x="11351" y="21483"/>
                      <a:pt x="7751" y="37291"/>
                    </a:cubicBezTo>
                    <a:cubicBezTo>
                      <a:pt x="5344" y="47758"/>
                      <a:pt x="3150" y="58393"/>
                      <a:pt x="1720" y="69051"/>
                    </a:cubicBezTo>
                    <a:cubicBezTo>
                      <a:pt x="767" y="77825"/>
                      <a:pt x="10421" y="82355"/>
                      <a:pt x="17168" y="85336"/>
                    </a:cubicBezTo>
                    <a:cubicBezTo>
                      <a:pt x="9611" y="89985"/>
                      <a:pt x="-997" y="93156"/>
                      <a:pt x="75" y="103957"/>
                    </a:cubicBezTo>
                    <a:cubicBezTo>
                      <a:pt x="-139" y="111420"/>
                      <a:pt x="1625" y="118836"/>
                      <a:pt x="3651" y="125989"/>
                    </a:cubicBezTo>
                    <a:cubicBezTo>
                      <a:pt x="5820" y="134691"/>
                      <a:pt x="13020" y="140867"/>
                      <a:pt x="21244" y="143871"/>
                    </a:cubicBezTo>
                    <a:cubicBezTo>
                      <a:pt x="24367" y="145063"/>
                      <a:pt x="27609" y="145612"/>
                      <a:pt x="30827" y="145612"/>
                    </a:cubicBezTo>
                    <a:cubicBezTo>
                      <a:pt x="39433" y="145612"/>
                      <a:pt x="47943" y="141654"/>
                      <a:pt x="53855" y="135192"/>
                    </a:cubicBezTo>
                    <a:cubicBezTo>
                      <a:pt x="66251" y="120719"/>
                      <a:pt x="68396" y="100619"/>
                      <a:pt x="70804" y="82427"/>
                    </a:cubicBezTo>
                    <a:cubicBezTo>
                      <a:pt x="72044" y="61111"/>
                      <a:pt x="77336" y="38054"/>
                      <a:pt x="68325" y="17835"/>
                    </a:cubicBezTo>
                    <a:cubicBezTo>
                      <a:pt x="62651" y="5675"/>
                      <a:pt x="51876" y="-1693"/>
                      <a:pt x="38265" y="3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949;p37">
                <a:extLst>
                  <a:ext uri="{FF2B5EF4-FFF2-40B4-BE49-F238E27FC236}">
                    <a16:creationId xmlns:a16="http://schemas.microsoft.com/office/drawing/2014/main" id="{7D322451-79F1-0848-D743-AC8B6A5F41F5}"/>
                  </a:ext>
                </a:extLst>
              </p:cNvPr>
              <p:cNvSpPr/>
              <p:nvPr/>
            </p:nvSpPr>
            <p:spPr>
              <a:xfrm>
                <a:off x="11800522" y="1943122"/>
                <a:ext cx="123119" cy="51428"/>
              </a:xfrm>
              <a:custGeom>
                <a:avLst/>
                <a:gdLst/>
                <a:ahLst/>
                <a:cxnLst/>
                <a:rect l="l" t="t" r="r" b="b"/>
                <a:pathLst>
                  <a:path w="123119" h="51428" extrusionOk="0">
                    <a:moveTo>
                      <a:pt x="120637" y="3455"/>
                    </a:moveTo>
                    <a:cubicBezTo>
                      <a:pt x="115249" y="570"/>
                      <a:pt x="112984" y="6841"/>
                      <a:pt x="110577" y="10418"/>
                    </a:cubicBezTo>
                    <a:cubicBezTo>
                      <a:pt x="102734" y="21171"/>
                      <a:pt x="95129" y="33737"/>
                      <a:pt x="81804" y="38267"/>
                    </a:cubicBezTo>
                    <a:cubicBezTo>
                      <a:pt x="62804" y="45324"/>
                      <a:pt x="40444" y="40389"/>
                      <a:pt x="25497" y="26750"/>
                    </a:cubicBezTo>
                    <a:cubicBezTo>
                      <a:pt x="18322" y="20146"/>
                      <a:pt x="10527" y="13493"/>
                      <a:pt x="7118" y="4052"/>
                    </a:cubicBezTo>
                    <a:cubicBezTo>
                      <a:pt x="6522" y="1429"/>
                      <a:pt x="3756" y="-1504"/>
                      <a:pt x="1182" y="880"/>
                    </a:cubicBezTo>
                    <a:cubicBezTo>
                      <a:pt x="-1059" y="3479"/>
                      <a:pt x="395" y="7151"/>
                      <a:pt x="1396" y="10012"/>
                    </a:cubicBezTo>
                    <a:cubicBezTo>
                      <a:pt x="4305" y="18334"/>
                      <a:pt x="10598" y="24724"/>
                      <a:pt x="16725" y="30804"/>
                    </a:cubicBezTo>
                    <a:cubicBezTo>
                      <a:pt x="28930" y="43632"/>
                      <a:pt x="45831" y="51166"/>
                      <a:pt x="63543" y="51428"/>
                    </a:cubicBezTo>
                    <a:cubicBezTo>
                      <a:pt x="93747" y="51357"/>
                      <a:pt x="107740" y="34237"/>
                      <a:pt x="122472" y="10370"/>
                    </a:cubicBezTo>
                    <a:cubicBezTo>
                      <a:pt x="123807" y="7962"/>
                      <a:pt x="123020" y="4838"/>
                      <a:pt x="120637" y="345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" name="Google Shape;1950;p37">
              <a:extLst>
                <a:ext uri="{FF2B5EF4-FFF2-40B4-BE49-F238E27FC236}">
                  <a16:creationId xmlns:a16="http://schemas.microsoft.com/office/drawing/2014/main" id="{335055E8-CBEF-F410-F3BE-60F27EA8C1E4}"/>
                </a:ext>
              </a:extLst>
            </p:cNvPr>
            <p:cNvSpPr/>
            <p:nvPr/>
          </p:nvSpPr>
          <p:spPr>
            <a:xfrm>
              <a:off x="11437943" y="1398629"/>
              <a:ext cx="293532" cy="357368"/>
            </a:xfrm>
            <a:custGeom>
              <a:avLst/>
              <a:gdLst/>
              <a:ahLst/>
              <a:cxnLst/>
              <a:rect l="l" t="t" r="r" b="b"/>
              <a:pathLst>
                <a:path w="293532" h="357368" extrusionOk="0">
                  <a:moveTo>
                    <a:pt x="280230" y="114094"/>
                  </a:moveTo>
                  <a:cubicBezTo>
                    <a:pt x="283258" y="127756"/>
                    <a:pt x="289098" y="140656"/>
                    <a:pt x="293532" y="153984"/>
                  </a:cubicBezTo>
                  <a:cubicBezTo>
                    <a:pt x="284402" y="157561"/>
                    <a:pt x="275940" y="162425"/>
                    <a:pt x="267548" y="167479"/>
                  </a:cubicBezTo>
                  <a:cubicBezTo>
                    <a:pt x="265665" y="168219"/>
                    <a:pt x="263496" y="169339"/>
                    <a:pt x="262352" y="170937"/>
                  </a:cubicBezTo>
                  <a:lnTo>
                    <a:pt x="262352" y="170937"/>
                  </a:lnTo>
                  <a:cubicBezTo>
                    <a:pt x="185472" y="210302"/>
                    <a:pt x="132408" y="271103"/>
                    <a:pt x="106662" y="357368"/>
                  </a:cubicBezTo>
                  <a:cubicBezTo>
                    <a:pt x="106495" y="357178"/>
                    <a:pt x="106305" y="356987"/>
                    <a:pt x="106138" y="356796"/>
                  </a:cubicBezTo>
                  <a:cubicBezTo>
                    <a:pt x="97771" y="347926"/>
                    <a:pt x="90333" y="338866"/>
                    <a:pt x="82562" y="328828"/>
                  </a:cubicBezTo>
                  <a:cubicBezTo>
                    <a:pt x="69188" y="311923"/>
                    <a:pt x="57555" y="294255"/>
                    <a:pt x="46780" y="275323"/>
                  </a:cubicBezTo>
                  <a:cubicBezTo>
                    <a:pt x="34098" y="251623"/>
                    <a:pt x="22584" y="226993"/>
                    <a:pt x="14312" y="201361"/>
                  </a:cubicBezTo>
                  <a:cubicBezTo>
                    <a:pt x="6612" y="173393"/>
                    <a:pt x="390" y="144590"/>
                    <a:pt x="9" y="115477"/>
                  </a:cubicBezTo>
                  <a:cubicBezTo>
                    <a:pt x="-230" y="90346"/>
                    <a:pt x="4324" y="64452"/>
                    <a:pt x="15385" y="41801"/>
                  </a:cubicBezTo>
                  <a:cubicBezTo>
                    <a:pt x="22798" y="27352"/>
                    <a:pt x="36148" y="16026"/>
                    <a:pt x="50880" y="9326"/>
                  </a:cubicBezTo>
                  <a:cubicBezTo>
                    <a:pt x="58914" y="6131"/>
                    <a:pt x="67543" y="4772"/>
                    <a:pt x="75958" y="2936"/>
                  </a:cubicBezTo>
                  <a:cubicBezTo>
                    <a:pt x="93647" y="-569"/>
                    <a:pt x="112503" y="-68"/>
                    <a:pt x="130549" y="170"/>
                  </a:cubicBezTo>
                  <a:cubicBezTo>
                    <a:pt x="164161" y="2769"/>
                    <a:pt x="195795" y="18124"/>
                    <a:pt x="220920" y="40251"/>
                  </a:cubicBezTo>
                  <a:cubicBezTo>
                    <a:pt x="241636" y="59278"/>
                    <a:pt x="259920" y="81047"/>
                    <a:pt x="274104" y="105439"/>
                  </a:cubicBezTo>
                  <a:cubicBezTo>
                    <a:pt x="274295" y="105606"/>
                    <a:pt x="274485" y="105773"/>
                    <a:pt x="274676" y="105963"/>
                  </a:cubicBezTo>
                  <a:cubicBezTo>
                    <a:pt x="274843" y="106107"/>
                    <a:pt x="274986" y="106273"/>
                    <a:pt x="275105" y="106440"/>
                  </a:cubicBezTo>
                  <a:cubicBezTo>
                    <a:pt x="275177" y="106536"/>
                    <a:pt x="275272" y="106631"/>
                    <a:pt x="275320" y="106726"/>
                  </a:cubicBezTo>
                  <a:cubicBezTo>
                    <a:pt x="275463" y="106893"/>
                    <a:pt x="275582" y="107060"/>
                    <a:pt x="275725" y="107251"/>
                  </a:cubicBezTo>
                  <a:cubicBezTo>
                    <a:pt x="275820" y="107370"/>
                    <a:pt x="275916" y="107513"/>
                    <a:pt x="276011" y="107656"/>
                  </a:cubicBezTo>
                  <a:cubicBezTo>
                    <a:pt x="276249" y="107990"/>
                    <a:pt x="276512" y="108324"/>
                    <a:pt x="276750" y="108682"/>
                  </a:cubicBezTo>
                  <a:cubicBezTo>
                    <a:pt x="276988" y="109015"/>
                    <a:pt x="277203" y="109349"/>
                    <a:pt x="277418" y="109683"/>
                  </a:cubicBezTo>
                  <a:cubicBezTo>
                    <a:pt x="277727" y="109969"/>
                    <a:pt x="277990" y="110255"/>
                    <a:pt x="278276" y="110565"/>
                  </a:cubicBezTo>
                  <a:cubicBezTo>
                    <a:pt x="278562" y="110875"/>
                    <a:pt x="278776" y="111233"/>
                    <a:pt x="279015" y="111614"/>
                  </a:cubicBezTo>
                  <a:cubicBezTo>
                    <a:pt x="279468" y="112401"/>
                    <a:pt x="279825" y="113260"/>
                    <a:pt x="280230" y="1140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951;p37">
              <a:extLst>
                <a:ext uri="{FF2B5EF4-FFF2-40B4-BE49-F238E27FC236}">
                  <a16:creationId xmlns:a16="http://schemas.microsoft.com/office/drawing/2014/main" id="{2C5E5B5D-6643-923D-7EBF-1EEA5C792304}"/>
                </a:ext>
              </a:extLst>
            </p:cNvPr>
            <p:cNvSpPr/>
            <p:nvPr/>
          </p:nvSpPr>
          <p:spPr>
            <a:xfrm>
              <a:off x="11720365" y="1322871"/>
              <a:ext cx="277460" cy="227595"/>
            </a:xfrm>
            <a:custGeom>
              <a:avLst/>
              <a:gdLst/>
              <a:ahLst/>
              <a:cxnLst/>
              <a:rect l="l" t="t" r="r" b="b"/>
              <a:pathLst>
                <a:path w="277460" h="227595" extrusionOk="0">
                  <a:moveTo>
                    <a:pt x="264775" y="65389"/>
                  </a:moveTo>
                  <a:cubicBezTo>
                    <a:pt x="281534" y="104707"/>
                    <a:pt x="280032" y="144501"/>
                    <a:pt x="269853" y="185369"/>
                  </a:cubicBezTo>
                  <a:cubicBezTo>
                    <a:pt x="268017" y="193714"/>
                    <a:pt x="264394" y="201535"/>
                    <a:pt x="261700" y="209641"/>
                  </a:cubicBezTo>
                  <a:cubicBezTo>
                    <a:pt x="261247" y="210953"/>
                    <a:pt x="260723" y="212479"/>
                    <a:pt x="260461" y="214005"/>
                  </a:cubicBezTo>
                  <a:cubicBezTo>
                    <a:pt x="252236" y="209713"/>
                    <a:pt x="243225" y="207209"/>
                    <a:pt x="233833" y="206136"/>
                  </a:cubicBezTo>
                  <a:cubicBezTo>
                    <a:pt x="231330" y="205683"/>
                    <a:pt x="228922" y="207662"/>
                    <a:pt x="228565" y="210094"/>
                  </a:cubicBezTo>
                  <a:cubicBezTo>
                    <a:pt x="212211" y="206971"/>
                    <a:pt x="195572" y="206184"/>
                    <a:pt x="178981" y="205063"/>
                  </a:cubicBezTo>
                  <a:cubicBezTo>
                    <a:pt x="156763" y="203847"/>
                    <a:pt x="134403" y="202131"/>
                    <a:pt x="112209" y="204348"/>
                  </a:cubicBezTo>
                  <a:cubicBezTo>
                    <a:pt x="81767" y="207782"/>
                    <a:pt x="52303" y="216866"/>
                    <a:pt x="23673" y="227595"/>
                  </a:cubicBezTo>
                  <a:cubicBezTo>
                    <a:pt x="19167" y="218153"/>
                    <a:pt x="15472" y="208187"/>
                    <a:pt x="11610" y="198483"/>
                  </a:cubicBezTo>
                  <a:cubicBezTo>
                    <a:pt x="8368" y="190567"/>
                    <a:pt x="4507" y="182937"/>
                    <a:pt x="192" y="175569"/>
                  </a:cubicBezTo>
                  <a:cubicBezTo>
                    <a:pt x="-309" y="164077"/>
                    <a:pt x="120" y="152584"/>
                    <a:pt x="2075" y="141235"/>
                  </a:cubicBezTo>
                  <a:cubicBezTo>
                    <a:pt x="6986" y="104158"/>
                    <a:pt x="22815" y="69037"/>
                    <a:pt x="48274" y="41522"/>
                  </a:cubicBezTo>
                  <a:cubicBezTo>
                    <a:pt x="67655" y="16796"/>
                    <a:pt x="97286" y="2895"/>
                    <a:pt x="128419" y="654"/>
                  </a:cubicBezTo>
                  <a:cubicBezTo>
                    <a:pt x="142770" y="-896"/>
                    <a:pt x="157669" y="463"/>
                    <a:pt x="171924" y="3110"/>
                  </a:cubicBezTo>
                  <a:cubicBezTo>
                    <a:pt x="182056" y="4803"/>
                    <a:pt x="192330" y="6066"/>
                    <a:pt x="202104" y="9333"/>
                  </a:cubicBezTo>
                  <a:cubicBezTo>
                    <a:pt x="209994" y="12027"/>
                    <a:pt x="217122" y="16486"/>
                    <a:pt x="224107" y="20945"/>
                  </a:cubicBezTo>
                  <a:cubicBezTo>
                    <a:pt x="240603" y="32485"/>
                    <a:pt x="256289" y="46815"/>
                    <a:pt x="264775" y="653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952;p37">
              <a:extLst>
                <a:ext uri="{FF2B5EF4-FFF2-40B4-BE49-F238E27FC236}">
                  <a16:creationId xmlns:a16="http://schemas.microsoft.com/office/drawing/2014/main" id="{14328EC1-C971-9CC9-6FD4-99CCFFF91B96}"/>
                </a:ext>
              </a:extLst>
            </p:cNvPr>
            <p:cNvSpPr/>
            <p:nvPr/>
          </p:nvSpPr>
          <p:spPr>
            <a:xfrm>
              <a:off x="11989265" y="1468011"/>
              <a:ext cx="278815" cy="270723"/>
            </a:xfrm>
            <a:custGeom>
              <a:avLst/>
              <a:gdLst/>
              <a:ahLst/>
              <a:cxnLst/>
              <a:rect l="l" t="t" r="r" b="b"/>
              <a:pathLst>
                <a:path w="278815" h="270723" extrusionOk="0">
                  <a:moveTo>
                    <a:pt x="268898" y="80930"/>
                  </a:moveTo>
                  <a:cubicBezTo>
                    <a:pt x="275835" y="99981"/>
                    <a:pt x="280746" y="120176"/>
                    <a:pt x="278076" y="140538"/>
                  </a:cubicBezTo>
                  <a:cubicBezTo>
                    <a:pt x="274381" y="159089"/>
                    <a:pt x="266538" y="177138"/>
                    <a:pt x="255000" y="192159"/>
                  </a:cubicBezTo>
                  <a:cubicBezTo>
                    <a:pt x="241937" y="207371"/>
                    <a:pt x="227825" y="221749"/>
                    <a:pt x="212377" y="234601"/>
                  </a:cubicBezTo>
                  <a:cubicBezTo>
                    <a:pt x="200458" y="243160"/>
                    <a:pt x="188706" y="252197"/>
                    <a:pt x="175833" y="259255"/>
                  </a:cubicBezTo>
                  <a:cubicBezTo>
                    <a:pt x="170708" y="261687"/>
                    <a:pt x="165678" y="264357"/>
                    <a:pt x="160743" y="267147"/>
                  </a:cubicBezTo>
                  <a:cubicBezTo>
                    <a:pt x="159003" y="267815"/>
                    <a:pt x="157358" y="269126"/>
                    <a:pt x="156428" y="270723"/>
                  </a:cubicBezTo>
                  <a:cubicBezTo>
                    <a:pt x="153663" y="259302"/>
                    <a:pt x="150278" y="248024"/>
                    <a:pt x="145963" y="237080"/>
                  </a:cubicBezTo>
                  <a:cubicBezTo>
                    <a:pt x="139050" y="219031"/>
                    <a:pt x="130015" y="202054"/>
                    <a:pt x="120599" y="185197"/>
                  </a:cubicBezTo>
                  <a:cubicBezTo>
                    <a:pt x="111469" y="167529"/>
                    <a:pt x="99717" y="151220"/>
                    <a:pt x="85556" y="137224"/>
                  </a:cubicBezTo>
                  <a:cubicBezTo>
                    <a:pt x="73923" y="123943"/>
                    <a:pt x="60669" y="112260"/>
                    <a:pt x="44816" y="104296"/>
                  </a:cubicBezTo>
                  <a:cubicBezTo>
                    <a:pt x="38738" y="101388"/>
                    <a:pt x="33588" y="97096"/>
                    <a:pt x="28296" y="92995"/>
                  </a:cubicBezTo>
                  <a:cubicBezTo>
                    <a:pt x="19405" y="86605"/>
                    <a:pt x="10155" y="80668"/>
                    <a:pt x="858" y="74755"/>
                  </a:cubicBezTo>
                  <a:cubicBezTo>
                    <a:pt x="572" y="74540"/>
                    <a:pt x="286" y="74325"/>
                    <a:pt x="0" y="74111"/>
                  </a:cubicBezTo>
                  <a:cubicBezTo>
                    <a:pt x="334" y="73729"/>
                    <a:pt x="620" y="73276"/>
                    <a:pt x="834" y="72799"/>
                  </a:cubicBezTo>
                  <a:cubicBezTo>
                    <a:pt x="1263" y="71559"/>
                    <a:pt x="1693" y="70320"/>
                    <a:pt x="2122" y="69056"/>
                  </a:cubicBezTo>
                  <a:cubicBezTo>
                    <a:pt x="14232" y="56824"/>
                    <a:pt x="26413" y="44569"/>
                    <a:pt x="40001" y="33982"/>
                  </a:cubicBezTo>
                  <a:cubicBezTo>
                    <a:pt x="53684" y="24278"/>
                    <a:pt x="68512" y="15885"/>
                    <a:pt x="83983" y="9424"/>
                  </a:cubicBezTo>
                  <a:cubicBezTo>
                    <a:pt x="102911" y="2318"/>
                    <a:pt x="123531" y="1078"/>
                    <a:pt x="143555" y="29"/>
                  </a:cubicBezTo>
                  <a:cubicBezTo>
                    <a:pt x="180648" y="-758"/>
                    <a:pt x="218003" y="14335"/>
                    <a:pt x="242199" y="42804"/>
                  </a:cubicBezTo>
                  <a:cubicBezTo>
                    <a:pt x="253403" y="53725"/>
                    <a:pt x="264250" y="65622"/>
                    <a:pt x="268898" y="809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953;p37">
              <a:extLst>
                <a:ext uri="{FF2B5EF4-FFF2-40B4-BE49-F238E27FC236}">
                  <a16:creationId xmlns:a16="http://schemas.microsoft.com/office/drawing/2014/main" id="{83944FC4-8B87-F9FF-C2A6-7B21A36D4CDB}"/>
                </a:ext>
              </a:extLst>
            </p:cNvPr>
            <p:cNvSpPr/>
            <p:nvPr/>
          </p:nvSpPr>
          <p:spPr>
            <a:xfrm>
              <a:off x="12132248" y="1743620"/>
              <a:ext cx="200584" cy="208941"/>
            </a:xfrm>
            <a:custGeom>
              <a:avLst/>
              <a:gdLst/>
              <a:ahLst/>
              <a:cxnLst/>
              <a:rect l="l" t="t" r="r" b="b"/>
              <a:pathLst>
                <a:path w="200584" h="208941" extrusionOk="0">
                  <a:moveTo>
                    <a:pt x="198050" y="99667"/>
                  </a:moveTo>
                  <a:cubicBezTo>
                    <a:pt x="200601" y="113234"/>
                    <a:pt x="202437" y="127683"/>
                    <a:pt x="197383" y="140893"/>
                  </a:cubicBezTo>
                  <a:cubicBezTo>
                    <a:pt x="189516" y="159324"/>
                    <a:pt x="173687" y="173987"/>
                    <a:pt x="155856" y="182762"/>
                  </a:cubicBezTo>
                  <a:cubicBezTo>
                    <a:pt x="137095" y="191512"/>
                    <a:pt x="118740" y="202051"/>
                    <a:pt x="98143" y="205842"/>
                  </a:cubicBezTo>
                  <a:cubicBezTo>
                    <a:pt x="83816" y="209061"/>
                    <a:pt x="68273" y="209037"/>
                    <a:pt x="53517" y="208894"/>
                  </a:cubicBezTo>
                  <a:cubicBezTo>
                    <a:pt x="38142" y="208584"/>
                    <a:pt x="22742" y="208727"/>
                    <a:pt x="7628" y="204912"/>
                  </a:cubicBezTo>
                  <a:cubicBezTo>
                    <a:pt x="4362" y="203672"/>
                    <a:pt x="1478" y="204721"/>
                    <a:pt x="0" y="206677"/>
                  </a:cubicBezTo>
                  <a:cubicBezTo>
                    <a:pt x="3838" y="196567"/>
                    <a:pt x="7080" y="186243"/>
                    <a:pt x="9583" y="175633"/>
                  </a:cubicBezTo>
                  <a:cubicBezTo>
                    <a:pt x="21002" y="130759"/>
                    <a:pt x="26556" y="83549"/>
                    <a:pt x="21359" y="37365"/>
                  </a:cubicBezTo>
                  <a:cubicBezTo>
                    <a:pt x="19595" y="25419"/>
                    <a:pt x="17569" y="13474"/>
                    <a:pt x="14971" y="1647"/>
                  </a:cubicBezTo>
                  <a:cubicBezTo>
                    <a:pt x="17712" y="3531"/>
                    <a:pt x="21145" y="2625"/>
                    <a:pt x="24530" y="1695"/>
                  </a:cubicBezTo>
                  <a:cubicBezTo>
                    <a:pt x="26485" y="1170"/>
                    <a:pt x="28392" y="646"/>
                    <a:pt x="30156" y="646"/>
                  </a:cubicBezTo>
                  <a:cubicBezTo>
                    <a:pt x="45555" y="-1095"/>
                    <a:pt x="61050" y="956"/>
                    <a:pt x="76259" y="3555"/>
                  </a:cubicBezTo>
                  <a:cubicBezTo>
                    <a:pt x="97428" y="6440"/>
                    <a:pt x="118215" y="11089"/>
                    <a:pt x="138025" y="19244"/>
                  </a:cubicBezTo>
                  <a:cubicBezTo>
                    <a:pt x="145486" y="21962"/>
                    <a:pt x="152996" y="24966"/>
                    <a:pt x="159146" y="30116"/>
                  </a:cubicBezTo>
                  <a:cubicBezTo>
                    <a:pt x="178622" y="48690"/>
                    <a:pt x="192853" y="73201"/>
                    <a:pt x="198050" y="996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954;p37">
              <a:extLst>
                <a:ext uri="{FF2B5EF4-FFF2-40B4-BE49-F238E27FC236}">
                  <a16:creationId xmlns:a16="http://schemas.microsoft.com/office/drawing/2014/main" id="{0E5D4941-7C60-CFA6-77A3-C70788BE42BB}"/>
                </a:ext>
              </a:extLst>
            </p:cNvPr>
            <p:cNvSpPr/>
            <p:nvPr/>
          </p:nvSpPr>
          <p:spPr>
            <a:xfrm>
              <a:off x="11982066" y="1953039"/>
              <a:ext cx="255053" cy="265019"/>
            </a:xfrm>
            <a:custGeom>
              <a:avLst/>
              <a:gdLst/>
              <a:ahLst/>
              <a:cxnLst/>
              <a:rect l="l" t="t" r="r" b="b"/>
              <a:pathLst>
                <a:path w="255053" h="265019" extrusionOk="0">
                  <a:moveTo>
                    <a:pt x="248731" y="122150"/>
                  </a:moveTo>
                  <a:cubicBezTo>
                    <a:pt x="252927" y="138244"/>
                    <a:pt x="255954" y="154696"/>
                    <a:pt x="254810" y="171434"/>
                  </a:cubicBezTo>
                  <a:cubicBezTo>
                    <a:pt x="252736" y="198139"/>
                    <a:pt x="240840" y="225821"/>
                    <a:pt x="218814" y="241915"/>
                  </a:cubicBezTo>
                  <a:cubicBezTo>
                    <a:pt x="209374" y="249402"/>
                    <a:pt x="198241" y="254099"/>
                    <a:pt x="186894" y="257938"/>
                  </a:cubicBezTo>
                  <a:cubicBezTo>
                    <a:pt x="171637" y="264090"/>
                    <a:pt x="155093" y="265425"/>
                    <a:pt x="138764" y="264924"/>
                  </a:cubicBezTo>
                  <a:cubicBezTo>
                    <a:pt x="127035" y="264280"/>
                    <a:pt x="116237" y="259154"/>
                    <a:pt x="105581" y="254624"/>
                  </a:cubicBezTo>
                  <a:cubicBezTo>
                    <a:pt x="79335" y="244109"/>
                    <a:pt x="55901" y="227657"/>
                    <a:pt x="34757" y="209083"/>
                  </a:cubicBezTo>
                  <a:cubicBezTo>
                    <a:pt x="21502" y="198902"/>
                    <a:pt x="11228" y="185573"/>
                    <a:pt x="0" y="173342"/>
                  </a:cubicBezTo>
                  <a:cubicBezTo>
                    <a:pt x="26771" y="159989"/>
                    <a:pt x="51324" y="142321"/>
                    <a:pt x="72684" y="121291"/>
                  </a:cubicBezTo>
                  <a:cubicBezTo>
                    <a:pt x="89966" y="101287"/>
                    <a:pt x="107345" y="80829"/>
                    <a:pt x="120527" y="57820"/>
                  </a:cubicBezTo>
                  <a:cubicBezTo>
                    <a:pt x="131326" y="39151"/>
                    <a:pt x="141339" y="20028"/>
                    <a:pt x="149158" y="0"/>
                  </a:cubicBezTo>
                  <a:cubicBezTo>
                    <a:pt x="149015" y="1812"/>
                    <a:pt x="149825" y="3791"/>
                    <a:pt x="151994" y="5484"/>
                  </a:cubicBezTo>
                  <a:cubicBezTo>
                    <a:pt x="164843" y="14998"/>
                    <a:pt x="180577" y="20100"/>
                    <a:pt x="192162" y="31521"/>
                  </a:cubicBezTo>
                  <a:cubicBezTo>
                    <a:pt x="206227" y="45064"/>
                    <a:pt x="221150" y="58249"/>
                    <a:pt x="230590" y="75607"/>
                  </a:cubicBezTo>
                  <a:cubicBezTo>
                    <a:pt x="238647" y="90223"/>
                    <a:pt x="244845" y="105889"/>
                    <a:pt x="248731" y="1221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955;p37">
              <a:extLst>
                <a:ext uri="{FF2B5EF4-FFF2-40B4-BE49-F238E27FC236}">
                  <a16:creationId xmlns:a16="http://schemas.microsoft.com/office/drawing/2014/main" id="{81E9C796-1F23-8C64-A33B-820361DD3684}"/>
                </a:ext>
              </a:extLst>
            </p:cNvPr>
            <p:cNvSpPr/>
            <p:nvPr/>
          </p:nvSpPr>
          <p:spPr>
            <a:xfrm>
              <a:off x="11731451" y="2128359"/>
              <a:ext cx="247491" cy="248023"/>
            </a:xfrm>
            <a:custGeom>
              <a:avLst/>
              <a:gdLst/>
              <a:ahLst/>
              <a:cxnLst/>
              <a:rect l="l" t="t" r="r" b="b"/>
              <a:pathLst>
                <a:path w="247491" h="248023" extrusionOk="0">
                  <a:moveTo>
                    <a:pt x="245251" y="31521"/>
                  </a:moveTo>
                  <a:cubicBezTo>
                    <a:pt x="247086" y="40915"/>
                    <a:pt x="247491" y="50500"/>
                    <a:pt x="247491" y="60038"/>
                  </a:cubicBezTo>
                  <a:cubicBezTo>
                    <a:pt x="247277" y="86122"/>
                    <a:pt x="242724" y="111945"/>
                    <a:pt x="237598" y="137457"/>
                  </a:cubicBezTo>
                  <a:cubicBezTo>
                    <a:pt x="235119" y="149284"/>
                    <a:pt x="231663" y="162135"/>
                    <a:pt x="226728" y="173485"/>
                  </a:cubicBezTo>
                  <a:cubicBezTo>
                    <a:pt x="221364" y="186193"/>
                    <a:pt x="213593" y="198043"/>
                    <a:pt x="205965" y="209607"/>
                  </a:cubicBezTo>
                  <a:cubicBezTo>
                    <a:pt x="198265" y="221386"/>
                    <a:pt x="187633" y="230828"/>
                    <a:pt x="175261" y="237480"/>
                  </a:cubicBezTo>
                  <a:cubicBezTo>
                    <a:pt x="165558" y="243155"/>
                    <a:pt x="155069" y="247900"/>
                    <a:pt x="143627" y="247995"/>
                  </a:cubicBezTo>
                  <a:cubicBezTo>
                    <a:pt x="123412" y="248448"/>
                    <a:pt x="102649" y="243537"/>
                    <a:pt x="85413" y="232664"/>
                  </a:cubicBezTo>
                  <a:cubicBezTo>
                    <a:pt x="77523" y="228014"/>
                    <a:pt x="69632" y="223055"/>
                    <a:pt x="63482" y="216188"/>
                  </a:cubicBezTo>
                  <a:cubicBezTo>
                    <a:pt x="54328" y="205196"/>
                    <a:pt x="47653" y="192369"/>
                    <a:pt x="40955" y="179779"/>
                  </a:cubicBezTo>
                  <a:cubicBezTo>
                    <a:pt x="33875" y="164329"/>
                    <a:pt x="25436" y="149450"/>
                    <a:pt x="19357" y="133547"/>
                  </a:cubicBezTo>
                  <a:cubicBezTo>
                    <a:pt x="9130" y="101811"/>
                    <a:pt x="1097" y="68764"/>
                    <a:pt x="620" y="35288"/>
                  </a:cubicBezTo>
                  <a:cubicBezTo>
                    <a:pt x="453" y="23533"/>
                    <a:pt x="167" y="11755"/>
                    <a:pt x="0" y="0"/>
                  </a:cubicBezTo>
                  <a:cubicBezTo>
                    <a:pt x="4649" y="1979"/>
                    <a:pt x="9321" y="3910"/>
                    <a:pt x="14041" y="5699"/>
                  </a:cubicBezTo>
                  <a:cubicBezTo>
                    <a:pt x="49131" y="17573"/>
                    <a:pt x="86415" y="23820"/>
                    <a:pt x="123412" y="24702"/>
                  </a:cubicBezTo>
                  <a:cubicBezTo>
                    <a:pt x="156595" y="24082"/>
                    <a:pt x="190446" y="20696"/>
                    <a:pt x="222080" y="10253"/>
                  </a:cubicBezTo>
                  <a:cubicBezTo>
                    <a:pt x="228373" y="7964"/>
                    <a:pt x="234571" y="5436"/>
                    <a:pt x="240650" y="2694"/>
                  </a:cubicBezTo>
                  <a:cubicBezTo>
                    <a:pt x="240530" y="5103"/>
                    <a:pt x="241055" y="7654"/>
                    <a:pt x="241269" y="9919"/>
                  </a:cubicBezTo>
                  <a:cubicBezTo>
                    <a:pt x="242199" y="17215"/>
                    <a:pt x="243630" y="24392"/>
                    <a:pt x="245251" y="315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956;p37">
              <a:extLst>
                <a:ext uri="{FF2B5EF4-FFF2-40B4-BE49-F238E27FC236}">
                  <a16:creationId xmlns:a16="http://schemas.microsoft.com/office/drawing/2014/main" id="{274C7BCA-91D8-DD31-58F3-ECAE4B4B1DBD}"/>
                </a:ext>
              </a:extLst>
            </p:cNvPr>
            <p:cNvSpPr/>
            <p:nvPr/>
          </p:nvSpPr>
          <p:spPr>
            <a:xfrm>
              <a:off x="11439581" y="2000010"/>
              <a:ext cx="280999" cy="299125"/>
            </a:xfrm>
            <a:custGeom>
              <a:avLst/>
              <a:gdLst/>
              <a:ahLst/>
              <a:cxnLst/>
              <a:rect l="l" t="t" r="r" b="b"/>
              <a:pathLst>
                <a:path w="280999" h="299125" extrusionOk="0">
                  <a:moveTo>
                    <a:pt x="281000" y="123461"/>
                  </a:moveTo>
                  <a:cubicBezTo>
                    <a:pt x="275517" y="136766"/>
                    <a:pt x="270845" y="150547"/>
                    <a:pt x="262835" y="162612"/>
                  </a:cubicBezTo>
                  <a:cubicBezTo>
                    <a:pt x="248198" y="187147"/>
                    <a:pt x="226171" y="205864"/>
                    <a:pt x="205432" y="225082"/>
                  </a:cubicBezTo>
                  <a:cubicBezTo>
                    <a:pt x="182642" y="243727"/>
                    <a:pt x="160067" y="262325"/>
                    <a:pt x="134059" y="276560"/>
                  </a:cubicBezTo>
                  <a:cubicBezTo>
                    <a:pt x="119208" y="284547"/>
                    <a:pt x="103880" y="292201"/>
                    <a:pt x="87550" y="296540"/>
                  </a:cubicBezTo>
                  <a:cubicBezTo>
                    <a:pt x="78945" y="298472"/>
                    <a:pt x="69242" y="299044"/>
                    <a:pt x="60374" y="299068"/>
                  </a:cubicBezTo>
                  <a:cubicBezTo>
                    <a:pt x="45976" y="299568"/>
                    <a:pt x="30958" y="296922"/>
                    <a:pt x="20898" y="285763"/>
                  </a:cubicBezTo>
                  <a:cubicBezTo>
                    <a:pt x="1207" y="266784"/>
                    <a:pt x="-1177" y="237719"/>
                    <a:pt x="397" y="211706"/>
                  </a:cubicBezTo>
                  <a:cubicBezTo>
                    <a:pt x="1779" y="197471"/>
                    <a:pt x="6666" y="183761"/>
                    <a:pt x="11148" y="170218"/>
                  </a:cubicBezTo>
                  <a:cubicBezTo>
                    <a:pt x="18323" y="150595"/>
                    <a:pt x="26285" y="129923"/>
                    <a:pt x="38681" y="112565"/>
                  </a:cubicBezTo>
                  <a:cubicBezTo>
                    <a:pt x="52341" y="91296"/>
                    <a:pt x="67073" y="70576"/>
                    <a:pt x="85262" y="52861"/>
                  </a:cubicBezTo>
                  <a:cubicBezTo>
                    <a:pt x="94726" y="42656"/>
                    <a:pt x="104500" y="33095"/>
                    <a:pt x="116157" y="25155"/>
                  </a:cubicBezTo>
                  <a:cubicBezTo>
                    <a:pt x="123403" y="19933"/>
                    <a:pt x="130674" y="14616"/>
                    <a:pt x="136825" y="8083"/>
                  </a:cubicBezTo>
                  <a:cubicBezTo>
                    <a:pt x="139137" y="5365"/>
                    <a:pt x="142689" y="3457"/>
                    <a:pt x="143952" y="0"/>
                  </a:cubicBezTo>
                  <a:cubicBezTo>
                    <a:pt x="163786" y="32522"/>
                    <a:pt x="190127" y="61087"/>
                    <a:pt x="218805" y="85932"/>
                  </a:cubicBezTo>
                  <a:cubicBezTo>
                    <a:pt x="237995" y="100667"/>
                    <a:pt x="259021" y="113161"/>
                    <a:pt x="281000" y="12346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957;p37">
              <a:extLst>
                <a:ext uri="{FF2B5EF4-FFF2-40B4-BE49-F238E27FC236}">
                  <a16:creationId xmlns:a16="http://schemas.microsoft.com/office/drawing/2014/main" id="{79DF2EAE-4124-5434-4A36-ABE492BD7D54}"/>
                </a:ext>
              </a:extLst>
            </p:cNvPr>
            <p:cNvSpPr/>
            <p:nvPr/>
          </p:nvSpPr>
          <p:spPr>
            <a:xfrm>
              <a:off x="11301536" y="1765892"/>
              <a:ext cx="278159" cy="263026"/>
            </a:xfrm>
            <a:custGeom>
              <a:avLst/>
              <a:gdLst/>
              <a:ahLst/>
              <a:cxnLst/>
              <a:rect l="l" t="t" r="r" b="b"/>
              <a:pathLst>
                <a:path w="278159" h="263026" extrusionOk="0">
                  <a:moveTo>
                    <a:pt x="278160" y="227657"/>
                  </a:moveTo>
                  <a:cubicBezTo>
                    <a:pt x="278065" y="227633"/>
                    <a:pt x="277993" y="227633"/>
                    <a:pt x="277898" y="227609"/>
                  </a:cubicBezTo>
                  <a:cubicBezTo>
                    <a:pt x="272081" y="227681"/>
                    <a:pt x="267385" y="233713"/>
                    <a:pt x="261974" y="235787"/>
                  </a:cubicBezTo>
                  <a:cubicBezTo>
                    <a:pt x="252009" y="240294"/>
                    <a:pt x="242164" y="245301"/>
                    <a:pt x="231770" y="248830"/>
                  </a:cubicBezTo>
                  <a:cubicBezTo>
                    <a:pt x="217443" y="252955"/>
                    <a:pt x="202997" y="255244"/>
                    <a:pt x="187931" y="258248"/>
                  </a:cubicBezTo>
                  <a:cubicBezTo>
                    <a:pt x="157203" y="263851"/>
                    <a:pt x="106594" y="266998"/>
                    <a:pt x="78441" y="253288"/>
                  </a:cubicBezTo>
                  <a:cubicBezTo>
                    <a:pt x="65807" y="246398"/>
                    <a:pt x="52099" y="240532"/>
                    <a:pt x="40824" y="231233"/>
                  </a:cubicBezTo>
                  <a:cubicBezTo>
                    <a:pt x="15054" y="205268"/>
                    <a:pt x="-4088" y="168024"/>
                    <a:pt x="751" y="130614"/>
                  </a:cubicBezTo>
                  <a:cubicBezTo>
                    <a:pt x="3350" y="114949"/>
                    <a:pt x="11860" y="101168"/>
                    <a:pt x="21562" y="88888"/>
                  </a:cubicBezTo>
                  <a:cubicBezTo>
                    <a:pt x="28404" y="80018"/>
                    <a:pt x="35889" y="71220"/>
                    <a:pt x="45305" y="64854"/>
                  </a:cubicBezTo>
                  <a:cubicBezTo>
                    <a:pt x="55627" y="58345"/>
                    <a:pt x="65497" y="51168"/>
                    <a:pt x="75795" y="44659"/>
                  </a:cubicBezTo>
                  <a:cubicBezTo>
                    <a:pt x="93483" y="35527"/>
                    <a:pt x="111600" y="26895"/>
                    <a:pt x="130314" y="20005"/>
                  </a:cubicBezTo>
                  <a:cubicBezTo>
                    <a:pt x="158514" y="10420"/>
                    <a:pt x="187860" y="4244"/>
                    <a:pt x="217372" y="405"/>
                  </a:cubicBezTo>
                  <a:cubicBezTo>
                    <a:pt x="223617" y="24"/>
                    <a:pt x="229887" y="143"/>
                    <a:pt x="236133" y="143"/>
                  </a:cubicBezTo>
                  <a:cubicBezTo>
                    <a:pt x="237444" y="262"/>
                    <a:pt x="238946" y="262"/>
                    <a:pt x="240352" y="0"/>
                  </a:cubicBezTo>
                  <a:cubicBezTo>
                    <a:pt x="235251" y="20553"/>
                    <a:pt x="233963" y="41869"/>
                    <a:pt x="233916" y="62994"/>
                  </a:cubicBezTo>
                  <a:cubicBezTo>
                    <a:pt x="233749" y="88769"/>
                    <a:pt x="234941" y="114806"/>
                    <a:pt x="240996" y="139937"/>
                  </a:cubicBezTo>
                  <a:cubicBezTo>
                    <a:pt x="248290" y="167452"/>
                    <a:pt x="261020" y="193251"/>
                    <a:pt x="273368" y="218811"/>
                  </a:cubicBezTo>
                  <a:cubicBezTo>
                    <a:pt x="274870" y="221815"/>
                    <a:pt x="276491" y="224748"/>
                    <a:pt x="278160" y="2276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958;p37">
              <a:extLst>
                <a:ext uri="{FF2B5EF4-FFF2-40B4-BE49-F238E27FC236}">
                  <a16:creationId xmlns:a16="http://schemas.microsoft.com/office/drawing/2014/main" id="{70BCE61B-DF64-2EB0-7A02-90DED3C73B45}"/>
                </a:ext>
              </a:extLst>
            </p:cNvPr>
            <p:cNvSpPr/>
            <p:nvPr/>
          </p:nvSpPr>
          <p:spPr>
            <a:xfrm>
              <a:off x="11690997" y="2332149"/>
              <a:ext cx="609026" cy="162302"/>
            </a:xfrm>
            <a:custGeom>
              <a:avLst/>
              <a:gdLst/>
              <a:ahLst/>
              <a:cxnLst/>
              <a:rect l="l" t="t" r="r" b="b"/>
              <a:pathLst>
                <a:path w="609026" h="162302" extrusionOk="0">
                  <a:moveTo>
                    <a:pt x="609026" y="24320"/>
                  </a:moveTo>
                  <a:cubicBezTo>
                    <a:pt x="602828" y="29995"/>
                    <a:pt x="596249" y="35312"/>
                    <a:pt x="589669" y="40510"/>
                  </a:cubicBezTo>
                  <a:cubicBezTo>
                    <a:pt x="580778" y="47067"/>
                    <a:pt x="570765" y="51836"/>
                    <a:pt x="561206" y="57296"/>
                  </a:cubicBezTo>
                  <a:cubicBezTo>
                    <a:pt x="532624" y="74201"/>
                    <a:pt x="500632" y="83857"/>
                    <a:pt x="468713" y="92393"/>
                  </a:cubicBezTo>
                  <a:cubicBezTo>
                    <a:pt x="430261" y="102813"/>
                    <a:pt x="390046" y="105126"/>
                    <a:pt x="350355" y="106532"/>
                  </a:cubicBezTo>
                  <a:cubicBezTo>
                    <a:pt x="332619" y="106389"/>
                    <a:pt x="314954" y="108440"/>
                    <a:pt x="297218" y="108082"/>
                  </a:cubicBezTo>
                  <a:cubicBezTo>
                    <a:pt x="280388" y="107367"/>
                    <a:pt x="263559" y="106866"/>
                    <a:pt x="246752" y="105984"/>
                  </a:cubicBezTo>
                  <a:cubicBezTo>
                    <a:pt x="219577" y="103433"/>
                    <a:pt x="193044" y="96566"/>
                    <a:pt x="167609" y="86766"/>
                  </a:cubicBezTo>
                  <a:cubicBezTo>
                    <a:pt x="145987" y="78779"/>
                    <a:pt x="122792" y="74034"/>
                    <a:pt x="104460" y="59322"/>
                  </a:cubicBezTo>
                  <a:cubicBezTo>
                    <a:pt x="93542" y="54768"/>
                    <a:pt x="88298" y="78111"/>
                    <a:pt x="83387" y="84835"/>
                  </a:cubicBezTo>
                  <a:cubicBezTo>
                    <a:pt x="73804" y="101239"/>
                    <a:pt x="63792" y="117596"/>
                    <a:pt x="52159" y="132641"/>
                  </a:cubicBezTo>
                  <a:cubicBezTo>
                    <a:pt x="43315" y="143633"/>
                    <a:pt x="31157" y="151358"/>
                    <a:pt x="22289" y="162302"/>
                  </a:cubicBezTo>
                  <a:cubicBezTo>
                    <a:pt x="14446" y="158630"/>
                    <a:pt x="7414" y="153551"/>
                    <a:pt x="0" y="149117"/>
                  </a:cubicBezTo>
                  <a:cubicBezTo>
                    <a:pt x="18832" y="137004"/>
                    <a:pt x="34018" y="120314"/>
                    <a:pt x="47582" y="102622"/>
                  </a:cubicBezTo>
                  <a:cubicBezTo>
                    <a:pt x="65079" y="76657"/>
                    <a:pt x="74472" y="45875"/>
                    <a:pt x="80503" y="15403"/>
                  </a:cubicBezTo>
                  <a:cubicBezTo>
                    <a:pt x="81456" y="10300"/>
                    <a:pt x="82434" y="5174"/>
                    <a:pt x="83125" y="0"/>
                  </a:cubicBezTo>
                  <a:cubicBezTo>
                    <a:pt x="87773" y="7892"/>
                    <a:pt x="92970" y="15427"/>
                    <a:pt x="99311" y="22007"/>
                  </a:cubicBezTo>
                  <a:cubicBezTo>
                    <a:pt x="118287" y="39032"/>
                    <a:pt x="142530" y="51001"/>
                    <a:pt x="168061" y="53481"/>
                  </a:cubicBezTo>
                  <a:cubicBezTo>
                    <a:pt x="172352" y="53958"/>
                    <a:pt x="176691" y="54244"/>
                    <a:pt x="181030" y="54244"/>
                  </a:cubicBezTo>
                  <a:cubicBezTo>
                    <a:pt x="187180" y="54244"/>
                    <a:pt x="193306" y="53648"/>
                    <a:pt x="199242" y="52122"/>
                  </a:cubicBezTo>
                  <a:cubicBezTo>
                    <a:pt x="214094" y="47210"/>
                    <a:pt x="228135" y="39175"/>
                    <a:pt x="239911" y="28851"/>
                  </a:cubicBezTo>
                  <a:cubicBezTo>
                    <a:pt x="249208" y="30496"/>
                    <a:pt x="258886" y="29304"/>
                    <a:pt x="268279" y="29065"/>
                  </a:cubicBezTo>
                  <a:cubicBezTo>
                    <a:pt x="305157" y="27825"/>
                    <a:pt x="342083" y="24964"/>
                    <a:pt x="379032" y="26490"/>
                  </a:cubicBezTo>
                  <a:cubicBezTo>
                    <a:pt x="421131" y="26705"/>
                    <a:pt x="463206" y="28660"/>
                    <a:pt x="505305" y="29876"/>
                  </a:cubicBezTo>
                  <a:cubicBezTo>
                    <a:pt x="525281" y="30710"/>
                    <a:pt x="545306" y="30114"/>
                    <a:pt x="565187" y="27944"/>
                  </a:cubicBezTo>
                  <a:cubicBezTo>
                    <a:pt x="579729" y="26943"/>
                    <a:pt x="594532" y="26419"/>
                    <a:pt x="609026" y="243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959;p37">
              <a:extLst>
                <a:ext uri="{FF2B5EF4-FFF2-40B4-BE49-F238E27FC236}">
                  <a16:creationId xmlns:a16="http://schemas.microsoft.com/office/drawing/2014/main" id="{8CB70DE5-721C-88A5-EE8B-E3DF1125ABAE}"/>
                </a:ext>
              </a:extLst>
            </p:cNvPr>
            <p:cNvSpPr/>
            <p:nvPr/>
          </p:nvSpPr>
          <p:spPr>
            <a:xfrm>
              <a:off x="11937035" y="2260697"/>
              <a:ext cx="368877" cy="94222"/>
            </a:xfrm>
            <a:custGeom>
              <a:avLst/>
              <a:gdLst/>
              <a:ahLst/>
              <a:cxnLst/>
              <a:rect l="l" t="t" r="r" b="b"/>
              <a:pathLst>
                <a:path w="368877" h="94222" extrusionOk="0">
                  <a:moveTo>
                    <a:pt x="325944" y="58577"/>
                  </a:moveTo>
                  <a:cubicBezTo>
                    <a:pt x="341081" y="65968"/>
                    <a:pt x="355671" y="74313"/>
                    <a:pt x="368877" y="84781"/>
                  </a:cubicBezTo>
                  <a:cubicBezTo>
                    <a:pt x="341749" y="88166"/>
                    <a:pt x="314811" y="90265"/>
                    <a:pt x="287373" y="91624"/>
                  </a:cubicBezTo>
                  <a:cubicBezTo>
                    <a:pt x="251306" y="92124"/>
                    <a:pt x="214904" y="90050"/>
                    <a:pt x="178789" y="89120"/>
                  </a:cubicBezTo>
                  <a:cubicBezTo>
                    <a:pt x="145105" y="89096"/>
                    <a:pt x="111397" y="87761"/>
                    <a:pt x="77737" y="89549"/>
                  </a:cubicBezTo>
                  <a:cubicBezTo>
                    <a:pt x="51730" y="90360"/>
                    <a:pt x="25960" y="94032"/>
                    <a:pt x="0" y="94223"/>
                  </a:cubicBezTo>
                  <a:cubicBezTo>
                    <a:pt x="5650" y="87856"/>
                    <a:pt x="10346" y="80656"/>
                    <a:pt x="14899" y="73479"/>
                  </a:cubicBezTo>
                  <a:cubicBezTo>
                    <a:pt x="23934" y="59721"/>
                    <a:pt x="31467" y="44986"/>
                    <a:pt x="36235" y="29202"/>
                  </a:cubicBezTo>
                  <a:cubicBezTo>
                    <a:pt x="36902" y="26889"/>
                    <a:pt x="37546" y="24576"/>
                    <a:pt x="38165" y="22239"/>
                  </a:cubicBezTo>
                  <a:cubicBezTo>
                    <a:pt x="40406" y="23384"/>
                    <a:pt x="46414" y="19402"/>
                    <a:pt x="48726" y="18854"/>
                  </a:cubicBezTo>
                  <a:cubicBezTo>
                    <a:pt x="56783" y="15539"/>
                    <a:pt x="65008" y="12583"/>
                    <a:pt x="73256" y="9769"/>
                  </a:cubicBezTo>
                  <a:cubicBezTo>
                    <a:pt x="103411" y="923"/>
                    <a:pt x="135784" y="-1437"/>
                    <a:pt x="167203" y="780"/>
                  </a:cubicBezTo>
                  <a:cubicBezTo>
                    <a:pt x="193378" y="2640"/>
                    <a:pt x="217240" y="13751"/>
                    <a:pt x="241556" y="22597"/>
                  </a:cubicBezTo>
                  <a:cubicBezTo>
                    <a:pt x="258028" y="28558"/>
                    <a:pt x="274834" y="33613"/>
                    <a:pt x="290782" y="40956"/>
                  </a:cubicBezTo>
                  <a:cubicBezTo>
                    <a:pt x="302701" y="46440"/>
                    <a:pt x="314287" y="52568"/>
                    <a:pt x="325944" y="585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960;p37">
              <a:extLst>
                <a:ext uri="{FF2B5EF4-FFF2-40B4-BE49-F238E27FC236}">
                  <a16:creationId xmlns:a16="http://schemas.microsoft.com/office/drawing/2014/main" id="{96FCD2E7-DEC3-964E-E12D-3B1AB48FCC85}"/>
                </a:ext>
              </a:extLst>
            </p:cNvPr>
            <p:cNvSpPr/>
            <p:nvPr/>
          </p:nvSpPr>
          <p:spPr>
            <a:xfrm>
              <a:off x="11545140" y="1534444"/>
              <a:ext cx="600311" cy="608465"/>
            </a:xfrm>
            <a:custGeom>
              <a:avLst/>
              <a:gdLst/>
              <a:ahLst/>
              <a:cxnLst/>
              <a:rect l="l" t="t" r="r" b="b"/>
              <a:pathLst>
                <a:path w="600311" h="608465" extrusionOk="0">
                  <a:moveTo>
                    <a:pt x="312417" y="252049"/>
                  </a:moveTo>
                  <a:cubicBezTo>
                    <a:pt x="312465" y="239769"/>
                    <a:pt x="312774" y="227490"/>
                    <a:pt x="312321" y="215211"/>
                  </a:cubicBezTo>
                  <a:cubicBezTo>
                    <a:pt x="310534" y="197543"/>
                    <a:pt x="305432" y="180232"/>
                    <a:pt x="299210" y="163661"/>
                  </a:cubicBezTo>
                  <a:cubicBezTo>
                    <a:pt x="293203" y="148568"/>
                    <a:pt x="279067" y="137457"/>
                    <a:pt x="262571" y="137147"/>
                  </a:cubicBezTo>
                  <a:cubicBezTo>
                    <a:pt x="260234" y="136503"/>
                    <a:pt x="257278" y="135788"/>
                    <a:pt x="255324" y="136909"/>
                  </a:cubicBezTo>
                  <a:cubicBezTo>
                    <a:pt x="252105" y="137052"/>
                    <a:pt x="248911" y="138149"/>
                    <a:pt x="245884" y="139245"/>
                  </a:cubicBezTo>
                  <a:cubicBezTo>
                    <a:pt x="244048" y="139889"/>
                    <a:pt x="242212" y="140557"/>
                    <a:pt x="240377" y="141248"/>
                  </a:cubicBezTo>
                  <a:cubicBezTo>
                    <a:pt x="222760" y="146017"/>
                    <a:pt x="208338" y="160251"/>
                    <a:pt x="198493" y="175368"/>
                  </a:cubicBezTo>
                  <a:cubicBezTo>
                    <a:pt x="184166" y="195230"/>
                    <a:pt x="176156" y="218406"/>
                    <a:pt x="172652" y="242535"/>
                  </a:cubicBezTo>
                  <a:cubicBezTo>
                    <a:pt x="169362" y="260084"/>
                    <a:pt x="167932" y="277943"/>
                    <a:pt x="168575" y="295754"/>
                  </a:cubicBezTo>
                  <a:cubicBezTo>
                    <a:pt x="170220" y="323770"/>
                    <a:pt x="173057" y="354456"/>
                    <a:pt x="193057" y="375963"/>
                  </a:cubicBezTo>
                  <a:cubicBezTo>
                    <a:pt x="203952" y="387217"/>
                    <a:pt x="221020" y="389100"/>
                    <a:pt x="235919" y="389720"/>
                  </a:cubicBezTo>
                  <a:cubicBezTo>
                    <a:pt x="236777" y="389768"/>
                    <a:pt x="237612" y="389768"/>
                    <a:pt x="238470" y="389768"/>
                  </a:cubicBezTo>
                  <a:cubicBezTo>
                    <a:pt x="265622" y="389768"/>
                    <a:pt x="287720" y="366974"/>
                    <a:pt x="297661" y="343154"/>
                  </a:cubicBezTo>
                  <a:cubicBezTo>
                    <a:pt x="303597" y="328824"/>
                    <a:pt x="304765" y="313159"/>
                    <a:pt x="307578" y="298042"/>
                  </a:cubicBezTo>
                  <a:cubicBezTo>
                    <a:pt x="309318" y="282759"/>
                    <a:pt x="312178" y="267523"/>
                    <a:pt x="312417" y="252049"/>
                  </a:cubicBezTo>
                  <a:close/>
                  <a:moveTo>
                    <a:pt x="377830" y="419024"/>
                  </a:moveTo>
                  <a:cubicBezTo>
                    <a:pt x="379188" y="416640"/>
                    <a:pt x="378402" y="413540"/>
                    <a:pt x="376018" y="412133"/>
                  </a:cubicBezTo>
                  <a:cubicBezTo>
                    <a:pt x="370630" y="409248"/>
                    <a:pt x="368366" y="415519"/>
                    <a:pt x="365958" y="419095"/>
                  </a:cubicBezTo>
                  <a:cubicBezTo>
                    <a:pt x="358115" y="429849"/>
                    <a:pt x="350511" y="442414"/>
                    <a:pt x="337185" y="446945"/>
                  </a:cubicBezTo>
                  <a:cubicBezTo>
                    <a:pt x="318186" y="454002"/>
                    <a:pt x="295825" y="449067"/>
                    <a:pt x="280878" y="435428"/>
                  </a:cubicBezTo>
                  <a:cubicBezTo>
                    <a:pt x="273703" y="428824"/>
                    <a:pt x="265908" y="422171"/>
                    <a:pt x="262499" y="412729"/>
                  </a:cubicBezTo>
                  <a:cubicBezTo>
                    <a:pt x="261903" y="410106"/>
                    <a:pt x="259138" y="407174"/>
                    <a:pt x="256563" y="409558"/>
                  </a:cubicBezTo>
                  <a:cubicBezTo>
                    <a:pt x="254322" y="412157"/>
                    <a:pt x="255777" y="415829"/>
                    <a:pt x="256778" y="418690"/>
                  </a:cubicBezTo>
                  <a:cubicBezTo>
                    <a:pt x="259686" y="427011"/>
                    <a:pt x="265979" y="433402"/>
                    <a:pt x="272106" y="439482"/>
                  </a:cubicBezTo>
                  <a:cubicBezTo>
                    <a:pt x="284311" y="452309"/>
                    <a:pt x="301213" y="459844"/>
                    <a:pt x="318925" y="460106"/>
                  </a:cubicBezTo>
                  <a:cubicBezTo>
                    <a:pt x="349128" y="460011"/>
                    <a:pt x="363121" y="442891"/>
                    <a:pt x="377830" y="419024"/>
                  </a:cubicBezTo>
                  <a:close/>
                  <a:moveTo>
                    <a:pt x="452373" y="326988"/>
                  </a:moveTo>
                  <a:cubicBezTo>
                    <a:pt x="464197" y="285334"/>
                    <a:pt x="466819" y="237337"/>
                    <a:pt x="454590" y="195540"/>
                  </a:cubicBezTo>
                  <a:cubicBezTo>
                    <a:pt x="451205" y="184453"/>
                    <a:pt x="444887" y="173151"/>
                    <a:pt x="433946" y="168144"/>
                  </a:cubicBezTo>
                  <a:cubicBezTo>
                    <a:pt x="432277" y="167548"/>
                    <a:pt x="430274" y="166761"/>
                    <a:pt x="428439" y="166713"/>
                  </a:cubicBezTo>
                  <a:cubicBezTo>
                    <a:pt x="428034" y="166427"/>
                    <a:pt x="427390" y="166379"/>
                    <a:pt x="426889" y="166451"/>
                  </a:cubicBezTo>
                  <a:cubicBezTo>
                    <a:pt x="423528" y="166498"/>
                    <a:pt x="420191" y="166570"/>
                    <a:pt x="416830" y="166665"/>
                  </a:cubicBezTo>
                  <a:cubicBezTo>
                    <a:pt x="389201" y="161730"/>
                    <a:pt x="371727" y="177848"/>
                    <a:pt x="358020" y="202430"/>
                  </a:cubicBezTo>
                  <a:cubicBezTo>
                    <a:pt x="349176" y="219240"/>
                    <a:pt x="342692" y="237433"/>
                    <a:pt x="339307" y="256126"/>
                  </a:cubicBezTo>
                  <a:cubicBezTo>
                    <a:pt x="336994" y="267571"/>
                    <a:pt x="337376" y="279278"/>
                    <a:pt x="336565" y="290866"/>
                  </a:cubicBezTo>
                  <a:cubicBezTo>
                    <a:pt x="332560" y="329015"/>
                    <a:pt x="333109" y="388600"/>
                    <a:pt x="382693" y="393655"/>
                  </a:cubicBezTo>
                  <a:cubicBezTo>
                    <a:pt x="386888" y="394728"/>
                    <a:pt x="390893" y="395228"/>
                    <a:pt x="394707" y="395228"/>
                  </a:cubicBezTo>
                  <a:cubicBezTo>
                    <a:pt x="427914" y="395228"/>
                    <a:pt x="446842" y="357222"/>
                    <a:pt x="452373" y="326988"/>
                  </a:cubicBezTo>
                  <a:close/>
                  <a:moveTo>
                    <a:pt x="598860" y="250833"/>
                  </a:moveTo>
                  <a:cubicBezTo>
                    <a:pt x="603962" y="305362"/>
                    <a:pt x="595308" y="360870"/>
                    <a:pt x="577739" y="412562"/>
                  </a:cubicBezTo>
                  <a:cubicBezTo>
                    <a:pt x="567227" y="439386"/>
                    <a:pt x="553353" y="465089"/>
                    <a:pt x="537524" y="489124"/>
                  </a:cubicBezTo>
                  <a:cubicBezTo>
                    <a:pt x="523864" y="506625"/>
                    <a:pt x="511111" y="525270"/>
                    <a:pt x="494591" y="540220"/>
                  </a:cubicBezTo>
                  <a:cubicBezTo>
                    <a:pt x="482171" y="550568"/>
                    <a:pt x="469918" y="561321"/>
                    <a:pt x="456115" y="569810"/>
                  </a:cubicBezTo>
                  <a:cubicBezTo>
                    <a:pt x="439190" y="579514"/>
                    <a:pt x="421931" y="588908"/>
                    <a:pt x="403385" y="595274"/>
                  </a:cubicBezTo>
                  <a:cubicBezTo>
                    <a:pt x="371465" y="605098"/>
                    <a:pt x="337543" y="608627"/>
                    <a:pt x="304240" y="608460"/>
                  </a:cubicBezTo>
                  <a:cubicBezTo>
                    <a:pt x="271987" y="607077"/>
                    <a:pt x="239662" y="601450"/>
                    <a:pt x="208791" y="591912"/>
                  </a:cubicBezTo>
                  <a:cubicBezTo>
                    <a:pt x="186240" y="584259"/>
                    <a:pt x="165119" y="572981"/>
                    <a:pt x="144618" y="560892"/>
                  </a:cubicBezTo>
                  <a:cubicBezTo>
                    <a:pt x="109289" y="539791"/>
                    <a:pt x="81303" y="508341"/>
                    <a:pt x="56916" y="475628"/>
                  </a:cubicBezTo>
                  <a:cubicBezTo>
                    <a:pt x="45807" y="460225"/>
                    <a:pt x="36701" y="443034"/>
                    <a:pt x="29001" y="425605"/>
                  </a:cubicBezTo>
                  <a:cubicBezTo>
                    <a:pt x="20943" y="407722"/>
                    <a:pt x="12624" y="389840"/>
                    <a:pt x="7451" y="370860"/>
                  </a:cubicBezTo>
                  <a:cubicBezTo>
                    <a:pt x="-1417" y="332329"/>
                    <a:pt x="-1465" y="291939"/>
                    <a:pt x="2612" y="252764"/>
                  </a:cubicBezTo>
                  <a:cubicBezTo>
                    <a:pt x="6235" y="227633"/>
                    <a:pt x="15079" y="203670"/>
                    <a:pt x="25401" y="180614"/>
                  </a:cubicBezTo>
                  <a:cubicBezTo>
                    <a:pt x="38775" y="150070"/>
                    <a:pt x="58727" y="122960"/>
                    <a:pt x="81636" y="98902"/>
                  </a:cubicBezTo>
                  <a:cubicBezTo>
                    <a:pt x="105618" y="75202"/>
                    <a:pt x="133557" y="56318"/>
                    <a:pt x="163593" y="41273"/>
                  </a:cubicBezTo>
                  <a:cubicBezTo>
                    <a:pt x="163617" y="41273"/>
                    <a:pt x="163641" y="41249"/>
                    <a:pt x="163641" y="41249"/>
                  </a:cubicBezTo>
                  <a:cubicBezTo>
                    <a:pt x="164642" y="40820"/>
                    <a:pt x="165691" y="40319"/>
                    <a:pt x="166716" y="39723"/>
                  </a:cubicBezTo>
                  <a:cubicBezTo>
                    <a:pt x="195847" y="25465"/>
                    <a:pt x="226837" y="14759"/>
                    <a:pt x="257994" y="6724"/>
                  </a:cubicBezTo>
                  <a:cubicBezTo>
                    <a:pt x="277541" y="1526"/>
                    <a:pt x="297565" y="0"/>
                    <a:pt x="317709" y="0"/>
                  </a:cubicBezTo>
                  <a:cubicBezTo>
                    <a:pt x="337948" y="0"/>
                    <a:pt x="358306" y="1550"/>
                    <a:pt x="378378" y="2456"/>
                  </a:cubicBezTo>
                  <a:cubicBezTo>
                    <a:pt x="389749" y="3147"/>
                    <a:pt x="401835" y="4602"/>
                    <a:pt x="413087" y="6915"/>
                  </a:cubicBezTo>
                  <a:cubicBezTo>
                    <a:pt x="420191" y="8727"/>
                    <a:pt x="427843" y="10038"/>
                    <a:pt x="433659" y="14831"/>
                  </a:cubicBezTo>
                  <a:cubicBezTo>
                    <a:pt x="434255" y="16142"/>
                    <a:pt x="436329" y="16571"/>
                    <a:pt x="437354" y="15379"/>
                  </a:cubicBezTo>
                  <a:cubicBezTo>
                    <a:pt x="451062" y="23820"/>
                    <a:pt x="464292" y="32832"/>
                    <a:pt x="477093" y="42680"/>
                  </a:cubicBezTo>
                  <a:cubicBezTo>
                    <a:pt x="491849" y="50763"/>
                    <a:pt x="506272" y="59155"/>
                    <a:pt x="517380" y="72436"/>
                  </a:cubicBezTo>
                  <a:cubicBezTo>
                    <a:pt x="527226" y="82403"/>
                    <a:pt x="536618" y="92870"/>
                    <a:pt x="544699" y="104363"/>
                  </a:cubicBezTo>
                  <a:cubicBezTo>
                    <a:pt x="551946" y="115712"/>
                    <a:pt x="558073" y="127729"/>
                    <a:pt x="564509" y="139555"/>
                  </a:cubicBezTo>
                  <a:cubicBezTo>
                    <a:pt x="583914" y="173699"/>
                    <a:pt x="593902" y="212159"/>
                    <a:pt x="598860" y="2508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961;p37">
              <a:extLst>
                <a:ext uri="{FF2B5EF4-FFF2-40B4-BE49-F238E27FC236}">
                  <a16:creationId xmlns:a16="http://schemas.microsoft.com/office/drawing/2014/main" id="{BDF65891-B7A3-4A4C-6F36-F261EC06A29B}"/>
                </a:ext>
              </a:extLst>
            </p:cNvPr>
            <p:cNvSpPr/>
            <p:nvPr/>
          </p:nvSpPr>
          <p:spPr>
            <a:xfrm>
              <a:off x="11723577" y="1680652"/>
              <a:ext cx="124221" cy="233553"/>
            </a:xfrm>
            <a:custGeom>
              <a:avLst/>
              <a:gdLst/>
              <a:ahLst/>
              <a:cxnLst/>
              <a:rect l="l" t="t" r="r" b="b"/>
              <a:pathLst>
                <a:path w="124221" h="233553" extrusionOk="0">
                  <a:moveTo>
                    <a:pt x="102823" y="133785"/>
                  </a:moveTo>
                  <a:cubicBezTo>
                    <a:pt x="104444" y="106294"/>
                    <a:pt x="103443" y="76871"/>
                    <a:pt x="90117" y="52146"/>
                  </a:cubicBezTo>
                  <a:cubicBezTo>
                    <a:pt x="82418" y="40963"/>
                    <a:pt x="66946" y="41368"/>
                    <a:pt x="55671" y="46328"/>
                  </a:cubicBezTo>
                  <a:cubicBezTo>
                    <a:pt x="49449" y="48831"/>
                    <a:pt x="45730" y="54578"/>
                    <a:pt x="42822" y="60324"/>
                  </a:cubicBezTo>
                  <a:cubicBezTo>
                    <a:pt x="35575" y="71554"/>
                    <a:pt x="31117" y="84406"/>
                    <a:pt x="28733" y="97496"/>
                  </a:cubicBezTo>
                  <a:cubicBezTo>
                    <a:pt x="28543" y="104005"/>
                    <a:pt x="24705" y="112326"/>
                    <a:pt x="28948" y="117953"/>
                  </a:cubicBezTo>
                  <a:cubicBezTo>
                    <a:pt x="32500" y="122078"/>
                    <a:pt x="38007" y="123556"/>
                    <a:pt x="42727" y="125917"/>
                  </a:cubicBezTo>
                  <a:cubicBezTo>
                    <a:pt x="48734" y="128850"/>
                    <a:pt x="54956" y="131234"/>
                    <a:pt x="61297" y="133332"/>
                  </a:cubicBezTo>
                  <a:cubicBezTo>
                    <a:pt x="53311" y="137457"/>
                    <a:pt x="45110" y="141296"/>
                    <a:pt x="36934" y="145039"/>
                  </a:cubicBezTo>
                  <a:cubicBezTo>
                    <a:pt x="30640" y="147233"/>
                    <a:pt x="25944" y="149665"/>
                    <a:pt x="25205" y="156985"/>
                  </a:cubicBezTo>
                  <a:cubicBezTo>
                    <a:pt x="22607" y="179612"/>
                    <a:pt x="38507" y="197304"/>
                    <a:pt x="61178" y="197781"/>
                  </a:cubicBezTo>
                  <a:cubicBezTo>
                    <a:pt x="61225" y="197781"/>
                    <a:pt x="61297" y="197781"/>
                    <a:pt x="61344" y="197781"/>
                  </a:cubicBezTo>
                  <a:cubicBezTo>
                    <a:pt x="77030" y="197781"/>
                    <a:pt x="90380" y="185788"/>
                    <a:pt x="96053" y="171744"/>
                  </a:cubicBezTo>
                  <a:cubicBezTo>
                    <a:pt x="101345" y="159894"/>
                    <a:pt x="101751" y="146589"/>
                    <a:pt x="102823" y="133785"/>
                  </a:cubicBezTo>
                  <a:close/>
                  <a:moveTo>
                    <a:pt x="123205" y="64163"/>
                  </a:moveTo>
                  <a:cubicBezTo>
                    <a:pt x="125923" y="96399"/>
                    <a:pt x="122919" y="128897"/>
                    <a:pt x="117413" y="160681"/>
                  </a:cubicBezTo>
                  <a:cubicBezTo>
                    <a:pt x="115267" y="174081"/>
                    <a:pt x="113312" y="187719"/>
                    <a:pt x="106828" y="199951"/>
                  </a:cubicBezTo>
                  <a:cubicBezTo>
                    <a:pt x="96578" y="217666"/>
                    <a:pt x="79247" y="235048"/>
                    <a:pt x="57220" y="233451"/>
                  </a:cubicBezTo>
                  <a:cubicBezTo>
                    <a:pt x="45373" y="232831"/>
                    <a:pt x="31809" y="231853"/>
                    <a:pt x="22583" y="223580"/>
                  </a:cubicBezTo>
                  <a:cubicBezTo>
                    <a:pt x="13119" y="213494"/>
                    <a:pt x="7088" y="200428"/>
                    <a:pt x="4490" y="186813"/>
                  </a:cubicBezTo>
                  <a:cubicBezTo>
                    <a:pt x="-2424" y="152502"/>
                    <a:pt x="-1065" y="117166"/>
                    <a:pt x="6587" y="83094"/>
                  </a:cubicBezTo>
                  <a:cubicBezTo>
                    <a:pt x="10211" y="63710"/>
                    <a:pt x="19365" y="46089"/>
                    <a:pt x="30450" y="29995"/>
                  </a:cubicBezTo>
                  <a:cubicBezTo>
                    <a:pt x="41964" y="13114"/>
                    <a:pt x="58770" y="0"/>
                    <a:pt x="78294" y="0"/>
                  </a:cubicBezTo>
                  <a:cubicBezTo>
                    <a:pt x="83324" y="0"/>
                    <a:pt x="88544" y="858"/>
                    <a:pt x="93884" y="2766"/>
                  </a:cubicBezTo>
                  <a:cubicBezTo>
                    <a:pt x="107019" y="8178"/>
                    <a:pt x="112573" y="21817"/>
                    <a:pt x="116054" y="34764"/>
                  </a:cubicBezTo>
                  <a:cubicBezTo>
                    <a:pt x="119248" y="44373"/>
                    <a:pt x="121584" y="54196"/>
                    <a:pt x="123205" y="641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962;p37">
              <a:extLst>
                <a:ext uri="{FF2B5EF4-FFF2-40B4-BE49-F238E27FC236}">
                  <a16:creationId xmlns:a16="http://schemas.microsoft.com/office/drawing/2014/main" id="{7D1331FA-173A-8BD0-FFDB-3B5FB9E90C79}"/>
                </a:ext>
              </a:extLst>
            </p:cNvPr>
            <p:cNvSpPr/>
            <p:nvPr/>
          </p:nvSpPr>
          <p:spPr>
            <a:xfrm>
              <a:off x="11890424" y="1707833"/>
              <a:ext cx="107200" cy="211800"/>
            </a:xfrm>
            <a:custGeom>
              <a:avLst/>
              <a:gdLst/>
              <a:ahLst/>
              <a:cxnLst/>
              <a:rect l="l" t="t" r="r" b="b"/>
              <a:pathLst>
                <a:path w="107200" h="211800" extrusionOk="0">
                  <a:moveTo>
                    <a:pt x="90044" y="125035"/>
                  </a:moveTo>
                  <a:cubicBezTo>
                    <a:pt x="91284" y="103719"/>
                    <a:pt x="96576" y="80662"/>
                    <a:pt x="87565" y="60443"/>
                  </a:cubicBezTo>
                  <a:cubicBezTo>
                    <a:pt x="81915" y="48283"/>
                    <a:pt x="71140" y="40915"/>
                    <a:pt x="57528" y="42942"/>
                  </a:cubicBezTo>
                  <a:cubicBezTo>
                    <a:pt x="41175" y="47305"/>
                    <a:pt x="30615" y="64091"/>
                    <a:pt x="27015" y="79899"/>
                  </a:cubicBezTo>
                  <a:cubicBezTo>
                    <a:pt x="24607" y="90367"/>
                    <a:pt x="22414" y="101001"/>
                    <a:pt x="20984" y="111659"/>
                  </a:cubicBezTo>
                  <a:cubicBezTo>
                    <a:pt x="20030" y="120433"/>
                    <a:pt x="29685" y="124963"/>
                    <a:pt x="36431" y="127944"/>
                  </a:cubicBezTo>
                  <a:cubicBezTo>
                    <a:pt x="28874" y="132593"/>
                    <a:pt x="18266" y="135764"/>
                    <a:pt x="19339" y="146565"/>
                  </a:cubicBezTo>
                  <a:cubicBezTo>
                    <a:pt x="19101" y="154028"/>
                    <a:pt x="20889" y="161444"/>
                    <a:pt x="22915" y="168597"/>
                  </a:cubicBezTo>
                  <a:cubicBezTo>
                    <a:pt x="25084" y="177300"/>
                    <a:pt x="32283" y="183475"/>
                    <a:pt x="40508" y="186479"/>
                  </a:cubicBezTo>
                  <a:cubicBezTo>
                    <a:pt x="43630" y="187671"/>
                    <a:pt x="46872" y="188220"/>
                    <a:pt x="50091" y="188220"/>
                  </a:cubicBezTo>
                  <a:cubicBezTo>
                    <a:pt x="58696" y="188220"/>
                    <a:pt x="67207" y="184262"/>
                    <a:pt x="73119" y="177800"/>
                  </a:cubicBezTo>
                  <a:cubicBezTo>
                    <a:pt x="85491" y="163351"/>
                    <a:pt x="87636" y="143251"/>
                    <a:pt x="90044" y="125035"/>
                  </a:cubicBezTo>
                  <a:close/>
                  <a:moveTo>
                    <a:pt x="96695" y="17406"/>
                  </a:moveTo>
                  <a:cubicBezTo>
                    <a:pt x="110760" y="52909"/>
                    <a:pt x="108590" y="94205"/>
                    <a:pt x="102392" y="131306"/>
                  </a:cubicBezTo>
                  <a:cubicBezTo>
                    <a:pt x="94478" y="161348"/>
                    <a:pt x="88804" y="205387"/>
                    <a:pt x="51926" y="211801"/>
                  </a:cubicBezTo>
                  <a:cubicBezTo>
                    <a:pt x="41413" y="211062"/>
                    <a:pt x="29971" y="210037"/>
                    <a:pt x="20889" y="204243"/>
                  </a:cubicBezTo>
                  <a:cubicBezTo>
                    <a:pt x="-2473" y="187338"/>
                    <a:pt x="-447" y="153933"/>
                    <a:pt x="507" y="128039"/>
                  </a:cubicBezTo>
                  <a:cubicBezTo>
                    <a:pt x="1460" y="117739"/>
                    <a:pt x="1818" y="107415"/>
                    <a:pt x="2175" y="97090"/>
                  </a:cubicBezTo>
                  <a:cubicBezTo>
                    <a:pt x="3248" y="83500"/>
                    <a:pt x="6442" y="70147"/>
                    <a:pt x="10996" y="57320"/>
                  </a:cubicBezTo>
                  <a:cubicBezTo>
                    <a:pt x="17241" y="39747"/>
                    <a:pt x="25680" y="22341"/>
                    <a:pt x="39268" y="9275"/>
                  </a:cubicBezTo>
                  <a:cubicBezTo>
                    <a:pt x="47087" y="2670"/>
                    <a:pt x="57147" y="0"/>
                    <a:pt x="67254" y="0"/>
                  </a:cubicBezTo>
                  <a:cubicBezTo>
                    <a:pt x="71164" y="0"/>
                    <a:pt x="75073" y="405"/>
                    <a:pt x="78840" y="1121"/>
                  </a:cubicBezTo>
                  <a:cubicBezTo>
                    <a:pt x="79984" y="3004"/>
                    <a:pt x="82344" y="3123"/>
                    <a:pt x="84227" y="3815"/>
                  </a:cubicBezTo>
                  <a:cubicBezTo>
                    <a:pt x="90020" y="6319"/>
                    <a:pt x="94120" y="11802"/>
                    <a:pt x="96695" y="17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7" name="Picture 6">
            <a:extLst>
              <a:ext uri="{FF2B5EF4-FFF2-40B4-BE49-F238E27FC236}">
                <a16:creationId xmlns:a16="http://schemas.microsoft.com/office/drawing/2014/main" id="{A005971E-F9C3-C578-9AAE-942C5AD43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978429" y="237922"/>
            <a:ext cx="807453" cy="709091"/>
          </a:xfrm>
          <a:prstGeom prst="rect">
            <a:avLst/>
          </a:prstGeom>
        </p:spPr>
      </p:pic>
      <p:pic>
        <p:nvPicPr>
          <p:cNvPr id="58" name="Picture 13">
            <a:extLst>
              <a:ext uri="{FF2B5EF4-FFF2-40B4-BE49-F238E27FC236}">
                <a16:creationId xmlns:a16="http://schemas.microsoft.com/office/drawing/2014/main" id="{BDFA3DAA-B58D-F334-9D34-A2887CB357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05722">
            <a:off x="470374" y="761022"/>
            <a:ext cx="451889" cy="254701"/>
          </a:xfrm>
          <a:prstGeom prst="rect">
            <a:avLst/>
          </a:prstGeom>
        </p:spPr>
      </p:pic>
      <p:pic>
        <p:nvPicPr>
          <p:cNvPr id="59" name="Picture 13">
            <a:extLst>
              <a:ext uri="{FF2B5EF4-FFF2-40B4-BE49-F238E27FC236}">
                <a16:creationId xmlns:a16="http://schemas.microsoft.com/office/drawing/2014/main" id="{2374E81D-3ACD-BE35-BDFE-0D51301948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05722">
            <a:off x="2202215" y="1772597"/>
            <a:ext cx="451889" cy="254701"/>
          </a:xfrm>
          <a:prstGeom prst="rect">
            <a:avLst/>
          </a:prstGeom>
        </p:spPr>
      </p:pic>
      <p:pic>
        <p:nvPicPr>
          <p:cNvPr id="60" name="Picture 13">
            <a:extLst>
              <a:ext uri="{FF2B5EF4-FFF2-40B4-BE49-F238E27FC236}">
                <a16:creationId xmlns:a16="http://schemas.microsoft.com/office/drawing/2014/main" id="{53B8AB09-3099-6EC2-52F3-52EFD22E62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05722">
            <a:off x="1367013" y="4564287"/>
            <a:ext cx="451889" cy="254701"/>
          </a:xfrm>
          <a:prstGeom prst="rect">
            <a:avLst/>
          </a:prstGeom>
        </p:spPr>
      </p:pic>
      <p:pic>
        <p:nvPicPr>
          <p:cNvPr id="61" name="Picture 13">
            <a:extLst>
              <a:ext uri="{FF2B5EF4-FFF2-40B4-BE49-F238E27FC236}">
                <a16:creationId xmlns:a16="http://schemas.microsoft.com/office/drawing/2014/main" id="{DBF4DC23-DB26-9A7F-E158-C2B9CBF0C7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05722">
            <a:off x="5743261" y="3047830"/>
            <a:ext cx="451889" cy="254701"/>
          </a:xfrm>
          <a:prstGeom prst="rect">
            <a:avLst/>
          </a:prstGeom>
        </p:spPr>
      </p:pic>
      <p:pic>
        <p:nvPicPr>
          <p:cNvPr id="62" name="Picture 13">
            <a:extLst>
              <a:ext uri="{FF2B5EF4-FFF2-40B4-BE49-F238E27FC236}">
                <a16:creationId xmlns:a16="http://schemas.microsoft.com/office/drawing/2014/main" id="{46CBF569-D153-AAFB-1945-EC2F2102E2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05722">
            <a:off x="6654237" y="312076"/>
            <a:ext cx="451889" cy="25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528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3"/>
          <p:cNvSpPr/>
          <p:nvPr/>
        </p:nvSpPr>
        <p:spPr>
          <a:xfrm>
            <a:off x="7390266" y="3101331"/>
            <a:ext cx="1720002" cy="2002630"/>
          </a:xfrm>
          <a:custGeom>
            <a:avLst/>
            <a:gdLst/>
            <a:ahLst/>
            <a:cxnLst/>
            <a:rect l="l" t="t" r="r" b="b"/>
            <a:pathLst>
              <a:path w="5718238" h="5402816" extrusionOk="0">
                <a:moveTo>
                  <a:pt x="5700341" y="4195759"/>
                </a:moveTo>
                <a:cubicBezTo>
                  <a:pt x="5632297" y="4175529"/>
                  <a:pt x="5403463" y="4289252"/>
                  <a:pt x="5335419" y="4327197"/>
                </a:cubicBezTo>
                <a:cubicBezTo>
                  <a:pt x="5255939" y="4374172"/>
                  <a:pt x="5174629" y="4419204"/>
                  <a:pt x="5100524" y="4474522"/>
                </a:cubicBezTo>
                <a:cubicBezTo>
                  <a:pt x="5033509" y="4528469"/>
                  <a:pt x="4968553" y="4585044"/>
                  <a:pt x="4899594" y="4636591"/>
                </a:cubicBezTo>
                <a:cubicBezTo>
                  <a:pt x="4875007" y="4585501"/>
                  <a:pt x="4865629" y="4528240"/>
                  <a:pt x="4836124" y="4478980"/>
                </a:cubicBezTo>
                <a:cubicBezTo>
                  <a:pt x="4775742" y="4373943"/>
                  <a:pt x="4706555" y="4273708"/>
                  <a:pt x="4632793" y="4177701"/>
                </a:cubicBezTo>
                <a:cubicBezTo>
                  <a:pt x="4594711" y="4131412"/>
                  <a:pt x="4548509" y="4092209"/>
                  <a:pt x="4497963" y="4060206"/>
                </a:cubicBezTo>
                <a:cubicBezTo>
                  <a:pt x="4684712" y="3899395"/>
                  <a:pt x="4766594" y="3687494"/>
                  <a:pt x="4758474" y="3404388"/>
                </a:cubicBezTo>
                <a:cubicBezTo>
                  <a:pt x="4842757" y="3363814"/>
                  <a:pt x="4924868" y="3318211"/>
                  <a:pt x="4995656" y="3256492"/>
                </a:cubicBezTo>
                <a:cubicBezTo>
                  <a:pt x="5103841" y="3155913"/>
                  <a:pt x="5188124" y="3016704"/>
                  <a:pt x="5181949" y="2864921"/>
                </a:cubicBezTo>
                <a:cubicBezTo>
                  <a:pt x="5181720" y="2729026"/>
                  <a:pt x="5164452" y="2590502"/>
                  <a:pt x="5101439" y="2468322"/>
                </a:cubicBezTo>
                <a:cubicBezTo>
                  <a:pt x="5056038" y="2365229"/>
                  <a:pt x="4993598" y="2271965"/>
                  <a:pt x="4923953" y="2183844"/>
                </a:cubicBezTo>
                <a:cubicBezTo>
                  <a:pt x="4856023" y="2077779"/>
                  <a:pt x="4754929" y="1997774"/>
                  <a:pt x="4640455" y="1946799"/>
                </a:cubicBezTo>
                <a:cubicBezTo>
                  <a:pt x="4723251" y="1773529"/>
                  <a:pt x="4726568" y="1618661"/>
                  <a:pt x="4636910" y="1479451"/>
                </a:cubicBezTo>
                <a:cubicBezTo>
                  <a:pt x="4648231" y="1449963"/>
                  <a:pt x="4659439" y="1420475"/>
                  <a:pt x="4672247" y="1391559"/>
                </a:cubicBezTo>
                <a:cubicBezTo>
                  <a:pt x="4724623" y="1280580"/>
                  <a:pt x="4785006" y="1173486"/>
                  <a:pt x="4839098" y="1063193"/>
                </a:cubicBezTo>
                <a:cubicBezTo>
                  <a:pt x="4852020" y="1037934"/>
                  <a:pt x="4865058" y="1012789"/>
                  <a:pt x="4878209" y="987530"/>
                </a:cubicBezTo>
                <a:cubicBezTo>
                  <a:pt x="4902453" y="940327"/>
                  <a:pt x="4923953" y="887066"/>
                  <a:pt x="4975529" y="863978"/>
                </a:cubicBezTo>
                <a:cubicBezTo>
                  <a:pt x="5025504" y="835862"/>
                  <a:pt x="5067246" y="796088"/>
                  <a:pt x="5110817" y="759400"/>
                </a:cubicBezTo>
                <a:cubicBezTo>
                  <a:pt x="5151643" y="721454"/>
                  <a:pt x="5196244" y="687166"/>
                  <a:pt x="5231466" y="643734"/>
                </a:cubicBezTo>
                <a:cubicBezTo>
                  <a:pt x="5294250" y="567386"/>
                  <a:pt x="5267032" y="504524"/>
                  <a:pt x="5164909" y="528183"/>
                </a:cubicBezTo>
                <a:cubicBezTo>
                  <a:pt x="5243245" y="420290"/>
                  <a:pt x="5189267" y="347713"/>
                  <a:pt x="5067703" y="412060"/>
                </a:cubicBezTo>
                <a:cubicBezTo>
                  <a:pt x="5114590" y="321997"/>
                  <a:pt x="5061299" y="233762"/>
                  <a:pt x="4963864" y="303710"/>
                </a:cubicBezTo>
                <a:cubicBezTo>
                  <a:pt x="4875464" y="363371"/>
                  <a:pt x="4823202" y="454692"/>
                  <a:pt x="4766708" y="542470"/>
                </a:cubicBezTo>
                <a:cubicBezTo>
                  <a:pt x="4741434" y="481551"/>
                  <a:pt x="4715818" y="412060"/>
                  <a:pt x="4656008" y="376858"/>
                </a:cubicBezTo>
                <a:cubicBezTo>
                  <a:pt x="4627418" y="361885"/>
                  <a:pt x="4583618" y="356857"/>
                  <a:pt x="4563147" y="387144"/>
                </a:cubicBezTo>
                <a:cubicBezTo>
                  <a:pt x="4547366" y="420404"/>
                  <a:pt x="4560060" y="459950"/>
                  <a:pt x="4560861" y="495266"/>
                </a:cubicBezTo>
                <a:cubicBezTo>
                  <a:pt x="4568179" y="591616"/>
                  <a:pt x="4599400" y="689566"/>
                  <a:pt x="4670989" y="757457"/>
                </a:cubicBezTo>
                <a:cubicBezTo>
                  <a:pt x="4623873" y="841005"/>
                  <a:pt x="4590594" y="930612"/>
                  <a:pt x="4554571" y="1019189"/>
                </a:cubicBezTo>
                <a:cubicBezTo>
                  <a:pt x="4515803" y="1106853"/>
                  <a:pt x="4457479" y="1186402"/>
                  <a:pt x="4428661" y="1278179"/>
                </a:cubicBezTo>
                <a:cubicBezTo>
                  <a:pt x="4322192" y="1203317"/>
                  <a:pt x="4203486" y="1145370"/>
                  <a:pt x="4076775" y="1114739"/>
                </a:cubicBezTo>
                <a:cubicBezTo>
                  <a:pt x="3933597" y="1075422"/>
                  <a:pt x="3777724" y="1061478"/>
                  <a:pt x="3633974" y="1104339"/>
                </a:cubicBezTo>
                <a:cubicBezTo>
                  <a:pt x="3605727" y="1047420"/>
                  <a:pt x="3581712" y="987644"/>
                  <a:pt x="3543058" y="936669"/>
                </a:cubicBezTo>
                <a:cubicBezTo>
                  <a:pt x="3472841" y="849006"/>
                  <a:pt x="3379066" y="778715"/>
                  <a:pt x="3272368" y="742256"/>
                </a:cubicBezTo>
                <a:cubicBezTo>
                  <a:pt x="3205811" y="719854"/>
                  <a:pt x="3134450" y="717682"/>
                  <a:pt x="3064805" y="716539"/>
                </a:cubicBezTo>
                <a:cubicBezTo>
                  <a:pt x="3015402" y="716654"/>
                  <a:pt x="2965541" y="719854"/>
                  <a:pt x="2918425" y="735969"/>
                </a:cubicBezTo>
                <a:cubicBezTo>
                  <a:pt x="2811499" y="768314"/>
                  <a:pt x="2729274" y="842034"/>
                  <a:pt x="2660200" y="927412"/>
                </a:cubicBezTo>
                <a:cubicBezTo>
                  <a:pt x="2657913" y="930155"/>
                  <a:pt x="2655740" y="933012"/>
                  <a:pt x="2653453" y="935869"/>
                </a:cubicBezTo>
                <a:cubicBezTo>
                  <a:pt x="2618573" y="979872"/>
                  <a:pt x="2586896" y="1026619"/>
                  <a:pt x="2557048" y="1072336"/>
                </a:cubicBezTo>
                <a:cubicBezTo>
                  <a:pt x="2501583" y="933012"/>
                  <a:pt x="2375673" y="827176"/>
                  <a:pt x="2225748" y="807517"/>
                </a:cubicBezTo>
                <a:cubicBezTo>
                  <a:pt x="2124653" y="779972"/>
                  <a:pt x="2018070" y="782373"/>
                  <a:pt x="1914689" y="793802"/>
                </a:cubicBezTo>
                <a:cubicBezTo>
                  <a:pt x="1862998" y="798717"/>
                  <a:pt x="1807991" y="799288"/>
                  <a:pt x="1756301" y="811289"/>
                </a:cubicBezTo>
                <a:cubicBezTo>
                  <a:pt x="1650060" y="835634"/>
                  <a:pt x="1545421" y="873122"/>
                  <a:pt x="1455649" y="935984"/>
                </a:cubicBezTo>
                <a:cubicBezTo>
                  <a:pt x="1398697" y="977587"/>
                  <a:pt x="1348379" y="1027762"/>
                  <a:pt x="1306523" y="1084108"/>
                </a:cubicBezTo>
                <a:cubicBezTo>
                  <a:pt x="1297603" y="1070508"/>
                  <a:pt x="1288912" y="1056678"/>
                  <a:pt x="1280106" y="1042848"/>
                </a:cubicBezTo>
                <a:cubicBezTo>
                  <a:pt x="1247399" y="993931"/>
                  <a:pt x="1222355" y="940670"/>
                  <a:pt x="1188618" y="892438"/>
                </a:cubicBezTo>
                <a:cubicBezTo>
                  <a:pt x="1163802" y="857007"/>
                  <a:pt x="1135555" y="823976"/>
                  <a:pt x="1110968" y="788430"/>
                </a:cubicBezTo>
                <a:cubicBezTo>
                  <a:pt x="1065910" y="727854"/>
                  <a:pt x="1022682" y="666250"/>
                  <a:pt x="981170" y="603274"/>
                </a:cubicBezTo>
                <a:cubicBezTo>
                  <a:pt x="963673" y="574701"/>
                  <a:pt x="935998" y="551385"/>
                  <a:pt x="922046" y="521325"/>
                </a:cubicBezTo>
                <a:cubicBezTo>
                  <a:pt x="918958" y="475836"/>
                  <a:pt x="936569" y="431833"/>
                  <a:pt x="944575" y="387487"/>
                </a:cubicBezTo>
                <a:cubicBezTo>
                  <a:pt x="953609" y="347599"/>
                  <a:pt x="960928" y="307596"/>
                  <a:pt x="965502" y="266907"/>
                </a:cubicBezTo>
                <a:cubicBezTo>
                  <a:pt x="968133" y="224733"/>
                  <a:pt x="975566" y="179587"/>
                  <a:pt x="959327" y="139355"/>
                </a:cubicBezTo>
                <a:cubicBezTo>
                  <a:pt x="938857" y="80265"/>
                  <a:pt x="876187" y="92952"/>
                  <a:pt x="845196" y="135584"/>
                </a:cubicBezTo>
                <a:cubicBezTo>
                  <a:pt x="816720" y="172615"/>
                  <a:pt x="807114" y="219132"/>
                  <a:pt x="794649" y="263136"/>
                </a:cubicBezTo>
                <a:cubicBezTo>
                  <a:pt x="745703" y="172501"/>
                  <a:pt x="690810" y="81180"/>
                  <a:pt x="614189" y="10889"/>
                </a:cubicBezTo>
                <a:cubicBezTo>
                  <a:pt x="547860" y="-29228"/>
                  <a:pt x="522816" y="50549"/>
                  <a:pt x="526018" y="103467"/>
                </a:cubicBezTo>
                <a:cubicBezTo>
                  <a:pt x="407427" y="-52658"/>
                  <a:pt x="389472" y="144956"/>
                  <a:pt x="432929" y="237419"/>
                </a:cubicBezTo>
                <a:cubicBezTo>
                  <a:pt x="340183" y="153756"/>
                  <a:pt x="282660" y="226790"/>
                  <a:pt x="326231" y="325311"/>
                </a:cubicBezTo>
                <a:cubicBezTo>
                  <a:pt x="344300" y="365086"/>
                  <a:pt x="370946" y="399831"/>
                  <a:pt x="396562" y="435034"/>
                </a:cubicBezTo>
                <a:cubicBezTo>
                  <a:pt x="434415" y="492523"/>
                  <a:pt x="463463" y="554814"/>
                  <a:pt x="492739" y="618932"/>
                </a:cubicBezTo>
                <a:cubicBezTo>
                  <a:pt x="530363" y="698024"/>
                  <a:pt x="571304" y="775629"/>
                  <a:pt x="622880" y="846606"/>
                </a:cubicBezTo>
                <a:cubicBezTo>
                  <a:pt x="662335" y="905353"/>
                  <a:pt x="698129" y="966386"/>
                  <a:pt x="738041" y="1024904"/>
                </a:cubicBezTo>
                <a:cubicBezTo>
                  <a:pt x="775322" y="1077251"/>
                  <a:pt x="818893" y="1124683"/>
                  <a:pt x="857432" y="1176115"/>
                </a:cubicBezTo>
                <a:cubicBezTo>
                  <a:pt x="953609" y="1312811"/>
                  <a:pt x="1044411" y="1454535"/>
                  <a:pt x="1158199" y="1578087"/>
                </a:cubicBezTo>
                <a:cubicBezTo>
                  <a:pt x="1162888" y="1582430"/>
                  <a:pt x="1168834" y="1584830"/>
                  <a:pt x="1174781" y="1585173"/>
                </a:cubicBezTo>
                <a:cubicBezTo>
                  <a:pt x="1175925" y="1620375"/>
                  <a:pt x="1177068" y="1655463"/>
                  <a:pt x="1176268" y="1690437"/>
                </a:cubicBezTo>
                <a:cubicBezTo>
                  <a:pt x="985058" y="1681751"/>
                  <a:pt x="795335" y="1751813"/>
                  <a:pt x="643808" y="1866221"/>
                </a:cubicBezTo>
                <a:cubicBezTo>
                  <a:pt x="523044" y="1964514"/>
                  <a:pt x="439104" y="2105324"/>
                  <a:pt x="416461" y="2259964"/>
                </a:cubicBezTo>
                <a:cubicBezTo>
                  <a:pt x="395190" y="2409232"/>
                  <a:pt x="435788" y="2583758"/>
                  <a:pt x="511608" y="2713253"/>
                </a:cubicBezTo>
                <a:cubicBezTo>
                  <a:pt x="555179" y="2779087"/>
                  <a:pt x="604926" y="2841262"/>
                  <a:pt x="659247" y="2898409"/>
                </a:cubicBezTo>
                <a:cubicBezTo>
                  <a:pt x="705791" y="2942070"/>
                  <a:pt x="760570" y="2975558"/>
                  <a:pt x="805856" y="3020818"/>
                </a:cubicBezTo>
                <a:cubicBezTo>
                  <a:pt x="672398" y="3113853"/>
                  <a:pt x="569932" y="3270093"/>
                  <a:pt x="581253" y="3437305"/>
                </a:cubicBezTo>
                <a:cubicBezTo>
                  <a:pt x="585027" y="3577772"/>
                  <a:pt x="650441" y="3689666"/>
                  <a:pt x="757596" y="3777444"/>
                </a:cubicBezTo>
                <a:cubicBezTo>
                  <a:pt x="886709" y="3886251"/>
                  <a:pt x="1059964" y="3936998"/>
                  <a:pt x="1227386" y="3934369"/>
                </a:cubicBezTo>
                <a:cubicBezTo>
                  <a:pt x="1324364" y="3933569"/>
                  <a:pt x="1424428" y="3933112"/>
                  <a:pt x="1516488" y="3899166"/>
                </a:cubicBezTo>
                <a:cubicBezTo>
                  <a:pt x="1525522" y="3916882"/>
                  <a:pt x="1534671" y="3934712"/>
                  <a:pt x="1543934" y="3952427"/>
                </a:cubicBezTo>
                <a:cubicBezTo>
                  <a:pt x="1512714" y="3964543"/>
                  <a:pt x="1486297" y="3987973"/>
                  <a:pt x="1460452" y="4008774"/>
                </a:cubicBezTo>
                <a:cubicBezTo>
                  <a:pt x="1353983" y="4109467"/>
                  <a:pt x="1246370" y="4210617"/>
                  <a:pt x="1161858" y="4331198"/>
                </a:cubicBezTo>
                <a:cubicBezTo>
                  <a:pt x="1095758" y="4421375"/>
                  <a:pt x="1022225" y="4506981"/>
                  <a:pt x="969162" y="4605960"/>
                </a:cubicBezTo>
                <a:cubicBezTo>
                  <a:pt x="924447" y="4685623"/>
                  <a:pt x="883163" y="4767114"/>
                  <a:pt x="838906" y="4846891"/>
                </a:cubicBezTo>
                <a:cubicBezTo>
                  <a:pt x="804941" y="4909181"/>
                  <a:pt x="809287" y="4913753"/>
                  <a:pt x="742043" y="4880722"/>
                </a:cubicBezTo>
                <a:cubicBezTo>
                  <a:pt x="660962" y="4841863"/>
                  <a:pt x="579881" y="4803117"/>
                  <a:pt x="496970" y="4768372"/>
                </a:cubicBezTo>
                <a:cubicBezTo>
                  <a:pt x="429155" y="4743112"/>
                  <a:pt x="357909" y="4726540"/>
                  <a:pt x="291694" y="4696938"/>
                </a:cubicBezTo>
                <a:cubicBezTo>
                  <a:pt x="240118" y="4674193"/>
                  <a:pt x="186026" y="4657392"/>
                  <a:pt x="131248" y="4644248"/>
                </a:cubicBezTo>
                <a:cubicBezTo>
                  <a:pt x="97168" y="4638191"/>
                  <a:pt x="64004" y="4621961"/>
                  <a:pt x="29239" y="4622418"/>
                </a:cubicBezTo>
                <a:cubicBezTo>
                  <a:pt x="17917" y="4624361"/>
                  <a:pt x="7282" y="4632590"/>
                  <a:pt x="3050" y="4643448"/>
                </a:cubicBezTo>
                <a:cubicBezTo>
                  <a:pt x="-13532" y="4701510"/>
                  <a:pt x="41361" y="4748370"/>
                  <a:pt x="74525" y="4789059"/>
                </a:cubicBezTo>
                <a:cubicBezTo>
                  <a:pt x="109405" y="4832147"/>
                  <a:pt x="148745" y="4871122"/>
                  <a:pt x="188885" y="4909181"/>
                </a:cubicBezTo>
                <a:cubicBezTo>
                  <a:pt x="227081" y="4948956"/>
                  <a:pt x="261961" y="4991816"/>
                  <a:pt x="304503" y="5027133"/>
                </a:cubicBezTo>
                <a:cubicBezTo>
                  <a:pt x="362598" y="5078908"/>
                  <a:pt x="418062" y="5138455"/>
                  <a:pt x="483362" y="5182344"/>
                </a:cubicBezTo>
                <a:cubicBezTo>
                  <a:pt x="555179" y="5237891"/>
                  <a:pt x="636261" y="5279379"/>
                  <a:pt x="712310" y="5328640"/>
                </a:cubicBezTo>
                <a:cubicBezTo>
                  <a:pt x="744788" y="5351727"/>
                  <a:pt x="778295" y="5373215"/>
                  <a:pt x="811917" y="5394473"/>
                </a:cubicBezTo>
                <a:cubicBezTo>
                  <a:pt x="818779" y="5398816"/>
                  <a:pt x="826212" y="5402703"/>
                  <a:pt x="834560" y="5402817"/>
                </a:cubicBezTo>
                <a:cubicBezTo>
                  <a:pt x="901118" y="5397331"/>
                  <a:pt x="909809" y="5313668"/>
                  <a:pt x="935311" y="5265321"/>
                </a:cubicBezTo>
                <a:cubicBezTo>
                  <a:pt x="954410" y="5221661"/>
                  <a:pt x="973050" y="5179144"/>
                  <a:pt x="995579" y="5136855"/>
                </a:cubicBezTo>
                <a:cubicBezTo>
                  <a:pt x="1050014" y="5026219"/>
                  <a:pt x="1126635" y="4929069"/>
                  <a:pt x="1193879" y="4826433"/>
                </a:cubicBezTo>
                <a:cubicBezTo>
                  <a:pt x="1257920" y="4711453"/>
                  <a:pt x="1338087" y="4605960"/>
                  <a:pt x="1424200" y="4506410"/>
                </a:cubicBezTo>
                <a:cubicBezTo>
                  <a:pt x="1503337" y="4408003"/>
                  <a:pt x="1593109" y="4319197"/>
                  <a:pt x="1690429" y="4238734"/>
                </a:cubicBezTo>
                <a:cubicBezTo>
                  <a:pt x="1699349" y="4229019"/>
                  <a:pt x="1715588" y="4218046"/>
                  <a:pt x="1726110" y="4205703"/>
                </a:cubicBezTo>
                <a:cubicBezTo>
                  <a:pt x="1844243" y="4301710"/>
                  <a:pt x="1988908" y="4359771"/>
                  <a:pt x="2137919" y="4387202"/>
                </a:cubicBezTo>
                <a:cubicBezTo>
                  <a:pt x="2233524" y="4406403"/>
                  <a:pt x="2330616" y="4421947"/>
                  <a:pt x="2428279" y="4425261"/>
                </a:cubicBezTo>
                <a:cubicBezTo>
                  <a:pt x="2625778" y="4424804"/>
                  <a:pt x="2828424" y="4430862"/>
                  <a:pt x="3017803" y="4366514"/>
                </a:cubicBezTo>
                <a:cubicBezTo>
                  <a:pt x="3112265" y="4339655"/>
                  <a:pt x="3198950" y="4293138"/>
                  <a:pt x="3274999" y="4231305"/>
                </a:cubicBezTo>
                <a:cubicBezTo>
                  <a:pt x="3311022" y="4202503"/>
                  <a:pt x="3340070" y="4166271"/>
                  <a:pt x="3374492" y="4135640"/>
                </a:cubicBezTo>
                <a:cubicBezTo>
                  <a:pt x="3481876" y="4200331"/>
                  <a:pt x="3594634" y="4262507"/>
                  <a:pt x="3717914" y="4290395"/>
                </a:cubicBezTo>
                <a:cubicBezTo>
                  <a:pt x="3793277" y="4303881"/>
                  <a:pt x="3870584" y="4297824"/>
                  <a:pt x="3946748" y="4294852"/>
                </a:cubicBezTo>
                <a:cubicBezTo>
                  <a:pt x="4070371" y="4291538"/>
                  <a:pt x="4189420" y="4249934"/>
                  <a:pt x="4298062" y="4192902"/>
                </a:cubicBezTo>
                <a:cubicBezTo>
                  <a:pt x="4303780" y="4189930"/>
                  <a:pt x="4309383" y="4186844"/>
                  <a:pt x="4315101" y="4183758"/>
                </a:cubicBezTo>
                <a:cubicBezTo>
                  <a:pt x="4412879" y="4318739"/>
                  <a:pt x="4503681" y="4461150"/>
                  <a:pt x="4565778" y="4616361"/>
                </a:cubicBezTo>
                <a:cubicBezTo>
                  <a:pt x="4623186" y="4760371"/>
                  <a:pt x="4669502" y="4909067"/>
                  <a:pt x="4736975" y="5048849"/>
                </a:cubicBezTo>
                <a:cubicBezTo>
                  <a:pt x="4745895" y="5069307"/>
                  <a:pt x="4753900" y="5090109"/>
                  <a:pt x="4761562" y="5111024"/>
                </a:cubicBezTo>
                <a:cubicBezTo>
                  <a:pt x="4765793" y="5124968"/>
                  <a:pt x="4772197" y="5139712"/>
                  <a:pt x="4786492" y="5145655"/>
                </a:cubicBezTo>
                <a:cubicBezTo>
                  <a:pt x="4849733" y="5166800"/>
                  <a:pt x="4929099" y="5058792"/>
                  <a:pt x="4976902" y="5022904"/>
                </a:cubicBezTo>
                <a:cubicBezTo>
                  <a:pt x="5022874" y="4983930"/>
                  <a:pt x="5073535" y="4943470"/>
                  <a:pt x="5116420" y="4900038"/>
                </a:cubicBezTo>
                <a:cubicBezTo>
                  <a:pt x="5207794" y="4816146"/>
                  <a:pt x="5298595" y="4731797"/>
                  <a:pt x="5383450" y="4641163"/>
                </a:cubicBezTo>
                <a:cubicBezTo>
                  <a:pt x="5443261" y="4578987"/>
                  <a:pt x="5495180" y="4509725"/>
                  <a:pt x="5553275" y="4445834"/>
                </a:cubicBezTo>
                <a:cubicBezTo>
                  <a:pt x="5604965" y="4383887"/>
                  <a:pt x="5641218" y="4311653"/>
                  <a:pt x="5699998" y="4252906"/>
                </a:cubicBezTo>
                <a:cubicBezTo>
                  <a:pt x="5720697" y="4236791"/>
                  <a:pt x="5727559" y="4208789"/>
                  <a:pt x="5700341" y="41957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3"/>
          <p:cNvSpPr/>
          <p:nvPr/>
        </p:nvSpPr>
        <p:spPr>
          <a:xfrm rot="850509">
            <a:off x="76420" y="4362112"/>
            <a:ext cx="798866" cy="723457"/>
          </a:xfrm>
          <a:custGeom>
            <a:avLst/>
            <a:gdLst/>
            <a:ahLst/>
            <a:cxnLst/>
            <a:rect l="l" t="t" r="r" b="b"/>
            <a:pathLst>
              <a:path w="1596993" h="1448001" extrusionOk="0">
                <a:moveTo>
                  <a:pt x="1545543" y="685931"/>
                </a:moveTo>
                <a:cubicBezTo>
                  <a:pt x="1490866" y="673677"/>
                  <a:pt x="1434592" y="671348"/>
                  <a:pt x="1379053" y="665316"/>
                </a:cubicBezTo>
                <a:cubicBezTo>
                  <a:pt x="1274202" y="654115"/>
                  <a:pt x="1168680" y="648148"/>
                  <a:pt x="1063254" y="652775"/>
                </a:cubicBezTo>
                <a:cubicBezTo>
                  <a:pt x="1101931" y="614991"/>
                  <a:pt x="1142172" y="578739"/>
                  <a:pt x="1182317" y="542455"/>
                </a:cubicBezTo>
                <a:cubicBezTo>
                  <a:pt x="1202566" y="522638"/>
                  <a:pt x="1224156" y="504257"/>
                  <a:pt x="1245266" y="485333"/>
                </a:cubicBezTo>
                <a:cubicBezTo>
                  <a:pt x="1265291" y="466537"/>
                  <a:pt x="1285092" y="447517"/>
                  <a:pt x="1305948" y="429615"/>
                </a:cubicBezTo>
                <a:cubicBezTo>
                  <a:pt x="1324791" y="412286"/>
                  <a:pt x="1343251" y="394543"/>
                  <a:pt x="1363659" y="379034"/>
                </a:cubicBezTo>
                <a:cubicBezTo>
                  <a:pt x="1390933" y="356696"/>
                  <a:pt x="1414982" y="329762"/>
                  <a:pt x="1433762" y="299924"/>
                </a:cubicBezTo>
                <a:cubicBezTo>
                  <a:pt x="1446281" y="277873"/>
                  <a:pt x="1461324" y="251801"/>
                  <a:pt x="1452477" y="225857"/>
                </a:cubicBezTo>
                <a:cubicBezTo>
                  <a:pt x="1445738" y="207731"/>
                  <a:pt x="1428875" y="192604"/>
                  <a:pt x="1409393" y="189988"/>
                </a:cubicBezTo>
                <a:cubicBezTo>
                  <a:pt x="1374773" y="186062"/>
                  <a:pt x="1341973" y="202306"/>
                  <a:pt x="1313006" y="219506"/>
                </a:cubicBezTo>
                <a:cubicBezTo>
                  <a:pt x="1271232" y="246089"/>
                  <a:pt x="1234056" y="278894"/>
                  <a:pt x="1195923" y="310264"/>
                </a:cubicBezTo>
                <a:cubicBezTo>
                  <a:pt x="1149294" y="349803"/>
                  <a:pt x="1104773" y="391799"/>
                  <a:pt x="1060156" y="433603"/>
                </a:cubicBezTo>
                <a:cubicBezTo>
                  <a:pt x="1036363" y="457027"/>
                  <a:pt x="1015476" y="483227"/>
                  <a:pt x="990980" y="506012"/>
                </a:cubicBezTo>
                <a:cubicBezTo>
                  <a:pt x="979067" y="517723"/>
                  <a:pt x="968016" y="530297"/>
                  <a:pt x="956615" y="542487"/>
                </a:cubicBezTo>
                <a:cubicBezTo>
                  <a:pt x="942977" y="557294"/>
                  <a:pt x="927041" y="569485"/>
                  <a:pt x="911998" y="582728"/>
                </a:cubicBezTo>
                <a:cubicBezTo>
                  <a:pt x="920877" y="452432"/>
                  <a:pt x="951792" y="324401"/>
                  <a:pt x="964695" y="194551"/>
                </a:cubicBezTo>
                <a:cubicBezTo>
                  <a:pt x="970572" y="144800"/>
                  <a:pt x="975969" y="94730"/>
                  <a:pt x="971689" y="44629"/>
                </a:cubicBezTo>
                <a:cubicBezTo>
                  <a:pt x="971306" y="8409"/>
                  <a:pt x="932374" y="-7547"/>
                  <a:pt x="901459" y="3398"/>
                </a:cubicBezTo>
                <a:cubicBezTo>
                  <a:pt x="871533" y="12589"/>
                  <a:pt x="847516" y="36108"/>
                  <a:pt x="833272" y="63489"/>
                </a:cubicBezTo>
                <a:cubicBezTo>
                  <a:pt x="793542" y="143173"/>
                  <a:pt x="780799" y="232813"/>
                  <a:pt x="762530" y="319103"/>
                </a:cubicBezTo>
                <a:cubicBezTo>
                  <a:pt x="755312" y="351685"/>
                  <a:pt x="751352" y="384810"/>
                  <a:pt x="746306" y="417775"/>
                </a:cubicBezTo>
                <a:cubicBezTo>
                  <a:pt x="736278" y="478121"/>
                  <a:pt x="725802" y="538753"/>
                  <a:pt x="722161" y="599897"/>
                </a:cubicBezTo>
                <a:cubicBezTo>
                  <a:pt x="704372" y="571910"/>
                  <a:pt x="687701" y="543061"/>
                  <a:pt x="670678" y="514500"/>
                </a:cubicBezTo>
                <a:cubicBezTo>
                  <a:pt x="652601" y="482269"/>
                  <a:pt x="637495" y="448379"/>
                  <a:pt x="618205" y="416818"/>
                </a:cubicBezTo>
                <a:cubicBezTo>
                  <a:pt x="588247" y="368854"/>
                  <a:pt x="559855" y="319901"/>
                  <a:pt x="525522" y="274873"/>
                </a:cubicBezTo>
                <a:cubicBezTo>
                  <a:pt x="514535" y="258215"/>
                  <a:pt x="505401" y="240408"/>
                  <a:pt x="493265" y="224516"/>
                </a:cubicBezTo>
                <a:cubicBezTo>
                  <a:pt x="481065" y="208337"/>
                  <a:pt x="467938" y="192860"/>
                  <a:pt x="454972" y="177319"/>
                </a:cubicBezTo>
                <a:cubicBezTo>
                  <a:pt x="423066" y="140205"/>
                  <a:pt x="386849" y="103698"/>
                  <a:pt x="340156" y="86050"/>
                </a:cubicBezTo>
                <a:cubicBezTo>
                  <a:pt x="322303" y="78806"/>
                  <a:pt x="302438" y="74913"/>
                  <a:pt x="283403" y="79445"/>
                </a:cubicBezTo>
                <a:cubicBezTo>
                  <a:pt x="254979" y="86816"/>
                  <a:pt x="261047" y="124377"/>
                  <a:pt x="265103" y="146587"/>
                </a:cubicBezTo>
                <a:cubicBezTo>
                  <a:pt x="277719" y="213124"/>
                  <a:pt x="306079" y="275384"/>
                  <a:pt x="343350" y="331613"/>
                </a:cubicBezTo>
                <a:cubicBezTo>
                  <a:pt x="358329" y="356121"/>
                  <a:pt x="371072" y="381970"/>
                  <a:pt x="386434" y="406287"/>
                </a:cubicBezTo>
                <a:cubicBezTo>
                  <a:pt x="407193" y="438295"/>
                  <a:pt x="430476" y="468707"/>
                  <a:pt x="453599" y="499055"/>
                </a:cubicBezTo>
                <a:cubicBezTo>
                  <a:pt x="486430" y="539168"/>
                  <a:pt x="516420" y="581484"/>
                  <a:pt x="552477" y="618884"/>
                </a:cubicBezTo>
                <a:cubicBezTo>
                  <a:pt x="569053" y="638127"/>
                  <a:pt x="584415" y="658328"/>
                  <a:pt x="601182" y="677379"/>
                </a:cubicBezTo>
                <a:cubicBezTo>
                  <a:pt x="610731" y="688644"/>
                  <a:pt x="620823" y="700100"/>
                  <a:pt x="625614" y="714301"/>
                </a:cubicBezTo>
                <a:cubicBezTo>
                  <a:pt x="573428" y="705685"/>
                  <a:pt x="520699" y="709929"/>
                  <a:pt x="468098" y="710695"/>
                </a:cubicBezTo>
                <a:cubicBezTo>
                  <a:pt x="400710" y="713088"/>
                  <a:pt x="333226" y="712769"/>
                  <a:pt x="265934" y="717301"/>
                </a:cubicBezTo>
                <a:cubicBezTo>
                  <a:pt x="232623" y="719088"/>
                  <a:pt x="199216" y="719343"/>
                  <a:pt x="165841" y="720492"/>
                </a:cubicBezTo>
                <a:cubicBezTo>
                  <a:pt x="114837" y="721864"/>
                  <a:pt x="60352" y="722439"/>
                  <a:pt x="14873" y="748383"/>
                </a:cubicBezTo>
                <a:cubicBezTo>
                  <a:pt x="-29457" y="782210"/>
                  <a:pt x="36239" y="828610"/>
                  <a:pt x="69677" y="837737"/>
                </a:cubicBezTo>
                <a:cubicBezTo>
                  <a:pt x="101743" y="847502"/>
                  <a:pt x="135564" y="849416"/>
                  <a:pt x="168811" y="851714"/>
                </a:cubicBezTo>
                <a:cubicBezTo>
                  <a:pt x="219720" y="853916"/>
                  <a:pt x="270788" y="852863"/>
                  <a:pt x="321665" y="850757"/>
                </a:cubicBezTo>
                <a:cubicBezTo>
                  <a:pt x="373020" y="848299"/>
                  <a:pt x="424408" y="846353"/>
                  <a:pt x="475667" y="842523"/>
                </a:cubicBezTo>
                <a:cubicBezTo>
                  <a:pt x="520092" y="838758"/>
                  <a:pt x="564613" y="834705"/>
                  <a:pt x="609230" y="836843"/>
                </a:cubicBezTo>
                <a:cubicBezTo>
                  <a:pt x="590483" y="849384"/>
                  <a:pt x="574195" y="864926"/>
                  <a:pt x="557811" y="880243"/>
                </a:cubicBezTo>
                <a:cubicBezTo>
                  <a:pt x="484674" y="935004"/>
                  <a:pt x="411505" y="990020"/>
                  <a:pt x="344212" y="1052025"/>
                </a:cubicBezTo>
                <a:cubicBezTo>
                  <a:pt x="290462" y="1096575"/>
                  <a:pt x="239649" y="1146261"/>
                  <a:pt x="203847" y="1206735"/>
                </a:cubicBezTo>
                <a:cubicBezTo>
                  <a:pt x="185227" y="1236508"/>
                  <a:pt x="166799" y="1270463"/>
                  <a:pt x="174528" y="1306715"/>
                </a:cubicBezTo>
                <a:cubicBezTo>
                  <a:pt x="179000" y="1335212"/>
                  <a:pt x="206242" y="1328415"/>
                  <a:pt x="226459" y="1322639"/>
                </a:cubicBezTo>
                <a:cubicBezTo>
                  <a:pt x="257630" y="1312172"/>
                  <a:pt x="287779" y="1298130"/>
                  <a:pt x="315820" y="1280930"/>
                </a:cubicBezTo>
                <a:cubicBezTo>
                  <a:pt x="394897" y="1230892"/>
                  <a:pt x="468897" y="1172780"/>
                  <a:pt x="534496" y="1106020"/>
                </a:cubicBezTo>
                <a:cubicBezTo>
                  <a:pt x="572598" y="1072226"/>
                  <a:pt x="605749" y="1033453"/>
                  <a:pt x="643212" y="998988"/>
                </a:cubicBezTo>
                <a:cubicBezTo>
                  <a:pt x="684954" y="957311"/>
                  <a:pt x="731615" y="920165"/>
                  <a:pt x="775848" y="880945"/>
                </a:cubicBezTo>
                <a:cubicBezTo>
                  <a:pt x="775689" y="969469"/>
                  <a:pt x="775784" y="1058025"/>
                  <a:pt x="778723" y="1146517"/>
                </a:cubicBezTo>
                <a:cubicBezTo>
                  <a:pt x="779106" y="1214713"/>
                  <a:pt x="790859" y="1282143"/>
                  <a:pt x="807626" y="1348073"/>
                </a:cubicBezTo>
                <a:cubicBezTo>
                  <a:pt x="816153" y="1374623"/>
                  <a:pt x="830781" y="1438415"/>
                  <a:pt x="858567" y="1447542"/>
                </a:cubicBezTo>
                <a:cubicBezTo>
                  <a:pt x="897019" y="1458552"/>
                  <a:pt x="929691" y="1268389"/>
                  <a:pt x="937836" y="1236445"/>
                </a:cubicBezTo>
                <a:cubicBezTo>
                  <a:pt x="951026" y="1171919"/>
                  <a:pt x="961885" y="1106914"/>
                  <a:pt x="966611" y="1041175"/>
                </a:cubicBezTo>
                <a:cubicBezTo>
                  <a:pt x="970955" y="984213"/>
                  <a:pt x="973606" y="927441"/>
                  <a:pt x="979386" y="870478"/>
                </a:cubicBezTo>
                <a:cubicBezTo>
                  <a:pt x="998677" y="890232"/>
                  <a:pt x="1019979" y="907815"/>
                  <a:pt x="1039716" y="927090"/>
                </a:cubicBezTo>
                <a:cubicBezTo>
                  <a:pt x="1057186" y="944769"/>
                  <a:pt x="1074305" y="962800"/>
                  <a:pt x="1092349" y="979936"/>
                </a:cubicBezTo>
                <a:cubicBezTo>
                  <a:pt x="1114099" y="1002083"/>
                  <a:pt x="1133517" y="1026400"/>
                  <a:pt x="1156384" y="1047494"/>
                </a:cubicBezTo>
                <a:cubicBezTo>
                  <a:pt x="1171235" y="1062173"/>
                  <a:pt x="1182828" y="1077906"/>
                  <a:pt x="1197328" y="1093766"/>
                </a:cubicBezTo>
                <a:cubicBezTo>
                  <a:pt x="1214606" y="1112052"/>
                  <a:pt x="1233066" y="1129157"/>
                  <a:pt x="1251654" y="1146070"/>
                </a:cubicBezTo>
                <a:cubicBezTo>
                  <a:pt x="1284741" y="1172238"/>
                  <a:pt x="1337725" y="1216021"/>
                  <a:pt x="1382119" y="1199459"/>
                </a:cubicBezTo>
                <a:cubicBezTo>
                  <a:pt x="1416324" y="1183184"/>
                  <a:pt x="1403549" y="1149229"/>
                  <a:pt x="1389911" y="1122966"/>
                </a:cubicBezTo>
                <a:cubicBezTo>
                  <a:pt x="1377041" y="1097723"/>
                  <a:pt x="1364521" y="1071683"/>
                  <a:pt x="1348872" y="1047653"/>
                </a:cubicBezTo>
                <a:cubicBezTo>
                  <a:pt x="1336224" y="1029081"/>
                  <a:pt x="1322108" y="1011561"/>
                  <a:pt x="1309141" y="993180"/>
                </a:cubicBezTo>
                <a:cubicBezTo>
                  <a:pt x="1278992" y="952652"/>
                  <a:pt x="1241434" y="918346"/>
                  <a:pt x="1203013" y="885828"/>
                </a:cubicBezTo>
                <a:cubicBezTo>
                  <a:pt x="1190366" y="874371"/>
                  <a:pt x="1178740" y="861894"/>
                  <a:pt x="1165965" y="850597"/>
                </a:cubicBezTo>
                <a:cubicBezTo>
                  <a:pt x="1152711" y="838502"/>
                  <a:pt x="1136775" y="829790"/>
                  <a:pt x="1123552" y="817696"/>
                </a:cubicBezTo>
                <a:cubicBezTo>
                  <a:pt x="1176026" y="817345"/>
                  <a:pt x="1228244" y="824876"/>
                  <a:pt x="1280717" y="822132"/>
                </a:cubicBezTo>
                <a:cubicBezTo>
                  <a:pt x="1321629" y="820504"/>
                  <a:pt x="1362669" y="822291"/>
                  <a:pt x="1403293" y="816356"/>
                </a:cubicBezTo>
                <a:cubicBezTo>
                  <a:pt x="1428428" y="813930"/>
                  <a:pt x="1453882" y="813771"/>
                  <a:pt x="1478634" y="808154"/>
                </a:cubicBezTo>
                <a:cubicBezTo>
                  <a:pt x="1502364" y="803016"/>
                  <a:pt x="1525007" y="793953"/>
                  <a:pt x="1548130" y="786645"/>
                </a:cubicBezTo>
                <a:cubicBezTo>
                  <a:pt x="1560458" y="782561"/>
                  <a:pt x="1573329" y="778253"/>
                  <a:pt x="1582591" y="768711"/>
                </a:cubicBezTo>
                <a:cubicBezTo>
                  <a:pt x="1617307" y="737086"/>
                  <a:pt x="1583038" y="692984"/>
                  <a:pt x="1545543" y="68593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13"/>
          <p:cNvSpPr/>
          <p:nvPr/>
        </p:nvSpPr>
        <p:spPr>
          <a:xfrm rot="850509">
            <a:off x="76420" y="4362112"/>
            <a:ext cx="798866" cy="723457"/>
          </a:xfrm>
          <a:custGeom>
            <a:avLst/>
            <a:gdLst/>
            <a:ahLst/>
            <a:cxnLst/>
            <a:rect l="l" t="t" r="r" b="b"/>
            <a:pathLst>
              <a:path w="1596993" h="1448001" extrusionOk="0">
                <a:moveTo>
                  <a:pt x="858567" y="1447542"/>
                </a:moveTo>
                <a:cubicBezTo>
                  <a:pt x="830781" y="1438415"/>
                  <a:pt x="816153" y="1374623"/>
                  <a:pt x="807626" y="1348073"/>
                </a:cubicBezTo>
                <a:cubicBezTo>
                  <a:pt x="790859" y="1282143"/>
                  <a:pt x="779106" y="1214713"/>
                  <a:pt x="778723" y="1146517"/>
                </a:cubicBezTo>
                <a:cubicBezTo>
                  <a:pt x="775784" y="1058025"/>
                  <a:pt x="775689" y="969469"/>
                  <a:pt x="775848" y="880945"/>
                </a:cubicBezTo>
                <a:cubicBezTo>
                  <a:pt x="731615" y="920165"/>
                  <a:pt x="684954" y="957311"/>
                  <a:pt x="643212" y="998988"/>
                </a:cubicBezTo>
                <a:cubicBezTo>
                  <a:pt x="605749" y="1033453"/>
                  <a:pt x="572598" y="1072226"/>
                  <a:pt x="534496" y="1106020"/>
                </a:cubicBezTo>
                <a:cubicBezTo>
                  <a:pt x="468897" y="1172780"/>
                  <a:pt x="394897" y="1230892"/>
                  <a:pt x="315820" y="1280930"/>
                </a:cubicBezTo>
                <a:cubicBezTo>
                  <a:pt x="287779" y="1298130"/>
                  <a:pt x="257630" y="1312172"/>
                  <a:pt x="226459" y="1322639"/>
                </a:cubicBezTo>
                <a:cubicBezTo>
                  <a:pt x="206242" y="1328415"/>
                  <a:pt x="179000" y="1335212"/>
                  <a:pt x="174528" y="1306715"/>
                </a:cubicBezTo>
                <a:cubicBezTo>
                  <a:pt x="166799" y="1270463"/>
                  <a:pt x="185227" y="1236508"/>
                  <a:pt x="203847" y="1206735"/>
                </a:cubicBezTo>
                <a:cubicBezTo>
                  <a:pt x="239649" y="1146261"/>
                  <a:pt x="290462" y="1096575"/>
                  <a:pt x="344212" y="1052025"/>
                </a:cubicBezTo>
                <a:cubicBezTo>
                  <a:pt x="411505" y="990020"/>
                  <a:pt x="484674" y="935004"/>
                  <a:pt x="557811" y="880243"/>
                </a:cubicBezTo>
                <a:cubicBezTo>
                  <a:pt x="574195" y="864926"/>
                  <a:pt x="590483" y="849384"/>
                  <a:pt x="609230" y="836843"/>
                </a:cubicBezTo>
                <a:cubicBezTo>
                  <a:pt x="564613" y="834705"/>
                  <a:pt x="520092" y="838758"/>
                  <a:pt x="475667" y="842523"/>
                </a:cubicBezTo>
                <a:cubicBezTo>
                  <a:pt x="424408" y="846353"/>
                  <a:pt x="373020" y="848299"/>
                  <a:pt x="321665" y="850757"/>
                </a:cubicBezTo>
                <a:cubicBezTo>
                  <a:pt x="270788" y="852863"/>
                  <a:pt x="219720" y="853916"/>
                  <a:pt x="168811" y="851714"/>
                </a:cubicBezTo>
                <a:cubicBezTo>
                  <a:pt x="135564" y="849416"/>
                  <a:pt x="101743" y="847502"/>
                  <a:pt x="69677" y="837737"/>
                </a:cubicBezTo>
                <a:cubicBezTo>
                  <a:pt x="36239" y="828610"/>
                  <a:pt x="-29457" y="782210"/>
                  <a:pt x="14873" y="748383"/>
                </a:cubicBezTo>
                <a:cubicBezTo>
                  <a:pt x="60352" y="722439"/>
                  <a:pt x="114837" y="721864"/>
                  <a:pt x="165841" y="720492"/>
                </a:cubicBezTo>
                <a:cubicBezTo>
                  <a:pt x="199216" y="719343"/>
                  <a:pt x="232623" y="719088"/>
                  <a:pt x="265934" y="717301"/>
                </a:cubicBezTo>
                <a:cubicBezTo>
                  <a:pt x="333226" y="712769"/>
                  <a:pt x="400710" y="713088"/>
                  <a:pt x="468098" y="710695"/>
                </a:cubicBezTo>
                <a:cubicBezTo>
                  <a:pt x="520699" y="709929"/>
                  <a:pt x="573428" y="705685"/>
                  <a:pt x="625614" y="714301"/>
                </a:cubicBezTo>
                <a:cubicBezTo>
                  <a:pt x="620823" y="700100"/>
                  <a:pt x="610731" y="688644"/>
                  <a:pt x="601182" y="677379"/>
                </a:cubicBezTo>
                <a:cubicBezTo>
                  <a:pt x="584415" y="658328"/>
                  <a:pt x="569053" y="638127"/>
                  <a:pt x="552477" y="618884"/>
                </a:cubicBezTo>
                <a:cubicBezTo>
                  <a:pt x="516420" y="581484"/>
                  <a:pt x="486430" y="539168"/>
                  <a:pt x="453599" y="499055"/>
                </a:cubicBezTo>
                <a:cubicBezTo>
                  <a:pt x="430476" y="468707"/>
                  <a:pt x="407193" y="438295"/>
                  <a:pt x="386434" y="406287"/>
                </a:cubicBezTo>
                <a:cubicBezTo>
                  <a:pt x="371072" y="381970"/>
                  <a:pt x="358329" y="356121"/>
                  <a:pt x="343350" y="331613"/>
                </a:cubicBezTo>
                <a:cubicBezTo>
                  <a:pt x="306079" y="275384"/>
                  <a:pt x="277719" y="213124"/>
                  <a:pt x="265103" y="146587"/>
                </a:cubicBezTo>
                <a:cubicBezTo>
                  <a:pt x="261047" y="124377"/>
                  <a:pt x="254979" y="86816"/>
                  <a:pt x="283403" y="79445"/>
                </a:cubicBezTo>
                <a:cubicBezTo>
                  <a:pt x="302438" y="74913"/>
                  <a:pt x="322303" y="78806"/>
                  <a:pt x="340156" y="86050"/>
                </a:cubicBezTo>
                <a:cubicBezTo>
                  <a:pt x="386849" y="103698"/>
                  <a:pt x="423066" y="140205"/>
                  <a:pt x="454972" y="177319"/>
                </a:cubicBezTo>
                <a:cubicBezTo>
                  <a:pt x="467938" y="192860"/>
                  <a:pt x="481065" y="208337"/>
                  <a:pt x="493265" y="224516"/>
                </a:cubicBezTo>
                <a:cubicBezTo>
                  <a:pt x="505401" y="240408"/>
                  <a:pt x="514535" y="258215"/>
                  <a:pt x="525522" y="274873"/>
                </a:cubicBezTo>
                <a:cubicBezTo>
                  <a:pt x="559855" y="319901"/>
                  <a:pt x="588247" y="368854"/>
                  <a:pt x="618205" y="416818"/>
                </a:cubicBezTo>
                <a:cubicBezTo>
                  <a:pt x="637495" y="448379"/>
                  <a:pt x="652601" y="482269"/>
                  <a:pt x="670678" y="514500"/>
                </a:cubicBezTo>
                <a:cubicBezTo>
                  <a:pt x="687701" y="543061"/>
                  <a:pt x="704372" y="571910"/>
                  <a:pt x="722161" y="599897"/>
                </a:cubicBezTo>
                <a:cubicBezTo>
                  <a:pt x="725802" y="538753"/>
                  <a:pt x="736278" y="478121"/>
                  <a:pt x="746306" y="417775"/>
                </a:cubicBezTo>
                <a:cubicBezTo>
                  <a:pt x="751352" y="384810"/>
                  <a:pt x="755312" y="351685"/>
                  <a:pt x="762530" y="319103"/>
                </a:cubicBezTo>
                <a:cubicBezTo>
                  <a:pt x="780799" y="232813"/>
                  <a:pt x="793542" y="143173"/>
                  <a:pt x="833272" y="63489"/>
                </a:cubicBezTo>
                <a:cubicBezTo>
                  <a:pt x="847516" y="36108"/>
                  <a:pt x="871533" y="12589"/>
                  <a:pt x="901459" y="3398"/>
                </a:cubicBezTo>
                <a:cubicBezTo>
                  <a:pt x="932374" y="-7547"/>
                  <a:pt x="971306" y="8409"/>
                  <a:pt x="971689" y="44629"/>
                </a:cubicBezTo>
                <a:cubicBezTo>
                  <a:pt x="975969" y="94730"/>
                  <a:pt x="970572" y="144800"/>
                  <a:pt x="964695" y="194551"/>
                </a:cubicBezTo>
                <a:cubicBezTo>
                  <a:pt x="951792" y="324401"/>
                  <a:pt x="920877" y="452432"/>
                  <a:pt x="911998" y="582728"/>
                </a:cubicBezTo>
                <a:cubicBezTo>
                  <a:pt x="927041" y="569485"/>
                  <a:pt x="942977" y="557294"/>
                  <a:pt x="956615" y="542487"/>
                </a:cubicBezTo>
                <a:cubicBezTo>
                  <a:pt x="968016" y="530297"/>
                  <a:pt x="979067" y="517723"/>
                  <a:pt x="990980" y="506012"/>
                </a:cubicBezTo>
                <a:cubicBezTo>
                  <a:pt x="1015476" y="483227"/>
                  <a:pt x="1036363" y="457027"/>
                  <a:pt x="1060156" y="433603"/>
                </a:cubicBezTo>
                <a:cubicBezTo>
                  <a:pt x="1104773" y="391799"/>
                  <a:pt x="1149294" y="349803"/>
                  <a:pt x="1195923" y="310264"/>
                </a:cubicBezTo>
                <a:cubicBezTo>
                  <a:pt x="1234056" y="278894"/>
                  <a:pt x="1271232" y="246089"/>
                  <a:pt x="1313006" y="219506"/>
                </a:cubicBezTo>
                <a:cubicBezTo>
                  <a:pt x="1341973" y="202306"/>
                  <a:pt x="1374773" y="186062"/>
                  <a:pt x="1409393" y="189988"/>
                </a:cubicBezTo>
                <a:cubicBezTo>
                  <a:pt x="1428875" y="192604"/>
                  <a:pt x="1445738" y="207731"/>
                  <a:pt x="1452477" y="225857"/>
                </a:cubicBezTo>
                <a:cubicBezTo>
                  <a:pt x="1461324" y="251801"/>
                  <a:pt x="1446281" y="277873"/>
                  <a:pt x="1433762" y="299924"/>
                </a:cubicBezTo>
                <a:cubicBezTo>
                  <a:pt x="1414982" y="329762"/>
                  <a:pt x="1390933" y="356696"/>
                  <a:pt x="1363659" y="379034"/>
                </a:cubicBezTo>
                <a:cubicBezTo>
                  <a:pt x="1343251" y="394543"/>
                  <a:pt x="1324791" y="412286"/>
                  <a:pt x="1305948" y="429615"/>
                </a:cubicBezTo>
                <a:cubicBezTo>
                  <a:pt x="1285092" y="447517"/>
                  <a:pt x="1265291" y="466537"/>
                  <a:pt x="1245266" y="485333"/>
                </a:cubicBezTo>
                <a:cubicBezTo>
                  <a:pt x="1224156" y="504257"/>
                  <a:pt x="1202566" y="522638"/>
                  <a:pt x="1182317" y="542455"/>
                </a:cubicBezTo>
                <a:cubicBezTo>
                  <a:pt x="1142172" y="578739"/>
                  <a:pt x="1101931" y="614991"/>
                  <a:pt x="1063254" y="652775"/>
                </a:cubicBezTo>
                <a:cubicBezTo>
                  <a:pt x="1168680" y="648148"/>
                  <a:pt x="1274202" y="654115"/>
                  <a:pt x="1379053" y="665316"/>
                </a:cubicBezTo>
                <a:cubicBezTo>
                  <a:pt x="1434592" y="671348"/>
                  <a:pt x="1490866" y="673677"/>
                  <a:pt x="1545543" y="685931"/>
                </a:cubicBezTo>
                <a:cubicBezTo>
                  <a:pt x="1583038" y="692984"/>
                  <a:pt x="1617307" y="737086"/>
                  <a:pt x="1582591" y="768711"/>
                </a:cubicBezTo>
                <a:cubicBezTo>
                  <a:pt x="1573329" y="778253"/>
                  <a:pt x="1560458" y="782561"/>
                  <a:pt x="1548130" y="786645"/>
                </a:cubicBezTo>
                <a:cubicBezTo>
                  <a:pt x="1525007" y="793953"/>
                  <a:pt x="1502364" y="803016"/>
                  <a:pt x="1478634" y="808154"/>
                </a:cubicBezTo>
                <a:cubicBezTo>
                  <a:pt x="1453882" y="813771"/>
                  <a:pt x="1428428" y="813930"/>
                  <a:pt x="1403293" y="816356"/>
                </a:cubicBezTo>
                <a:cubicBezTo>
                  <a:pt x="1362669" y="822291"/>
                  <a:pt x="1321629" y="820504"/>
                  <a:pt x="1280717" y="822132"/>
                </a:cubicBezTo>
                <a:cubicBezTo>
                  <a:pt x="1228244" y="824876"/>
                  <a:pt x="1176026" y="817345"/>
                  <a:pt x="1123552" y="817696"/>
                </a:cubicBezTo>
                <a:cubicBezTo>
                  <a:pt x="1136775" y="829790"/>
                  <a:pt x="1152711" y="838502"/>
                  <a:pt x="1165965" y="850597"/>
                </a:cubicBezTo>
                <a:cubicBezTo>
                  <a:pt x="1178740" y="861894"/>
                  <a:pt x="1190366" y="874371"/>
                  <a:pt x="1203013" y="885828"/>
                </a:cubicBezTo>
                <a:cubicBezTo>
                  <a:pt x="1241434" y="918346"/>
                  <a:pt x="1278992" y="952652"/>
                  <a:pt x="1309141" y="993180"/>
                </a:cubicBezTo>
                <a:cubicBezTo>
                  <a:pt x="1322108" y="1011561"/>
                  <a:pt x="1336224" y="1029081"/>
                  <a:pt x="1348872" y="1047653"/>
                </a:cubicBezTo>
                <a:cubicBezTo>
                  <a:pt x="1364521" y="1071683"/>
                  <a:pt x="1377041" y="1097723"/>
                  <a:pt x="1389911" y="1122966"/>
                </a:cubicBezTo>
                <a:cubicBezTo>
                  <a:pt x="1403549" y="1149229"/>
                  <a:pt x="1416324" y="1183184"/>
                  <a:pt x="1382119" y="1199459"/>
                </a:cubicBezTo>
                <a:cubicBezTo>
                  <a:pt x="1337725" y="1216021"/>
                  <a:pt x="1284741" y="1172238"/>
                  <a:pt x="1251654" y="1146070"/>
                </a:cubicBezTo>
                <a:cubicBezTo>
                  <a:pt x="1233066" y="1129157"/>
                  <a:pt x="1214606" y="1112052"/>
                  <a:pt x="1197328" y="1093766"/>
                </a:cubicBezTo>
                <a:cubicBezTo>
                  <a:pt x="1182828" y="1077906"/>
                  <a:pt x="1171235" y="1062173"/>
                  <a:pt x="1156384" y="1047494"/>
                </a:cubicBezTo>
                <a:cubicBezTo>
                  <a:pt x="1133517" y="1026400"/>
                  <a:pt x="1114099" y="1002083"/>
                  <a:pt x="1092349" y="979936"/>
                </a:cubicBezTo>
                <a:cubicBezTo>
                  <a:pt x="1074305" y="962800"/>
                  <a:pt x="1057186" y="944769"/>
                  <a:pt x="1039716" y="927090"/>
                </a:cubicBezTo>
                <a:cubicBezTo>
                  <a:pt x="1019979" y="907815"/>
                  <a:pt x="998677" y="890232"/>
                  <a:pt x="979386" y="870478"/>
                </a:cubicBezTo>
                <a:cubicBezTo>
                  <a:pt x="973606" y="927441"/>
                  <a:pt x="970955" y="984213"/>
                  <a:pt x="966611" y="1041175"/>
                </a:cubicBezTo>
                <a:cubicBezTo>
                  <a:pt x="961885" y="1106914"/>
                  <a:pt x="951026" y="1171919"/>
                  <a:pt x="937836" y="1236445"/>
                </a:cubicBezTo>
                <a:cubicBezTo>
                  <a:pt x="929691" y="1268389"/>
                  <a:pt x="897019" y="1458552"/>
                  <a:pt x="858567" y="1447542"/>
                </a:cubicBezTo>
                <a:close/>
                <a:moveTo>
                  <a:pt x="861569" y="1431012"/>
                </a:moveTo>
                <a:cubicBezTo>
                  <a:pt x="869649" y="1420864"/>
                  <a:pt x="875653" y="1409376"/>
                  <a:pt x="879837" y="1397121"/>
                </a:cubicBezTo>
                <a:cubicBezTo>
                  <a:pt x="888716" y="1371624"/>
                  <a:pt x="896189" y="1345679"/>
                  <a:pt x="902257" y="1319384"/>
                </a:cubicBezTo>
                <a:cubicBezTo>
                  <a:pt x="923719" y="1229839"/>
                  <a:pt x="942211" y="1139145"/>
                  <a:pt x="949525" y="1047239"/>
                </a:cubicBezTo>
                <a:cubicBezTo>
                  <a:pt x="954954" y="983734"/>
                  <a:pt x="956679" y="919942"/>
                  <a:pt x="964567" y="856692"/>
                </a:cubicBezTo>
                <a:cubicBezTo>
                  <a:pt x="965781" y="848906"/>
                  <a:pt x="974180" y="843066"/>
                  <a:pt x="981079" y="848714"/>
                </a:cubicBezTo>
                <a:cubicBezTo>
                  <a:pt x="989351" y="856916"/>
                  <a:pt x="997335" y="865436"/>
                  <a:pt x="1005894" y="873350"/>
                </a:cubicBezTo>
                <a:cubicBezTo>
                  <a:pt x="1028634" y="894412"/>
                  <a:pt x="1051948" y="914836"/>
                  <a:pt x="1072995" y="937621"/>
                </a:cubicBezTo>
                <a:cubicBezTo>
                  <a:pt x="1088836" y="954056"/>
                  <a:pt x="1105955" y="969182"/>
                  <a:pt x="1121093" y="986287"/>
                </a:cubicBezTo>
                <a:cubicBezTo>
                  <a:pt x="1137094" y="1005466"/>
                  <a:pt x="1154883" y="1022890"/>
                  <a:pt x="1172576" y="1040505"/>
                </a:cubicBezTo>
                <a:cubicBezTo>
                  <a:pt x="1184585" y="1052823"/>
                  <a:pt x="1195188" y="1066482"/>
                  <a:pt x="1206494" y="1079438"/>
                </a:cubicBezTo>
                <a:cubicBezTo>
                  <a:pt x="1228850" y="1102734"/>
                  <a:pt x="1251941" y="1125614"/>
                  <a:pt x="1277268" y="1145719"/>
                </a:cubicBezTo>
                <a:cubicBezTo>
                  <a:pt x="1303425" y="1163462"/>
                  <a:pt x="1346732" y="1198980"/>
                  <a:pt x="1379085" y="1182258"/>
                </a:cubicBezTo>
                <a:cubicBezTo>
                  <a:pt x="1385568" y="1177599"/>
                  <a:pt x="1389720" y="1170259"/>
                  <a:pt x="1387101" y="1162281"/>
                </a:cubicBezTo>
                <a:cubicBezTo>
                  <a:pt x="1385057" y="1151272"/>
                  <a:pt x="1380490" y="1141028"/>
                  <a:pt x="1375540" y="1131039"/>
                </a:cubicBezTo>
                <a:cubicBezTo>
                  <a:pt x="1362445" y="1105286"/>
                  <a:pt x="1349862" y="1079151"/>
                  <a:pt x="1333957" y="1054961"/>
                </a:cubicBezTo>
                <a:cubicBezTo>
                  <a:pt x="1314571" y="1028889"/>
                  <a:pt x="1296334" y="1001860"/>
                  <a:pt x="1275128" y="977256"/>
                </a:cubicBezTo>
                <a:cubicBezTo>
                  <a:pt x="1252101" y="952013"/>
                  <a:pt x="1227413" y="927633"/>
                  <a:pt x="1201161" y="906060"/>
                </a:cubicBezTo>
                <a:cubicBezTo>
                  <a:pt x="1184904" y="892466"/>
                  <a:pt x="1170532" y="876829"/>
                  <a:pt x="1154787" y="862660"/>
                </a:cubicBezTo>
                <a:cubicBezTo>
                  <a:pt x="1142491" y="851937"/>
                  <a:pt x="1128567" y="843385"/>
                  <a:pt x="1115983" y="833045"/>
                </a:cubicBezTo>
                <a:cubicBezTo>
                  <a:pt x="1107200" y="826025"/>
                  <a:pt x="1089890" y="808824"/>
                  <a:pt x="1107679" y="801836"/>
                </a:cubicBezTo>
                <a:cubicBezTo>
                  <a:pt x="1127097" y="800080"/>
                  <a:pt x="1146803" y="801963"/>
                  <a:pt x="1166317" y="802250"/>
                </a:cubicBezTo>
                <a:cubicBezTo>
                  <a:pt x="1207484" y="804325"/>
                  <a:pt x="1248556" y="807995"/>
                  <a:pt x="1289787" y="805250"/>
                </a:cubicBezTo>
                <a:cubicBezTo>
                  <a:pt x="1323162" y="804101"/>
                  <a:pt x="1356696" y="805697"/>
                  <a:pt x="1389880" y="801229"/>
                </a:cubicBezTo>
                <a:cubicBezTo>
                  <a:pt x="1416483" y="797847"/>
                  <a:pt x="1443439" y="798134"/>
                  <a:pt x="1469851" y="793156"/>
                </a:cubicBezTo>
                <a:cubicBezTo>
                  <a:pt x="1496838" y="787667"/>
                  <a:pt x="1522452" y="777327"/>
                  <a:pt x="1548641" y="769094"/>
                </a:cubicBezTo>
                <a:cubicBezTo>
                  <a:pt x="1583613" y="758435"/>
                  <a:pt x="1592747" y="729938"/>
                  <a:pt x="1559340" y="708557"/>
                </a:cubicBezTo>
                <a:cubicBezTo>
                  <a:pt x="1536569" y="697675"/>
                  <a:pt x="1510571" y="696398"/>
                  <a:pt x="1485916" y="692665"/>
                </a:cubicBezTo>
                <a:cubicBezTo>
                  <a:pt x="1469851" y="690750"/>
                  <a:pt x="1453755" y="688803"/>
                  <a:pt x="1437626" y="687240"/>
                </a:cubicBezTo>
                <a:cubicBezTo>
                  <a:pt x="1380330" y="682198"/>
                  <a:pt x="1322875" y="676262"/>
                  <a:pt x="1265579" y="671635"/>
                </a:cubicBezTo>
                <a:cubicBezTo>
                  <a:pt x="1208378" y="668763"/>
                  <a:pt x="1151082" y="666433"/>
                  <a:pt x="1093819" y="668220"/>
                </a:cubicBezTo>
                <a:cubicBezTo>
                  <a:pt x="1080788" y="667582"/>
                  <a:pt x="1047988" y="674507"/>
                  <a:pt x="1041249" y="661646"/>
                </a:cubicBezTo>
                <a:cubicBezTo>
                  <a:pt x="1037896" y="654051"/>
                  <a:pt x="1045337" y="648275"/>
                  <a:pt x="1049777" y="643074"/>
                </a:cubicBezTo>
                <a:cubicBezTo>
                  <a:pt x="1060061" y="632064"/>
                  <a:pt x="1071207" y="621948"/>
                  <a:pt x="1082385" y="611896"/>
                </a:cubicBezTo>
                <a:cubicBezTo>
                  <a:pt x="1094713" y="600918"/>
                  <a:pt x="1106657" y="589493"/>
                  <a:pt x="1118410" y="577909"/>
                </a:cubicBezTo>
                <a:cubicBezTo>
                  <a:pt x="1141565" y="556082"/>
                  <a:pt x="1165902" y="536264"/>
                  <a:pt x="1188449" y="513894"/>
                </a:cubicBezTo>
                <a:cubicBezTo>
                  <a:pt x="1211157" y="492928"/>
                  <a:pt x="1235110" y="473398"/>
                  <a:pt x="1256987" y="451538"/>
                </a:cubicBezTo>
                <a:cubicBezTo>
                  <a:pt x="1279535" y="430795"/>
                  <a:pt x="1302530" y="410595"/>
                  <a:pt x="1324919" y="389693"/>
                </a:cubicBezTo>
                <a:cubicBezTo>
                  <a:pt x="1352768" y="366684"/>
                  <a:pt x="1381065" y="344186"/>
                  <a:pt x="1403006" y="315114"/>
                </a:cubicBezTo>
                <a:cubicBezTo>
                  <a:pt x="1419741" y="292457"/>
                  <a:pt x="1437530" y="268236"/>
                  <a:pt x="1438712" y="239451"/>
                </a:cubicBezTo>
                <a:cubicBezTo>
                  <a:pt x="1430887" y="194934"/>
                  <a:pt x="1382885" y="202720"/>
                  <a:pt x="1351874" y="217496"/>
                </a:cubicBezTo>
                <a:cubicBezTo>
                  <a:pt x="1315082" y="234026"/>
                  <a:pt x="1283623" y="259619"/>
                  <a:pt x="1252484" y="284702"/>
                </a:cubicBezTo>
                <a:cubicBezTo>
                  <a:pt x="1217832" y="313072"/>
                  <a:pt x="1182924" y="342974"/>
                  <a:pt x="1149613" y="372652"/>
                </a:cubicBezTo>
                <a:cubicBezTo>
                  <a:pt x="1136455" y="384140"/>
                  <a:pt x="1123712" y="396171"/>
                  <a:pt x="1111288" y="408457"/>
                </a:cubicBezTo>
                <a:cubicBezTo>
                  <a:pt x="1087239" y="431402"/>
                  <a:pt x="1061785" y="452878"/>
                  <a:pt x="1040515" y="478567"/>
                </a:cubicBezTo>
                <a:cubicBezTo>
                  <a:pt x="1023748" y="497938"/>
                  <a:pt x="1004489" y="514883"/>
                  <a:pt x="987083" y="533647"/>
                </a:cubicBezTo>
                <a:cubicBezTo>
                  <a:pt x="969070" y="554295"/>
                  <a:pt x="949557" y="573442"/>
                  <a:pt x="928031" y="590419"/>
                </a:cubicBezTo>
                <a:cubicBezTo>
                  <a:pt x="920781" y="596227"/>
                  <a:pt x="914904" y="603822"/>
                  <a:pt x="907112" y="608800"/>
                </a:cubicBezTo>
                <a:cubicBezTo>
                  <a:pt x="902385" y="611513"/>
                  <a:pt x="895997" y="608768"/>
                  <a:pt x="894528" y="603567"/>
                </a:cubicBezTo>
                <a:cubicBezTo>
                  <a:pt x="893730" y="599227"/>
                  <a:pt x="894975" y="594376"/>
                  <a:pt x="895039" y="590100"/>
                </a:cubicBezTo>
                <a:cubicBezTo>
                  <a:pt x="896285" y="567442"/>
                  <a:pt x="898297" y="544881"/>
                  <a:pt x="901107" y="522383"/>
                </a:cubicBezTo>
                <a:cubicBezTo>
                  <a:pt x="909667" y="449368"/>
                  <a:pt x="922026" y="376800"/>
                  <a:pt x="933364" y="304169"/>
                </a:cubicBezTo>
                <a:cubicBezTo>
                  <a:pt x="939432" y="271586"/>
                  <a:pt x="943648" y="238781"/>
                  <a:pt x="946970" y="205816"/>
                </a:cubicBezTo>
                <a:cubicBezTo>
                  <a:pt x="950802" y="166245"/>
                  <a:pt x="957062" y="126770"/>
                  <a:pt x="956583" y="86880"/>
                </a:cubicBezTo>
                <a:cubicBezTo>
                  <a:pt x="955976" y="68946"/>
                  <a:pt x="957797" y="49671"/>
                  <a:pt x="952431" y="32438"/>
                </a:cubicBezTo>
                <a:cubicBezTo>
                  <a:pt x="934674" y="3366"/>
                  <a:pt x="893347" y="19418"/>
                  <a:pt x="873449" y="38150"/>
                </a:cubicBezTo>
                <a:cubicBezTo>
                  <a:pt x="834326" y="72711"/>
                  <a:pt x="817335" y="150512"/>
                  <a:pt x="803921" y="200391"/>
                </a:cubicBezTo>
                <a:cubicBezTo>
                  <a:pt x="790859" y="260832"/>
                  <a:pt x="776966" y="321210"/>
                  <a:pt x="767353" y="382289"/>
                </a:cubicBezTo>
                <a:cubicBezTo>
                  <a:pt x="763425" y="414903"/>
                  <a:pt x="755919" y="446911"/>
                  <a:pt x="751416" y="479429"/>
                </a:cubicBezTo>
                <a:cubicBezTo>
                  <a:pt x="746657" y="510320"/>
                  <a:pt x="741068" y="541115"/>
                  <a:pt x="737364" y="572197"/>
                </a:cubicBezTo>
                <a:cubicBezTo>
                  <a:pt x="736118" y="582026"/>
                  <a:pt x="734872" y="591855"/>
                  <a:pt x="734106" y="601716"/>
                </a:cubicBezTo>
                <a:cubicBezTo>
                  <a:pt x="733435" y="605800"/>
                  <a:pt x="735096" y="611353"/>
                  <a:pt x="730465" y="613459"/>
                </a:cubicBezTo>
                <a:cubicBezTo>
                  <a:pt x="730146" y="619937"/>
                  <a:pt x="722321" y="623352"/>
                  <a:pt x="717275" y="619427"/>
                </a:cubicBezTo>
                <a:cubicBezTo>
                  <a:pt x="703095" y="605705"/>
                  <a:pt x="695749" y="586462"/>
                  <a:pt x="684794" y="570219"/>
                </a:cubicBezTo>
                <a:cubicBezTo>
                  <a:pt x="666973" y="541083"/>
                  <a:pt x="649248" y="511852"/>
                  <a:pt x="634557" y="480961"/>
                </a:cubicBezTo>
                <a:cubicBezTo>
                  <a:pt x="606963" y="426774"/>
                  <a:pt x="573588" y="375619"/>
                  <a:pt x="540948" y="324433"/>
                </a:cubicBezTo>
                <a:cubicBezTo>
                  <a:pt x="521785" y="298648"/>
                  <a:pt x="503645" y="272289"/>
                  <a:pt x="487388" y="244557"/>
                </a:cubicBezTo>
                <a:cubicBezTo>
                  <a:pt x="456473" y="202976"/>
                  <a:pt x="423609" y="161809"/>
                  <a:pt x="382953" y="129291"/>
                </a:cubicBezTo>
                <a:cubicBezTo>
                  <a:pt x="357435" y="110048"/>
                  <a:pt x="314479" y="84806"/>
                  <a:pt x="282669" y="97507"/>
                </a:cubicBezTo>
                <a:cubicBezTo>
                  <a:pt x="274141" y="112920"/>
                  <a:pt x="279475" y="131238"/>
                  <a:pt x="282094" y="147577"/>
                </a:cubicBezTo>
                <a:cubicBezTo>
                  <a:pt x="290462" y="187243"/>
                  <a:pt x="303780" y="225729"/>
                  <a:pt x="321696" y="262077"/>
                </a:cubicBezTo>
                <a:cubicBezTo>
                  <a:pt x="334472" y="287798"/>
                  <a:pt x="351079" y="311317"/>
                  <a:pt x="365291" y="336240"/>
                </a:cubicBezTo>
                <a:cubicBezTo>
                  <a:pt x="386785" y="375556"/>
                  <a:pt x="409365" y="414201"/>
                  <a:pt x="437183" y="449464"/>
                </a:cubicBezTo>
                <a:cubicBezTo>
                  <a:pt x="457271" y="478057"/>
                  <a:pt x="479819" y="504703"/>
                  <a:pt x="501313" y="532211"/>
                </a:cubicBezTo>
                <a:cubicBezTo>
                  <a:pt x="513162" y="547785"/>
                  <a:pt x="524723" y="563677"/>
                  <a:pt x="537946" y="578197"/>
                </a:cubicBezTo>
                <a:cubicBezTo>
                  <a:pt x="561036" y="602609"/>
                  <a:pt x="582339" y="628554"/>
                  <a:pt x="603513" y="654626"/>
                </a:cubicBezTo>
                <a:cubicBezTo>
                  <a:pt x="616161" y="670486"/>
                  <a:pt x="651164" y="704345"/>
                  <a:pt x="640944" y="725630"/>
                </a:cubicBezTo>
                <a:cubicBezTo>
                  <a:pt x="631331" y="737405"/>
                  <a:pt x="593038" y="724641"/>
                  <a:pt x="577484" y="725438"/>
                </a:cubicBezTo>
                <a:cubicBezTo>
                  <a:pt x="493584" y="725119"/>
                  <a:pt x="409716" y="729778"/>
                  <a:pt x="325816" y="730576"/>
                </a:cubicBezTo>
                <a:cubicBezTo>
                  <a:pt x="275163" y="733129"/>
                  <a:pt x="224542" y="735874"/>
                  <a:pt x="173794" y="736703"/>
                </a:cubicBezTo>
                <a:cubicBezTo>
                  <a:pt x="128762" y="737948"/>
                  <a:pt x="85199" y="737916"/>
                  <a:pt x="42818" y="753266"/>
                </a:cubicBezTo>
                <a:cubicBezTo>
                  <a:pt x="33077" y="757414"/>
                  <a:pt x="19535" y="760797"/>
                  <a:pt x="16661" y="772285"/>
                </a:cubicBezTo>
                <a:cubicBezTo>
                  <a:pt x="17715" y="793698"/>
                  <a:pt x="50419" y="812813"/>
                  <a:pt x="68496" y="819962"/>
                </a:cubicBezTo>
                <a:cubicBezTo>
                  <a:pt x="128570" y="838534"/>
                  <a:pt x="192509" y="835981"/>
                  <a:pt x="254692" y="836205"/>
                </a:cubicBezTo>
                <a:cubicBezTo>
                  <a:pt x="322495" y="835184"/>
                  <a:pt x="390234" y="831099"/>
                  <a:pt x="457942" y="827333"/>
                </a:cubicBezTo>
                <a:cubicBezTo>
                  <a:pt x="507030" y="823631"/>
                  <a:pt x="556118" y="818079"/>
                  <a:pt x="605430" y="820185"/>
                </a:cubicBezTo>
                <a:cubicBezTo>
                  <a:pt x="615969" y="821557"/>
                  <a:pt x="637303" y="818079"/>
                  <a:pt x="637335" y="833333"/>
                </a:cubicBezTo>
                <a:cubicBezTo>
                  <a:pt x="637048" y="835343"/>
                  <a:pt x="635962" y="837481"/>
                  <a:pt x="634525" y="838917"/>
                </a:cubicBezTo>
                <a:cubicBezTo>
                  <a:pt x="626955" y="845044"/>
                  <a:pt x="618524" y="850150"/>
                  <a:pt x="610795" y="856086"/>
                </a:cubicBezTo>
                <a:cubicBezTo>
                  <a:pt x="591601" y="869457"/>
                  <a:pt x="576366" y="887423"/>
                  <a:pt x="557715" y="901465"/>
                </a:cubicBezTo>
                <a:cubicBezTo>
                  <a:pt x="517058" y="930249"/>
                  <a:pt x="478286" y="961587"/>
                  <a:pt x="438939" y="992127"/>
                </a:cubicBezTo>
                <a:cubicBezTo>
                  <a:pt x="410770" y="1015263"/>
                  <a:pt x="383144" y="1039005"/>
                  <a:pt x="356189" y="1063482"/>
                </a:cubicBezTo>
                <a:cubicBezTo>
                  <a:pt x="316938" y="1096160"/>
                  <a:pt x="279411" y="1131199"/>
                  <a:pt x="247761" y="1171376"/>
                </a:cubicBezTo>
                <a:cubicBezTo>
                  <a:pt x="236487" y="1186215"/>
                  <a:pt x="226331" y="1201884"/>
                  <a:pt x="216558" y="1217712"/>
                </a:cubicBezTo>
                <a:cubicBezTo>
                  <a:pt x="200238" y="1244742"/>
                  <a:pt x="181618" y="1276654"/>
                  <a:pt x="192573" y="1309012"/>
                </a:cubicBezTo>
                <a:cubicBezTo>
                  <a:pt x="196437" y="1314214"/>
                  <a:pt x="205252" y="1309874"/>
                  <a:pt x="210745" y="1309746"/>
                </a:cubicBezTo>
                <a:cubicBezTo>
                  <a:pt x="225437" y="1306587"/>
                  <a:pt x="239266" y="1300651"/>
                  <a:pt x="253031" y="1294812"/>
                </a:cubicBezTo>
                <a:cubicBezTo>
                  <a:pt x="285895" y="1281345"/>
                  <a:pt x="315724" y="1262198"/>
                  <a:pt x="344979" y="1242316"/>
                </a:cubicBezTo>
                <a:cubicBezTo>
                  <a:pt x="386498" y="1213085"/>
                  <a:pt x="427346" y="1182896"/>
                  <a:pt x="465383" y="1149229"/>
                </a:cubicBezTo>
                <a:cubicBezTo>
                  <a:pt x="484738" y="1132795"/>
                  <a:pt x="502112" y="1114286"/>
                  <a:pt x="520444" y="1096734"/>
                </a:cubicBezTo>
                <a:cubicBezTo>
                  <a:pt x="532772" y="1085373"/>
                  <a:pt x="545387" y="1074300"/>
                  <a:pt x="557108" y="1062301"/>
                </a:cubicBezTo>
                <a:cubicBezTo>
                  <a:pt x="606707" y="1009104"/>
                  <a:pt x="660043" y="959640"/>
                  <a:pt x="714688" y="911709"/>
                </a:cubicBezTo>
                <a:cubicBezTo>
                  <a:pt x="730657" y="897635"/>
                  <a:pt x="747743" y="884871"/>
                  <a:pt x="763265" y="870287"/>
                </a:cubicBezTo>
                <a:cubicBezTo>
                  <a:pt x="770515" y="863553"/>
                  <a:pt x="784471" y="847502"/>
                  <a:pt x="791721" y="862564"/>
                </a:cubicBezTo>
                <a:cubicBezTo>
                  <a:pt x="793382" y="870127"/>
                  <a:pt x="792009" y="878137"/>
                  <a:pt x="792424" y="885860"/>
                </a:cubicBezTo>
                <a:cubicBezTo>
                  <a:pt x="792392" y="965704"/>
                  <a:pt x="792232" y="1045579"/>
                  <a:pt x="794723" y="1125391"/>
                </a:cubicBezTo>
                <a:cubicBezTo>
                  <a:pt x="795075" y="1182992"/>
                  <a:pt x="800121" y="1240370"/>
                  <a:pt x="812672" y="1296662"/>
                </a:cubicBezTo>
                <a:cubicBezTo>
                  <a:pt x="818389" y="1323437"/>
                  <a:pt x="824361" y="1350275"/>
                  <a:pt x="833559" y="1376123"/>
                </a:cubicBezTo>
                <a:cubicBezTo>
                  <a:pt x="840969" y="1395047"/>
                  <a:pt x="845344" y="1417385"/>
                  <a:pt x="861569" y="14310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3"/>
          <p:cNvSpPr/>
          <p:nvPr/>
        </p:nvSpPr>
        <p:spPr>
          <a:xfrm rot="850509">
            <a:off x="84720" y="4370318"/>
            <a:ext cx="782156" cy="706701"/>
          </a:xfrm>
          <a:custGeom>
            <a:avLst/>
            <a:gdLst/>
            <a:ahLst/>
            <a:cxnLst/>
            <a:rect l="l" t="t" r="r" b="b"/>
            <a:pathLst>
              <a:path w="1563590" h="1414463" extrusionOk="0">
                <a:moveTo>
                  <a:pt x="1542775" y="692041"/>
                </a:moveTo>
                <a:cubicBezTo>
                  <a:pt x="1576182" y="713422"/>
                  <a:pt x="1567015" y="741919"/>
                  <a:pt x="1532076" y="752578"/>
                </a:cubicBezTo>
                <a:cubicBezTo>
                  <a:pt x="1505887" y="760811"/>
                  <a:pt x="1480273" y="771150"/>
                  <a:pt x="1453286" y="776639"/>
                </a:cubicBezTo>
                <a:cubicBezTo>
                  <a:pt x="1426906" y="781617"/>
                  <a:pt x="1399918" y="781330"/>
                  <a:pt x="1373314" y="784713"/>
                </a:cubicBezTo>
                <a:cubicBezTo>
                  <a:pt x="1340099" y="789212"/>
                  <a:pt x="1306597" y="787585"/>
                  <a:pt x="1273222" y="788734"/>
                </a:cubicBezTo>
                <a:cubicBezTo>
                  <a:pt x="1231991" y="791478"/>
                  <a:pt x="1190887" y="787808"/>
                  <a:pt x="1149752" y="785734"/>
                </a:cubicBezTo>
                <a:cubicBezTo>
                  <a:pt x="1130238" y="785447"/>
                  <a:pt x="1110532" y="783532"/>
                  <a:pt x="1091114" y="785319"/>
                </a:cubicBezTo>
                <a:cubicBezTo>
                  <a:pt x="1073325" y="792308"/>
                  <a:pt x="1090603" y="809509"/>
                  <a:pt x="1099418" y="816529"/>
                </a:cubicBezTo>
                <a:cubicBezTo>
                  <a:pt x="1112001" y="826869"/>
                  <a:pt x="1125926" y="835421"/>
                  <a:pt x="1138190" y="846143"/>
                </a:cubicBezTo>
                <a:cubicBezTo>
                  <a:pt x="1153935" y="860312"/>
                  <a:pt x="1168307" y="875949"/>
                  <a:pt x="1184563" y="889544"/>
                </a:cubicBezTo>
                <a:cubicBezTo>
                  <a:pt x="1210816" y="911084"/>
                  <a:pt x="1235536" y="935497"/>
                  <a:pt x="1258563" y="960707"/>
                </a:cubicBezTo>
                <a:cubicBezTo>
                  <a:pt x="1279769" y="985343"/>
                  <a:pt x="1298038" y="1012341"/>
                  <a:pt x="1317392" y="1038413"/>
                </a:cubicBezTo>
                <a:cubicBezTo>
                  <a:pt x="1333297" y="1062602"/>
                  <a:pt x="1345848" y="1088738"/>
                  <a:pt x="1358974" y="1114491"/>
                </a:cubicBezTo>
                <a:cubicBezTo>
                  <a:pt x="1363925" y="1124480"/>
                  <a:pt x="1368492" y="1134691"/>
                  <a:pt x="1370536" y="1145733"/>
                </a:cubicBezTo>
                <a:cubicBezTo>
                  <a:pt x="1373155" y="1153711"/>
                  <a:pt x="1369003" y="1161051"/>
                  <a:pt x="1362519" y="1165710"/>
                </a:cubicBezTo>
                <a:cubicBezTo>
                  <a:pt x="1330135" y="1182432"/>
                  <a:pt x="1286827" y="1146914"/>
                  <a:pt x="1260703" y="1129171"/>
                </a:cubicBezTo>
                <a:cubicBezTo>
                  <a:pt x="1235408" y="1109066"/>
                  <a:pt x="1212317" y="1086153"/>
                  <a:pt x="1189929" y="1062889"/>
                </a:cubicBezTo>
                <a:cubicBezTo>
                  <a:pt x="1178623" y="1049933"/>
                  <a:pt x="1168052" y="1036275"/>
                  <a:pt x="1156011" y="1023957"/>
                </a:cubicBezTo>
                <a:cubicBezTo>
                  <a:pt x="1138318" y="1006341"/>
                  <a:pt x="1120529" y="988918"/>
                  <a:pt x="1104528" y="969738"/>
                </a:cubicBezTo>
                <a:cubicBezTo>
                  <a:pt x="1089390" y="952634"/>
                  <a:pt x="1072271" y="937507"/>
                  <a:pt x="1056430" y="921073"/>
                </a:cubicBezTo>
                <a:cubicBezTo>
                  <a:pt x="1035383" y="898256"/>
                  <a:pt x="1012069" y="877864"/>
                  <a:pt x="989329" y="856802"/>
                </a:cubicBezTo>
                <a:cubicBezTo>
                  <a:pt x="980770" y="848888"/>
                  <a:pt x="972786" y="840367"/>
                  <a:pt x="964514" y="832166"/>
                </a:cubicBezTo>
                <a:cubicBezTo>
                  <a:pt x="957615" y="826549"/>
                  <a:pt x="949216" y="832357"/>
                  <a:pt x="948002" y="840144"/>
                </a:cubicBezTo>
                <a:cubicBezTo>
                  <a:pt x="940113" y="903362"/>
                  <a:pt x="938389" y="967186"/>
                  <a:pt x="932959" y="1030690"/>
                </a:cubicBezTo>
                <a:cubicBezTo>
                  <a:pt x="925646" y="1122597"/>
                  <a:pt x="907154" y="1213291"/>
                  <a:pt x="885692" y="1302836"/>
                </a:cubicBezTo>
                <a:cubicBezTo>
                  <a:pt x="879656" y="1329131"/>
                  <a:pt x="872150" y="1355075"/>
                  <a:pt x="863272" y="1380573"/>
                </a:cubicBezTo>
                <a:cubicBezTo>
                  <a:pt x="859088" y="1392827"/>
                  <a:pt x="853084" y="1404316"/>
                  <a:pt x="845003" y="1414464"/>
                </a:cubicBezTo>
                <a:cubicBezTo>
                  <a:pt x="828779" y="1400805"/>
                  <a:pt x="824404" y="1378467"/>
                  <a:pt x="816930" y="1359511"/>
                </a:cubicBezTo>
                <a:cubicBezTo>
                  <a:pt x="807732" y="1333694"/>
                  <a:pt x="801792" y="1306825"/>
                  <a:pt x="796043" y="1280050"/>
                </a:cubicBezTo>
                <a:cubicBezTo>
                  <a:pt x="783460" y="1223758"/>
                  <a:pt x="778414" y="1166380"/>
                  <a:pt x="778094" y="1108779"/>
                </a:cubicBezTo>
                <a:cubicBezTo>
                  <a:pt x="775603" y="1028967"/>
                  <a:pt x="775731" y="949091"/>
                  <a:pt x="775795" y="869248"/>
                </a:cubicBezTo>
                <a:cubicBezTo>
                  <a:pt x="775380" y="861525"/>
                  <a:pt x="776753" y="853515"/>
                  <a:pt x="775092" y="845952"/>
                </a:cubicBezTo>
                <a:cubicBezTo>
                  <a:pt x="767874" y="830890"/>
                  <a:pt x="753886" y="846973"/>
                  <a:pt x="746636" y="853675"/>
                </a:cubicBezTo>
                <a:cubicBezTo>
                  <a:pt x="731114" y="868258"/>
                  <a:pt x="714028" y="881023"/>
                  <a:pt x="698059" y="895096"/>
                </a:cubicBezTo>
                <a:cubicBezTo>
                  <a:pt x="643382" y="943028"/>
                  <a:pt x="590078" y="992492"/>
                  <a:pt x="540479" y="1045689"/>
                </a:cubicBezTo>
                <a:cubicBezTo>
                  <a:pt x="528758" y="1057688"/>
                  <a:pt x="516175" y="1068761"/>
                  <a:pt x="503815" y="1080122"/>
                </a:cubicBezTo>
                <a:cubicBezTo>
                  <a:pt x="485515" y="1097642"/>
                  <a:pt x="468140" y="1116182"/>
                  <a:pt x="448786" y="1132617"/>
                </a:cubicBezTo>
                <a:cubicBezTo>
                  <a:pt x="410749" y="1166284"/>
                  <a:pt x="369901" y="1196505"/>
                  <a:pt x="328382" y="1225704"/>
                </a:cubicBezTo>
                <a:cubicBezTo>
                  <a:pt x="299127" y="1245585"/>
                  <a:pt x="269297" y="1264765"/>
                  <a:pt x="236434" y="1278231"/>
                </a:cubicBezTo>
                <a:cubicBezTo>
                  <a:pt x="222669" y="1284071"/>
                  <a:pt x="208840" y="1289975"/>
                  <a:pt x="194148" y="1293166"/>
                </a:cubicBezTo>
                <a:cubicBezTo>
                  <a:pt x="188623" y="1293294"/>
                  <a:pt x="179840" y="1297666"/>
                  <a:pt x="175976" y="1292432"/>
                </a:cubicBezTo>
                <a:cubicBezTo>
                  <a:pt x="164989" y="1260074"/>
                  <a:pt x="183641" y="1228162"/>
                  <a:pt x="199961" y="1201132"/>
                </a:cubicBezTo>
                <a:cubicBezTo>
                  <a:pt x="209734" y="1185304"/>
                  <a:pt x="219890" y="1169635"/>
                  <a:pt x="231164" y="1154796"/>
                </a:cubicBezTo>
                <a:cubicBezTo>
                  <a:pt x="262846" y="1114619"/>
                  <a:pt x="300373" y="1079579"/>
                  <a:pt x="339592" y="1046902"/>
                </a:cubicBezTo>
                <a:cubicBezTo>
                  <a:pt x="366579" y="1022425"/>
                  <a:pt x="394173" y="998683"/>
                  <a:pt x="422342" y="975546"/>
                </a:cubicBezTo>
                <a:cubicBezTo>
                  <a:pt x="461721" y="945007"/>
                  <a:pt x="500493" y="913669"/>
                  <a:pt x="541118" y="884885"/>
                </a:cubicBezTo>
                <a:cubicBezTo>
                  <a:pt x="559769" y="870843"/>
                  <a:pt x="575004" y="852877"/>
                  <a:pt x="594198" y="839506"/>
                </a:cubicBezTo>
                <a:cubicBezTo>
                  <a:pt x="601959" y="833570"/>
                  <a:pt x="610358" y="828464"/>
                  <a:pt x="617928" y="822337"/>
                </a:cubicBezTo>
                <a:cubicBezTo>
                  <a:pt x="619365" y="820901"/>
                  <a:pt x="620451" y="818763"/>
                  <a:pt x="620738" y="816752"/>
                </a:cubicBezTo>
                <a:cubicBezTo>
                  <a:pt x="620674" y="801499"/>
                  <a:pt x="599372" y="804977"/>
                  <a:pt x="588832" y="803605"/>
                </a:cubicBezTo>
                <a:cubicBezTo>
                  <a:pt x="539521" y="801499"/>
                  <a:pt x="490433" y="807051"/>
                  <a:pt x="441345" y="810753"/>
                </a:cubicBezTo>
                <a:cubicBezTo>
                  <a:pt x="373637" y="814519"/>
                  <a:pt x="305898" y="818603"/>
                  <a:pt x="238094" y="819625"/>
                </a:cubicBezTo>
                <a:cubicBezTo>
                  <a:pt x="175912" y="819401"/>
                  <a:pt x="111941" y="821954"/>
                  <a:pt x="51899" y="803381"/>
                </a:cubicBezTo>
                <a:cubicBezTo>
                  <a:pt x="33726" y="796297"/>
                  <a:pt x="1022" y="777182"/>
                  <a:pt x="0" y="755769"/>
                </a:cubicBezTo>
                <a:cubicBezTo>
                  <a:pt x="2906" y="744280"/>
                  <a:pt x="16448" y="740898"/>
                  <a:pt x="26157" y="736749"/>
                </a:cubicBezTo>
                <a:cubicBezTo>
                  <a:pt x="68538" y="721400"/>
                  <a:pt x="112101" y="721432"/>
                  <a:pt x="157133" y="720187"/>
                </a:cubicBezTo>
                <a:cubicBezTo>
                  <a:pt x="207850" y="719357"/>
                  <a:pt x="258502" y="716613"/>
                  <a:pt x="309155" y="714060"/>
                </a:cubicBezTo>
                <a:cubicBezTo>
                  <a:pt x="393055" y="713294"/>
                  <a:pt x="476891" y="708603"/>
                  <a:pt x="560791" y="708922"/>
                </a:cubicBezTo>
                <a:cubicBezTo>
                  <a:pt x="576345" y="708124"/>
                  <a:pt x="614638" y="720889"/>
                  <a:pt x="624251" y="709145"/>
                </a:cubicBezTo>
                <a:cubicBezTo>
                  <a:pt x="634471" y="687828"/>
                  <a:pt x="599468" y="654002"/>
                  <a:pt x="586820" y="638141"/>
                </a:cubicBezTo>
                <a:cubicBezTo>
                  <a:pt x="565646" y="612101"/>
                  <a:pt x="544343" y="586157"/>
                  <a:pt x="521285" y="561712"/>
                </a:cubicBezTo>
                <a:cubicBezTo>
                  <a:pt x="508062" y="547192"/>
                  <a:pt x="496501" y="531300"/>
                  <a:pt x="484652" y="515727"/>
                </a:cubicBezTo>
                <a:cubicBezTo>
                  <a:pt x="463158" y="488219"/>
                  <a:pt x="440610" y="461572"/>
                  <a:pt x="420522" y="432979"/>
                </a:cubicBezTo>
                <a:cubicBezTo>
                  <a:pt x="392704" y="397717"/>
                  <a:pt x="370124" y="359071"/>
                  <a:pt x="348630" y="319756"/>
                </a:cubicBezTo>
                <a:cubicBezTo>
                  <a:pt x="334450" y="294832"/>
                  <a:pt x="317810" y="271313"/>
                  <a:pt x="305035" y="245592"/>
                </a:cubicBezTo>
                <a:cubicBezTo>
                  <a:pt x="287118" y="209245"/>
                  <a:pt x="273801" y="170759"/>
                  <a:pt x="265433" y="131092"/>
                </a:cubicBezTo>
                <a:cubicBezTo>
                  <a:pt x="262814" y="114753"/>
                  <a:pt x="257480" y="96436"/>
                  <a:pt x="266008" y="81022"/>
                </a:cubicBezTo>
                <a:cubicBezTo>
                  <a:pt x="297786" y="68321"/>
                  <a:pt x="340742" y="93564"/>
                  <a:pt x="366260" y="112807"/>
                </a:cubicBezTo>
                <a:cubicBezTo>
                  <a:pt x="406916" y="145325"/>
                  <a:pt x="439780" y="186491"/>
                  <a:pt x="470695" y="228073"/>
                </a:cubicBezTo>
                <a:cubicBezTo>
                  <a:pt x="486952" y="255772"/>
                  <a:pt x="505092" y="282163"/>
                  <a:pt x="524255" y="307948"/>
                </a:cubicBezTo>
                <a:cubicBezTo>
                  <a:pt x="556895" y="359103"/>
                  <a:pt x="590302" y="410258"/>
                  <a:pt x="617864" y="464444"/>
                </a:cubicBezTo>
                <a:cubicBezTo>
                  <a:pt x="632555" y="495335"/>
                  <a:pt x="650280" y="524567"/>
                  <a:pt x="668101" y="553702"/>
                </a:cubicBezTo>
                <a:cubicBezTo>
                  <a:pt x="679056" y="569913"/>
                  <a:pt x="686402" y="589156"/>
                  <a:pt x="700582" y="602911"/>
                </a:cubicBezTo>
                <a:cubicBezTo>
                  <a:pt x="705628" y="606804"/>
                  <a:pt x="713453" y="603421"/>
                  <a:pt x="713772" y="596943"/>
                </a:cubicBezTo>
                <a:cubicBezTo>
                  <a:pt x="718403" y="594837"/>
                  <a:pt x="716742" y="589316"/>
                  <a:pt x="717413" y="585231"/>
                </a:cubicBezTo>
                <a:cubicBezTo>
                  <a:pt x="718179" y="575370"/>
                  <a:pt x="719425" y="565542"/>
                  <a:pt x="720671" y="555713"/>
                </a:cubicBezTo>
                <a:cubicBezTo>
                  <a:pt x="724375" y="524630"/>
                  <a:pt x="729996" y="493835"/>
                  <a:pt x="734723" y="462945"/>
                </a:cubicBezTo>
                <a:cubicBezTo>
                  <a:pt x="739226" y="430426"/>
                  <a:pt x="746732" y="398387"/>
                  <a:pt x="750660" y="365805"/>
                </a:cubicBezTo>
                <a:cubicBezTo>
                  <a:pt x="760273" y="304725"/>
                  <a:pt x="774134" y="244316"/>
                  <a:pt x="787228" y="183906"/>
                </a:cubicBezTo>
                <a:cubicBezTo>
                  <a:pt x="800642" y="134060"/>
                  <a:pt x="817633" y="56227"/>
                  <a:pt x="856693" y="21666"/>
                </a:cubicBezTo>
                <a:cubicBezTo>
                  <a:pt x="876590" y="2902"/>
                  <a:pt x="917949" y="-13118"/>
                  <a:pt x="935674" y="15954"/>
                </a:cubicBezTo>
                <a:cubicBezTo>
                  <a:pt x="941072" y="33154"/>
                  <a:pt x="939219" y="52461"/>
                  <a:pt x="939858" y="70396"/>
                </a:cubicBezTo>
                <a:cubicBezTo>
                  <a:pt x="940337" y="110254"/>
                  <a:pt x="934077" y="149729"/>
                  <a:pt x="930245" y="189331"/>
                </a:cubicBezTo>
                <a:cubicBezTo>
                  <a:pt x="926923" y="222297"/>
                  <a:pt x="922707" y="255134"/>
                  <a:pt x="916639" y="287684"/>
                </a:cubicBezTo>
                <a:cubicBezTo>
                  <a:pt x="905302" y="360316"/>
                  <a:pt x="892942" y="432884"/>
                  <a:pt x="884382" y="505898"/>
                </a:cubicBezTo>
                <a:cubicBezTo>
                  <a:pt x="881572" y="528396"/>
                  <a:pt x="879560" y="550958"/>
                  <a:pt x="878314" y="573615"/>
                </a:cubicBezTo>
                <a:cubicBezTo>
                  <a:pt x="878250" y="577891"/>
                  <a:pt x="877005" y="582742"/>
                  <a:pt x="877803" y="587082"/>
                </a:cubicBezTo>
                <a:cubicBezTo>
                  <a:pt x="879241" y="592284"/>
                  <a:pt x="885628" y="595028"/>
                  <a:pt x="890387" y="592316"/>
                </a:cubicBezTo>
                <a:cubicBezTo>
                  <a:pt x="898179" y="587337"/>
                  <a:pt x="904088" y="579742"/>
                  <a:pt x="911306" y="573934"/>
                </a:cubicBezTo>
                <a:cubicBezTo>
                  <a:pt x="932832" y="556957"/>
                  <a:pt x="952377" y="537810"/>
                  <a:pt x="970358" y="517163"/>
                </a:cubicBezTo>
                <a:cubicBezTo>
                  <a:pt x="987764" y="498367"/>
                  <a:pt x="1006991" y="481422"/>
                  <a:pt x="1023790" y="462083"/>
                </a:cubicBezTo>
                <a:cubicBezTo>
                  <a:pt x="1045092" y="436394"/>
                  <a:pt x="1070514" y="414917"/>
                  <a:pt x="1094563" y="391972"/>
                </a:cubicBezTo>
                <a:cubicBezTo>
                  <a:pt x="1106987" y="379686"/>
                  <a:pt x="1119730" y="367655"/>
                  <a:pt x="1132889" y="356167"/>
                </a:cubicBezTo>
                <a:cubicBezTo>
                  <a:pt x="1166167" y="326489"/>
                  <a:pt x="1201107" y="296588"/>
                  <a:pt x="1235759" y="268218"/>
                </a:cubicBezTo>
                <a:cubicBezTo>
                  <a:pt x="1266898" y="243135"/>
                  <a:pt x="1298357" y="217510"/>
                  <a:pt x="1335149" y="201011"/>
                </a:cubicBezTo>
                <a:cubicBezTo>
                  <a:pt x="1366160" y="186236"/>
                  <a:pt x="1414162" y="178449"/>
                  <a:pt x="1421987" y="222967"/>
                </a:cubicBezTo>
                <a:cubicBezTo>
                  <a:pt x="1420805" y="251751"/>
                  <a:pt x="1403016" y="275972"/>
                  <a:pt x="1386281" y="298598"/>
                </a:cubicBezTo>
                <a:cubicBezTo>
                  <a:pt x="1364372" y="327670"/>
                  <a:pt x="1336043" y="350168"/>
                  <a:pt x="1308194" y="373176"/>
                </a:cubicBezTo>
                <a:cubicBezTo>
                  <a:pt x="1285805" y="394079"/>
                  <a:pt x="1262810" y="414311"/>
                  <a:pt x="1240263" y="435022"/>
                </a:cubicBezTo>
                <a:cubicBezTo>
                  <a:pt x="1218385" y="456849"/>
                  <a:pt x="1194400" y="476411"/>
                  <a:pt x="1171724" y="497378"/>
                </a:cubicBezTo>
                <a:cubicBezTo>
                  <a:pt x="1149209" y="519748"/>
                  <a:pt x="1124872" y="539565"/>
                  <a:pt x="1101685" y="561393"/>
                </a:cubicBezTo>
                <a:cubicBezTo>
                  <a:pt x="1089932" y="572945"/>
                  <a:pt x="1077988" y="584402"/>
                  <a:pt x="1065660" y="595379"/>
                </a:cubicBezTo>
                <a:cubicBezTo>
                  <a:pt x="1054482" y="605432"/>
                  <a:pt x="1043336" y="615548"/>
                  <a:pt x="1033052" y="626557"/>
                </a:cubicBezTo>
                <a:cubicBezTo>
                  <a:pt x="1028612" y="631727"/>
                  <a:pt x="1021203" y="637503"/>
                  <a:pt x="1024524" y="645130"/>
                </a:cubicBezTo>
                <a:cubicBezTo>
                  <a:pt x="1031263" y="658022"/>
                  <a:pt x="1064063" y="651066"/>
                  <a:pt x="1077094" y="651704"/>
                </a:cubicBezTo>
                <a:cubicBezTo>
                  <a:pt x="1134358" y="649917"/>
                  <a:pt x="1191654" y="652246"/>
                  <a:pt x="1248854" y="655118"/>
                </a:cubicBezTo>
                <a:cubicBezTo>
                  <a:pt x="1306150" y="659746"/>
                  <a:pt x="1363605" y="665681"/>
                  <a:pt x="1420901" y="670723"/>
                </a:cubicBezTo>
                <a:cubicBezTo>
                  <a:pt x="1437030" y="672287"/>
                  <a:pt x="1453126" y="674234"/>
                  <a:pt x="1469191" y="676148"/>
                </a:cubicBezTo>
                <a:cubicBezTo>
                  <a:pt x="1493974" y="679850"/>
                  <a:pt x="1520003" y="681159"/>
                  <a:pt x="1542775" y="69204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3"/>
          <p:cNvSpPr/>
          <p:nvPr/>
        </p:nvSpPr>
        <p:spPr>
          <a:xfrm rot="817112">
            <a:off x="8150708" y="1759035"/>
            <a:ext cx="914745" cy="779157"/>
          </a:xfrm>
          <a:custGeom>
            <a:avLst/>
            <a:gdLst/>
            <a:ahLst/>
            <a:cxnLst/>
            <a:rect l="l" t="t" r="r" b="b"/>
            <a:pathLst>
              <a:path w="1833045" h="1561343" extrusionOk="0">
                <a:moveTo>
                  <a:pt x="1813603" y="256539"/>
                </a:moveTo>
                <a:cubicBezTo>
                  <a:pt x="1796923" y="198628"/>
                  <a:pt x="1762536" y="148020"/>
                  <a:pt x="1720744" y="105229"/>
                </a:cubicBezTo>
                <a:cubicBezTo>
                  <a:pt x="1664434" y="41592"/>
                  <a:pt x="1582866" y="-1602"/>
                  <a:pt x="1496789" y="526"/>
                </a:cubicBezTo>
                <a:cubicBezTo>
                  <a:pt x="1450084" y="-1859"/>
                  <a:pt x="1403636" y="3976"/>
                  <a:pt x="1358434" y="15830"/>
                </a:cubicBezTo>
                <a:cubicBezTo>
                  <a:pt x="1331856" y="22215"/>
                  <a:pt x="1305351" y="29885"/>
                  <a:pt x="1281192" y="42914"/>
                </a:cubicBezTo>
                <a:cubicBezTo>
                  <a:pt x="1265245" y="51758"/>
                  <a:pt x="1251644" y="64199"/>
                  <a:pt x="1237017" y="74989"/>
                </a:cubicBezTo>
                <a:cubicBezTo>
                  <a:pt x="1214288" y="92311"/>
                  <a:pt x="1189872" y="107284"/>
                  <a:pt x="1167619" y="125193"/>
                </a:cubicBezTo>
                <a:cubicBezTo>
                  <a:pt x="1145807" y="142772"/>
                  <a:pt x="1126120" y="162773"/>
                  <a:pt x="1105628" y="181820"/>
                </a:cubicBezTo>
                <a:cubicBezTo>
                  <a:pt x="1078133" y="207582"/>
                  <a:pt x="1049501" y="232648"/>
                  <a:pt x="1028165" y="264026"/>
                </a:cubicBezTo>
                <a:cubicBezTo>
                  <a:pt x="996234" y="310487"/>
                  <a:pt x="966943" y="358709"/>
                  <a:pt x="938312" y="407262"/>
                </a:cubicBezTo>
                <a:cubicBezTo>
                  <a:pt x="923025" y="432511"/>
                  <a:pt x="909497" y="459045"/>
                  <a:pt x="899965" y="487009"/>
                </a:cubicBezTo>
                <a:cubicBezTo>
                  <a:pt x="891607" y="462861"/>
                  <a:pt x="877016" y="441319"/>
                  <a:pt x="863196" y="420034"/>
                </a:cubicBezTo>
                <a:cubicBezTo>
                  <a:pt x="839917" y="385463"/>
                  <a:pt x="814988" y="351993"/>
                  <a:pt x="787786" y="320396"/>
                </a:cubicBezTo>
                <a:cubicBezTo>
                  <a:pt x="756185" y="284430"/>
                  <a:pt x="724878" y="247768"/>
                  <a:pt x="688108" y="216977"/>
                </a:cubicBezTo>
                <a:cubicBezTo>
                  <a:pt x="648369" y="184976"/>
                  <a:pt x="605403" y="156901"/>
                  <a:pt x="560128" y="133450"/>
                </a:cubicBezTo>
                <a:cubicBezTo>
                  <a:pt x="472108" y="84384"/>
                  <a:pt x="379651" y="62401"/>
                  <a:pt x="278910" y="67612"/>
                </a:cubicBezTo>
                <a:cubicBezTo>
                  <a:pt x="209293" y="69447"/>
                  <a:pt x="149721" y="98403"/>
                  <a:pt x="103969" y="150736"/>
                </a:cubicBezTo>
                <a:cubicBezTo>
                  <a:pt x="69949" y="187251"/>
                  <a:pt x="51985" y="234593"/>
                  <a:pt x="37981" y="281678"/>
                </a:cubicBezTo>
                <a:cubicBezTo>
                  <a:pt x="15912" y="353351"/>
                  <a:pt x="-182" y="427337"/>
                  <a:pt x="2" y="502680"/>
                </a:cubicBezTo>
                <a:cubicBezTo>
                  <a:pt x="735" y="591969"/>
                  <a:pt x="19175" y="683350"/>
                  <a:pt x="62177" y="762216"/>
                </a:cubicBezTo>
                <a:cubicBezTo>
                  <a:pt x="100926" y="824458"/>
                  <a:pt x="145505" y="883763"/>
                  <a:pt x="195985" y="937014"/>
                </a:cubicBezTo>
                <a:cubicBezTo>
                  <a:pt x="236751" y="980062"/>
                  <a:pt x="284152" y="1015660"/>
                  <a:pt x="333130" y="1048726"/>
                </a:cubicBezTo>
                <a:cubicBezTo>
                  <a:pt x="422434" y="1110821"/>
                  <a:pt x="509354" y="1176549"/>
                  <a:pt x="603717" y="1230974"/>
                </a:cubicBezTo>
                <a:cubicBezTo>
                  <a:pt x="715566" y="1294610"/>
                  <a:pt x="814218" y="1377807"/>
                  <a:pt x="919139" y="1451792"/>
                </a:cubicBezTo>
                <a:cubicBezTo>
                  <a:pt x="951179" y="1475537"/>
                  <a:pt x="982670" y="1500125"/>
                  <a:pt x="1013245" y="1525741"/>
                </a:cubicBezTo>
                <a:cubicBezTo>
                  <a:pt x="1023986" y="1534696"/>
                  <a:pt x="1034984" y="1543357"/>
                  <a:pt x="1046128" y="1551797"/>
                </a:cubicBezTo>
                <a:cubicBezTo>
                  <a:pt x="1050931" y="1555137"/>
                  <a:pt x="1055330" y="1559688"/>
                  <a:pt x="1061232" y="1560899"/>
                </a:cubicBezTo>
                <a:cubicBezTo>
                  <a:pt x="1075566" y="1563908"/>
                  <a:pt x="1085941" y="1550953"/>
                  <a:pt x="1096426" y="1542990"/>
                </a:cubicBezTo>
                <a:cubicBezTo>
                  <a:pt x="1119338" y="1524126"/>
                  <a:pt x="1141628" y="1504529"/>
                  <a:pt x="1164320" y="1485409"/>
                </a:cubicBezTo>
                <a:cubicBezTo>
                  <a:pt x="1225432" y="1436342"/>
                  <a:pt x="1281118" y="1380963"/>
                  <a:pt x="1335485" y="1324593"/>
                </a:cubicBezTo>
                <a:cubicBezTo>
                  <a:pt x="1388055" y="1264737"/>
                  <a:pt x="1439782" y="1203890"/>
                  <a:pt x="1485791" y="1138749"/>
                </a:cubicBezTo>
                <a:cubicBezTo>
                  <a:pt x="1545216" y="1059993"/>
                  <a:pt x="1605155" y="981163"/>
                  <a:pt x="1656443" y="896755"/>
                </a:cubicBezTo>
                <a:cubicBezTo>
                  <a:pt x="1680638" y="854624"/>
                  <a:pt x="1699921" y="809851"/>
                  <a:pt x="1721734" y="766473"/>
                </a:cubicBezTo>
                <a:cubicBezTo>
                  <a:pt x="1752895" y="704158"/>
                  <a:pt x="1777640" y="638944"/>
                  <a:pt x="1796227" y="571821"/>
                </a:cubicBezTo>
                <a:cubicBezTo>
                  <a:pt x="1829037" y="459815"/>
                  <a:pt x="1850667" y="371884"/>
                  <a:pt x="1813603" y="256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3"/>
          <p:cNvSpPr/>
          <p:nvPr/>
        </p:nvSpPr>
        <p:spPr>
          <a:xfrm rot="817112">
            <a:off x="8150708" y="1759035"/>
            <a:ext cx="914745" cy="779157"/>
          </a:xfrm>
          <a:custGeom>
            <a:avLst/>
            <a:gdLst/>
            <a:ahLst/>
            <a:cxnLst/>
            <a:rect l="l" t="t" r="r" b="b"/>
            <a:pathLst>
              <a:path w="1833045" h="1561343" extrusionOk="0">
                <a:moveTo>
                  <a:pt x="1061232" y="1560899"/>
                </a:moveTo>
                <a:cubicBezTo>
                  <a:pt x="1055330" y="1559688"/>
                  <a:pt x="1050931" y="1555137"/>
                  <a:pt x="1046128" y="1551797"/>
                </a:cubicBezTo>
                <a:cubicBezTo>
                  <a:pt x="1034984" y="1543357"/>
                  <a:pt x="1023986" y="1534696"/>
                  <a:pt x="1013245" y="1525741"/>
                </a:cubicBezTo>
                <a:cubicBezTo>
                  <a:pt x="982670" y="1500125"/>
                  <a:pt x="951179" y="1475537"/>
                  <a:pt x="919139" y="1451792"/>
                </a:cubicBezTo>
                <a:cubicBezTo>
                  <a:pt x="814218" y="1377807"/>
                  <a:pt x="715566" y="1294610"/>
                  <a:pt x="603717" y="1230974"/>
                </a:cubicBezTo>
                <a:cubicBezTo>
                  <a:pt x="509354" y="1176549"/>
                  <a:pt x="422434" y="1110821"/>
                  <a:pt x="333130" y="1048726"/>
                </a:cubicBezTo>
                <a:cubicBezTo>
                  <a:pt x="284152" y="1015660"/>
                  <a:pt x="236751" y="980062"/>
                  <a:pt x="195985" y="937014"/>
                </a:cubicBezTo>
                <a:cubicBezTo>
                  <a:pt x="145505" y="883763"/>
                  <a:pt x="100926" y="824458"/>
                  <a:pt x="62177" y="762216"/>
                </a:cubicBezTo>
                <a:cubicBezTo>
                  <a:pt x="19175" y="683350"/>
                  <a:pt x="735" y="591969"/>
                  <a:pt x="2" y="502680"/>
                </a:cubicBezTo>
                <a:cubicBezTo>
                  <a:pt x="-182" y="427337"/>
                  <a:pt x="15912" y="353351"/>
                  <a:pt x="37981" y="281678"/>
                </a:cubicBezTo>
                <a:cubicBezTo>
                  <a:pt x="51985" y="234593"/>
                  <a:pt x="69949" y="187251"/>
                  <a:pt x="103969" y="150736"/>
                </a:cubicBezTo>
                <a:cubicBezTo>
                  <a:pt x="149721" y="98403"/>
                  <a:pt x="209293" y="69447"/>
                  <a:pt x="278910" y="67612"/>
                </a:cubicBezTo>
                <a:cubicBezTo>
                  <a:pt x="379651" y="62401"/>
                  <a:pt x="472108" y="84384"/>
                  <a:pt x="560128" y="133450"/>
                </a:cubicBezTo>
                <a:cubicBezTo>
                  <a:pt x="605403" y="156901"/>
                  <a:pt x="648369" y="184976"/>
                  <a:pt x="688108" y="216977"/>
                </a:cubicBezTo>
                <a:cubicBezTo>
                  <a:pt x="724878" y="247768"/>
                  <a:pt x="756185" y="284430"/>
                  <a:pt x="787786" y="320396"/>
                </a:cubicBezTo>
                <a:cubicBezTo>
                  <a:pt x="814988" y="351993"/>
                  <a:pt x="839917" y="385463"/>
                  <a:pt x="863196" y="420034"/>
                </a:cubicBezTo>
                <a:cubicBezTo>
                  <a:pt x="877016" y="441319"/>
                  <a:pt x="891607" y="462861"/>
                  <a:pt x="899965" y="487009"/>
                </a:cubicBezTo>
                <a:cubicBezTo>
                  <a:pt x="909497" y="459045"/>
                  <a:pt x="923025" y="432511"/>
                  <a:pt x="938312" y="407262"/>
                </a:cubicBezTo>
                <a:cubicBezTo>
                  <a:pt x="966943" y="358709"/>
                  <a:pt x="996234" y="310487"/>
                  <a:pt x="1028165" y="264026"/>
                </a:cubicBezTo>
                <a:cubicBezTo>
                  <a:pt x="1049501" y="232648"/>
                  <a:pt x="1078133" y="207582"/>
                  <a:pt x="1105628" y="181820"/>
                </a:cubicBezTo>
                <a:cubicBezTo>
                  <a:pt x="1126120" y="162773"/>
                  <a:pt x="1145807" y="142772"/>
                  <a:pt x="1167619" y="125193"/>
                </a:cubicBezTo>
                <a:cubicBezTo>
                  <a:pt x="1189872" y="107284"/>
                  <a:pt x="1214288" y="92311"/>
                  <a:pt x="1237017" y="74989"/>
                </a:cubicBezTo>
                <a:cubicBezTo>
                  <a:pt x="1251644" y="64199"/>
                  <a:pt x="1265245" y="51758"/>
                  <a:pt x="1281192" y="42914"/>
                </a:cubicBezTo>
                <a:cubicBezTo>
                  <a:pt x="1305351" y="29885"/>
                  <a:pt x="1331856" y="22215"/>
                  <a:pt x="1358434" y="15830"/>
                </a:cubicBezTo>
                <a:cubicBezTo>
                  <a:pt x="1403636" y="3976"/>
                  <a:pt x="1450084" y="-1859"/>
                  <a:pt x="1496789" y="526"/>
                </a:cubicBezTo>
                <a:cubicBezTo>
                  <a:pt x="1582866" y="-1602"/>
                  <a:pt x="1664434" y="41592"/>
                  <a:pt x="1720744" y="105229"/>
                </a:cubicBezTo>
                <a:cubicBezTo>
                  <a:pt x="1762536" y="148020"/>
                  <a:pt x="1796923" y="198628"/>
                  <a:pt x="1813603" y="256539"/>
                </a:cubicBezTo>
                <a:cubicBezTo>
                  <a:pt x="1850667" y="371884"/>
                  <a:pt x="1829037" y="459815"/>
                  <a:pt x="1796227" y="571821"/>
                </a:cubicBezTo>
                <a:cubicBezTo>
                  <a:pt x="1777640" y="638944"/>
                  <a:pt x="1752895" y="704158"/>
                  <a:pt x="1721734" y="766473"/>
                </a:cubicBezTo>
                <a:cubicBezTo>
                  <a:pt x="1699921" y="809851"/>
                  <a:pt x="1680638" y="854624"/>
                  <a:pt x="1656443" y="896755"/>
                </a:cubicBezTo>
                <a:cubicBezTo>
                  <a:pt x="1605155" y="981163"/>
                  <a:pt x="1545216" y="1059993"/>
                  <a:pt x="1485791" y="1138749"/>
                </a:cubicBezTo>
                <a:cubicBezTo>
                  <a:pt x="1439782" y="1203890"/>
                  <a:pt x="1388055" y="1264737"/>
                  <a:pt x="1335485" y="1324593"/>
                </a:cubicBezTo>
                <a:cubicBezTo>
                  <a:pt x="1281118" y="1380963"/>
                  <a:pt x="1225432" y="1436342"/>
                  <a:pt x="1164320" y="1485409"/>
                </a:cubicBezTo>
                <a:cubicBezTo>
                  <a:pt x="1141628" y="1504529"/>
                  <a:pt x="1119338" y="1524126"/>
                  <a:pt x="1096426" y="1542990"/>
                </a:cubicBezTo>
                <a:cubicBezTo>
                  <a:pt x="1085941" y="1550953"/>
                  <a:pt x="1075566" y="1563908"/>
                  <a:pt x="1061232" y="1560899"/>
                </a:cubicBezTo>
                <a:close/>
                <a:moveTo>
                  <a:pt x="531460" y="1160291"/>
                </a:moveTo>
                <a:cubicBezTo>
                  <a:pt x="622377" y="1217175"/>
                  <a:pt x="716226" y="1269655"/>
                  <a:pt x="800324" y="1336741"/>
                </a:cubicBezTo>
                <a:cubicBezTo>
                  <a:pt x="846259" y="1373109"/>
                  <a:pt x="895236" y="1405368"/>
                  <a:pt x="941868" y="1440856"/>
                </a:cubicBezTo>
                <a:cubicBezTo>
                  <a:pt x="984467" y="1471830"/>
                  <a:pt x="1023839" y="1506951"/>
                  <a:pt x="1065852" y="1538622"/>
                </a:cubicBezTo>
                <a:cubicBezTo>
                  <a:pt x="1111823" y="1502217"/>
                  <a:pt x="1155632" y="1462986"/>
                  <a:pt x="1200833" y="1425552"/>
                </a:cubicBezTo>
                <a:cubicBezTo>
                  <a:pt x="1236027" y="1393441"/>
                  <a:pt x="1269424" y="1359457"/>
                  <a:pt x="1303298" y="1325988"/>
                </a:cubicBezTo>
                <a:cubicBezTo>
                  <a:pt x="1345567" y="1281839"/>
                  <a:pt x="1383546" y="1233653"/>
                  <a:pt x="1422552" y="1186604"/>
                </a:cubicBezTo>
                <a:cubicBezTo>
                  <a:pt x="1451037" y="1149282"/>
                  <a:pt x="1477945" y="1110748"/>
                  <a:pt x="1506980" y="1073791"/>
                </a:cubicBezTo>
                <a:cubicBezTo>
                  <a:pt x="1550385" y="1015036"/>
                  <a:pt x="1593644" y="955914"/>
                  <a:pt x="1632137" y="893782"/>
                </a:cubicBezTo>
                <a:cubicBezTo>
                  <a:pt x="1653950" y="858001"/>
                  <a:pt x="1670667" y="819503"/>
                  <a:pt x="1689216" y="782034"/>
                </a:cubicBezTo>
                <a:cubicBezTo>
                  <a:pt x="1709196" y="741408"/>
                  <a:pt x="1728699" y="700525"/>
                  <a:pt x="1744903" y="658211"/>
                </a:cubicBezTo>
                <a:cubicBezTo>
                  <a:pt x="1762353" y="610869"/>
                  <a:pt x="1775991" y="562243"/>
                  <a:pt x="1788968" y="513506"/>
                </a:cubicBezTo>
                <a:cubicBezTo>
                  <a:pt x="1803632" y="460916"/>
                  <a:pt x="1814227" y="407372"/>
                  <a:pt x="1810157" y="352727"/>
                </a:cubicBezTo>
                <a:cubicBezTo>
                  <a:pt x="1802679" y="279659"/>
                  <a:pt x="1779547" y="206225"/>
                  <a:pt x="1730716" y="150075"/>
                </a:cubicBezTo>
                <a:cubicBezTo>
                  <a:pt x="1693946" y="106293"/>
                  <a:pt x="1651933" y="64309"/>
                  <a:pt x="1597970" y="42950"/>
                </a:cubicBezTo>
                <a:cubicBezTo>
                  <a:pt x="1562080" y="26326"/>
                  <a:pt x="1522781" y="22179"/>
                  <a:pt x="1483664" y="22729"/>
                </a:cubicBezTo>
                <a:cubicBezTo>
                  <a:pt x="1454080" y="21701"/>
                  <a:pt x="1424605" y="24381"/>
                  <a:pt x="1395644" y="30399"/>
                </a:cubicBezTo>
                <a:cubicBezTo>
                  <a:pt x="1359204" y="38400"/>
                  <a:pt x="1324231" y="45482"/>
                  <a:pt x="1291896" y="62584"/>
                </a:cubicBezTo>
                <a:cubicBezTo>
                  <a:pt x="1258829" y="84861"/>
                  <a:pt x="1227998" y="110440"/>
                  <a:pt x="1194748" y="132569"/>
                </a:cubicBezTo>
                <a:cubicBezTo>
                  <a:pt x="1166410" y="153304"/>
                  <a:pt x="1143937" y="177012"/>
                  <a:pt x="1118532" y="200426"/>
                </a:cubicBezTo>
                <a:cubicBezTo>
                  <a:pt x="1098845" y="219143"/>
                  <a:pt x="1077399" y="237712"/>
                  <a:pt x="1060536" y="258374"/>
                </a:cubicBezTo>
                <a:cubicBezTo>
                  <a:pt x="1041986" y="281017"/>
                  <a:pt x="1026992" y="306120"/>
                  <a:pt x="1011265" y="330781"/>
                </a:cubicBezTo>
                <a:cubicBezTo>
                  <a:pt x="981021" y="379371"/>
                  <a:pt x="948833" y="427410"/>
                  <a:pt x="926177" y="480147"/>
                </a:cubicBezTo>
                <a:cubicBezTo>
                  <a:pt x="922695" y="488991"/>
                  <a:pt x="919725" y="497982"/>
                  <a:pt x="917342" y="507194"/>
                </a:cubicBezTo>
                <a:cubicBezTo>
                  <a:pt x="915729" y="513910"/>
                  <a:pt x="907224" y="517323"/>
                  <a:pt x="901432" y="513653"/>
                </a:cubicBezTo>
                <a:cubicBezTo>
                  <a:pt x="896959" y="516002"/>
                  <a:pt x="895456" y="510093"/>
                  <a:pt x="894613" y="506937"/>
                </a:cubicBezTo>
                <a:cubicBezTo>
                  <a:pt x="887721" y="485321"/>
                  <a:pt x="875770" y="465944"/>
                  <a:pt x="863342" y="447118"/>
                </a:cubicBezTo>
                <a:cubicBezTo>
                  <a:pt x="820157" y="383188"/>
                  <a:pt x="770519" y="323919"/>
                  <a:pt x="716593" y="268797"/>
                </a:cubicBezTo>
                <a:cubicBezTo>
                  <a:pt x="680189" y="230593"/>
                  <a:pt x="636417" y="200683"/>
                  <a:pt x="591582" y="173342"/>
                </a:cubicBezTo>
                <a:cubicBezTo>
                  <a:pt x="490584" y="113926"/>
                  <a:pt x="400804" y="82952"/>
                  <a:pt x="282356" y="88641"/>
                </a:cubicBezTo>
                <a:cubicBezTo>
                  <a:pt x="205370" y="90182"/>
                  <a:pt x="142939" y="128202"/>
                  <a:pt x="100010" y="191141"/>
                </a:cubicBezTo>
                <a:cubicBezTo>
                  <a:pt x="75448" y="228207"/>
                  <a:pt x="63900" y="271769"/>
                  <a:pt x="51435" y="314010"/>
                </a:cubicBezTo>
                <a:cubicBezTo>
                  <a:pt x="9240" y="451521"/>
                  <a:pt x="10523" y="605144"/>
                  <a:pt x="73358" y="736196"/>
                </a:cubicBezTo>
                <a:cubicBezTo>
                  <a:pt x="92788" y="774033"/>
                  <a:pt x="119293" y="807650"/>
                  <a:pt x="144588" y="841670"/>
                </a:cubicBezTo>
                <a:cubicBezTo>
                  <a:pt x="170873" y="877158"/>
                  <a:pt x="199798" y="910664"/>
                  <a:pt x="231765" y="941124"/>
                </a:cubicBezTo>
                <a:cubicBezTo>
                  <a:pt x="266042" y="974741"/>
                  <a:pt x="305232" y="1002632"/>
                  <a:pt x="344788" y="1029679"/>
                </a:cubicBezTo>
                <a:cubicBezTo>
                  <a:pt x="407110" y="1073058"/>
                  <a:pt x="468552" y="1117757"/>
                  <a:pt x="531460" y="11602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3"/>
          <p:cNvSpPr/>
          <p:nvPr/>
        </p:nvSpPr>
        <p:spPr>
          <a:xfrm rot="817112">
            <a:off x="8161989" y="1770335"/>
            <a:ext cx="892515" cy="756552"/>
          </a:xfrm>
          <a:custGeom>
            <a:avLst/>
            <a:gdLst/>
            <a:ahLst/>
            <a:cxnLst/>
            <a:rect l="l" t="t" r="r" b="b"/>
            <a:pathLst>
              <a:path w="1788499" h="1516045" extrusionOk="0">
                <a:moveTo>
                  <a:pt x="1787621" y="330151"/>
                </a:moveTo>
                <a:cubicBezTo>
                  <a:pt x="1791691" y="384796"/>
                  <a:pt x="1781096" y="438377"/>
                  <a:pt x="1766432" y="490930"/>
                </a:cubicBezTo>
                <a:cubicBezTo>
                  <a:pt x="1753455" y="539666"/>
                  <a:pt x="1739780" y="588329"/>
                  <a:pt x="1722367" y="635634"/>
                </a:cubicBezTo>
                <a:cubicBezTo>
                  <a:pt x="1706200" y="677948"/>
                  <a:pt x="1686660" y="718868"/>
                  <a:pt x="1666681" y="759457"/>
                </a:cubicBezTo>
                <a:cubicBezTo>
                  <a:pt x="1648094" y="796927"/>
                  <a:pt x="1631377" y="835424"/>
                  <a:pt x="1609601" y="871206"/>
                </a:cubicBezTo>
                <a:cubicBezTo>
                  <a:pt x="1571108" y="933338"/>
                  <a:pt x="1527886" y="992460"/>
                  <a:pt x="1484444" y="1051178"/>
                </a:cubicBezTo>
                <a:cubicBezTo>
                  <a:pt x="1455409" y="1088098"/>
                  <a:pt x="1428501" y="1126669"/>
                  <a:pt x="1400016" y="1163991"/>
                </a:cubicBezTo>
                <a:cubicBezTo>
                  <a:pt x="1361047" y="1211040"/>
                  <a:pt x="1323031" y="1259226"/>
                  <a:pt x="1280762" y="1303375"/>
                </a:cubicBezTo>
                <a:cubicBezTo>
                  <a:pt x="1246851" y="1336844"/>
                  <a:pt x="1213454" y="1370864"/>
                  <a:pt x="1178297" y="1402976"/>
                </a:cubicBezTo>
                <a:cubicBezTo>
                  <a:pt x="1133096" y="1440409"/>
                  <a:pt x="1089287" y="1479641"/>
                  <a:pt x="1043316" y="1516046"/>
                </a:cubicBezTo>
                <a:cubicBezTo>
                  <a:pt x="1001267" y="1484338"/>
                  <a:pt x="961931" y="1449217"/>
                  <a:pt x="919332" y="1418280"/>
                </a:cubicBezTo>
                <a:cubicBezTo>
                  <a:pt x="872700" y="1382828"/>
                  <a:pt x="823723" y="1350570"/>
                  <a:pt x="777788" y="1314164"/>
                </a:cubicBezTo>
                <a:cubicBezTo>
                  <a:pt x="693690" y="1247078"/>
                  <a:pt x="599841" y="1194599"/>
                  <a:pt x="508961" y="1137715"/>
                </a:cubicBezTo>
                <a:cubicBezTo>
                  <a:pt x="446052" y="1095181"/>
                  <a:pt x="384610" y="1050481"/>
                  <a:pt x="322289" y="1007103"/>
                </a:cubicBezTo>
                <a:cubicBezTo>
                  <a:pt x="282733" y="980056"/>
                  <a:pt x="243580" y="952164"/>
                  <a:pt x="209266" y="918548"/>
                </a:cubicBezTo>
                <a:cubicBezTo>
                  <a:pt x="177262" y="888088"/>
                  <a:pt x="148337" y="854581"/>
                  <a:pt x="122089" y="819093"/>
                </a:cubicBezTo>
                <a:cubicBezTo>
                  <a:pt x="96794" y="785073"/>
                  <a:pt x="70288" y="751457"/>
                  <a:pt x="50859" y="713657"/>
                </a:cubicBezTo>
                <a:cubicBezTo>
                  <a:pt x="-12013" y="582604"/>
                  <a:pt x="-13296" y="428982"/>
                  <a:pt x="28936" y="291470"/>
                </a:cubicBezTo>
                <a:cubicBezTo>
                  <a:pt x="41400" y="249266"/>
                  <a:pt x="52912" y="205704"/>
                  <a:pt x="77474" y="168602"/>
                </a:cubicBezTo>
                <a:cubicBezTo>
                  <a:pt x="120403" y="105663"/>
                  <a:pt x="182798" y="67679"/>
                  <a:pt x="259820" y="66138"/>
                </a:cubicBezTo>
                <a:cubicBezTo>
                  <a:pt x="378305" y="60486"/>
                  <a:pt x="468085" y="91423"/>
                  <a:pt x="569083" y="150839"/>
                </a:cubicBezTo>
                <a:cubicBezTo>
                  <a:pt x="613918" y="178180"/>
                  <a:pt x="657690" y="208090"/>
                  <a:pt x="694093" y="246294"/>
                </a:cubicBezTo>
                <a:cubicBezTo>
                  <a:pt x="747983" y="301379"/>
                  <a:pt x="797621" y="360685"/>
                  <a:pt x="840806" y="424615"/>
                </a:cubicBezTo>
                <a:cubicBezTo>
                  <a:pt x="853234" y="443441"/>
                  <a:pt x="865185" y="462818"/>
                  <a:pt x="872077" y="484434"/>
                </a:cubicBezTo>
                <a:cubicBezTo>
                  <a:pt x="872920" y="487590"/>
                  <a:pt x="874423" y="493462"/>
                  <a:pt x="878896" y="491113"/>
                </a:cubicBezTo>
                <a:cubicBezTo>
                  <a:pt x="884652" y="494747"/>
                  <a:pt x="893193" y="491370"/>
                  <a:pt x="894806" y="484654"/>
                </a:cubicBezTo>
                <a:cubicBezTo>
                  <a:pt x="897189" y="475480"/>
                  <a:pt x="900159" y="466452"/>
                  <a:pt x="903641" y="457607"/>
                </a:cubicBezTo>
                <a:cubicBezTo>
                  <a:pt x="926297" y="404870"/>
                  <a:pt x="958485" y="356831"/>
                  <a:pt x="988729" y="308242"/>
                </a:cubicBezTo>
                <a:cubicBezTo>
                  <a:pt x="1004419" y="283617"/>
                  <a:pt x="1019450" y="258514"/>
                  <a:pt x="1037963" y="235834"/>
                </a:cubicBezTo>
                <a:cubicBezTo>
                  <a:pt x="1054827" y="215173"/>
                  <a:pt x="1076236" y="196640"/>
                  <a:pt x="1095959" y="177886"/>
                </a:cubicBezTo>
                <a:cubicBezTo>
                  <a:pt x="1121328" y="154436"/>
                  <a:pt x="1143800" y="130765"/>
                  <a:pt x="1172175" y="110030"/>
                </a:cubicBezTo>
                <a:cubicBezTo>
                  <a:pt x="1205426" y="87900"/>
                  <a:pt x="1236257" y="62358"/>
                  <a:pt x="1269287" y="40045"/>
                </a:cubicBezTo>
                <a:cubicBezTo>
                  <a:pt x="1301658" y="22980"/>
                  <a:pt x="1336595" y="15897"/>
                  <a:pt x="1373071" y="7896"/>
                </a:cubicBezTo>
                <a:cubicBezTo>
                  <a:pt x="1402033" y="1878"/>
                  <a:pt x="1431544" y="-838"/>
                  <a:pt x="1461128" y="226"/>
                </a:cubicBezTo>
                <a:cubicBezTo>
                  <a:pt x="1500208" y="-324"/>
                  <a:pt x="1539544" y="3823"/>
                  <a:pt x="1575434" y="20447"/>
                </a:cubicBezTo>
                <a:cubicBezTo>
                  <a:pt x="1629397" y="41806"/>
                  <a:pt x="1671373" y="83790"/>
                  <a:pt x="1708180" y="127572"/>
                </a:cubicBezTo>
                <a:cubicBezTo>
                  <a:pt x="1757011" y="183648"/>
                  <a:pt x="1780143" y="257083"/>
                  <a:pt x="1787621" y="33015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61C0571-8F39-B543-750D-F5DD40D94046}"/>
              </a:ext>
            </a:extLst>
          </p:cNvPr>
          <p:cNvSpPr/>
          <p:nvPr/>
        </p:nvSpPr>
        <p:spPr>
          <a:xfrm>
            <a:off x="998609" y="599931"/>
            <a:ext cx="6809320" cy="32154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Thứ tự thực hiện các phép tính. Quy tắc dấu ngoặc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12" name="Google Shape;412;p13"/>
          <p:cNvGrpSpPr/>
          <p:nvPr/>
        </p:nvGrpSpPr>
        <p:grpSpPr>
          <a:xfrm>
            <a:off x="7411023" y="3034310"/>
            <a:ext cx="1720002" cy="2002630"/>
            <a:chOff x="11541004" y="4192083"/>
            <a:chExt cx="5718238" cy="5402816"/>
          </a:xfrm>
        </p:grpSpPr>
        <p:sp>
          <p:nvSpPr>
            <p:cNvPr id="413" name="Google Shape;413;p13"/>
            <p:cNvSpPr/>
            <p:nvPr/>
          </p:nvSpPr>
          <p:spPr>
            <a:xfrm>
              <a:off x="13034734" y="5750854"/>
              <a:ext cx="2537872" cy="1390042"/>
            </a:xfrm>
            <a:custGeom>
              <a:avLst/>
              <a:gdLst/>
              <a:ahLst/>
              <a:cxnLst/>
              <a:rect l="l" t="t" r="r" b="b"/>
              <a:pathLst>
                <a:path w="2537872" h="1390042" extrusionOk="0">
                  <a:moveTo>
                    <a:pt x="2537873" y="695021"/>
                  </a:moveTo>
                  <a:cubicBezTo>
                    <a:pt x="2537873" y="1078871"/>
                    <a:pt x="1969751" y="1390042"/>
                    <a:pt x="1268936" y="1390042"/>
                  </a:cubicBezTo>
                  <a:cubicBezTo>
                    <a:pt x="568122" y="1390042"/>
                    <a:pt x="0" y="1078871"/>
                    <a:pt x="0" y="695021"/>
                  </a:cubicBezTo>
                  <a:cubicBezTo>
                    <a:pt x="0" y="311171"/>
                    <a:pt x="568122" y="0"/>
                    <a:pt x="1268936" y="0"/>
                  </a:cubicBezTo>
                  <a:cubicBezTo>
                    <a:pt x="1969751" y="0"/>
                    <a:pt x="2537873" y="311172"/>
                    <a:pt x="2537873" y="6950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3"/>
            <p:cNvSpPr/>
            <p:nvPr/>
          </p:nvSpPr>
          <p:spPr>
            <a:xfrm>
              <a:off x="12002152" y="4956758"/>
              <a:ext cx="4669645" cy="3609979"/>
            </a:xfrm>
            <a:custGeom>
              <a:avLst/>
              <a:gdLst/>
              <a:ahLst/>
              <a:cxnLst/>
              <a:rect l="l" t="t" r="r" b="b"/>
              <a:pathLst>
                <a:path w="4669645" h="3609979" extrusionOk="0">
                  <a:moveTo>
                    <a:pt x="1591802" y="1333449"/>
                  </a:moveTo>
                  <a:cubicBezTo>
                    <a:pt x="1611700" y="1322248"/>
                    <a:pt x="1518268" y="1312648"/>
                    <a:pt x="1511064" y="1313219"/>
                  </a:cubicBezTo>
                  <a:cubicBezTo>
                    <a:pt x="1495511" y="1313219"/>
                    <a:pt x="1466463" y="1303847"/>
                    <a:pt x="1464634" y="1327163"/>
                  </a:cubicBezTo>
                  <a:cubicBezTo>
                    <a:pt x="1466349" y="1350593"/>
                    <a:pt x="1494024" y="1340536"/>
                    <a:pt x="1509463" y="1339850"/>
                  </a:cubicBezTo>
                  <a:cubicBezTo>
                    <a:pt x="1536680" y="1336421"/>
                    <a:pt x="1564927" y="1338821"/>
                    <a:pt x="1591802" y="1333449"/>
                  </a:cubicBezTo>
                  <a:close/>
                  <a:moveTo>
                    <a:pt x="2161314" y="1789596"/>
                  </a:moveTo>
                  <a:cubicBezTo>
                    <a:pt x="2234390" y="1684446"/>
                    <a:pt x="2252230" y="1548207"/>
                    <a:pt x="2240565" y="1422941"/>
                  </a:cubicBezTo>
                  <a:cubicBezTo>
                    <a:pt x="2208201" y="1210126"/>
                    <a:pt x="1950663" y="1139035"/>
                    <a:pt x="1765858" y="1176295"/>
                  </a:cubicBezTo>
                  <a:cubicBezTo>
                    <a:pt x="1752134" y="1181667"/>
                    <a:pt x="1739212" y="1188296"/>
                    <a:pt x="1726975" y="1195954"/>
                  </a:cubicBezTo>
                  <a:cubicBezTo>
                    <a:pt x="1721715" y="1171038"/>
                    <a:pt x="1714739" y="1146693"/>
                    <a:pt x="1709936" y="1121091"/>
                  </a:cubicBezTo>
                  <a:cubicBezTo>
                    <a:pt x="1702616" y="1096861"/>
                    <a:pt x="1666479" y="1104176"/>
                    <a:pt x="1669452" y="1129435"/>
                  </a:cubicBezTo>
                  <a:cubicBezTo>
                    <a:pt x="1674827" y="1159837"/>
                    <a:pt x="1690266" y="1187382"/>
                    <a:pt x="1697356" y="1217441"/>
                  </a:cubicBezTo>
                  <a:cubicBezTo>
                    <a:pt x="1681460" y="1230585"/>
                    <a:pt x="1666707" y="1245329"/>
                    <a:pt x="1652756" y="1260987"/>
                  </a:cubicBezTo>
                  <a:cubicBezTo>
                    <a:pt x="1631370" y="1249558"/>
                    <a:pt x="1612043" y="1235614"/>
                    <a:pt x="1591802" y="1221898"/>
                  </a:cubicBezTo>
                  <a:cubicBezTo>
                    <a:pt x="1580251" y="1213212"/>
                    <a:pt x="1561496" y="1203154"/>
                    <a:pt x="1551662" y="1219384"/>
                  </a:cubicBezTo>
                  <a:cubicBezTo>
                    <a:pt x="1534965" y="1247500"/>
                    <a:pt x="1607812" y="1268302"/>
                    <a:pt x="1626224" y="1281331"/>
                  </a:cubicBezTo>
                  <a:cubicBezTo>
                    <a:pt x="1628054" y="1282360"/>
                    <a:pt x="1630341" y="1283503"/>
                    <a:pt x="1632743" y="1284646"/>
                  </a:cubicBezTo>
                  <a:cubicBezTo>
                    <a:pt x="1612272" y="1310019"/>
                    <a:pt x="1593288" y="1336650"/>
                    <a:pt x="1574305" y="1362023"/>
                  </a:cubicBezTo>
                  <a:cubicBezTo>
                    <a:pt x="1532220" y="1428313"/>
                    <a:pt x="1514838" y="1508205"/>
                    <a:pt x="1520213" y="1586724"/>
                  </a:cubicBezTo>
                  <a:cubicBezTo>
                    <a:pt x="1517811" y="1593582"/>
                    <a:pt x="1518726" y="1601354"/>
                    <a:pt x="1522157" y="1607755"/>
                  </a:cubicBezTo>
                  <a:cubicBezTo>
                    <a:pt x="1522157" y="1607755"/>
                    <a:pt x="1522157" y="1607755"/>
                    <a:pt x="1522157" y="1607869"/>
                  </a:cubicBezTo>
                  <a:cubicBezTo>
                    <a:pt x="1529133" y="1665473"/>
                    <a:pt x="1548231" y="1721705"/>
                    <a:pt x="1578765" y="1770280"/>
                  </a:cubicBezTo>
                  <a:cubicBezTo>
                    <a:pt x="1612844" y="1826170"/>
                    <a:pt x="1664763" y="1864916"/>
                    <a:pt x="1722172" y="1894404"/>
                  </a:cubicBezTo>
                  <a:cubicBezTo>
                    <a:pt x="1761969" y="1920234"/>
                    <a:pt x="1808857" y="1931663"/>
                    <a:pt x="1855744" y="1935207"/>
                  </a:cubicBezTo>
                  <a:cubicBezTo>
                    <a:pt x="1975708" y="1949836"/>
                    <a:pt x="2087437" y="1878631"/>
                    <a:pt x="2161314" y="1789596"/>
                  </a:cubicBezTo>
                  <a:close/>
                  <a:moveTo>
                    <a:pt x="2329080" y="1725934"/>
                  </a:moveTo>
                  <a:cubicBezTo>
                    <a:pt x="2328508" y="1718391"/>
                    <a:pt x="2327593" y="1710505"/>
                    <a:pt x="2322904" y="1704333"/>
                  </a:cubicBezTo>
                  <a:cubicBezTo>
                    <a:pt x="2317987" y="1697589"/>
                    <a:pt x="2307008" y="1702047"/>
                    <a:pt x="2307237" y="1709933"/>
                  </a:cubicBezTo>
                  <a:cubicBezTo>
                    <a:pt x="2292713" y="1783424"/>
                    <a:pt x="2290998" y="1858515"/>
                    <a:pt x="2280133" y="1932578"/>
                  </a:cubicBezTo>
                  <a:cubicBezTo>
                    <a:pt x="2280133" y="1952465"/>
                    <a:pt x="2265838" y="1977152"/>
                    <a:pt x="2280591" y="1993954"/>
                  </a:cubicBezTo>
                  <a:cubicBezTo>
                    <a:pt x="2294543" y="2008697"/>
                    <a:pt x="2320503" y="1997497"/>
                    <a:pt x="2320274" y="1977495"/>
                  </a:cubicBezTo>
                  <a:cubicBezTo>
                    <a:pt x="2320617" y="1964009"/>
                    <a:pt x="2320960" y="1950636"/>
                    <a:pt x="2321761" y="1937149"/>
                  </a:cubicBezTo>
                  <a:cubicBezTo>
                    <a:pt x="2327479" y="1867087"/>
                    <a:pt x="2328050" y="1796225"/>
                    <a:pt x="2329080" y="1725934"/>
                  </a:cubicBezTo>
                  <a:close/>
                  <a:moveTo>
                    <a:pt x="2740889" y="2127449"/>
                  </a:moveTo>
                  <a:cubicBezTo>
                    <a:pt x="2745692" y="2101276"/>
                    <a:pt x="2717560" y="2085389"/>
                    <a:pt x="2695603" y="2097390"/>
                  </a:cubicBezTo>
                  <a:cubicBezTo>
                    <a:pt x="2568320" y="2157394"/>
                    <a:pt x="2445498" y="2187453"/>
                    <a:pt x="2323933" y="2182653"/>
                  </a:cubicBezTo>
                  <a:cubicBezTo>
                    <a:pt x="2318673" y="2182424"/>
                    <a:pt x="2313412" y="2182195"/>
                    <a:pt x="2308037" y="2181853"/>
                  </a:cubicBezTo>
                  <a:cubicBezTo>
                    <a:pt x="2306551" y="2181853"/>
                    <a:pt x="2305064" y="2181624"/>
                    <a:pt x="2303463" y="2181510"/>
                  </a:cubicBezTo>
                  <a:cubicBezTo>
                    <a:pt x="2300833" y="2181281"/>
                    <a:pt x="2298202" y="2181167"/>
                    <a:pt x="2295572" y="2180938"/>
                  </a:cubicBezTo>
                  <a:cubicBezTo>
                    <a:pt x="2286766" y="2180138"/>
                    <a:pt x="2277961" y="2179338"/>
                    <a:pt x="2269269" y="2178195"/>
                  </a:cubicBezTo>
                  <a:cubicBezTo>
                    <a:pt x="2265838" y="2177738"/>
                    <a:pt x="2262293" y="2177281"/>
                    <a:pt x="2258863" y="2176824"/>
                  </a:cubicBezTo>
                  <a:cubicBezTo>
                    <a:pt x="2250629" y="2175681"/>
                    <a:pt x="2242509" y="2174309"/>
                    <a:pt x="2234275" y="2172824"/>
                  </a:cubicBezTo>
                  <a:cubicBezTo>
                    <a:pt x="2226956" y="2171452"/>
                    <a:pt x="2219637" y="2170080"/>
                    <a:pt x="2212432" y="2168366"/>
                  </a:cubicBezTo>
                  <a:cubicBezTo>
                    <a:pt x="2208659" y="2167566"/>
                    <a:pt x="2204885" y="2166652"/>
                    <a:pt x="2201111" y="2165737"/>
                  </a:cubicBezTo>
                  <a:cubicBezTo>
                    <a:pt x="2197337" y="2164823"/>
                    <a:pt x="2193563" y="2163909"/>
                    <a:pt x="2189789" y="2162880"/>
                  </a:cubicBezTo>
                  <a:cubicBezTo>
                    <a:pt x="2189446" y="2162880"/>
                    <a:pt x="2188989" y="2162766"/>
                    <a:pt x="2188646" y="2162537"/>
                  </a:cubicBezTo>
                  <a:cubicBezTo>
                    <a:pt x="2181784" y="2160708"/>
                    <a:pt x="2174808" y="2158880"/>
                    <a:pt x="2167947" y="2156822"/>
                  </a:cubicBezTo>
                  <a:cubicBezTo>
                    <a:pt x="2167146" y="2156708"/>
                    <a:pt x="2166460" y="2156480"/>
                    <a:pt x="2165659" y="2156137"/>
                  </a:cubicBezTo>
                  <a:cubicBezTo>
                    <a:pt x="2154681" y="2152936"/>
                    <a:pt x="2143817" y="2149393"/>
                    <a:pt x="2132838" y="2145507"/>
                  </a:cubicBezTo>
                  <a:cubicBezTo>
                    <a:pt x="2129064" y="2144250"/>
                    <a:pt x="2125290" y="2142879"/>
                    <a:pt x="2121516" y="2141393"/>
                  </a:cubicBezTo>
                  <a:cubicBezTo>
                    <a:pt x="2118086" y="2140135"/>
                    <a:pt x="2114769" y="2138878"/>
                    <a:pt x="2111338" y="2137507"/>
                  </a:cubicBezTo>
                  <a:cubicBezTo>
                    <a:pt x="2103333" y="2134421"/>
                    <a:pt x="2095328" y="2131106"/>
                    <a:pt x="2087208" y="2127677"/>
                  </a:cubicBezTo>
                  <a:cubicBezTo>
                    <a:pt x="2083435" y="2126077"/>
                    <a:pt x="2079661" y="2124363"/>
                    <a:pt x="2075887" y="2122763"/>
                  </a:cubicBezTo>
                  <a:cubicBezTo>
                    <a:pt x="2068339" y="2119334"/>
                    <a:pt x="2060677" y="2115791"/>
                    <a:pt x="2053129" y="2112133"/>
                  </a:cubicBezTo>
                  <a:cubicBezTo>
                    <a:pt x="2049355" y="2110305"/>
                    <a:pt x="2045582" y="2108362"/>
                    <a:pt x="2041693" y="2106419"/>
                  </a:cubicBezTo>
                  <a:cubicBezTo>
                    <a:pt x="2038834" y="2104933"/>
                    <a:pt x="2035975" y="2103561"/>
                    <a:pt x="2033116" y="2101961"/>
                  </a:cubicBezTo>
                  <a:cubicBezTo>
                    <a:pt x="2028313" y="2099561"/>
                    <a:pt x="2023624" y="2097047"/>
                    <a:pt x="2018821" y="2094418"/>
                  </a:cubicBezTo>
                  <a:cubicBezTo>
                    <a:pt x="2015047" y="2092361"/>
                    <a:pt x="2011274" y="2090303"/>
                    <a:pt x="2007385" y="2088132"/>
                  </a:cubicBezTo>
                  <a:cubicBezTo>
                    <a:pt x="1999838" y="2083903"/>
                    <a:pt x="1992290" y="2079445"/>
                    <a:pt x="1984742" y="2074874"/>
                  </a:cubicBezTo>
                  <a:cubicBezTo>
                    <a:pt x="1984742" y="2074874"/>
                    <a:pt x="1984628" y="2074874"/>
                    <a:pt x="1984513" y="2074759"/>
                  </a:cubicBezTo>
                  <a:lnTo>
                    <a:pt x="1984513" y="2074759"/>
                  </a:lnTo>
                  <a:cubicBezTo>
                    <a:pt x="1983713" y="2074302"/>
                    <a:pt x="1982912" y="2073845"/>
                    <a:pt x="1982112" y="2073274"/>
                  </a:cubicBezTo>
                  <a:cubicBezTo>
                    <a:pt x="1981997" y="2073274"/>
                    <a:pt x="1981997" y="2073159"/>
                    <a:pt x="1981883" y="2073159"/>
                  </a:cubicBezTo>
                  <a:cubicBezTo>
                    <a:pt x="1981769" y="2073159"/>
                    <a:pt x="1981654" y="2073045"/>
                    <a:pt x="1981540" y="2073045"/>
                  </a:cubicBezTo>
                  <a:cubicBezTo>
                    <a:pt x="1981083" y="2072816"/>
                    <a:pt x="1980511" y="2072588"/>
                    <a:pt x="1979939" y="2072359"/>
                  </a:cubicBezTo>
                  <a:cubicBezTo>
                    <a:pt x="1979482" y="2072131"/>
                    <a:pt x="1979139" y="2072016"/>
                    <a:pt x="1978681" y="2072016"/>
                  </a:cubicBezTo>
                  <a:cubicBezTo>
                    <a:pt x="1978224" y="2071788"/>
                    <a:pt x="1977766" y="2071673"/>
                    <a:pt x="1977309" y="2071673"/>
                  </a:cubicBezTo>
                  <a:cubicBezTo>
                    <a:pt x="1975822" y="2071331"/>
                    <a:pt x="1974335" y="2071331"/>
                    <a:pt x="1972849" y="2071445"/>
                  </a:cubicBezTo>
                  <a:cubicBezTo>
                    <a:pt x="1972391" y="2071445"/>
                    <a:pt x="1971819" y="2071559"/>
                    <a:pt x="1971362" y="2071673"/>
                  </a:cubicBezTo>
                  <a:lnTo>
                    <a:pt x="1971362" y="2071673"/>
                  </a:lnTo>
                  <a:cubicBezTo>
                    <a:pt x="1963471" y="2066416"/>
                    <a:pt x="1955580" y="2061273"/>
                    <a:pt x="1947461" y="2056244"/>
                  </a:cubicBezTo>
                  <a:cubicBezTo>
                    <a:pt x="1945745" y="2055215"/>
                    <a:pt x="1944144" y="2054186"/>
                    <a:pt x="1942429" y="2053272"/>
                  </a:cubicBezTo>
                  <a:cubicBezTo>
                    <a:pt x="1938426" y="2050758"/>
                    <a:pt x="1934309" y="2048357"/>
                    <a:pt x="1930193" y="2046072"/>
                  </a:cubicBezTo>
                  <a:cubicBezTo>
                    <a:pt x="1928363" y="2045043"/>
                    <a:pt x="1926647" y="2044129"/>
                    <a:pt x="1924818" y="2043100"/>
                  </a:cubicBezTo>
                  <a:cubicBezTo>
                    <a:pt x="1914182" y="2037385"/>
                    <a:pt x="1903204" y="2032128"/>
                    <a:pt x="1891882" y="2027785"/>
                  </a:cubicBezTo>
                  <a:cubicBezTo>
                    <a:pt x="1884563" y="2023670"/>
                    <a:pt x="1877816" y="2021841"/>
                    <a:pt x="1871869" y="2021841"/>
                  </a:cubicBezTo>
                  <a:cubicBezTo>
                    <a:pt x="1870840" y="2021841"/>
                    <a:pt x="1869925" y="2021841"/>
                    <a:pt x="1869010" y="2021956"/>
                  </a:cubicBezTo>
                  <a:cubicBezTo>
                    <a:pt x="1868210" y="2022070"/>
                    <a:pt x="1867295" y="2022184"/>
                    <a:pt x="1866494" y="2022298"/>
                  </a:cubicBezTo>
                  <a:cubicBezTo>
                    <a:pt x="1865922" y="2022413"/>
                    <a:pt x="1865236" y="2022641"/>
                    <a:pt x="1864664" y="2022756"/>
                  </a:cubicBezTo>
                  <a:cubicBezTo>
                    <a:pt x="1864207" y="2022870"/>
                    <a:pt x="1863635" y="2022984"/>
                    <a:pt x="1863178" y="2023213"/>
                  </a:cubicBezTo>
                  <a:cubicBezTo>
                    <a:pt x="1862606" y="2023327"/>
                    <a:pt x="1862034" y="2023556"/>
                    <a:pt x="1861577" y="2023784"/>
                  </a:cubicBezTo>
                  <a:cubicBezTo>
                    <a:pt x="1860662" y="2024127"/>
                    <a:pt x="1859747" y="2024584"/>
                    <a:pt x="1858946" y="2025041"/>
                  </a:cubicBezTo>
                  <a:cubicBezTo>
                    <a:pt x="1858146" y="2025384"/>
                    <a:pt x="1857460" y="2025841"/>
                    <a:pt x="1856774" y="2026299"/>
                  </a:cubicBezTo>
                  <a:cubicBezTo>
                    <a:pt x="1856659" y="2026299"/>
                    <a:pt x="1856659" y="2026413"/>
                    <a:pt x="1856545" y="2026413"/>
                  </a:cubicBezTo>
                  <a:cubicBezTo>
                    <a:pt x="1855401" y="2027213"/>
                    <a:pt x="1854258" y="2028127"/>
                    <a:pt x="1853343" y="2029156"/>
                  </a:cubicBezTo>
                  <a:cubicBezTo>
                    <a:pt x="1853114" y="2029385"/>
                    <a:pt x="1853000" y="2029499"/>
                    <a:pt x="1852885" y="2029613"/>
                  </a:cubicBezTo>
                  <a:cubicBezTo>
                    <a:pt x="1852314" y="2030070"/>
                    <a:pt x="1851856" y="2030642"/>
                    <a:pt x="1851513" y="2031213"/>
                  </a:cubicBezTo>
                  <a:cubicBezTo>
                    <a:pt x="1851056" y="2031785"/>
                    <a:pt x="1850712" y="2032242"/>
                    <a:pt x="1850255" y="2032813"/>
                  </a:cubicBezTo>
                  <a:cubicBezTo>
                    <a:pt x="1850141" y="2033042"/>
                    <a:pt x="1849912" y="2033156"/>
                    <a:pt x="1849912" y="2033499"/>
                  </a:cubicBezTo>
                  <a:cubicBezTo>
                    <a:pt x="1849569" y="2033956"/>
                    <a:pt x="1849226" y="2034528"/>
                    <a:pt x="1848997" y="2035099"/>
                  </a:cubicBezTo>
                  <a:cubicBezTo>
                    <a:pt x="1848997" y="2035099"/>
                    <a:pt x="1848997" y="2035214"/>
                    <a:pt x="1848883" y="2035214"/>
                  </a:cubicBezTo>
                  <a:cubicBezTo>
                    <a:pt x="1848540" y="2035899"/>
                    <a:pt x="1848197" y="2036585"/>
                    <a:pt x="1847968" y="2037385"/>
                  </a:cubicBezTo>
                  <a:cubicBezTo>
                    <a:pt x="1847625" y="2038185"/>
                    <a:pt x="1847396" y="2038871"/>
                    <a:pt x="1847167" y="2039671"/>
                  </a:cubicBezTo>
                  <a:cubicBezTo>
                    <a:pt x="1846939" y="2040357"/>
                    <a:pt x="1846710" y="2041157"/>
                    <a:pt x="1846596" y="2041843"/>
                  </a:cubicBezTo>
                  <a:cubicBezTo>
                    <a:pt x="1845338" y="2043100"/>
                    <a:pt x="1844080" y="2044471"/>
                    <a:pt x="1843050" y="2045957"/>
                  </a:cubicBezTo>
                  <a:cubicBezTo>
                    <a:pt x="1842136" y="2047329"/>
                    <a:pt x="1841221" y="2048815"/>
                    <a:pt x="1840534" y="2050415"/>
                  </a:cubicBezTo>
                  <a:cubicBezTo>
                    <a:pt x="1840534" y="2050415"/>
                    <a:pt x="1840420" y="2050529"/>
                    <a:pt x="1840420" y="2050643"/>
                  </a:cubicBezTo>
                  <a:cubicBezTo>
                    <a:pt x="1839734" y="2052129"/>
                    <a:pt x="1839162" y="2053844"/>
                    <a:pt x="1838819" y="2055558"/>
                  </a:cubicBezTo>
                  <a:cubicBezTo>
                    <a:pt x="1838019" y="2058872"/>
                    <a:pt x="1838019" y="2062301"/>
                    <a:pt x="1838819" y="2065730"/>
                  </a:cubicBezTo>
                  <a:cubicBezTo>
                    <a:pt x="1838933" y="2066302"/>
                    <a:pt x="1839162" y="2066873"/>
                    <a:pt x="1839277" y="2067444"/>
                  </a:cubicBezTo>
                  <a:cubicBezTo>
                    <a:pt x="1846367" y="2091789"/>
                    <a:pt x="1853343" y="2116248"/>
                    <a:pt x="1862263" y="2139907"/>
                  </a:cubicBezTo>
                  <a:cubicBezTo>
                    <a:pt x="1889366" y="2219227"/>
                    <a:pt x="1931679" y="2296489"/>
                    <a:pt x="1996521" y="2351008"/>
                  </a:cubicBezTo>
                  <a:cubicBezTo>
                    <a:pt x="2014361" y="2368037"/>
                    <a:pt x="2034031" y="2384496"/>
                    <a:pt x="2055073" y="2399811"/>
                  </a:cubicBezTo>
                  <a:cubicBezTo>
                    <a:pt x="2055645" y="2401068"/>
                    <a:pt x="2056560" y="2402326"/>
                    <a:pt x="2057932" y="2403354"/>
                  </a:cubicBezTo>
                  <a:cubicBezTo>
                    <a:pt x="2058733" y="2404154"/>
                    <a:pt x="2060105" y="2404383"/>
                    <a:pt x="2061134" y="2404154"/>
                  </a:cubicBezTo>
                  <a:cubicBezTo>
                    <a:pt x="2133524" y="2455358"/>
                    <a:pt x="2221353" y="2492618"/>
                    <a:pt x="2306894" y="2492732"/>
                  </a:cubicBezTo>
                  <a:cubicBezTo>
                    <a:pt x="2431546" y="2501418"/>
                    <a:pt x="2543275" y="2423013"/>
                    <a:pt x="2614522" y="2326320"/>
                  </a:cubicBezTo>
                  <a:cubicBezTo>
                    <a:pt x="2664039" y="2266202"/>
                    <a:pt x="2714472" y="2201511"/>
                    <a:pt x="2740889" y="2127449"/>
                  </a:cubicBezTo>
                  <a:close/>
                  <a:moveTo>
                    <a:pt x="3330300" y="1483288"/>
                  </a:moveTo>
                  <a:cubicBezTo>
                    <a:pt x="3330300" y="1470716"/>
                    <a:pt x="3319321" y="1458830"/>
                    <a:pt x="3306399" y="1459401"/>
                  </a:cubicBezTo>
                  <a:cubicBezTo>
                    <a:pt x="3283527" y="1460430"/>
                    <a:pt x="3260540" y="1461687"/>
                    <a:pt x="3237668" y="1460887"/>
                  </a:cubicBezTo>
                  <a:cubicBezTo>
                    <a:pt x="3234123" y="1459401"/>
                    <a:pt x="3230120" y="1458830"/>
                    <a:pt x="3226118" y="1459058"/>
                  </a:cubicBezTo>
                  <a:cubicBezTo>
                    <a:pt x="3222001" y="1431285"/>
                    <a:pt x="3216512" y="1403740"/>
                    <a:pt x="3207820" y="1377338"/>
                  </a:cubicBezTo>
                  <a:cubicBezTo>
                    <a:pt x="3212738" y="1375624"/>
                    <a:pt x="3217198" y="1374138"/>
                    <a:pt x="3220972" y="1373566"/>
                  </a:cubicBezTo>
                  <a:cubicBezTo>
                    <a:pt x="3235038" y="1369795"/>
                    <a:pt x="3249219" y="1366709"/>
                    <a:pt x="3263171" y="1362937"/>
                  </a:cubicBezTo>
                  <a:cubicBezTo>
                    <a:pt x="3290045" y="1354479"/>
                    <a:pt x="3276322" y="1314819"/>
                    <a:pt x="3250019" y="1324877"/>
                  </a:cubicBezTo>
                  <a:cubicBezTo>
                    <a:pt x="3231950" y="1332078"/>
                    <a:pt x="3213767" y="1338821"/>
                    <a:pt x="3196156" y="1346707"/>
                  </a:cubicBezTo>
                  <a:cubicBezTo>
                    <a:pt x="3193640" y="1341221"/>
                    <a:pt x="3191009" y="1335735"/>
                    <a:pt x="3188150" y="1330363"/>
                  </a:cubicBezTo>
                  <a:cubicBezTo>
                    <a:pt x="3181060" y="1318248"/>
                    <a:pt x="3173169" y="1306704"/>
                    <a:pt x="3164364" y="1295847"/>
                  </a:cubicBezTo>
                  <a:cubicBezTo>
                    <a:pt x="3185063" y="1283846"/>
                    <a:pt x="3201645" y="1263387"/>
                    <a:pt x="3220057" y="1248758"/>
                  </a:cubicBezTo>
                  <a:cubicBezTo>
                    <a:pt x="3234695" y="1235385"/>
                    <a:pt x="3221429" y="1209326"/>
                    <a:pt x="3202102" y="1212641"/>
                  </a:cubicBezTo>
                  <a:cubicBezTo>
                    <a:pt x="3182318" y="1219155"/>
                    <a:pt x="3173055" y="1240528"/>
                    <a:pt x="3157273" y="1254929"/>
                  </a:cubicBezTo>
                  <a:cubicBezTo>
                    <a:pt x="3154071" y="1258815"/>
                    <a:pt x="3148353" y="1265559"/>
                    <a:pt x="3143779" y="1272874"/>
                  </a:cubicBezTo>
                  <a:cubicBezTo>
                    <a:pt x="3099407" y="1228299"/>
                    <a:pt x="3040741" y="1198354"/>
                    <a:pt x="2977614" y="1191039"/>
                  </a:cubicBezTo>
                  <a:cubicBezTo>
                    <a:pt x="2912543" y="1185896"/>
                    <a:pt x="2837066" y="1178238"/>
                    <a:pt x="2777370" y="1211726"/>
                  </a:cubicBezTo>
                  <a:cubicBezTo>
                    <a:pt x="2702579" y="1232071"/>
                    <a:pt x="2644941" y="1284760"/>
                    <a:pt x="2590735" y="1337564"/>
                  </a:cubicBezTo>
                  <a:cubicBezTo>
                    <a:pt x="2495816" y="1437000"/>
                    <a:pt x="2464024" y="1593582"/>
                    <a:pt x="2506680" y="1723420"/>
                  </a:cubicBezTo>
                  <a:cubicBezTo>
                    <a:pt x="2560086" y="1862973"/>
                    <a:pt x="2681994" y="1966523"/>
                    <a:pt x="2833978" y="1974181"/>
                  </a:cubicBezTo>
                  <a:cubicBezTo>
                    <a:pt x="2913458" y="1982524"/>
                    <a:pt x="2990079" y="1952693"/>
                    <a:pt x="3059381" y="1916577"/>
                  </a:cubicBezTo>
                  <a:cubicBezTo>
                    <a:pt x="3104210" y="1891203"/>
                    <a:pt x="3138175" y="1850058"/>
                    <a:pt x="3170653" y="1810855"/>
                  </a:cubicBezTo>
                  <a:cubicBezTo>
                    <a:pt x="3228977" y="1726392"/>
                    <a:pt x="3240299" y="1618955"/>
                    <a:pt x="3233780" y="1518720"/>
                  </a:cubicBezTo>
                  <a:cubicBezTo>
                    <a:pt x="3233322" y="1514605"/>
                    <a:pt x="3232751" y="1510605"/>
                    <a:pt x="3232293" y="1506490"/>
                  </a:cubicBezTo>
                  <a:cubicBezTo>
                    <a:pt x="3242357" y="1507519"/>
                    <a:pt x="3253221" y="1506719"/>
                    <a:pt x="3262484" y="1507633"/>
                  </a:cubicBezTo>
                  <a:cubicBezTo>
                    <a:pt x="3285699" y="1505576"/>
                    <a:pt x="3328127" y="1517348"/>
                    <a:pt x="3330300" y="1483288"/>
                  </a:cubicBezTo>
                  <a:close/>
                  <a:moveTo>
                    <a:pt x="4600837" y="1739764"/>
                  </a:moveTo>
                  <a:cubicBezTo>
                    <a:pt x="4664307" y="1873831"/>
                    <a:pt x="4678602" y="2027213"/>
                    <a:pt x="4664878" y="2174195"/>
                  </a:cubicBezTo>
                  <a:cubicBezTo>
                    <a:pt x="4657331" y="2229628"/>
                    <a:pt x="4634802" y="2283460"/>
                    <a:pt x="4603353" y="2329978"/>
                  </a:cubicBezTo>
                  <a:cubicBezTo>
                    <a:pt x="4541942" y="2428385"/>
                    <a:pt x="4451826" y="2504847"/>
                    <a:pt x="4348445" y="2556622"/>
                  </a:cubicBezTo>
                  <a:cubicBezTo>
                    <a:pt x="4323514" y="2569309"/>
                    <a:pt x="4298813" y="2582338"/>
                    <a:pt x="4273654" y="2594911"/>
                  </a:cubicBezTo>
                  <a:cubicBezTo>
                    <a:pt x="4265534" y="2599140"/>
                    <a:pt x="4256957" y="2603940"/>
                    <a:pt x="4252612" y="2612626"/>
                  </a:cubicBezTo>
                  <a:cubicBezTo>
                    <a:pt x="4242776" y="2633771"/>
                    <a:pt x="4246207" y="2658687"/>
                    <a:pt x="4245064" y="2681431"/>
                  </a:cubicBezTo>
                  <a:cubicBezTo>
                    <a:pt x="4245750" y="2700975"/>
                    <a:pt x="4245750" y="2720291"/>
                    <a:pt x="4245064" y="2739150"/>
                  </a:cubicBezTo>
                  <a:cubicBezTo>
                    <a:pt x="4244949" y="2743721"/>
                    <a:pt x="4244721" y="2748407"/>
                    <a:pt x="4244492" y="2752979"/>
                  </a:cubicBezTo>
                  <a:cubicBezTo>
                    <a:pt x="4244378" y="2756865"/>
                    <a:pt x="4244149" y="2760637"/>
                    <a:pt x="4243806" y="2764523"/>
                  </a:cubicBezTo>
                  <a:cubicBezTo>
                    <a:pt x="4243691" y="2767495"/>
                    <a:pt x="4243463" y="2770580"/>
                    <a:pt x="4243234" y="2773438"/>
                  </a:cubicBezTo>
                  <a:cubicBezTo>
                    <a:pt x="4243119" y="2775038"/>
                    <a:pt x="4243005" y="2776752"/>
                    <a:pt x="4242891" y="2778352"/>
                  </a:cubicBezTo>
                  <a:cubicBezTo>
                    <a:pt x="4242776" y="2779953"/>
                    <a:pt x="4242662" y="2781667"/>
                    <a:pt x="4242548" y="2783267"/>
                  </a:cubicBezTo>
                  <a:cubicBezTo>
                    <a:pt x="4242205" y="2787382"/>
                    <a:pt x="4241747" y="2791496"/>
                    <a:pt x="4241404" y="2795496"/>
                  </a:cubicBezTo>
                  <a:cubicBezTo>
                    <a:pt x="4241061" y="2798468"/>
                    <a:pt x="4240833" y="2801440"/>
                    <a:pt x="4240489" y="2804297"/>
                  </a:cubicBezTo>
                  <a:cubicBezTo>
                    <a:pt x="4240375" y="2806012"/>
                    <a:pt x="4240146" y="2807726"/>
                    <a:pt x="4239917" y="2809326"/>
                  </a:cubicBezTo>
                  <a:cubicBezTo>
                    <a:pt x="4239689" y="2811612"/>
                    <a:pt x="4239346" y="2814012"/>
                    <a:pt x="4239117" y="2816298"/>
                  </a:cubicBezTo>
                  <a:cubicBezTo>
                    <a:pt x="4238774" y="2818927"/>
                    <a:pt x="4238431" y="2821441"/>
                    <a:pt x="4238088" y="2823956"/>
                  </a:cubicBezTo>
                  <a:cubicBezTo>
                    <a:pt x="4237745" y="2826241"/>
                    <a:pt x="4237401" y="2828527"/>
                    <a:pt x="4237173" y="2830699"/>
                  </a:cubicBezTo>
                  <a:cubicBezTo>
                    <a:pt x="4236830" y="2832528"/>
                    <a:pt x="4236601" y="2834471"/>
                    <a:pt x="4236372" y="2836299"/>
                  </a:cubicBezTo>
                  <a:cubicBezTo>
                    <a:pt x="4235915" y="2839271"/>
                    <a:pt x="4235458" y="2842357"/>
                    <a:pt x="4234886" y="2845329"/>
                  </a:cubicBezTo>
                  <a:cubicBezTo>
                    <a:pt x="4234886" y="2845786"/>
                    <a:pt x="4234771" y="2846243"/>
                    <a:pt x="4234657" y="2846700"/>
                  </a:cubicBezTo>
                  <a:cubicBezTo>
                    <a:pt x="4233971" y="2850815"/>
                    <a:pt x="4233285" y="2854815"/>
                    <a:pt x="4232484" y="2858815"/>
                  </a:cubicBezTo>
                  <a:cubicBezTo>
                    <a:pt x="4230197" y="2871159"/>
                    <a:pt x="4227681" y="2883274"/>
                    <a:pt x="4224822" y="2895275"/>
                  </a:cubicBezTo>
                  <a:cubicBezTo>
                    <a:pt x="4224022" y="2898818"/>
                    <a:pt x="4223107" y="2902247"/>
                    <a:pt x="4222306" y="2905790"/>
                  </a:cubicBezTo>
                  <a:cubicBezTo>
                    <a:pt x="4221963" y="2906819"/>
                    <a:pt x="4221734" y="2907847"/>
                    <a:pt x="4221506" y="2908876"/>
                  </a:cubicBezTo>
                  <a:cubicBezTo>
                    <a:pt x="4219676" y="2916305"/>
                    <a:pt x="4217617" y="2923620"/>
                    <a:pt x="4215445" y="2930820"/>
                  </a:cubicBezTo>
                  <a:cubicBezTo>
                    <a:pt x="4214758" y="2933106"/>
                    <a:pt x="4214186" y="2935278"/>
                    <a:pt x="4213500" y="2937450"/>
                  </a:cubicBezTo>
                  <a:cubicBezTo>
                    <a:pt x="4212586" y="2940650"/>
                    <a:pt x="4211556" y="2943850"/>
                    <a:pt x="4210527" y="2947050"/>
                  </a:cubicBezTo>
                  <a:cubicBezTo>
                    <a:pt x="4208125" y="2954594"/>
                    <a:pt x="4205609" y="2961908"/>
                    <a:pt x="4202979" y="2969338"/>
                  </a:cubicBezTo>
                  <a:cubicBezTo>
                    <a:pt x="4202293" y="2971395"/>
                    <a:pt x="4201493" y="2973452"/>
                    <a:pt x="4200692" y="2975509"/>
                  </a:cubicBezTo>
                  <a:cubicBezTo>
                    <a:pt x="4199548" y="2978595"/>
                    <a:pt x="4198405" y="2981681"/>
                    <a:pt x="4197147" y="2984767"/>
                  </a:cubicBezTo>
                  <a:cubicBezTo>
                    <a:pt x="4196003" y="2987853"/>
                    <a:pt x="4194746" y="2990939"/>
                    <a:pt x="4193487" y="2993911"/>
                  </a:cubicBezTo>
                  <a:cubicBezTo>
                    <a:pt x="4192458" y="2996539"/>
                    <a:pt x="4191429" y="2999168"/>
                    <a:pt x="4190285" y="3001683"/>
                  </a:cubicBezTo>
                  <a:cubicBezTo>
                    <a:pt x="4189142" y="3004540"/>
                    <a:pt x="4187884" y="3007397"/>
                    <a:pt x="4186626" y="3010255"/>
                  </a:cubicBezTo>
                  <a:cubicBezTo>
                    <a:pt x="4185596" y="3012769"/>
                    <a:pt x="4184453" y="3015284"/>
                    <a:pt x="4183309" y="3017798"/>
                  </a:cubicBezTo>
                  <a:cubicBezTo>
                    <a:pt x="4182280" y="3020084"/>
                    <a:pt x="4181365" y="3022255"/>
                    <a:pt x="4180336" y="3024427"/>
                  </a:cubicBezTo>
                  <a:cubicBezTo>
                    <a:pt x="4178392" y="3028656"/>
                    <a:pt x="4176448" y="3032771"/>
                    <a:pt x="4174275" y="3036885"/>
                  </a:cubicBezTo>
                  <a:cubicBezTo>
                    <a:pt x="4172674" y="3040314"/>
                    <a:pt x="4170958" y="3043629"/>
                    <a:pt x="4169358" y="3046943"/>
                  </a:cubicBezTo>
                  <a:cubicBezTo>
                    <a:pt x="4167871" y="3050029"/>
                    <a:pt x="4166270" y="3053000"/>
                    <a:pt x="4164554" y="3056087"/>
                  </a:cubicBezTo>
                  <a:cubicBezTo>
                    <a:pt x="4162953" y="3059287"/>
                    <a:pt x="4161238" y="3062373"/>
                    <a:pt x="4159522" y="3065458"/>
                  </a:cubicBezTo>
                  <a:cubicBezTo>
                    <a:pt x="4146486" y="3089232"/>
                    <a:pt x="4131962" y="3112205"/>
                    <a:pt x="4115951" y="3134378"/>
                  </a:cubicBezTo>
                  <a:cubicBezTo>
                    <a:pt x="4114122" y="3137007"/>
                    <a:pt x="4112178" y="3139521"/>
                    <a:pt x="4110348" y="3142035"/>
                  </a:cubicBezTo>
                  <a:cubicBezTo>
                    <a:pt x="4101885" y="3153465"/>
                    <a:pt x="4092965" y="3164666"/>
                    <a:pt x="4083816" y="3175524"/>
                  </a:cubicBezTo>
                  <a:cubicBezTo>
                    <a:pt x="4081643" y="3178152"/>
                    <a:pt x="4079356" y="3180667"/>
                    <a:pt x="4077184" y="3183296"/>
                  </a:cubicBezTo>
                  <a:cubicBezTo>
                    <a:pt x="4076726" y="3183753"/>
                    <a:pt x="4076383" y="3184324"/>
                    <a:pt x="4075925" y="3184781"/>
                  </a:cubicBezTo>
                  <a:cubicBezTo>
                    <a:pt x="4073638" y="3187410"/>
                    <a:pt x="4071351" y="3190039"/>
                    <a:pt x="4068835" y="3192668"/>
                  </a:cubicBezTo>
                  <a:cubicBezTo>
                    <a:pt x="4042876" y="3221584"/>
                    <a:pt x="4014286" y="3248672"/>
                    <a:pt x="3983180" y="3274159"/>
                  </a:cubicBezTo>
                  <a:cubicBezTo>
                    <a:pt x="3980321" y="3276445"/>
                    <a:pt x="3977576" y="3278731"/>
                    <a:pt x="3974603" y="3281017"/>
                  </a:cubicBezTo>
                  <a:cubicBezTo>
                    <a:pt x="3970486" y="3284331"/>
                    <a:pt x="3966254" y="3287532"/>
                    <a:pt x="3962138" y="3290846"/>
                  </a:cubicBezTo>
                  <a:cubicBezTo>
                    <a:pt x="3959736" y="3292675"/>
                    <a:pt x="3957334" y="3294503"/>
                    <a:pt x="3954933" y="3296332"/>
                  </a:cubicBezTo>
                  <a:cubicBezTo>
                    <a:pt x="3951731" y="3298732"/>
                    <a:pt x="3948529" y="3301133"/>
                    <a:pt x="3945212" y="3303418"/>
                  </a:cubicBezTo>
                  <a:cubicBezTo>
                    <a:pt x="3942353" y="3305476"/>
                    <a:pt x="3939609" y="3307533"/>
                    <a:pt x="3936635" y="3309590"/>
                  </a:cubicBezTo>
                  <a:cubicBezTo>
                    <a:pt x="3920854" y="3320791"/>
                    <a:pt x="3904615" y="3331649"/>
                    <a:pt x="3887689" y="3342050"/>
                  </a:cubicBezTo>
                  <a:cubicBezTo>
                    <a:pt x="3883916" y="3344336"/>
                    <a:pt x="3880141" y="3346736"/>
                    <a:pt x="3876253" y="3349022"/>
                  </a:cubicBezTo>
                  <a:cubicBezTo>
                    <a:pt x="3868591" y="3353594"/>
                    <a:pt x="3860815" y="3358165"/>
                    <a:pt x="3852924" y="3362623"/>
                  </a:cubicBezTo>
                  <a:cubicBezTo>
                    <a:pt x="3849036" y="3364909"/>
                    <a:pt x="3845033" y="3367080"/>
                    <a:pt x="3841031" y="3369252"/>
                  </a:cubicBezTo>
                  <a:cubicBezTo>
                    <a:pt x="3833140" y="3365480"/>
                    <a:pt x="3823305" y="3369366"/>
                    <a:pt x="3825134" y="3377824"/>
                  </a:cubicBezTo>
                  <a:cubicBezTo>
                    <a:pt x="3819416" y="3380796"/>
                    <a:pt x="3813698" y="3383881"/>
                    <a:pt x="3807866" y="3386739"/>
                  </a:cubicBezTo>
                  <a:cubicBezTo>
                    <a:pt x="3806723" y="3387424"/>
                    <a:pt x="3805465" y="3387996"/>
                    <a:pt x="3804321" y="3388567"/>
                  </a:cubicBezTo>
                  <a:cubicBezTo>
                    <a:pt x="3798374" y="3391539"/>
                    <a:pt x="3792428" y="3394511"/>
                    <a:pt x="3786367" y="3397482"/>
                  </a:cubicBezTo>
                  <a:cubicBezTo>
                    <a:pt x="3708945" y="3434628"/>
                    <a:pt x="3626034" y="3465944"/>
                    <a:pt x="3540036" y="3475431"/>
                  </a:cubicBezTo>
                  <a:cubicBezTo>
                    <a:pt x="3454494" y="3482174"/>
                    <a:pt x="3367695" y="3488460"/>
                    <a:pt x="3282154" y="3478974"/>
                  </a:cubicBezTo>
                  <a:cubicBezTo>
                    <a:pt x="3187693" y="3462173"/>
                    <a:pt x="3100208" y="3417369"/>
                    <a:pt x="3015924" y="3373138"/>
                  </a:cubicBezTo>
                  <a:cubicBezTo>
                    <a:pt x="2982760" y="3355651"/>
                    <a:pt x="2952798" y="3330049"/>
                    <a:pt x="2917118" y="3318277"/>
                  </a:cubicBezTo>
                  <a:cubicBezTo>
                    <a:pt x="2888070" y="3315648"/>
                    <a:pt x="2869201" y="3345022"/>
                    <a:pt x="2849989" y="3362051"/>
                  </a:cubicBezTo>
                  <a:cubicBezTo>
                    <a:pt x="2734714" y="3493146"/>
                    <a:pt x="2578155" y="3553951"/>
                    <a:pt x="2410618" y="3587896"/>
                  </a:cubicBezTo>
                  <a:cubicBezTo>
                    <a:pt x="2264809" y="3612926"/>
                    <a:pt x="2111682" y="3609726"/>
                    <a:pt x="1963929" y="3609955"/>
                  </a:cubicBezTo>
                  <a:cubicBezTo>
                    <a:pt x="1875986" y="3607097"/>
                    <a:pt x="1784956" y="3591553"/>
                    <a:pt x="1697242" y="3575209"/>
                  </a:cubicBezTo>
                  <a:cubicBezTo>
                    <a:pt x="1549832" y="3548807"/>
                    <a:pt x="1405967" y="3492461"/>
                    <a:pt x="1289778" y="3396225"/>
                  </a:cubicBezTo>
                  <a:cubicBezTo>
                    <a:pt x="1201149" y="3312676"/>
                    <a:pt x="1146256" y="3200325"/>
                    <a:pt x="1091363" y="3093346"/>
                  </a:cubicBezTo>
                  <a:cubicBezTo>
                    <a:pt x="1066204" y="3064887"/>
                    <a:pt x="1031553" y="3093689"/>
                    <a:pt x="1001591" y="3098718"/>
                  </a:cubicBezTo>
                  <a:cubicBezTo>
                    <a:pt x="916965" y="3119062"/>
                    <a:pt x="828908" y="3119291"/>
                    <a:pt x="742223" y="3118834"/>
                  </a:cubicBezTo>
                  <a:cubicBezTo>
                    <a:pt x="598587" y="3117577"/>
                    <a:pt x="453807" y="3071973"/>
                    <a:pt x="339791" y="2983510"/>
                  </a:cubicBezTo>
                  <a:cubicBezTo>
                    <a:pt x="242699" y="2903161"/>
                    <a:pt x="180259" y="2815727"/>
                    <a:pt x="171911" y="2686803"/>
                  </a:cubicBezTo>
                  <a:cubicBezTo>
                    <a:pt x="153384" y="2523363"/>
                    <a:pt x="258938" y="2377295"/>
                    <a:pt x="385878" y="2285517"/>
                  </a:cubicBezTo>
                  <a:cubicBezTo>
                    <a:pt x="418242" y="2266430"/>
                    <a:pt x="399029" y="2234771"/>
                    <a:pt x="376157" y="2217284"/>
                  </a:cubicBezTo>
                  <a:cubicBezTo>
                    <a:pt x="336589" y="2177738"/>
                    <a:pt x="290273" y="2146536"/>
                    <a:pt x="247617" y="2110876"/>
                  </a:cubicBezTo>
                  <a:cubicBezTo>
                    <a:pt x="181517" y="2045272"/>
                    <a:pt x="121478" y="1971209"/>
                    <a:pt x="75276" y="1890175"/>
                  </a:cubicBezTo>
                  <a:cubicBezTo>
                    <a:pt x="26674" y="1787882"/>
                    <a:pt x="-1002" y="1673474"/>
                    <a:pt x="28" y="1559980"/>
                  </a:cubicBezTo>
                  <a:cubicBezTo>
                    <a:pt x="7004" y="1432542"/>
                    <a:pt x="55378" y="1305219"/>
                    <a:pt x="143206" y="1211612"/>
                  </a:cubicBezTo>
                  <a:cubicBezTo>
                    <a:pt x="270031" y="1066459"/>
                    <a:pt x="482969" y="979481"/>
                    <a:pt x="674636" y="976395"/>
                  </a:cubicBezTo>
                  <a:cubicBezTo>
                    <a:pt x="722553" y="974224"/>
                    <a:pt x="769441" y="994682"/>
                    <a:pt x="766124" y="924163"/>
                  </a:cubicBezTo>
                  <a:cubicBezTo>
                    <a:pt x="766696" y="789296"/>
                    <a:pt x="748284" y="651343"/>
                    <a:pt x="795629" y="521734"/>
                  </a:cubicBezTo>
                  <a:cubicBezTo>
                    <a:pt x="816442" y="465044"/>
                    <a:pt x="842859" y="409955"/>
                    <a:pt x="876481" y="359780"/>
                  </a:cubicBezTo>
                  <a:cubicBezTo>
                    <a:pt x="910560" y="314062"/>
                    <a:pt x="952416" y="274402"/>
                    <a:pt x="994158" y="235771"/>
                  </a:cubicBezTo>
                  <a:cubicBezTo>
                    <a:pt x="1085760" y="160794"/>
                    <a:pt x="1199548" y="120220"/>
                    <a:pt x="1314022" y="94732"/>
                  </a:cubicBezTo>
                  <a:cubicBezTo>
                    <a:pt x="1363425" y="85017"/>
                    <a:pt x="1408712" y="84789"/>
                    <a:pt x="1460174" y="79760"/>
                  </a:cubicBezTo>
                  <a:cubicBezTo>
                    <a:pt x="1566528" y="66730"/>
                    <a:pt x="1675056" y="68902"/>
                    <a:pt x="1778666" y="98504"/>
                  </a:cubicBezTo>
                  <a:cubicBezTo>
                    <a:pt x="1918871" y="120334"/>
                    <a:pt x="2024082" y="237942"/>
                    <a:pt x="2063879" y="369952"/>
                  </a:cubicBezTo>
                  <a:cubicBezTo>
                    <a:pt x="2061134" y="378181"/>
                    <a:pt x="2062621" y="385039"/>
                    <a:pt x="2065938" y="388810"/>
                  </a:cubicBezTo>
                  <a:cubicBezTo>
                    <a:pt x="2066395" y="389268"/>
                    <a:pt x="2066967" y="389725"/>
                    <a:pt x="2067424" y="390182"/>
                  </a:cubicBezTo>
                  <a:cubicBezTo>
                    <a:pt x="2069597" y="391668"/>
                    <a:pt x="2072113" y="392125"/>
                    <a:pt x="2074743" y="391211"/>
                  </a:cubicBezTo>
                  <a:cubicBezTo>
                    <a:pt x="2075086" y="391096"/>
                    <a:pt x="2075429" y="390982"/>
                    <a:pt x="2075658" y="390868"/>
                  </a:cubicBezTo>
                  <a:cubicBezTo>
                    <a:pt x="2076001" y="390753"/>
                    <a:pt x="2076344" y="390525"/>
                    <a:pt x="2076573" y="390410"/>
                  </a:cubicBezTo>
                  <a:cubicBezTo>
                    <a:pt x="2077488" y="389839"/>
                    <a:pt x="2078517" y="389153"/>
                    <a:pt x="2079432" y="388125"/>
                  </a:cubicBezTo>
                  <a:cubicBezTo>
                    <a:pt x="2080118" y="388353"/>
                    <a:pt x="2080919" y="388582"/>
                    <a:pt x="2081719" y="388696"/>
                  </a:cubicBezTo>
                  <a:cubicBezTo>
                    <a:pt x="2097043" y="390296"/>
                    <a:pt x="2107450" y="375324"/>
                    <a:pt x="2116828" y="365380"/>
                  </a:cubicBezTo>
                  <a:cubicBezTo>
                    <a:pt x="2157540" y="321491"/>
                    <a:pt x="2183042" y="266973"/>
                    <a:pt x="2218150" y="219084"/>
                  </a:cubicBezTo>
                  <a:cubicBezTo>
                    <a:pt x="2256004" y="172795"/>
                    <a:pt x="2299232" y="130506"/>
                    <a:pt x="2337313" y="83874"/>
                  </a:cubicBezTo>
                  <a:cubicBezTo>
                    <a:pt x="2340744" y="81246"/>
                    <a:pt x="2344061" y="78845"/>
                    <a:pt x="2347606" y="76331"/>
                  </a:cubicBezTo>
                  <a:cubicBezTo>
                    <a:pt x="2351037" y="73931"/>
                    <a:pt x="2354582" y="71416"/>
                    <a:pt x="2358127" y="69130"/>
                  </a:cubicBezTo>
                  <a:cubicBezTo>
                    <a:pt x="2361672" y="66845"/>
                    <a:pt x="2365217" y="64444"/>
                    <a:pt x="2368762" y="62158"/>
                  </a:cubicBezTo>
                  <a:cubicBezTo>
                    <a:pt x="2368991" y="62044"/>
                    <a:pt x="2369106" y="61930"/>
                    <a:pt x="2369334" y="61816"/>
                  </a:cubicBezTo>
                  <a:cubicBezTo>
                    <a:pt x="2372765" y="59644"/>
                    <a:pt x="2376196" y="57587"/>
                    <a:pt x="2379627" y="55529"/>
                  </a:cubicBezTo>
                  <a:cubicBezTo>
                    <a:pt x="2382943" y="53586"/>
                    <a:pt x="2386374" y="51643"/>
                    <a:pt x="2389690" y="49815"/>
                  </a:cubicBezTo>
                  <a:cubicBezTo>
                    <a:pt x="2393235" y="47757"/>
                    <a:pt x="2396895" y="45815"/>
                    <a:pt x="2400554" y="43986"/>
                  </a:cubicBezTo>
                  <a:cubicBezTo>
                    <a:pt x="2402156" y="43186"/>
                    <a:pt x="2403871" y="42271"/>
                    <a:pt x="2405472" y="41471"/>
                  </a:cubicBezTo>
                  <a:cubicBezTo>
                    <a:pt x="2408217" y="40100"/>
                    <a:pt x="2411076" y="38728"/>
                    <a:pt x="2413820" y="37471"/>
                  </a:cubicBezTo>
                  <a:cubicBezTo>
                    <a:pt x="2417708" y="35642"/>
                    <a:pt x="2421711" y="33814"/>
                    <a:pt x="2425714" y="32214"/>
                  </a:cubicBezTo>
                  <a:cubicBezTo>
                    <a:pt x="2503593" y="-3789"/>
                    <a:pt x="2589591" y="-2646"/>
                    <a:pt x="2674103" y="2954"/>
                  </a:cubicBezTo>
                  <a:cubicBezTo>
                    <a:pt x="2798527" y="7069"/>
                    <a:pt x="2911285" y="67873"/>
                    <a:pt x="2998199" y="154851"/>
                  </a:cubicBezTo>
                  <a:cubicBezTo>
                    <a:pt x="3061097" y="211426"/>
                    <a:pt x="3092546" y="291661"/>
                    <a:pt x="3128798" y="366294"/>
                  </a:cubicBezTo>
                  <a:cubicBezTo>
                    <a:pt x="3137718" y="392239"/>
                    <a:pt x="3168366" y="394639"/>
                    <a:pt x="3191352" y="388125"/>
                  </a:cubicBezTo>
                  <a:cubicBezTo>
                    <a:pt x="3396514" y="324463"/>
                    <a:pt x="3702312" y="400240"/>
                    <a:pt x="3878541" y="517962"/>
                  </a:cubicBezTo>
                  <a:cubicBezTo>
                    <a:pt x="3881400" y="519677"/>
                    <a:pt x="3884259" y="521391"/>
                    <a:pt x="3887232" y="523220"/>
                  </a:cubicBezTo>
                  <a:cubicBezTo>
                    <a:pt x="3889748" y="524820"/>
                    <a:pt x="3892378" y="526306"/>
                    <a:pt x="3894894" y="528020"/>
                  </a:cubicBezTo>
                  <a:cubicBezTo>
                    <a:pt x="3919939" y="543564"/>
                    <a:pt x="3945212" y="560480"/>
                    <a:pt x="3969914" y="578653"/>
                  </a:cubicBezTo>
                  <a:cubicBezTo>
                    <a:pt x="3974488" y="582081"/>
                    <a:pt x="3979063" y="585396"/>
                    <a:pt x="3983637" y="588825"/>
                  </a:cubicBezTo>
                  <a:cubicBezTo>
                    <a:pt x="3987068" y="591453"/>
                    <a:pt x="3990499" y="594196"/>
                    <a:pt x="3993930" y="596825"/>
                  </a:cubicBezTo>
                  <a:cubicBezTo>
                    <a:pt x="3995988" y="598425"/>
                    <a:pt x="3998046" y="600140"/>
                    <a:pt x="4000105" y="601740"/>
                  </a:cubicBezTo>
                  <a:cubicBezTo>
                    <a:pt x="4007996" y="608026"/>
                    <a:pt x="4015658" y="614427"/>
                    <a:pt x="4023320" y="620941"/>
                  </a:cubicBezTo>
                  <a:cubicBezTo>
                    <a:pt x="4025607" y="622884"/>
                    <a:pt x="4027894" y="624827"/>
                    <a:pt x="4030067" y="626770"/>
                  </a:cubicBezTo>
                  <a:cubicBezTo>
                    <a:pt x="4034642" y="630770"/>
                    <a:pt x="4038987" y="634771"/>
                    <a:pt x="4043333" y="638771"/>
                  </a:cubicBezTo>
                  <a:cubicBezTo>
                    <a:pt x="4045163" y="640486"/>
                    <a:pt x="4047107" y="642200"/>
                    <a:pt x="4048937" y="644029"/>
                  </a:cubicBezTo>
                  <a:cubicBezTo>
                    <a:pt x="4059686" y="654201"/>
                    <a:pt x="4069979" y="664602"/>
                    <a:pt x="4079814" y="675345"/>
                  </a:cubicBezTo>
                  <a:cubicBezTo>
                    <a:pt x="4081758" y="677402"/>
                    <a:pt x="4083702" y="679574"/>
                    <a:pt x="4085532" y="681746"/>
                  </a:cubicBezTo>
                  <a:cubicBezTo>
                    <a:pt x="4087018" y="683460"/>
                    <a:pt x="4088620" y="685174"/>
                    <a:pt x="4090106" y="687003"/>
                  </a:cubicBezTo>
                  <a:cubicBezTo>
                    <a:pt x="4092736" y="689975"/>
                    <a:pt x="4095252" y="692946"/>
                    <a:pt x="4097768" y="696032"/>
                  </a:cubicBezTo>
                  <a:cubicBezTo>
                    <a:pt x="4099140" y="697632"/>
                    <a:pt x="4100513" y="699233"/>
                    <a:pt x="4101885" y="700947"/>
                  </a:cubicBezTo>
                  <a:cubicBezTo>
                    <a:pt x="4103372" y="702776"/>
                    <a:pt x="4104973" y="704833"/>
                    <a:pt x="4106460" y="706776"/>
                  </a:cubicBezTo>
                  <a:cubicBezTo>
                    <a:pt x="4108175" y="708947"/>
                    <a:pt x="4109890" y="711005"/>
                    <a:pt x="4111491" y="713176"/>
                  </a:cubicBezTo>
                  <a:cubicBezTo>
                    <a:pt x="4113778" y="716148"/>
                    <a:pt x="4116180" y="719234"/>
                    <a:pt x="4118353" y="722434"/>
                  </a:cubicBezTo>
                  <a:cubicBezTo>
                    <a:pt x="4114694" y="737064"/>
                    <a:pt x="4116523" y="750322"/>
                    <a:pt x="4134706" y="756837"/>
                  </a:cubicBezTo>
                  <a:cubicBezTo>
                    <a:pt x="4137222" y="757637"/>
                    <a:pt x="4139624" y="757980"/>
                    <a:pt x="4141797" y="757980"/>
                  </a:cubicBezTo>
                  <a:cubicBezTo>
                    <a:pt x="4145685" y="764494"/>
                    <a:pt x="4149345" y="771123"/>
                    <a:pt x="4152775" y="777867"/>
                  </a:cubicBezTo>
                  <a:cubicBezTo>
                    <a:pt x="4153690" y="779581"/>
                    <a:pt x="4154491" y="781295"/>
                    <a:pt x="4155406" y="782896"/>
                  </a:cubicBezTo>
                  <a:cubicBezTo>
                    <a:pt x="4155977" y="783810"/>
                    <a:pt x="4156435" y="784724"/>
                    <a:pt x="4156892" y="785753"/>
                  </a:cubicBezTo>
                  <a:cubicBezTo>
                    <a:pt x="4157807" y="787582"/>
                    <a:pt x="4158722" y="789410"/>
                    <a:pt x="4159522" y="791239"/>
                  </a:cubicBezTo>
                  <a:cubicBezTo>
                    <a:pt x="4160781" y="793868"/>
                    <a:pt x="4162038" y="796497"/>
                    <a:pt x="4163182" y="799240"/>
                  </a:cubicBezTo>
                  <a:cubicBezTo>
                    <a:pt x="4163754" y="800611"/>
                    <a:pt x="4164326" y="801983"/>
                    <a:pt x="4165012" y="803469"/>
                  </a:cubicBezTo>
                  <a:cubicBezTo>
                    <a:pt x="4166499" y="806897"/>
                    <a:pt x="4167985" y="810440"/>
                    <a:pt x="4169243" y="813984"/>
                  </a:cubicBezTo>
                  <a:cubicBezTo>
                    <a:pt x="4169815" y="815469"/>
                    <a:pt x="4170387" y="816955"/>
                    <a:pt x="4170958" y="818555"/>
                  </a:cubicBezTo>
                  <a:cubicBezTo>
                    <a:pt x="4171759" y="820613"/>
                    <a:pt x="4172445" y="822670"/>
                    <a:pt x="4173246" y="824727"/>
                  </a:cubicBezTo>
                  <a:cubicBezTo>
                    <a:pt x="4174046" y="827127"/>
                    <a:pt x="4174961" y="829642"/>
                    <a:pt x="4175762" y="832156"/>
                  </a:cubicBezTo>
                  <a:cubicBezTo>
                    <a:pt x="4177362" y="836842"/>
                    <a:pt x="4178735" y="841643"/>
                    <a:pt x="4180107" y="846443"/>
                  </a:cubicBezTo>
                  <a:cubicBezTo>
                    <a:pt x="4180565" y="847929"/>
                    <a:pt x="4180908" y="849415"/>
                    <a:pt x="4181365" y="851015"/>
                  </a:cubicBezTo>
                  <a:cubicBezTo>
                    <a:pt x="4183881" y="860501"/>
                    <a:pt x="4185939" y="870216"/>
                    <a:pt x="4187541" y="880160"/>
                  </a:cubicBezTo>
                  <a:cubicBezTo>
                    <a:pt x="4187884" y="881989"/>
                    <a:pt x="4188112" y="883817"/>
                    <a:pt x="4188341" y="885760"/>
                  </a:cubicBezTo>
                  <a:cubicBezTo>
                    <a:pt x="4188570" y="887017"/>
                    <a:pt x="4188798" y="888389"/>
                    <a:pt x="4188913" y="889646"/>
                  </a:cubicBezTo>
                  <a:cubicBezTo>
                    <a:pt x="4189256" y="892504"/>
                    <a:pt x="4189714" y="895246"/>
                    <a:pt x="4189942" y="898104"/>
                  </a:cubicBezTo>
                  <a:cubicBezTo>
                    <a:pt x="4190171" y="899818"/>
                    <a:pt x="4190285" y="901533"/>
                    <a:pt x="4190400" y="903361"/>
                  </a:cubicBezTo>
                  <a:cubicBezTo>
                    <a:pt x="4190628" y="905304"/>
                    <a:pt x="4190743" y="907247"/>
                    <a:pt x="4190857" y="909190"/>
                  </a:cubicBezTo>
                  <a:cubicBezTo>
                    <a:pt x="4191086" y="911248"/>
                    <a:pt x="4191200" y="913305"/>
                    <a:pt x="4191200" y="915477"/>
                  </a:cubicBezTo>
                  <a:cubicBezTo>
                    <a:pt x="4191314" y="917991"/>
                    <a:pt x="4191429" y="920506"/>
                    <a:pt x="4191543" y="923134"/>
                  </a:cubicBezTo>
                  <a:cubicBezTo>
                    <a:pt x="4191657" y="928392"/>
                    <a:pt x="4191772" y="933878"/>
                    <a:pt x="4191657" y="939250"/>
                  </a:cubicBezTo>
                  <a:cubicBezTo>
                    <a:pt x="4190057" y="1007483"/>
                    <a:pt x="4169929" y="1074002"/>
                    <a:pt x="4143741" y="1136635"/>
                  </a:cubicBezTo>
                  <a:cubicBezTo>
                    <a:pt x="4133105" y="1163380"/>
                    <a:pt x="4107260" y="1198583"/>
                    <a:pt x="4141339" y="1219498"/>
                  </a:cubicBezTo>
                  <a:cubicBezTo>
                    <a:pt x="4241976" y="1268530"/>
                    <a:pt x="4340783" y="1329678"/>
                    <a:pt x="4403795" y="1425113"/>
                  </a:cubicBezTo>
                  <a:cubicBezTo>
                    <a:pt x="4479844" y="1523977"/>
                    <a:pt x="4552005" y="1623756"/>
                    <a:pt x="4600837" y="173976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11592200" y="8161426"/>
              <a:ext cx="1637861" cy="1382041"/>
            </a:xfrm>
            <a:custGeom>
              <a:avLst/>
              <a:gdLst/>
              <a:ahLst/>
              <a:cxnLst/>
              <a:rect l="l" t="t" r="r" b="b"/>
              <a:pathLst>
                <a:path w="1637861" h="1382041" extrusionOk="0">
                  <a:moveTo>
                    <a:pt x="1501773" y="0"/>
                  </a:moveTo>
                  <a:cubicBezTo>
                    <a:pt x="1540198" y="71777"/>
                    <a:pt x="1582740" y="141724"/>
                    <a:pt x="1637861" y="201271"/>
                  </a:cubicBezTo>
                  <a:cubicBezTo>
                    <a:pt x="1586742" y="251332"/>
                    <a:pt x="1529791" y="295335"/>
                    <a:pt x="1478901" y="345739"/>
                  </a:cubicBezTo>
                  <a:cubicBezTo>
                    <a:pt x="1401136" y="419573"/>
                    <a:pt x="1335036" y="504722"/>
                    <a:pt x="1266192" y="586556"/>
                  </a:cubicBezTo>
                  <a:cubicBezTo>
                    <a:pt x="1221134" y="644389"/>
                    <a:pt x="1177563" y="703479"/>
                    <a:pt x="1137994" y="765197"/>
                  </a:cubicBezTo>
                  <a:cubicBezTo>
                    <a:pt x="1107346" y="818344"/>
                    <a:pt x="1077841" y="868405"/>
                    <a:pt x="1040102" y="917780"/>
                  </a:cubicBezTo>
                  <a:cubicBezTo>
                    <a:pt x="980521" y="1000643"/>
                    <a:pt x="927001" y="1087278"/>
                    <a:pt x="882057" y="1179056"/>
                  </a:cubicBezTo>
                  <a:cubicBezTo>
                    <a:pt x="861930" y="1220430"/>
                    <a:pt x="840201" y="1269348"/>
                    <a:pt x="822133" y="1313922"/>
                  </a:cubicBezTo>
                  <a:cubicBezTo>
                    <a:pt x="812069" y="1337238"/>
                    <a:pt x="805207" y="1363526"/>
                    <a:pt x="787024" y="1382041"/>
                  </a:cubicBezTo>
                  <a:cubicBezTo>
                    <a:pt x="655396" y="1290721"/>
                    <a:pt x="509244" y="1218487"/>
                    <a:pt x="386994" y="1113794"/>
                  </a:cubicBezTo>
                  <a:cubicBezTo>
                    <a:pt x="344909" y="1073905"/>
                    <a:pt x="302939" y="1034131"/>
                    <a:pt x="259254" y="995843"/>
                  </a:cubicBezTo>
                  <a:cubicBezTo>
                    <a:pt x="224145" y="963383"/>
                    <a:pt x="195098" y="925095"/>
                    <a:pt x="160104" y="892406"/>
                  </a:cubicBezTo>
                  <a:cubicBezTo>
                    <a:pt x="113559" y="850804"/>
                    <a:pt x="76392" y="806686"/>
                    <a:pt x="34537" y="758797"/>
                  </a:cubicBezTo>
                  <a:cubicBezTo>
                    <a:pt x="22872" y="745082"/>
                    <a:pt x="7205" y="727138"/>
                    <a:pt x="0" y="707479"/>
                  </a:cubicBezTo>
                  <a:cubicBezTo>
                    <a:pt x="87600" y="728281"/>
                    <a:pt x="173827" y="751368"/>
                    <a:pt x="256052" y="789428"/>
                  </a:cubicBezTo>
                  <a:cubicBezTo>
                    <a:pt x="330157" y="816972"/>
                    <a:pt x="407807" y="834688"/>
                    <a:pt x="479282" y="868862"/>
                  </a:cubicBezTo>
                  <a:cubicBezTo>
                    <a:pt x="534746" y="894578"/>
                    <a:pt x="590783" y="919266"/>
                    <a:pt x="645904" y="945896"/>
                  </a:cubicBezTo>
                  <a:cubicBezTo>
                    <a:pt x="704228" y="977213"/>
                    <a:pt x="780506" y="1014244"/>
                    <a:pt x="814471" y="931952"/>
                  </a:cubicBezTo>
                  <a:cubicBezTo>
                    <a:pt x="873023" y="828516"/>
                    <a:pt x="923799" y="720966"/>
                    <a:pt x="983494" y="618101"/>
                  </a:cubicBezTo>
                  <a:cubicBezTo>
                    <a:pt x="1044219" y="517980"/>
                    <a:pt x="1121069" y="426430"/>
                    <a:pt x="1188313" y="330195"/>
                  </a:cubicBezTo>
                  <a:cubicBezTo>
                    <a:pt x="1227881" y="275791"/>
                    <a:pt x="1274083" y="226873"/>
                    <a:pt x="1321428" y="179098"/>
                  </a:cubicBezTo>
                  <a:cubicBezTo>
                    <a:pt x="1380552" y="118294"/>
                    <a:pt x="1434872" y="52689"/>
                    <a:pt x="1501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15885381" y="8284406"/>
              <a:ext cx="1287348" cy="1005100"/>
            </a:xfrm>
            <a:custGeom>
              <a:avLst/>
              <a:gdLst/>
              <a:ahLst/>
              <a:cxnLst/>
              <a:rect l="l" t="t" r="r" b="b"/>
              <a:pathLst>
                <a:path w="1287348" h="1005100" extrusionOk="0">
                  <a:moveTo>
                    <a:pt x="1287348" y="161383"/>
                  </a:moveTo>
                  <a:cubicBezTo>
                    <a:pt x="1255213" y="200472"/>
                    <a:pt x="1229025" y="239903"/>
                    <a:pt x="1200549" y="282306"/>
                  </a:cubicBezTo>
                  <a:cubicBezTo>
                    <a:pt x="1082759" y="430202"/>
                    <a:pt x="954676" y="573413"/>
                    <a:pt x="813899" y="700622"/>
                  </a:cubicBezTo>
                  <a:cubicBezTo>
                    <a:pt x="738536" y="771027"/>
                    <a:pt x="663173" y="841203"/>
                    <a:pt x="583807" y="907151"/>
                  </a:cubicBezTo>
                  <a:cubicBezTo>
                    <a:pt x="545039" y="940296"/>
                    <a:pt x="511760" y="981785"/>
                    <a:pt x="465788" y="1005100"/>
                  </a:cubicBezTo>
                  <a:cubicBezTo>
                    <a:pt x="436283" y="922123"/>
                    <a:pt x="391225" y="845661"/>
                    <a:pt x="363092" y="762112"/>
                  </a:cubicBezTo>
                  <a:cubicBezTo>
                    <a:pt x="317005" y="646446"/>
                    <a:pt x="277208" y="527923"/>
                    <a:pt x="222544" y="415916"/>
                  </a:cubicBezTo>
                  <a:cubicBezTo>
                    <a:pt x="175771" y="320595"/>
                    <a:pt x="116419" y="232360"/>
                    <a:pt x="53978" y="146639"/>
                  </a:cubicBezTo>
                  <a:cubicBezTo>
                    <a:pt x="36024" y="123552"/>
                    <a:pt x="19899" y="97607"/>
                    <a:pt x="0" y="75777"/>
                  </a:cubicBezTo>
                  <a:cubicBezTo>
                    <a:pt x="41284" y="52004"/>
                    <a:pt x="79366" y="26745"/>
                    <a:pt x="114246" y="0"/>
                  </a:cubicBezTo>
                  <a:cubicBezTo>
                    <a:pt x="119163" y="7543"/>
                    <a:pt x="128312" y="11658"/>
                    <a:pt x="135745" y="16801"/>
                  </a:cubicBezTo>
                  <a:cubicBezTo>
                    <a:pt x="214082" y="65719"/>
                    <a:pt x="270461" y="140810"/>
                    <a:pt x="321809" y="216130"/>
                  </a:cubicBezTo>
                  <a:cubicBezTo>
                    <a:pt x="366866" y="285163"/>
                    <a:pt x="416041" y="350425"/>
                    <a:pt x="454123" y="424830"/>
                  </a:cubicBezTo>
                  <a:cubicBezTo>
                    <a:pt x="483285" y="467348"/>
                    <a:pt x="494950" y="606672"/>
                    <a:pt x="556932" y="600843"/>
                  </a:cubicBezTo>
                  <a:cubicBezTo>
                    <a:pt x="578890" y="595128"/>
                    <a:pt x="594785" y="576384"/>
                    <a:pt x="613198" y="563926"/>
                  </a:cubicBezTo>
                  <a:cubicBezTo>
                    <a:pt x="673465" y="517637"/>
                    <a:pt x="730759" y="467691"/>
                    <a:pt x="790112" y="420373"/>
                  </a:cubicBezTo>
                  <a:cubicBezTo>
                    <a:pt x="943812" y="313851"/>
                    <a:pt x="1108032" y="217273"/>
                    <a:pt x="1287348" y="1613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3"/>
            <p:cNvSpPr/>
            <p:nvPr/>
          </p:nvSpPr>
          <p:spPr>
            <a:xfrm>
              <a:off x="15987505" y="4518881"/>
              <a:ext cx="769526" cy="1103850"/>
            </a:xfrm>
            <a:custGeom>
              <a:avLst/>
              <a:gdLst/>
              <a:ahLst/>
              <a:cxnLst/>
              <a:rect l="l" t="t" r="r" b="b"/>
              <a:pathLst>
                <a:path w="769526" h="1103850" extrusionOk="0">
                  <a:moveTo>
                    <a:pt x="615484" y="317966"/>
                  </a:moveTo>
                  <a:cubicBezTo>
                    <a:pt x="658369" y="280134"/>
                    <a:pt x="709031" y="240703"/>
                    <a:pt x="769527" y="243675"/>
                  </a:cubicBezTo>
                  <a:cubicBezTo>
                    <a:pt x="759006" y="285163"/>
                    <a:pt x="719323" y="312479"/>
                    <a:pt x="690505" y="341853"/>
                  </a:cubicBezTo>
                  <a:cubicBezTo>
                    <a:pt x="653566" y="373741"/>
                    <a:pt x="617772" y="406886"/>
                    <a:pt x="579804" y="437631"/>
                  </a:cubicBezTo>
                  <a:cubicBezTo>
                    <a:pt x="545496" y="469862"/>
                    <a:pt x="503983" y="491692"/>
                    <a:pt x="465216" y="517523"/>
                  </a:cubicBezTo>
                  <a:cubicBezTo>
                    <a:pt x="441085" y="537638"/>
                    <a:pt x="424275" y="564726"/>
                    <a:pt x="409751" y="592157"/>
                  </a:cubicBezTo>
                  <a:cubicBezTo>
                    <a:pt x="354286" y="699021"/>
                    <a:pt x="300652" y="805772"/>
                    <a:pt x="244730" y="913208"/>
                  </a:cubicBezTo>
                  <a:cubicBezTo>
                    <a:pt x="212252" y="975612"/>
                    <a:pt x="179316" y="1038017"/>
                    <a:pt x="154386" y="1103850"/>
                  </a:cubicBezTo>
                  <a:cubicBezTo>
                    <a:pt x="134944" y="1080191"/>
                    <a:pt x="112530" y="1057104"/>
                    <a:pt x="87257" y="1034474"/>
                  </a:cubicBezTo>
                  <a:cubicBezTo>
                    <a:pt x="59238" y="1010015"/>
                    <a:pt x="30191" y="986585"/>
                    <a:pt x="0" y="964640"/>
                  </a:cubicBezTo>
                  <a:cubicBezTo>
                    <a:pt x="7548" y="951725"/>
                    <a:pt x="14409" y="935724"/>
                    <a:pt x="17840" y="930352"/>
                  </a:cubicBezTo>
                  <a:cubicBezTo>
                    <a:pt x="55121" y="856518"/>
                    <a:pt x="103267" y="788742"/>
                    <a:pt x="140205" y="714680"/>
                  </a:cubicBezTo>
                  <a:cubicBezTo>
                    <a:pt x="182061" y="620616"/>
                    <a:pt x="220257" y="526780"/>
                    <a:pt x="273777" y="438431"/>
                  </a:cubicBezTo>
                  <a:cubicBezTo>
                    <a:pt x="279953" y="415572"/>
                    <a:pt x="261426" y="396714"/>
                    <a:pt x="247017" y="381513"/>
                  </a:cubicBezTo>
                  <a:cubicBezTo>
                    <a:pt x="233408" y="367683"/>
                    <a:pt x="221515" y="352368"/>
                    <a:pt x="212252" y="335338"/>
                  </a:cubicBezTo>
                  <a:cubicBezTo>
                    <a:pt x="169595" y="260019"/>
                    <a:pt x="162162" y="171784"/>
                    <a:pt x="159303" y="86520"/>
                  </a:cubicBezTo>
                  <a:cubicBezTo>
                    <a:pt x="227576" y="87321"/>
                    <a:pt x="254794" y="198871"/>
                    <a:pt x="280067" y="249504"/>
                  </a:cubicBezTo>
                  <a:cubicBezTo>
                    <a:pt x="301567" y="299564"/>
                    <a:pt x="343537" y="277048"/>
                    <a:pt x="364579" y="239903"/>
                  </a:cubicBezTo>
                  <a:cubicBezTo>
                    <a:pt x="384020" y="210986"/>
                    <a:pt x="401860" y="181156"/>
                    <a:pt x="420615" y="151897"/>
                  </a:cubicBezTo>
                  <a:cubicBezTo>
                    <a:pt x="463957" y="92921"/>
                    <a:pt x="513361" y="25259"/>
                    <a:pt x="585408" y="0"/>
                  </a:cubicBezTo>
                  <a:cubicBezTo>
                    <a:pt x="614684" y="51661"/>
                    <a:pt x="492547" y="188128"/>
                    <a:pt x="459612" y="232131"/>
                  </a:cubicBezTo>
                  <a:cubicBezTo>
                    <a:pt x="444517" y="246989"/>
                    <a:pt x="426333" y="267791"/>
                    <a:pt x="447947" y="285963"/>
                  </a:cubicBezTo>
                  <a:cubicBezTo>
                    <a:pt x="459155" y="294764"/>
                    <a:pt x="475165" y="291792"/>
                    <a:pt x="484085" y="281049"/>
                  </a:cubicBezTo>
                  <a:cubicBezTo>
                    <a:pt x="526627" y="236474"/>
                    <a:pt x="570084" y="193042"/>
                    <a:pt x="615141" y="150982"/>
                  </a:cubicBezTo>
                  <a:cubicBezTo>
                    <a:pt x="640758" y="127209"/>
                    <a:pt x="673122" y="106522"/>
                    <a:pt x="709145" y="107322"/>
                  </a:cubicBezTo>
                  <a:cubicBezTo>
                    <a:pt x="708459" y="140696"/>
                    <a:pt x="683871" y="167669"/>
                    <a:pt x="665002" y="193157"/>
                  </a:cubicBezTo>
                  <a:cubicBezTo>
                    <a:pt x="641673" y="222530"/>
                    <a:pt x="615370" y="249275"/>
                    <a:pt x="587924" y="274877"/>
                  </a:cubicBezTo>
                  <a:cubicBezTo>
                    <a:pt x="569397" y="292592"/>
                    <a:pt x="548927" y="308479"/>
                    <a:pt x="531659" y="327452"/>
                  </a:cubicBezTo>
                  <a:cubicBezTo>
                    <a:pt x="517592" y="344025"/>
                    <a:pt x="533603" y="371226"/>
                    <a:pt x="554874" y="367455"/>
                  </a:cubicBezTo>
                  <a:cubicBezTo>
                    <a:pt x="577860" y="359569"/>
                    <a:pt x="595357" y="332367"/>
                    <a:pt x="615484" y="3179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3"/>
            <p:cNvSpPr/>
            <p:nvPr/>
          </p:nvSpPr>
          <p:spPr>
            <a:xfrm>
              <a:off x="11884858" y="4238289"/>
              <a:ext cx="941169" cy="1471419"/>
            </a:xfrm>
            <a:custGeom>
              <a:avLst/>
              <a:gdLst/>
              <a:ahLst/>
              <a:cxnLst/>
              <a:rect l="l" t="t" r="r" b="b"/>
              <a:pathLst>
                <a:path w="941169" h="1471419" extrusionOk="0">
                  <a:moveTo>
                    <a:pt x="941170" y="1068191"/>
                  </a:moveTo>
                  <a:cubicBezTo>
                    <a:pt x="893482" y="1140081"/>
                    <a:pt x="859402" y="1220887"/>
                    <a:pt x="842820" y="1306379"/>
                  </a:cubicBezTo>
                  <a:cubicBezTo>
                    <a:pt x="830584" y="1360669"/>
                    <a:pt x="828525" y="1415987"/>
                    <a:pt x="829211" y="1471419"/>
                  </a:cubicBezTo>
                  <a:cubicBezTo>
                    <a:pt x="803252" y="1440674"/>
                    <a:pt x="776949" y="1410044"/>
                    <a:pt x="751447" y="1379070"/>
                  </a:cubicBezTo>
                  <a:cubicBezTo>
                    <a:pt x="691408" y="1302379"/>
                    <a:pt x="640403" y="1223859"/>
                    <a:pt x="584824" y="1142824"/>
                  </a:cubicBezTo>
                  <a:cubicBezTo>
                    <a:pt x="536565" y="1071391"/>
                    <a:pt x="476183" y="1009329"/>
                    <a:pt x="426436" y="939153"/>
                  </a:cubicBezTo>
                  <a:cubicBezTo>
                    <a:pt x="377833" y="866119"/>
                    <a:pt x="331060" y="791828"/>
                    <a:pt x="279255" y="721080"/>
                  </a:cubicBezTo>
                  <a:cubicBezTo>
                    <a:pt x="191084" y="591356"/>
                    <a:pt x="142252" y="438317"/>
                    <a:pt x="41387" y="316937"/>
                  </a:cubicBezTo>
                  <a:cubicBezTo>
                    <a:pt x="21259" y="285392"/>
                    <a:pt x="-6759" y="246189"/>
                    <a:pt x="1475" y="205729"/>
                  </a:cubicBezTo>
                  <a:cubicBezTo>
                    <a:pt x="3991" y="164012"/>
                    <a:pt x="60027" y="213958"/>
                    <a:pt x="72836" y="228016"/>
                  </a:cubicBezTo>
                  <a:cubicBezTo>
                    <a:pt x="94678" y="254875"/>
                    <a:pt x="112518" y="284477"/>
                    <a:pt x="132417" y="312822"/>
                  </a:cubicBezTo>
                  <a:cubicBezTo>
                    <a:pt x="143510" y="325623"/>
                    <a:pt x="146941" y="345625"/>
                    <a:pt x="161350" y="354654"/>
                  </a:cubicBezTo>
                  <a:cubicBezTo>
                    <a:pt x="174616" y="360711"/>
                    <a:pt x="190626" y="348253"/>
                    <a:pt x="188225" y="333967"/>
                  </a:cubicBezTo>
                  <a:cubicBezTo>
                    <a:pt x="186052" y="321166"/>
                    <a:pt x="178504" y="309965"/>
                    <a:pt x="171757" y="299221"/>
                  </a:cubicBezTo>
                  <a:cubicBezTo>
                    <a:pt x="141337" y="216930"/>
                    <a:pt x="72607" y="127438"/>
                    <a:pt x="109888" y="37146"/>
                  </a:cubicBezTo>
                  <a:cubicBezTo>
                    <a:pt x="141223" y="59661"/>
                    <a:pt x="157576" y="95207"/>
                    <a:pt x="177932" y="126752"/>
                  </a:cubicBezTo>
                  <a:cubicBezTo>
                    <a:pt x="205493" y="172355"/>
                    <a:pt x="234312" y="216930"/>
                    <a:pt x="264045" y="261161"/>
                  </a:cubicBezTo>
                  <a:cubicBezTo>
                    <a:pt x="277197" y="277163"/>
                    <a:pt x="282228" y="315223"/>
                    <a:pt x="310018" y="305279"/>
                  </a:cubicBezTo>
                  <a:cubicBezTo>
                    <a:pt x="318480" y="301736"/>
                    <a:pt x="324313" y="292249"/>
                    <a:pt x="322712" y="282992"/>
                  </a:cubicBezTo>
                  <a:cubicBezTo>
                    <a:pt x="316422" y="253961"/>
                    <a:pt x="295837" y="230416"/>
                    <a:pt x="281885" y="204929"/>
                  </a:cubicBezTo>
                  <a:cubicBezTo>
                    <a:pt x="251351" y="143096"/>
                    <a:pt x="195315" y="69605"/>
                    <a:pt x="234312" y="0"/>
                  </a:cubicBezTo>
                  <a:cubicBezTo>
                    <a:pt x="287146" y="42517"/>
                    <a:pt x="322712" y="105836"/>
                    <a:pt x="362509" y="160697"/>
                  </a:cubicBezTo>
                  <a:cubicBezTo>
                    <a:pt x="386868" y="197614"/>
                    <a:pt x="400934" y="242532"/>
                    <a:pt x="432612" y="274077"/>
                  </a:cubicBezTo>
                  <a:cubicBezTo>
                    <a:pt x="492765" y="313965"/>
                    <a:pt x="493337" y="196128"/>
                    <a:pt x="509347" y="162869"/>
                  </a:cubicBezTo>
                  <a:cubicBezTo>
                    <a:pt x="546857" y="66290"/>
                    <a:pt x="590657" y="76120"/>
                    <a:pt x="579564" y="180241"/>
                  </a:cubicBezTo>
                  <a:cubicBezTo>
                    <a:pt x="574303" y="255561"/>
                    <a:pt x="549487" y="327566"/>
                    <a:pt x="535078" y="401400"/>
                  </a:cubicBezTo>
                  <a:cubicBezTo>
                    <a:pt x="514722" y="483806"/>
                    <a:pt x="528445" y="503007"/>
                    <a:pt x="580364" y="564840"/>
                  </a:cubicBezTo>
                  <a:cubicBezTo>
                    <a:pt x="621191" y="618558"/>
                    <a:pt x="655613" y="677763"/>
                    <a:pt x="699413" y="730909"/>
                  </a:cubicBezTo>
                  <a:cubicBezTo>
                    <a:pt x="737152" y="785085"/>
                    <a:pt x="780723" y="834802"/>
                    <a:pt x="819148" y="888521"/>
                  </a:cubicBezTo>
                  <a:cubicBezTo>
                    <a:pt x="857458" y="946696"/>
                    <a:pt x="894854" y="1013558"/>
                    <a:pt x="941170" y="10681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3"/>
            <p:cNvSpPr/>
            <p:nvPr/>
          </p:nvSpPr>
          <p:spPr>
            <a:xfrm>
              <a:off x="14104113" y="7292564"/>
              <a:ext cx="329356" cy="107075"/>
            </a:xfrm>
            <a:custGeom>
              <a:avLst/>
              <a:gdLst/>
              <a:ahLst/>
              <a:cxnLst/>
              <a:rect l="l" t="t" r="r" b="b"/>
              <a:pathLst>
                <a:path w="329356" h="107075" extrusionOk="0">
                  <a:moveTo>
                    <a:pt x="329356" y="82177"/>
                  </a:moveTo>
                  <a:cubicBezTo>
                    <a:pt x="301681" y="95207"/>
                    <a:pt x="272062" y="103665"/>
                    <a:pt x="241185" y="105608"/>
                  </a:cubicBezTo>
                  <a:cubicBezTo>
                    <a:pt x="155758" y="114523"/>
                    <a:pt x="74677" y="81720"/>
                    <a:pt x="3431" y="37260"/>
                  </a:cubicBezTo>
                  <a:cubicBezTo>
                    <a:pt x="2287" y="36574"/>
                    <a:pt x="1143" y="35888"/>
                    <a:pt x="0" y="35088"/>
                  </a:cubicBezTo>
                  <a:cubicBezTo>
                    <a:pt x="21156" y="18059"/>
                    <a:pt x="43571" y="2972"/>
                    <a:pt x="71360" y="0"/>
                  </a:cubicBezTo>
                  <a:cubicBezTo>
                    <a:pt x="96863" y="1372"/>
                    <a:pt x="120993" y="13030"/>
                    <a:pt x="146952" y="12458"/>
                  </a:cubicBezTo>
                  <a:cubicBezTo>
                    <a:pt x="178859" y="13944"/>
                    <a:pt x="210651" y="4343"/>
                    <a:pt x="242557" y="8458"/>
                  </a:cubicBezTo>
                  <a:cubicBezTo>
                    <a:pt x="281096" y="17601"/>
                    <a:pt x="310944" y="48232"/>
                    <a:pt x="329356" y="82177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13576800" y="6182885"/>
              <a:ext cx="333256" cy="505521"/>
            </a:xfrm>
            <a:custGeom>
              <a:avLst/>
              <a:gdLst/>
              <a:ahLst/>
              <a:cxnLst/>
              <a:rect l="l" t="t" r="r" b="b"/>
              <a:pathLst>
                <a:path w="333256" h="505521" extrusionOk="0">
                  <a:moveTo>
                    <a:pt x="331643" y="106751"/>
                  </a:moveTo>
                  <a:cubicBezTo>
                    <a:pt x="339877" y="199557"/>
                    <a:pt x="316205" y="292935"/>
                    <a:pt x="269546" y="373170"/>
                  </a:cubicBezTo>
                  <a:cubicBezTo>
                    <a:pt x="242214" y="405972"/>
                    <a:pt x="209622" y="435345"/>
                    <a:pt x="175314" y="460604"/>
                  </a:cubicBezTo>
                  <a:cubicBezTo>
                    <a:pt x="134944" y="485635"/>
                    <a:pt x="87714" y="500379"/>
                    <a:pt x="40483" y="505522"/>
                  </a:cubicBezTo>
                  <a:cubicBezTo>
                    <a:pt x="20242" y="470548"/>
                    <a:pt x="6747" y="431917"/>
                    <a:pt x="0" y="392028"/>
                  </a:cubicBezTo>
                  <a:cubicBezTo>
                    <a:pt x="56036" y="380142"/>
                    <a:pt x="102809" y="339567"/>
                    <a:pt x="140434" y="297621"/>
                  </a:cubicBezTo>
                  <a:cubicBezTo>
                    <a:pt x="187664" y="254418"/>
                    <a:pt x="202760" y="188928"/>
                    <a:pt x="208478" y="127438"/>
                  </a:cubicBezTo>
                  <a:cubicBezTo>
                    <a:pt x="207906" y="104808"/>
                    <a:pt x="214539" y="43317"/>
                    <a:pt x="194183" y="22973"/>
                  </a:cubicBezTo>
                  <a:cubicBezTo>
                    <a:pt x="208249" y="16573"/>
                    <a:pt x="223002" y="11087"/>
                    <a:pt x="238211" y="6743"/>
                  </a:cubicBezTo>
                  <a:cubicBezTo>
                    <a:pt x="257996" y="4115"/>
                    <a:pt x="278123" y="1486"/>
                    <a:pt x="298250" y="0"/>
                  </a:cubicBezTo>
                  <a:cubicBezTo>
                    <a:pt x="300194" y="4115"/>
                    <a:pt x="302367" y="7886"/>
                    <a:pt x="303740" y="11201"/>
                  </a:cubicBezTo>
                  <a:cubicBezTo>
                    <a:pt x="317806" y="41260"/>
                    <a:pt x="329128" y="72805"/>
                    <a:pt x="331643" y="1067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14551831" y="6210659"/>
              <a:ext cx="333116" cy="527457"/>
            </a:xfrm>
            <a:custGeom>
              <a:avLst/>
              <a:gdLst/>
              <a:ahLst/>
              <a:cxnLst/>
              <a:rect l="l" t="t" r="r" b="b"/>
              <a:pathLst>
                <a:path w="333116" h="527457" extrusionOk="0">
                  <a:moveTo>
                    <a:pt x="233866" y="0"/>
                  </a:moveTo>
                  <a:cubicBezTo>
                    <a:pt x="338963" y="53832"/>
                    <a:pt x="334960" y="187328"/>
                    <a:pt x="332101" y="290878"/>
                  </a:cubicBezTo>
                  <a:cubicBezTo>
                    <a:pt x="320779" y="416144"/>
                    <a:pt x="238669" y="536724"/>
                    <a:pt x="100522" y="526895"/>
                  </a:cubicBezTo>
                  <a:cubicBezTo>
                    <a:pt x="80738" y="528152"/>
                    <a:pt x="61068" y="526095"/>
                    <a:pt x="41627" y="524037"/>
                  </a:cubicBezTo>
                  <a:cubicBezTo>
                    <a:pt x="22414" y="496950"/>
                    <a:pt x="8691" y="467119"/>
                    <a:pt x="0" y="435803"/>
                  </a:cubicBezTo>
                  <a:cubicBezTo>
                    <a:pt x="2287" y="435231"/>
                    <a:pt x="4346" y="434317"/>
                    <a:pt x="6061" y="433402"/>
                  </a:cubicBezTo>
                  <a:cubicBezTo>
                    <a:pt x="38882" y="444489"/>
                    <a:pt x="97777" y="384485"/>
                    <a:pt x="115847" y="364369"/>
                  </a:cubicBezTo>
                  <a:cubicBezTo>
                    <a:pt x="145123" y="329966"/>
                    <a:pt x="164106" y="288478"/>
                    <a:pt x="173370" y="244360"/>
                  </a:cubicBezTo>
                  <a:cubicBezTo>
                    <a:pt x="186063" y="190757"/>
                    <a:pt x="180688" y="126866"/>
                    <a:pt x="142149" y="84235"/>
                  </a:cubicBezTo>
                  <a:cubicBezTo>
                    <a:pt x="137232" y="79320"/>
                    <a:pt x="131857" y="73034"/>
                    <a:pt x="125681" y="68691"/>
                  </a:cubicBezTo>
                  <a:cubicBezTo>
                    <a:pt x="129341" y="65490"/>
                    <a:pt x="133001" y="62290"/>
                    <a:pt x="136660" y="58976"/>
                  </a:cubicBezTo>
                  <a:cubicBezTo>
                    <a:pt x="164678" y="32917"/>
                    <a:pt x="198071" y="12915"/>
                    <a:pt x="233866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2" name="Google Shape;422;p13"/>
            <p:cNvGrpSpPr/>
            <p:nvPr/>
          </p:nvGrpSpPr>
          <p:grpSpPr>
            <a:xfrm>
              <a:off x="11541004" y="4192083"/>
              <a:ext cx="5718238" cy="5402816"/>
              <a:chOff x="11541004" y="4192083"/>
              <a:chExt cx="5718238" cy="5402816"/>
            </a:xfrm>
          </p:grpSpPr>
          <p:sp>
            <p:nvSpPr>
              <p:cNvPr id="423" name="Google Shape;423;p13"/>
              <p:cNvSpPr/>
              <p:nvPr/>
            </p:nvSpPr>
            <p:spPr>
              <a:xfrm>
                <a:off x="14275952" y="6657787"/>
                <a:ext cx="55165" cy="299556"/>
              </a:xfrm>
              <a:custGeom>
                <a:avLst/>
                <a:gdLst/>
                <a:ahLst/>
                <a:cxnLst/>
                <a:rect l="l" t="t" r="r" b="b"/>
                <a:pathLst>
                  <a:path w="55165" h="299556" extrusionOk="0">
                    <a:moveTo>
                      <a:pt x="46475" y="276352"/>
                    </a:moveTo>
                    <a:cubicBezTo>
                      <a:pt x="46818" y="262865"/>
                      <a:pt x="47161" y="249493"/>
                      <a:pt x="47961" y="236006"/>
                    </a:cubicBezTo>
                    <a:cubicBezTo>
                      <a:pt x="53565" y="166058"/>
                      <a:pt x="54137" y="95196"/>
                      <a:pt x="55166" y="24905"/>
                    </a:cubicBezTo>
                    <a:cubicBezTo>
                      <a:pt x="54594" y="17362"/>
                      <a:pt x="53794" y="9476"/>
                      <a:pt x="48991" y="3304"/>
                    </a:cubicBezTo>
                    <a:cubicBezTo>
                      <a:pt x="44187" y="-3440"/>
                      <a:pt x="33095" y="1018"/>
                      <a:pt x="33323" y="8790"/>
                    </a:cubicBezTo>
                    <a:cubicBezTo>
                      <a:pt x="18800" y="82281"/>
                      <a:pt x="17199" y="157372"/>
                      <a:pt x="6220" y="231434"/>
                    </a:cubicBezTo>
                    <a:cubicBezTo>
                      <a:pt x="6220" y="251322"/>
                      <a:pt x="-8075" y="276009"/>
                      <a:pt x="6677" y="292810"/>
                    </a:cubicBezTo>
                    <a:cubicBezTo>
                      <a:pt x="20744" y="307554"/>
                      <a:pt x="46818" y="296353"/>
                      <a:pt x="46475" y="2763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13466784" y="6268116"/>
                <a:ext cx="129942" cy="31219"/>
              </a:xfrm>
              <a:custGeom>
                <a:avLst/>
                <a:gdLst/>
                <a:ahLst/>
                <a:cxnLst/>
                <a:rect l="l" t="t" r="r" b="b"/>
                <a:pathLst>
                  <a:path w="129942" h="31219" extrusionOk="0">
                    <a:moveTo>
                      <a:pt x="46430" y="1861"/>
                    </a:moveTo>
                    <a:cubicBezTo>
                      <a:pt x="30877" y="1861"/>
                      <a:pt x="1830" y="-7511"/>
                      <a:pt x="0" y="15805"/>
                    </a:cubicBezTo>
                    <a:cubicBezTo>
                      <a:pt x="1716" y="39236"/>
                      <a:pt x="29391" y="29178"/>
                      <a:pt x="44715" y="28492"/>
                    </a:cubicBezTo>
                    <a:cubicBezTo>
                      <a:pt x="72047" y="25063"/>
                      <a:pt x="100179" y="27463"/>
                      <a:pt x="127168" y="22091"/>
                    </a:cubicBezTo>
                    <a:cubicBezTo>
                      <a:pt x="147067" y="10891"/>
                      <a:pt x="53635" y="1290"/>
                      <a:pt x="46430" y="186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13"/>
              <p:cNvSpPr/>
              <p:nvPr/>
            </p:nvSpPr>
            <p:spPr>
              <a:xfrm>
                <a:off x="11541004" y="4192083"/>
                <a:ext cx="5718238" cy="5402816"/>
              </a:xfrm>
              <a:custGeom>
                <a:avLst/>
                <a:gdLst/>
                <a:ahLst/>
                <a:cxnLst/>
                <a:rect l="l" t="t" r="r" b="b"/>
                <a:pathLst>
                  <a:path w="5718238" h="5402816" extrusionOk="0">
                    <a:moveTo>
                      <a:pt x="5700341" y="4195759"/>
                    </a:moveTo>
                    <a:cubicBezTo>
                      <a:pt x="5632297" y="4175529"/>
                      <a:pt x="5403463" y="4289252"/>
                      <a:pt x="5335419" y="4327197"/>
                    </a:cubicBezTo>
                    <a:cubicBezTo>
                      <a:pt x="5255939" y="4374172"/>
                      <a:pt x="5174629" y="4419204"/>
                      <a:pt x="5100524" y="4474522"/>
                    </a:cubicBezTo>
                    <a:cubicBezTo>
                      <a:pt x="5033509" y="4528469"/>
                      <a:pt x="4968553" y="4585044"/>
                      <a:pt x="4899594" y="4636591"/>
                    </a:cubicBezTo>
                    <a:cubicBezTo>
                      <a:pt x="4875007" y="4585501"/>
                      <a:pt x="4865629" y="4528240"/>
                      <a:pt x="4836124" y="4478980"/>
                    </a:cubicBezTo>
                    <a:cubicBezTo>
                      <a:pt x="4775742" y="4373943"/>
                      <a:pt x="4706555" y="4273708"/>
                      <a:pt x="4632793" y="4177701"/>
                    </a:cubicBezTo>
                    <a:cubicBezTo>
                      <a:pt x="4594711" y="4131412"/>
                      <a:pt x="4548509" y="4092209"/>
                      <a:pt x="4497963" y="4060206"/>
                    </a:cubicBezTo>
                    <a:cubicBezTo>
                      <a:pt x="4684712" y="3899395"/>
                      <a:pt x="4766594" y="3687494"/>
                      <a:pt x="4758474" y="3404388"/>
                    </a:cubicBezTo>
                    <a:cubicBezTo>
                      <a:pt x="4842757" y="3363814"/>
                      <a:pt x="4924868" y="3318211"/>
                      <a:pt x="4995656" y="3256492"/>
                    </a:cubicBezTo>
                    <a:cubicBezTo>
                      <a:pt x="5103841" y="3155913"/>
                      <a:pt x="5188124" y="3016704"/>
                      <a:pt x="5181949" y="2864921"/>
                    </a:cubicBezTo>
                    <a:cubicBezTo>
                      <a:pt x="5181720" y="2729026"/>
                      <a:pt x="5164452" y="2590502"/>
                      <a:pt x="5101439" y="2468322"/>
                    </a:cubicBezTo>
                    <a:cubicBezTo>
                      <a:pt x="5056038" y="2365229"/>
                      <a:pt x="4993598" y="2271965"/>
                      <a:pt x="4923953" y="2183844"/>
                    </a:cubicBezTo>
                    <a:cubicBezTo>
                      <a:pt x="4856023" y="2077779"/>
                      <a:pt x="4754929" y="1997774"/>
                      <a:pt x="4640455" y="1946799"/>
                    </a:cubicBezTo>
                    <a:cubicBezTo>
                      <a:pt x="4723251" y="1773529"/>
                      <a:pt x="4726568" y="1618661"/>
                      <a:pt x="4636910" y="1479451"/>
                    </a:cubicBezTo>
                    <a:cubicBezTo>
                      <a:pt x="4648231" y="1449963"/>
                      <a:pt x="4659439" y="1420475"/>
                      <a:pt x="4672247" y="1391559"/>
                    </a:cubicBezTo>
                    <a:cubicBezTo>
                      <a:pt x="4724623" y="1280580"/>
                      <a:pt x="4785006" y="1173486"/>
                      <a:pt x="4839098" y="1063193"/>
                    </a:cubicBezTo>
                    <a:cubicBezTo>
                      <a:pt x="4852020" y="1037934"/>
                      <a:pt x="4865058" y="1012789"/>
                      <a:pt x="4878209" y="987530"/>
                    </a:cubicBezTo>
                    <a:cubicBezTo>
                      <a:pt x="4902453" y="940327"/>
                      <a:pt x="4923953" y="887066"/>
                      <a:pt x="4975529" y="863978"/>
                    </a:cubicBezTo>
                    <a:cubicBezTo>
                      <a:pt x="5025504" y="835862"/>
                      <a:pt x="5067246" y="796088"/>
                      <a:pt x="5110817" y="759400"/>
                    </a:cubicBezTo>
                    <a:cubicBezTo>
                      <a:pt x="5151643" y="721454"/>
                      <a:pt x="5196244" y="687166"/>
                      <a:pt x="5231466" y="643734"/>
                    </a:cubicBezTo>
                    <a:cubicBezTo>
                      <a:pt x="5294250" y="567386"/>
                      <a:pt x="5267032" y="504524"/>
                      <a:pt x="5164909" y="528183"/>
                    </a:cubicBezTo>
                    <a:cubicBezTo>
                      <a:pt x="5243245" y="420290"/>
                      <a:pt x="5189267" y="347713"/>
                      <a:pt x="5067703" y="412060"/>
                    </a:cubicBezTo>
                    <a:cubicBezTo>
                      <a:pt x="5114590" y="321997"/>
                      <a:pt x="5061299" y="233762"/>
                      <a:pt x="4963864" y="303710"/>
                    </a:cubicBezTo>
                    <a:cubicBezTo>
                      <a:pt x="4875464" y="363371"/>
                      <a:pt x="4823202" y="454692"/>
                      <a:pt x="4766708" y="542470"/>
                    </a:cubicBezTo>
                    <a:cubicBezTo>
                      <a:pt x="4741434" y="481551"/>
                      <a:pt x="4715818" y="412060"/>
                      <a:pt x="4656008" y="376858"/>
                    </a:cubicBezTo>
                    <a:cubicBezTo>
                      <a:pt x="4627418" y="361885"/>
                      <a:pt x="4583618" y="356857"/>
                      <a:pt x="4563147" y="387144"/>
                    </a:cubicBezTo>
                    <a:cubicBezTo>
                      <a:pt x="4547366" y="420404"/>
                      <a:pt x="4560060" y="459950"/>
                      <a:pt x="4560861" y="495266"/>
                    </a:cubicBezTo>
                    <a:cubicBezTo>
                      <a:pt x="4568179" y="591616"/>
                      <a:pt x="4599400" y="689566"/>
                      <a:pt x="4670989" y="757457"/>
                    </a:cubicBezTo>
                    <a:cubicBezTo>
                      <a:pt x="4623873" y="841005"/>
                      <a:pt x="4590594" y="930612"/>
                      <a:pt x="4554571" y="1019189"/>
                    </a:cubicBezTo>
                    <a:cubicBezTo>
                      <a:pt x="4515803" y="1106853"/>
                      <a:pt x="4457479" y="1186402"/>
                      <a:pt x="4428661" y="1278179"/>
                    </a:cubicBezTo>
                    <a:cubicBezTo>
                      <a:pt x="4322192" y="1203317"/>
                      <a:pt x="4203486" y="1145370"/>
                      <a:pt x="4076775" y="1114739"/>
                    </a:cubicBezTo>
                    <a:cubicBezTo>
                      <a:pt x="3933597" y="1075422"/>
                      <a:pt x="3777724" y="1061478"/>
                      <a:pt x="3633974" y="1104339"/>
                    </a:cubicBezTo>
                    <a:cubicBezTo>
                      <a:pt x="3605727" y="1047420"/>
                      <a:pt x="3581712" y="987644"/>
                      <a:pt x="3543058" y="936669"/>
                    </a:cubicBezTo>
                    <a:cubicBezTo>
                      <a:pt x="3472841" y="849006"/>
                      <a:pt x="3379066" y="778715"/>
                      <a:pt x="3272368" y="742256"/>
                    </a:cubicBezTo>
                    <a:cubicBezTo>
                      <a:pt x="3205811" y="719854"/>
                      <a:pt x="3134450" y="717682"/>
                      <a:pt x="3064805" y="716539"/>
                    </a:cubicBezTo>
                    <a:cubicBezTo>
                      <a:pt x="3015402" y="716654"/>
                      <a:pt x="2965541" y="719854"/>
                      <a:pt x="2918425" y="735969"/>
                    </a:cubicBezTo>
                    <a:cubicBezTo>
                      <a:pt x="2811499" y="768314"/>
                      <a:pt x="2729274" y="842034"/>
                      <a:pt x="2660200" y="927412"/>
                    </a:cubicBezTo>
                    <a:cubicBezTo>
                      <a:pt x="2657913" y="930155"/>
                      <a:pt x="2655740" y="933012"/>
                      <a:pt x="2653453" y="935869"/>
                    </a:cubicBezTo>
                    <a:cubicBezTo>
                      <a:pt x="2618573" y="979872"/>
                      <a:pt x="2586896" y="1026619"/>
                      <a:pt x="2557048" y="1072336"/>
                    </a:cubicBezTo>
                    <a:cubicBezTo>
                      <a:pt x="2501583" y="933012"/>
                      <a:pt x="2375673" y="827176"/>
                      <a:pt x="2225748" y="807517"/>
                    </a:cubicBezTo>
                    <a:cubicBezTo>
                      <a:pt x="2124653" y="779972"/>
                      <a:pt x="2018070" y="782373"/>
                      <a:pt x="1914689" y="793802"/>
                    </a:cubicBezTo>
                    <a:cubicBezTo>
                      <a:pt x="1862998" y="798717"/>
                      <a:pt x="1807991" y="799288"/>
                      <a:pt x="1756301" y="811289"/>
                    </a:cubicBezTo>
                    <a:cubicBezTo>
                      <a:pt x="1650060" y="835634"/>
                      <a:pt x="1545421" y="873122"/>
                      <a:pt x="1455649" y="935984"/>
                    </a:cubicBezTo>
                    <a:cubicBezTo>
                      <a:pt x="1398697" y="977587"/>
                      <a:pt x="1348379" y="1027762"/>
                      <a:pt x="1306523" y="1084108"/>
                    </a:cubicBezTo>
                    <a:cubicBezTo>
                      <a:pt x="1297603" y="1070508"/>
                      <a:pt x="1288912" y="1056678"/>
                      <a:pt x="1280106" y="1042848"/>
                    </a:cubicBezTo>
                    <a:cubicBezTo>
                      <a:pt x="1247399" y="993931"/>
                      <a:pt x="1222355" y="940670"/>
                      <a:pt x="1188618" y="892438"/>
                    </a:cubicBezTo>
                    <a:cubicBezTo>
                      <a:pt x="1163802" y="857007"/>
                      <a:pt x="1135555" y="823976"/>
                      <a:pt x="1110968" y="788430"/>
                    </a:cubicBezTo>
                    <a:cubicBezTo>
                      <a:pt x="1065910" y="727854"/>
                      <a:pt x="1022682" y="666250"/>
                      <a:pt x="981170" y="603274"/>
                    </a:cubicBezTo>
                    <a:cubicBezTo>
                      <a:pt x="963673" y="574701"/>
                      <a:pt x="935998" y="551385"/>
                      <a:pt x="922046" y="521325"/>
                    </a:cubicBezTo>
                    <a:cubicBezTo>
                      <a:pt x="918958" y="475836"/>
                      <a:pt x="936569" y="431833"/>
                      <a:pt x="944575" y="387487"/>
                    </a:cubicBezTo>
                    <a:cubicBezTo>
                      <a:pt x="953609" y="347599"/>
                      <a:pt x="960928" y="307596"/>
                      <a:pt x="965502" y="266907"/>
                    </a:cubicBezTo>
                    <a:cubicBezTo>
                      <a:pt x="968133" y="224733"/>
                      <a:pt x="975566" y="179587"/>
                      <a:pt x="959327" y="139355"/>
                    </a:cubicBezTo>
                    <a:cubicBezTo>
                      <a:pt x="938857" y="80265"/>
                      <a:pt x="876187" y="92952"/>
                      <a:pt x="845196" y="135584"/>
                    </a:cubicBezTo>
                    <a:cubicBezTo>
                      <a:pt x="816720" y="172615"/>
                      <a:pt x="807114" y="219132"/>
                      <a:pt x="794649" y="263136"/>
                    </a:cubicBezTo>
                    <a:cubicBezTo>
                      <a:pt x="745703" y="172501"/>
                      <a:pt x="690810" y="81180"/>
                      <a:pt x="614189" y="10889"/>
                    </a:cubicBezTo>
                    <a:cubicBezTo>
                      <a:pt x="547860" y="-29228"/>
                      <a:pt x="522816" y="50549"/>
                      <a:pt x="526018" y="103467"/>
                    </a:cubicBezTo>
                    <a:cubicBezTo>
                      <a:pt x="407427" y="-52658"/>
                      <a:pt x="389472" y="144956"/>
                      <a:pt x="432929" y="237419"/>
                    </a:cubicBezTo>
                    <a:cubicBezTo>
                      <a:pt x="340183" y="153756"/>
                      <a:pt x="282660" y="226790"/>
                      <a:pt x="326231" y="325311"/>
                    </a:cubicBezTo>
                    <a:cubicBezTo>
                      <a:pt x="344300" y="365086"/>
                      <a:pt x="370946" y="399831"/>
                      <a:pt x="396562" y="435034"/>
                    </a:cubicBezTo>
                    <a:cubicBezTo>
                      <a:pt x="434415" y="492523"/>
                      <a:pt x="463463" y="554814"/>
                      <a:pt x="492739" y="618932"/>
                    </a:cubicBezTo>
                    <a:cubicBezTo>
                      <a:pt x="530363" y="698024"/>
                      <a:pt x="571304" y="775629"/>
                      <a:pt x="622880" y="846606"/>
                    </a:cubicBezTo>
                    <a:cubicBezTo>
                      <a:pt x="662335" y="905353"/>
                      <a:pt x="698129" y="966386"/>
                      <a:pt x="738041" y="1024904"/>
                    </a:cubicBezTo>
                    <a:cubicBezTo>
                      <a:pt x="775322" y="1077251"/>
                      <a:pt x="818893" y="1124683"/>
                      <a:pt x="857432" y="1176115"/>
                    </a:cubicBezTo>
                    <a:cubicBezTo>
                      <a:pt x="953609" y="1312811"/>
                      <a:pt x="1044411" y="1454535"/>
                      <a:pt x="1158199" y="1578087"/>
                    </a:cubicBezTo>
                    <a:cubicBezTo>
                      <a:pt x="1162888" y="1582430"/>
                      <a:pt x="1168834" y="1584830"/>
                      <a:pt x="1174781" y="1585173"/>
                    </a:cubicBezTo>
                    <a:cubicBezTo>
                      <a:pt x="1175925" y="1620375"/>
                      <a:pt x="1177068" y="1655463"/>
                      <a:pt x="1176268" y="1690437"/>
                    </a:cubicBezTo>
                    <a:cubicBezTo>
                      <a:pt x="985058" y="1681751"/>
                      <a:pt x="795335" y="1751813"/>
                      <a:pt x="643808" y="1866221"/>
                    </a:cubicBezTo>
                    <a:cubicBezTo>
                      <a:pt x="523044" y="1964514"/>
                      <a:pt x="439104" y="2105324"/>
                      <a:pt x="416461" y="2259964"/>
                    </a:cubicBezTo>
                    <a:cubicBezTo>
                      <a:pt x="395190" y="2409232"/>
                      <a:pt x="435788" y="2583758"/>
                      <a:pt x="511608" y="2713253"/>
                    </a:cubicBezTo>
                    <a:cubicBezTo>
                      <a:pt x="555179" y="2779087"/>
                      <a:pt x="604926" y="2841262"/>
                      <a:pt x="659247" y="2898409"/>
                    </a:cubicBezTo>
                    <a:cubicBezTo>
                      <a:pt x="705791" y="2942070"/>
                      <a:pt x="760570" y="2975558"/>
                      <a:pt x="805856" y="3020818"/>
                    </a:cubicBezTo>
                    <a:cubicBezTo>
                      <a:pt x="672398" y="3113853"/>
                      <a:pt x="569932" y="3270093"/>
                      <a:pt x="581253" y="3437305"/>
                    </a:cubicBezTo>
                    <a:cubicBezTo>
                      <a:pt x="585027" y="3577772"/>
                      <a:pt x="650441" y="3689666"/>
                      <a:pt x="757596" y="3777444"/>
                    </a:cubicBezTo>
                    <a:cubicBezTo>
                      <a:pt x="886709" y="3886251"/>
                      <a:pt x="1059964" y="3936998"/>
                      <a:pt x="1227386" y="3934369"/>
                    </a:cubicBezTo>
                    <a:cubicBezTo>
                      <a:pt x="1324364" y="3933569"/>
                      <a:pt x="1424428" y="3933112"/>
                      <a:pt x="1516488" y="3899166"/>
                    </a:cubicBezTo>
                    <a:lnTo>
                      <a:pt x="1516488" y="3899166"/>
                    </a:lnTo>
                    <a:cubicBezTo>
                      <a:pt x="1525522" y="3916882"/>
                      <a:pt x="1534671" y="3934712"/>
                      <a:pt x="1543934" y="3952427"/>
                    </a:cubicBezTo>
                    <a:cubicBezTo>
                      <a:pt x="1512714" y="3964543"/>
                      <a:pt x="1486297" y="3987973"/>
                      <a:pt x="1460452" y="4008774"/>
                    </a:cubicBezTo>
                    <a:cubicBezTo>
                      <a:pt x="1353983" y="4109467"/>
                      <a:pt x="1246370" y="4210617"/>
                      <a:pt x="1161858" y="4331198"/>
                    </a:cubicBezTo>
                    <a:cubicBezTo>
                      <a:pt x="1095758" y="4421375"/>
                      <a:pt x="1022225" y="4506981"/>
                      <a:pt x="969162" y="4605960"/>
                    </a:cubicBezTo>
                    <a:cubicBezTo>
                      <a:pt x="924447" y="4685623"/>
                      <a:pt x="883163" y="4767114"/>
                      <a:pt x="838906" y="4846891"/>
                    </a:cubicBezTo>
                    <a:cubicBezTo>
                      <a:pt x="804941" y="4909181"/>
                      <a:pt x="809287" y="4913753"/>
                      <a:pt x="742043" y="4880722"/>
                    </a:cubicBezTo>
                    <a:cubicBezTo>
                      <a:pt x="660962" y="4841863"/>
                      <a:pt x="579881" y="4803117"/>
                      <a:pt x="496970" y="4768372"/>
                    </a:cubicBezTo>
                    <a:cubicBezTo>
                      <a:pt x="429155" y="4743112"/>
                      <a:pt x="357909" y="4726540"/>
                      <a:pt x="291694" y="4696938"/>
                    </a:cubicBezTo>
                    <a:cubicBezTo>
                      <a:pt x="240118" y="4674193"/>
                      <a:pt x="186026" y="4657392"/>
                      <a:pt x="131248" y="4644248"/>
                    </a:cubicBezTo>
                    <a:cubicBezTo>
                      <a:pt x="97168" y="4638191"/>
                      <a:pt x="64004" y="4621961"/>
                      <a:pt x="29239" y="4622418"/>
                    </a:cubicBezTo>
                    <a:cubicBezTo>
                      <a:pt x="17917" y="4624361"/>
                      <a:pt x="7282" y="4632590"/>
                      <a:pt x="3050" y="4643448"/>
                    </a:cubicBezTo>
                    <a:cubicBezTo>
                      <a:pt x="-13532" y="4701510"/>
                      <a:pt x="41361" y="4748370"/>
                      <a:pt x="74525" y="4789059"/>
                    </a:cubicBezTo>
                    <a:cubicBezTo>
                      <a:pt x="109405" y="4832147"/>
                      <a:pt x="148745" y="4871122"/>
                      <a:pt x="188885" y="4909181"/>
                    </a:cubicBezTo>
                    <a:cubicBezTo>
                      <a:pt x="227081" y="4948956"/>
                      <a:pt x="261961" y="4991816"/>
                      <a:pt x="304503" y="5027133"/>
                    </a:cubicBezTo>
                    <a:cubicBezTo>
                      <a:pt x="362598" y="5078908"/>
                      <a:pt x="418062" y="5138455"/>
                      <a:pt x="483362" y="5182344"/>
                    </a:cubicBezTo>
                    <a:cubicBezTo>
                      <a:pt x="555179" y="5237891"/>
                      <a:pt x="636261" y="5279379"/>
                      <a:pt x="712310" y="5328640"/>
                    </a:cubicBezTo>
                    <a:cubicBezTo>
                      <a:pt x="744788" y="5351727"/>
                      <a:pt x="778295" y="5373215"/>
                      <a:pt x="811917" y="5394473"/>
                    </a:cubicBezTo>
                    <a:cubicBezTo>
                      <a:pt x="818779" y="5398816"/>
                      <a:pt x="826212" y="5402703"/>
                      <a:pt x="834560" y="5402817"/>
                    </a:cubicBezTo>
                    <a:cubicBezTo>
                      <a:pt x="901118" y="5397331"/>
                      <a:pt x="909809" y="5313668"/>
                      <a:pt x="935311" y="5265321"/>
                    </a:cubicBezTo>
                    <a:cubicBezTo>
                      <a:pt x="954410" y="5221661"/>
                      <a:pt x="973050" y="5179144"/>
                      <a:pt x="995579" y="5136855"/>
                    </a:cubicBezTo>
                    <a:cubicBezTo>
                      <a:pt x="1050014" y="5026219"/>
                      <a:pt x="1126635" y="4929069"/>
                      <a:pt x="1193879" y="4826433"/>
                    </a:cubicBezTo>
                    <a:cubicBezTo>
                      <a:pt x="1257920" y="4711453"/>
                      <a:pt x="1338087" y="4605960"/>
                      <a:pt x="1424200" y="4506410"/>
                    </a:cubicBezTo>
                    <a:cubicBezTo>
                      <a:pt x="1503337" y="4408003"/>
                      <a:pt x="1593109" y="4319197"/>
                      <a:pt x="1690429" y="4238734"/>
                    </a:cubicBezTo>
                    <a:cubicBezTo>
                      <a:pt x="1699349" y="4229019"/>
                      <a:pt x="1715588" y="4218046"/>
                      <a:pt x="1726110" y="4205703"/>
                    </a:cubicBezTo>
                    <a:cubicBezTo>
                      <a:pt x="1844243" y="4301710"/>
                      <a:pt x="1988908" y="4359771"/>
                      <a:pt x="2137919" y="4387202"/>
                    </a:cubicBezTo>
                    <a:cubicBezTo>
                      <a:pt x="2233524" y="4406403"/>
                      <a:pt x="2330616" y="4421947"/>
                      <a:pt x="2428279" y="4425261"/>
                    </a:cubicBezTo>
                    <a:cubicBezTo>
                      <a:pt x="2625778" y="4424804"/>
                      <a:pt x="2828424" y="4430862"/>
                      <a:pt x="3017803" y="4366514"/>
                    </a:cubicBezTo>
                    <a:cubicBezTo>
                      <a:pt x="3112265" y="4339655"/>
                      <a:pt x="3198950" y="4293138"/>
                      <a:pt x="3274999" y="4231305"/>
                    </a:cubicBezTo>
                    <a:cubicBezTo>
                      <a:pt x="3311022" y="4202503"/>
                      <a:pt x="3340070" y="4166271"/>
                      <a:pt x="3374492" y="4135640"/>
                    </a:cubicBezTo>
                    <a:cubicBezTo>
                      <a:pt x="3481876" y="4200331"/>
                      <a:pt x="3594634" y="4262507"/>
                      <a:pt x="3717914" y="4290395"/>
                    </a:cubicBezTo>
                    <a:cubicBezTo>
                      <a:pt x="3793277" y="4303881"/>
                      <a:pt x="3870584" y="4297824"/>
                      <a:pt x="3946748" y="4294852"/>
                    </a:cubicBezTo>
                    <a:cubicBezTo>
                      <a:pt x="4070371" y="4291538"/>
                      <a:pt x="4189420" y="4249934"/>
                      <a:pt x="4298062" y="4192902"/>
                    </a:cubicBezTo>
                    <a:cubicBezTo>
                      <a:pt x="4303780" y="4189930"/>
                      <a:pt x="4309383" y="4186844"/>
                      <a:pt x="4315101" y="4183758"/>
                    </a:cubicBezTo>
                    <a:cubicBezTo>
                      <a:pt x="4412879" y="4318739"/>
                      <a:pt x="4503681" y="4461150"/>
                      <a:pt x="4565778" y="4616361"/>
                    </a:cubicBezTo>
                    <a:cubicBezTo>
                      <a:pt x="4623186" y="4760371"/>
                      <a:pt x="4669502" y="4909067"/>
                      <a:pt x="4736975" y="5048849"/>
                    </a:cubicBezTo>
                    <a:cubicBezTo>
                      <a:pt x="4745895" y="5069307"/>
                      <a:pt x="4753900" y="5090109"/>
                      <a:pt x="4761562" y="5111024"/>
                    </a:cubicBezTo>
                    <a:cubicBezTo>
                      <a:pt x="4765793" y="5124968"/>
                      <a:pt x="4772197" y="5139712"/>
                      <a:pt x="4786492" y="5145655"/>
                    </a:cubicBezTo>
                    <a:cubicBezTo>
                      <a:pt x="4849733" y="5166800"/>
                      <a:pt x="4929099" y="5058792"/>
                      <a:pt x="4976902" y="5022904"/>
                    </a:cubicBezTo>
                    <a:cubicBezTo>
                      <a:pt x="5022874" y="4983930"/>
                      <a:pt x="5073535" y="4943470"/>
                      <a:pt x="5116420" y="4900038"/>
                    </a:cubicBezTo>
                    <a:cubicBezTo>
                      <a:pt x="5207794" y="4816146"/>
                      <a:pt x="5298595" y="4731797"/>
                      <a:pt x="5383450" y="4641163"/>
                    </a:cubicBezTo>
                    <a:cubicBezTo>
                      <a:pt x="5443261" y="4578987"/>
                      <a:pt x="5495180" y="4509725"/>
                      <a:pt x="5553275" y="4445834"/>
                    </a:cubicBezTo>
                    <a:cubicBezTo>
                      <a:pt x="5604965" y="4383887"/>
                      <a:pt x="5641218" y="4311653"/>
                      <a:pt x="5699998" y="4252906"/>
                    </a:cubicBezTo>
                    <a:cubicBezTo>
                      <a:pt x="5720697" y="4236791"/>
                      <a:pt x="5727559" y="4208789"/>
                      <a:pt x="5700341" y="4195759"/>
                    </a:cubicBezTo>
                    <a:close/>
                    <a:moveTo>
                      <a:pt x="4464455" y="1257149"/>
                    </a:moveTo>
                    <a:cubicBezTo>
                      <a:pt x="4501736" y="1183316"/>
                      <a:pt x="4549882" y="1115539"/>
                      <a:pt x="4586820" y="1041477"/>
                    </a:cubicBezTo>
                    <a:cubicBezTo>
                      <a:pt x="4628790" y="947413"/>
                      <a:pt x="4666872" y="853578"/>
                      <a:pt x="4720392" y="765229"/>
                    </a:cubicBezTo>
                    <a:cubicBezTo>
                      <a:pt x="4726568" y="742370"/>
                      <a:pt x="4708156" y="723511"/>
                      <a:pt x="4693632" y="708310"/>
                    </a:cubicBezTo>
                    <a:cubicBezTo>
                      <a:pt x="4680138" y="694481"/>
                      <a:pt x="4668244" y="679165"/>
                      <a:pt x="4658867" y="662135"/>
                    </a:cubicBezTo>
                    <a:cubicBezTo>
                      <a:pt x="4616211" y="586702"/>
                      <a:pt x="4608891" y="498581"/>
                      <a:pt x="4605918" y="413318"/>
                    </a:cubicBezTo>
                    <a:cubicBezTo>
                      <a:pt x="4674191" y="414118"/>
                      <a:pt x="4701408" y="525554"/>
                      <a:pt x="4726682" y="576301"/>
                    </a:cubicBezTo>
                    <a:cubicBezTo>
                      <a:pt x="4748296" y="626247"/>
                      <a:pt x="4790152" y="603731"/>
                      <a:pt x="4811194" y="566700"/>
                    </a:cubicBezTo>
                    <a:cubicBezTo>
                      <a:pt x="4830635" y="537784"/>
                      <a:pt x="4848475" y="507953"/>
                      <a:pt x="4867230" y="478694"/>
                    </a:cubicBezTo>
                    <a:cubicBezTo>
                      <a:pt x="4910573" y="419718"/>
                      <a:pt x="4959976" y="352056"/>
                      <a:pt x="5032023" y="326797"/>
                    </a:cubicBezTo>
                    <a:cubicBezTo>
                      <a:pt x="5061299" y="378458"/>
                      <a:pt x="4939163" y="514925"/>
                      <a:pt x="4906227" y="558928"/>
                    </a:cubicBezTo>
                    <a:cubicBezTo>
                      <a:pt x="4891132" y="573786"/>
                      <a:pt x="4872948" y="594588"/>
                      <a:pt x="4894562" y="612875"/>
                    </a:cubicBezTo>
                    <a:cubicBezTo>
                      <a:pt x="4905770" y="621675"/>
                      <a:pt x="4921780" y="618704"/>
                      <a:pt x="4930700" y="607960"/>
                    </a:cubicBezTo>
                    <a:cubicBezTo>
                      <a:pt x="4973242" y="563386"/>
                      <a:pt x="5016813" y="519954"/>
                      <a:pt x="5061756" y="477894"/>
                    </a:cubicBezTo>
                    <a:cubicBezTo>
                      <a:pt x="5087373" y="454235"/>
                      <a:pt x="5119737" y="433433"/>
                      <a:pt x="5155760" y="434234"/>
                    </a:cubicBezTo>
                    <a:cubicBezTo>
                      <a:pt x="5155188" y="467607"/>
                      <a:pt x="5130487" y="494466"/>
                      <a:pt x="5111617" y="520068"/>
                    </a:cubicBezTo>
                    <a:cubicBezTo>
                      <a:pt x="5088288" y="549442"/>
                      <a:pt x="5061985" y="576186"/>
                      <a:pt x="5034539" y="601788"/>
                    </a:cubicBezTo>
                    <a:cubicBezTo>
                      <a:pt x="5016127" y="619504"/>
                      <a:pt x="4995542" y="635391"/>
                      <a:pt x="4978274" y="654363"/>
                    </a:cubicBezTo>
                    <a:cubicBezTo>
                      <a:pt x="4964207" y="670936"/>
                      <a:pt x="4980218" y="698138"/>
                      <a:pt x="5001489" y="694366"/>
                    </a:cubicBezTo>
                    <a:cubicBezTo>
                      <a:pt x="5024361" y="686594"/>
                      <a:pt x="5041972" y="659392"/>
                      <a:pt x="5062099" y="644991"/>
                    </a:cubicBezTo>
                    <a:cubicBezTo>
                      <a:pt x="5104984" y="607160"/>
                      <a:pt x="5155531" y="567729"/>
                      <a:pt x="5216142" y="570700"/>
                    </a:cubicBezTo>
                    <a:cubicBezTo>
                      <a:pt x="5205621" y="612189"/>
                      <a:pt x="5165938" y="639505"/>
                      <a:pt x="5137119" y="668879"/>
                    </a:cubicBezTo>
                    <a:cubicBezTo>
                      <a:pt x="5100181" y="700767"/>
                      <a:pt x="5064387" y="733912"/>
                      <a:pt x="5026419" y="764657"/>
                    </a:cubicBezTo>
                    <a:cubicBezTo>
                      <a:pt x="4992111" y="796888"/>
                      <a:pt x="4950599" y="818718"/>
                      <a:pt x="4911831" y="844548"/>
                    </a:cubicBezTo>
                    <a:cubicBezTo>
                      <a:pt x="4887701" y="864664"/>
                      <a:pt x="4870890" y="891752"/>
                      <a:pt x="4856366" y="919182"/>
                    </a:cubicBezTo>
                    <a:cubicBezTo>
                      <a:pt x="4800902" y="1026047"/>
                      <a:pt x="4747267" y="1132683"/>
                      <a:pt x="4691345" y="1240234"/>
                    </a:cubicBezTo>
                    <a:cubicBezTo>
                      <a:pt x="4658867" y="1302753"/>
                      <a:pt x="4626045" y="1365157"/>
                      <a:pt x="4601001" y="1430990"/>
                    </a:cubicBezTo>
                    <a:cubicBezTo>
                      <a:pt x="4581445" y="1407331"/>
                      <a:pt x="4559259" y="1384130"/>
                      <a:pt x="4533871" y="1361385"/>
                    </a:cubicBezTo>
                    <a:cubicBezTo>
                      <a:pt x="4505853" y="1336927"/>
                      <a:pt x="4476692" y="1313611"/>
                      <a:pt x="4446615" y="1291552"/>
                    </a:cubicBezTo>
                    <a:cubicBezTo>
                      <a:pt x="4454163" y="1278408"/>
                      <a:pt x="4461024" y="1262407"/>
                      <a:pt x="4464455" y="1257149"/>
                    </a:cubicBezTo>
                    <a:close/>
                    <a:moveTo>
                      <a:pt x="1095301" y="1425161"/>
                    </a:moveTo>
                    <a:cubicBezTo>
                      <a:pt x="1035262" y="1348470"/>
                      <a:pt x="984257" y="1270065"/>
                      <a:pt x="928679" y="1188916"/>
                    </a:cubicBezTo>
                    <a:cubicBezTo>
                      <a:pt x="880419" y="1117482"/>
                      <a:pt x="820037" y="1055421"/>
                      <a:pt x="770290" y="985244"/>
                    </a:cubicBezTo>
                    <a:cubicBezTo>
                      <a:pt x="721687" y="912210"/>
                      <a:pt x="674914" y="838034"/>
                      <a:pt x="622995" y="767172"/>
                    </a:cubicBezTo>
                    <a:cubicBezTo>
                      <a:pt x="534938" y="637448"/>
                      <a:pt x="485992" y="484409"/>
                      <a:pt x="385126" y="363028"/>
                    </a:cubicBezTo>
                    <a:cubicBezTo>
                      <a:pt x="364999" y="331483"/>
                      <a:pt x="336981" y="292280"/>
                      <a:pt x="345101" y="251935"/>
                    </a:cubicBezTo>
                    <a:cubicBezTo>
                      <a:pt x="347616" y="210217"/>
                      <a:pt x="403653" y="260164"/>
                      <a:pt x="416461" y="274336"/>
                    </a:cubicBezTo>
                    <a:cubicBezTo>
                      <a:pt x="438304" y="301195"/>
                      <a:pt x="456258" y="330683"/>
                      <a:pt x="476042" y="359142"/>
                    </a:cubicBezTo>
                    <a:cubicBezTo>
                      <a:pt x="487135" y="371943"/>
                      <a:pt x="490566" y="391830"/>
                      <a:pt x="504976" y="400974"/>
                    </a:cubicBezTo>
                    <a:cubicBezTo>
                      <a:pt x="518241" y="407032"/>
                      <a:pt x="534252" y="394574"/>
                      <a:pt x="531850" y="380172"/>
                    </a:cubicBezTo>
                    <a:cubicBezTo>
                      <a:pt x="529677" y="367486"/>
                      <a:pt x="522129" y="356285"/>
                      <a:pt x="515382" y="345427"/>
                    </a:cubicBezTo>
                    <a:cubicBezTo>
                      <a:pt x="484963" y="263136"/>
                      <a:pt x="416232" y="173643"/>
                      <a:pt x="453514" y="83466"/>
                    </a:cubicBezTo>
                    <a:cubicBezTo>
                      <a:pt x="484848" y="105867"/>
                      <a:pt x="501202" y="141527"/>
                      <a:pt x="521558" y="173072"/>
                    </a:cubicBezTo>
                    <a:cubicBezTo>
                      <a:pt x="549004" y="218675"/>
                      <a:pt x="577937" y="263250"/>
                      <a:pt x="607671" y="307482"/>
                    </a:cubicBezTo>
                    <a:cubicBezTo>
                      <a:pt x="620822" y="323483"/>
                      <a:pt x="625854" y="361543"/>
                      <a:pt x="653643" y="351599"/>
                    </a:cubicBezTo>
                    <a:cubicBezTo>
                      <a:pt x="662106" y="348056"/>
                      <a:pt x="667938" y="338570"/>
                      <a:pt x="666337" y="329312"/>
                    </a:cubicBezTo>
                    <a:cubicBezTo>
                      <a:pt x="660047" y="300281"/>
                      <a:pt x="639463" y="276737"/>
                      <a:pt x="625511" y="251249"/>
                    </a:cubicBezTo>
                    <a:cubicBezTo>
                      <a:pt x="594862" y="189416"/>
                      <a:pt x="538940" y="115925"/>
                      <a:pt x="577937" y="46434"/>
                    </a:cubicBezTo>
                    <a:cubicBezTo>
                      <a:pt x="630771" y="88952"/>
                      <a:pt x="666337" y="152270"/>
                      <a:pt x="706134" y="207017"/>
                    </a:cubicBezTo>
                    <a:cubicBezTo>
                      <a:pt x="730493" y="243934"/>
                      <a:pt x="744559" y="288852"/>
                      <a:pt x="776237" y="320397"/>
                    </a:cubicBezTo>
                    <a:cubicBezTo>
                      <a:pt x="836390" y="360285"/>
                      <a:pt x="837076" y="242448"/>
                      <a:pt x="852972" y="209189"/>
                    </a:cubicBezTo>
                    <a:cubicBezTo>
                      <a:pt x="890482" y="112611"/>
                      <a:pt x="934282" y="122440"/>
                      <a:pt x="923189" y="226562"/>
                    </a:cubicBezTo>
                    <a:cubicBezTo>
                      <a:pt x="917929" y="301995"/>
                      <a:pt x="893113" y="373886"/>
                      <a:pt x="878589" y="447720"/>
                    </a:cubicBezTo>
                    <a:cubicBezTo>
                      <a:pt x="858233" y="530126"/>
                      <a:pt x="871956" y="549327"/>
                      <a:pt x="923875" y="611160"/>
                    </a:cubicBezTo>
                    <a:cubicBezTo>
                      <a:pt x="964702" y="664879"/>
                      <a:pt x="999124" y="724083"/>
                      <a:pt x="1042924" y="777229"/>
                    </a:cubicBezTo>
                    <a:cubicBezTo>
                      <a:pt x="1080663" y="831405"/>
                      <a:pt x="1124234" y="881122"/>
                      <a:pt x="1162659" y="934841"/>
                    </a:cubicBezTo>
                    <a:cubicBezTo>
                      <a:pt x="1200969" y="993131"/>
                      <a:pt x="1238479" y="1059878"/>
                      <a:pt x="1284795" y="1114511"/>
                    </a:cubicBezTo>
                    <a:cubicBezTo>
                      <a:pt x="1237107" y="1186402"/>
                      <a:pt x="1202913" y="1267207"/>
                      <a:pt x="1186331" y="1352699"/>
                    </a:cubicBezTo>
                    <a:cubicBezTo>
                      <a:pt x="1174095" y="1407103"/>
                      <a:pt x="1172036" y="1462307"/>
                      <a:pt x="1172722" y="1517739"/>
                    </a:cubicBezTo>
                    <a:cubicBezTo>
                      <a:pt x="1147106" y="1486880"/>
                      <a:pt x="1120917" y="1456249"/>
                      <a:pt x="1095301" y="1425161"/>
                    </a:cubicBezTo>
                    <a:close/>
                    <a:moveTo>
                      <a:pt x="1530097" y="4315082"/>
                    </a:moveTo>
                    <a:cubicBezTo>
                      <a:pt x="1452332" y="4388916"/>
                      <a:pt x="1386232" y="4473951"/>
                      <a:pt x="1317388" y="4555899"/>
                    </a:cubicBezTo>
                    <a:cubicBezTo>
                      <a:pt x="1272330" y="4613732"/>
                      <a:pt x="1228759" y="4672822"/>
                      <a:pt x="1189190" y="4734540"/>
                    </a:cubicBezTo>
                    <a:cubicBezTo>
                      <a:pt x="1158542" y="4787573"/>
                      <a:pt x="1129037" y="4837748"/>
                      <a:pt x="1091298" y="4887123"/>
                    </a:cubicBezTo>
                    <a:cubicBezTo>
                      <a:pt x="1031717" y="4969986"/>
                      <a:pt x="978196" y="5056621"/>
                      <a:pt x="933253" y="5148399"/>
                    </a:cubicBezTo>
                    <a:cubicBezTo>
                      <a:pt x="913126" y="5189773"/>
                      <a:pt x="891512" y="5238691"/>
                      <a:pt x="873328" y="5283265"/>
                    </a:cubicBezTo>
                    <a:cubicBezTo>
                      <a:pt x="863265" y="5306581"/>
                      <a:pt x="856403" y="5332869"/>
                      <a:pt x="838220" y="5351270"/>
                    </a:cubicBezTo>
                    <a:cubicBezTo>
                      <a:pt x="706706" y="5259949"/>
                      <a:pt x="560440" y="5187716"/>
                      <a:pt x="438189" y="5083023"/>
                    </a:cubicBezTo>
                    <a:cubicBezTo>
                      <a:pt x="396105" y="5043020"/>
                      <a:pt x="354135" y="5003360"/>
                      <a:pt x="310449" y="4965071"/>
                    </a:cubicBezTo>
                    <a:cubicBezTo>
                      <a:pt x="275341" y="4932497"/>
                      <a:pt x="246294" y="4894323"/>
                      <a:pt x="211300" y="4861635"/>
                    </a:cubicBezTo>
                    <a:cubicBezTo>
                      <a:pt x="164755" y="4820032"/>
                      <a:pt x="127588" y="4775915"/>
                      <a:pt x="85732" y="4728026"/>
                    </a:cubicBezTo>
                    <a:cubicBezTo>
                      <a:pt x="74068" y="4714196"/>
                      <a:pt x="58400" y="4696252"/>
                      <a:pt x="51196" y="4676708"/>
                    </a:cubicBezTo>
                    <a:cubicBezTo>
                      <a:pt x="138795" y="4697509"/>
                      <a:pt x="225023" y="4720597"/>
                      <a:pt x="307133" y="4758657"/>
                    </a:cubicBezTo>
                    <a:cubicBezTo>
                      <a:pt x="381238" y="4786087"/>
                      <a:pt x="458888" y="4803917"/>
                      <a:pt x="530363" y="4838091"/>
                    </a:cubicBezTo>
                    <a:cubicBezTo>
                      <a:pt x="585828" y="4863807"/>
                      <a:pt x="641864" y="4888494"/>
                      <a:pt x="696986" y="4915125"/>
                    </a:cubicBezTo>
                    <a:cubicBezTo>
                      <a:pt x="755309" y="4946327"/>
                      <a:pt x="831587" y="4983472"/>
                      <a:pt x="865552" y="4901181"/>
                    </a:cubicBezTo>
                    <a:cubicBezTo>
                      <a:pt x="924104" y="4797745"/>
                      <a:pt x="974994" y="4690194"/>
                      <a:pt x="1034576" y="4587330"/>
                    </a:cubicBezTo>
                    <a:cubicBezTo>
                      <a:pt x="1095301" y="4487209"/>
                      <a:pt x="1172151" y="4395659"/>
                      <a:pt x="1239394" y="4299424"/>
                    </a:cubicBezTo>
                    <a:cubicBezTo>
                      <a:pt x="1278963" y="4244906"/>
                      <a:pt x="1325164" y="4196102"/>
                      <a:pt x="1372509" y="4148327"/>
                    </a:cubicBezTo>
                    <a:cubicBezTo>
                      <a:pt x="1431633" y="4087523"/>
                      <a:pt x="1485954" y="4021918"/>
                      <a:pt x="1552854" y="3969229"/>
                    </a:cubicBezTo>
                    <a:cubicBezTo>
                      <a:pt x="1591165" y="4040891"/>
                      <a:pt x="1633821" y="4110839"/>
                      <a:pt x="1688943" y="4170272"/>
                    </a:cubicBezTo>
                    <a:cubicBezTo>
                      <a:pt x="1637938" y="4220447"/>
                      <a:pt x="1581101" y="4264678"/>
                      <a:pt x="1530097" y="4315082"/>
                    </a:cubicBezTo>
                    <a:close/>
                    <a:moveTo>
                      <a:pt x="4001412" y="4239991"/>
                    </a:moveTo>
                    <a:cubicBezTo>
                      <a:pt x="3915871" y="4246849"/>
                      <a:pt x="3829072" y="4253020"/>
                      <a:pt x="3743531" y="4243534"/>
                    </a:cubicBezTo>
                    <a:cubicBezTo>
                      <a:pt x="3649070" y="4226733"/>
                      <a:pt x="3561584" y="4181930"/>
                      <a:pt x="3477301" y="4137698"/>
                    </a:cubicBezTo>
                    <a:cubicBezTo>
                      <a:pt x="3444137" y="4120211"/>
                      <a:pt x="3414174" y="4094609"/>
                      <a:pt x="3378494" y="4082837"/>
                    </a:cubicBezTo>
                    <a:cubicBezTo>
                      <a:pt x="3349447" y="4080208"/>
                      <a:pt x="3330577" y="4109696"/>
                      <a:pt x="3311365" y="4126611"/>
                    </a:cubicBezTo>
                    <a:cubicBezTo>
                      <a:pt x="3196091" y="4257821"/>
                      <a:pt x="3039532" y="4318511"/>
                      <a:pt x="2871995" y="4352456"/>
                    </a:cubicBezTo>
                    <a:cubicBezTo>
                      <a:pt x="2726186" y="4377486"/>
                      <a:pt x="2573058" y="4374286"/>
                      <a:pt x="2425305" y="4374515"/>
                    </a:cubicBezTo>
                    <a:cubicBezTo>
                      <a:pt x="2337363" y="4371657"/>
                      <a:pt x="2246332" y="4356114"/>
                      <a:pt x="2158618" y="4339770"/>
                    </a:cubicBezTo>
                    <a:cubicBezTo>
                      <a:pt x="2011208" y="4313368"/>
                      <a:pt x="1867229" y="4257021"/>
                      <a:pt x="1751154" y="4160785"/>
                    </a:cubicBezTo>
                    <a:cubicBezTo>
                      <a:pt x="1662526" y="4077236"/>
                      <a:pt x="1607633" y="3964771"/>
                      <a:pt x="1552740" y="3857907"/>
                    </a:cubicBezTo>
                    <a:cubicBezTo>
                      <a:pt x="1527581" y="3829447"/>
                      <a:pt x="1492930" y="3858249"/>
                      <a:pt x="1462968" y="3863278"/>
                    </a:cubicBezTo>
                    <a:cubicBezTo>
                      <a:pt x="1378227" y="3883623"/>
                      <a:pt x="1290284" y="3883851"/>
                      <a:pt x="1203600" y="3883394"/>
                    </a:cubicBezTo>
                    <a:cubicBezTo>
                      <a:pt x="1059964" y="3882137"/>
                      <a:pt x="915184" y="3836534"/>
                      <a:pt x="801167" y="3748070"/>
                    </a:cubicBezTo>
                    <a:cubicBezTo>
                      <a:pt x="704076" y="3667721"/>
                      <a:pt x="641636" y="3580287"/>
                      <a:pt x="633173" y="3451363"/>
                    </a:cubicBezTo>
                    <a:cubicBezTo>
                      <a:pt x="614647" y="3288037"/>
                      <a:pt x="720201" y="3141856"/>
                      <a:pt x="847140" y="3049963"/>
                    </a:cubicBezTo>
                    <a:cubicBezTo>
                      <a:pt x="879504" y="3030876"/>
                      <a:pt x="860291" y="2999217"/>
                      <a:pt x="837419" y="2981730"/>
                    </a:cubicBezTo>
                    <a:cubicBezTo>
                      <a:pt x="797851" y="2942298"/>
                      <a:pt x="751535" y="2910982"/>
                      <a:pt x="708879" y="2875322"/>
                    </a:cubicBezTo>
                    <a:cubicBezTo>
                      <a:pt x="642779" y="2809832"/>
                      <a:pt x="582740" y="2735655"/>
                      <a:pt x="536539" y="2654621"/>
                    </a:cubicBezTo>
                    <a:cubicBezTo>
                      <a:pt x="487936" y="2552328"/>
                      <a:pt x="460261" y="2437805"/>
                      <a:pt x="461290" y="2324426"/>
                    </a:cubicBezTo>
                    <a:cubicBezTo>
                      <a:pt x="468266" y="2196988"/>
                      <a:pt x="516526" y="2069665"/>
                      <a:pt x="604469" y="1976058"/>
                    </a:cubicBezTo>
                    <a:cubicBezTo>
                      <a:pt x="731294" y="1830905"/>
                      <a:pt x="944232" y="1743927"/>
                      <a:pt x="1135899" y="1740841"/>
                    </a:cubicBezTo>
                    <a:cubicBezTo>
                      <a:pt x="1183815" y="1738669"/>
                      <a:pt x="1230703" y="1759128"/>
                      <a:pt x="1227386" y="1688494"/>
                    </a:cubicBezTo>
                    <a:cubicBezTo>
                      <a:pt x="1227958" y="1553628"/>
                      <a:pt x="1209546" y="1415675"/>
                      <a:pt x="1256891" y="1286066"/>
                    </a:cubicBezTo>
                    <a:cubicBezTo>
                      <a:pt x="1277705" y="1229376"/>
                      <a:pt x="1304122" y="1174286"/>
                      <a:pt x="1337744" y="1124111"/>
                    </a:cubicBezTo>
                    <a:cubicBezTo>
                      <a:pt x="1371823" y="1078394"/>
                      <a:pt x="1413678" y="1038734"/>
                      <a:pt x="1455420" y="1000102"/>
                    </a:cubicBezTo>
                    <a:cubicBezTo>
                      <a:pt x="1547022" y="925126"/>
                      <a:pt x="1660810" y="884551"/>
                      <a:pt x="1775284" y="859064"/>
                    </a:cubicBezTo>
                    <a:cubicBezTo>
                      <a:pt x="1824573" y="849349"/>
                      <a:pt x="1869974" y="849120"/>
                      <a:pt x="1921436" y="844091"/>
                    </a:cubicBezTo>
                    <a:cubicBezTo>
                      <a:pt x="2027791" y="831062"/>
                      <a:pt x="2136318" y="833233"/>
                      <a:pt x="2239928" y="862835"/>
                    </a:cubicBezTo>
                    <a:cubicBezTo>
                      <a:pt x="2380019" y="884666"/>
                      <a:pt x="2485344" y="1002274"/>
                      <a:pt x="2525141" y="1134398"/>
                    </a:cubicBezTo>
                    <a:cubicBezTo>
                      <a:pt x="2519652" y="1151085"/>
                      <a:pt x="2531203" y="1162171"/>
                      <a:pt x="2540923" y="1152113"/>
                    </a:cubicBezTo>
                    <a:cubicBezTo>
                      <a:pt x="2541724" y="1152342"/>
                      <a:pt x="2542295" y="1152685"/>
                      <a:pt x="2543096" y="1152913"/>
                    </a:cubicBezTo>
                    <a:cubicBezTo>
                      <a:pt x="2558420" y="1154514"/>
                      <a:pt x="2568827" y="1139541"/>
                      <a:pt x="2578204" y="1129597"/>
                    </a:cubicBezTo>
                    <a:cubicBezTo>
                      <a:pt x="2618916" y="1085709"/>
                      <a:pt x="2644419" y="1031190"/>
                      <a:pt x="2679527" y="983301"/>
                    </a:cubicBezTo>
                    <a:cubicBezTo>
                      <a:pt x="2717266" y="937355"/>
                      <a:pt x="2760151" y="895066"/>
                      <a:pt x="2798004" y="848892"/>
                    </a:cubicBezTo>
                    <a:cubicBezTo>
                      <a:pt x="2825336" y="828204"/>
                      <a:pt x="2854726" y="810260"/>
                      <a:pt x="2887319" y="796431"/>
                    </a:cubicBezTo>
                    <a:cubicBezTo>
                      <a:pt x="2965198" y="760428"/>
                      <a:pt x="3051197" y="761571"/>
                      <a:pt x="3135709" y="767286"/>
                    </a:cubicBezTo>
                    <a:cubicBezTo>
                      <a:pt x="3260132" y="771286"/>
                      <a:pt x="3373005" y="832205"/>
                      <a:pt x="3459804" y="919182"/>
                    </a:cubicBezTo>
                    <a:cubicBezTo>
                      <a:pt x="3522702" y="975758"/>
                      <a:pt x="3554151" y="1056106"/>
                      <a:pt x="3590403" y="1130626"/>
                    </a:cubicBezTo>
                    <a:cubicBezTo>
                      <a:pt x="3599323" y="1156571"/>
                      <a:pt x="3630086" y="1159085"/>
                      <a:pt x="3652958" y="1152456"/>
                    </a:cubicBezTo>
                    <a:cubicBezTo>
                      <a:pt x="3858119" y="1088909"/>
                      <a:pt x="4163917" y="1164571"/>
                      <a:pt x="4340146" y="1282294"/>
                    </a:cubicBezTo>
                    <a:cubicBezTo>
                      <a:pt x="4426831" y="1334755"/>
                      <a:pt x="4518319" y="1402303"/>
                      <a:pt x="4579958" y="1486766"/>
                    </a:cubicBezTo>
                    <a:cubicBezTo>
                      <a:pt x="4576413" y="1501395"/>
                      <a:pt x="4578243" y="1514654"/>
                      <a:pt x="4596312" y="1521168"/>
                    </a:cubicBezTo>
                    <a:cubicBezTo>
                      <a:pt x="4598828" y="1521854"/>
                      <a:pt x="4601115" y="1522197"/>
                      <a:pt x="4603288" y="1522197"/>
                    </a:cubicBezTo>
                    <a:cubicBezTo>
                      <a:pt x="4635308" y="1576144"/>
                      <a:pt x="4654521" y="1636376"/>
                      <a:pt x="4653263" y="1703353"/>
                    </a:cubicBezTo>
                    <a:cubicBezTo>
                      <a:pt x="4651662" y="1771586"/>
                      <a:pt x="4631535" y="1838219"/>
                      <a:pt x="4605346" y="1900738"/>
                    </a:cubicBezTo>
                    <a:cubicBezTo>
                      <a:pt x="4594711" y="1927597"/>
                      <a:pt x="4568865" y="1962685"/>
                      <a:pt x="4602945" y="1983601"/>
                    </a:cubicBezTo>
                    <a:cubicBezTo>
                      <a:pt x="4703581" y="2032633"/>
                      <a:pt x="4802274" y="2093781"/>
                      <a:pt x="4865401" y="2189216"/>
                    </a:cubicBezTo>
                    <a:cubicBezTo>
                      <a:pt x="4941335" y="2288537"/>
                      <a:pt x="5013496" y="2388316"/>
                      <a:pt x="5062328" y="2504324"/>
                    </a:cubicBezTo>
                    <a:cubicBezTo>
                      <a:pt x="5125798" y="2638391"/>
                      <a:pt x="5140093" y="2791773"/>
                      <a:pt x="5126370" y="2938755"/>
                    </a:cubicBezTo>
                    <a:cubicBezTo>
                      <a:pt x="5118822" y="2994188"/>
                      <a:pt x="5096293" y="3048134"/>
                      <a:pt x="5064844" y="3094652"/>
                    </a:cubicBezTo>
                    <a:cubicBezTo>
                      <a:pt x="5003433" y="3193059"/>
                      <a:pt x="4913203" y="3269407"/>
                      <a:pt x="4809936" y="3321297"/>
                    </a:cubicBezTo>
                    <a:cubicBezTo>
                      <a:pt x="4785006" y="3333983"/>
                      <a:pt x="4760304" y="3347013"/>
                      <a:pt x="4735145" y="3359585"/>
                    </a:cubicBezTo>
                    <a:cubicBezTo>
                      <a:pt x="4727025" y="3363814"/>
                      <a:pt x="4718448" y="3368729"/>
                      <a:pt x="4714103" y="3377301"/>
                    </a:cubicBezTo>
                    <a:cubicBezTo>
                      <a:pt x="4704267" y="3398445"/>
                      <a:pt x="4707584" y="3423475"/>
                      <a:pt x="4706555" y="3446106"/>
                    </a:cubicBezTo>
                    <a:cubicBezTo>
                      <a:pt x="4716618" y="3762243"/>
                      <a:pt x="4567036" y="3988544"/>
                      <a:pt x="4302636" y="4134041"/>
                    </a:cubicBezTo>
                    <a:cubicBezTo>
                      <a:pt x="4294859" y="4130383"/>
                      <a:pt x="4285253" y="4134155"/>
                      <a:pt x="4286854" y="4142384"/>
                    </a:cubicBezTo>
                    <a:cubicBezTo>
                      <a:pt x="4274160" y="4149127"/>
                      <a:pt x="4261238" y="4155756"/>
                      <a:pt x="4247972" y="4162157"/>
                    </a:cubicBezTo>
                    <a:cubicBezTo>
                      <a:pt x="4170322" y="4199188"/>
                      <a:pt x="4087411" y="4230619"/>
                      <a:pt x="4001412" y="4239991"/>
                    </a:cubicBezTo>
                    <a:close/>
                    <a:moveTo>
                      <a:pt x="5544926" y="4374515"/>
                    </a:moveTo>
                    <a:cubicBezTo>
                      <a:pt x="5427136" y="4522411"/>
                      <a:pt x="5299053" y="4665621"/>
                      <a:pt x="5158276" y="4792830"/>
                    </a:cubicBezTo>
                    <a:cubicBezTo>
                      <a:pt x="5082798" y="4863235"/>
                      <a:pt x="5007550" y="4933412"/>
                      <a:pt x="4928184" y="4999245"/>
                    </a:cubicBezTo>
                    <a:cubicBezTo>
                      <a:pt x="4889416" y="5032390"/>
                      <a:pt x="4856137" y="5073879"/>
                      <a:pt x="4810165" y="5097195"/>
                    </a:cubicBezTo>
                    <a:cubicBezTo>
                      <a:pt x="4780660" y="5014218"/>
                      <a:pt x="4735602" y="4937869"/>
                      <a:pt x="4707470" y="4854206"/>
                    </a:cubicBezTo>
                    <a:cubicBezTo>
                      <a:pt x="4661383" y="4738541"/>
                      <a:pt x="4621586" y="4620018"/>
                      <a:pt x="4566922" y="4508010"/>
                    </a:cubicBezTo>
                    <a:cubicBezTo>
                      <a:pt x="4520148" y="4412689"/>
                      <a:pt x="4460796" y="4324454"/>
                      <a:pt x="4398355" y="4238734"/>
                    </a:cubicBezTo>
                    <a:cubicBezTo>
                      <a:pt x="4380401" y="4215532"/>
                      <a:pt x="4364276" y="4189702"/>
                      <a:pt x="4344377" y="4167871"/>
                    </a:cubicBezTo>
                    <a:cubicBezTo>
                      <a:pt x="4385776" y="4143984"/>
                      <a:pt x="4423857" y="4118839"/>
                      <a:pt x="4458737" y="4092095"/>
                    </a:cubicBezTo>
                    <a:cubicBezTo>
                      <a:pt x="4463655" y="4099752"/>
                      <a:pt x="4472803" y="4103867"/>
                      <a:pt x="4480237" y="4109010"/>
                    </a:cubicBezTo>
                    <a:cubicBezTo>
                      <a:pt x="4558573" y="4157928"/>
                      <a:pt x="4614952" y="4233019"/>
                      <a:pt x="4666300" y="4308339"/>
                    </a:cubicBezTo>
                    <a:cubicBezTo>
                      <a:pt x="4711358" y="4377372"/>
                      <a:pt x="4760533" y="4442634"/>
                      <a:pt x="4798729" y="4517039"/>
                    </a:cubicBezTo>
                    <a:cubicBezTo>
                      <a:pt x="4827891" y="4559442"/>
                      <a:pt x="4839555" y="4698881"/>
                      <a:pt x="4901538" y="4692938"/>
                    </a:cubicBezTo>
                    <a:cubicBezTo>
                      <a:pt x="4923495" y="4687223"/>
                      <a:pt x="4939392" y="4668479"/>
                      <a:pt x="4957803" y="4656021"/>
                    </a:cubicBezTo>
                    <a:cubicBezTo>
                      <a:pt x="5018071" y="4609732"/>
                      <a:pt x="5075365" y="4559785"/>
                      <a:pt x="5134718" y="4512468"/>
                    </a:cubicBezTo>
                    <a:cubicBezTo>
                      <a:pt x="5288417" y="4406060"/>
                      <a:pt x="5452638" y="4309596"/>
                      <a:pt x="5632069" y="4253592"/>
                    </a:cubicBezTo>
                    <a:cubicBezTo>
                      <a:pt x="5599590" y="4292795"/>
                      <a:pt x="5573516" y="4332112"/>
                      <a:pt x="5544926" y="437451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13"/>
              <p:cNvSpPr/>
              <p:nvPr/>
            </p:nvSpPr>
            <p:spPr>
              <a:xfrm>
                <a:off x="13521477" y="6063004"/>
                <a:ext cx="724521" cy="830874"/>
              </a:xfrm>
              <a:custGeom>
                <a:avLst/>
                <a:gdLst/>
                <a:ahLst/>
                <a:cxnLst/>
                <a:rect l="l" t="t" r="r" b="b"/>
                <a:pathLst>
                  <a:path w="724521" h="830874" extrusionOk="0">
                    <a:moveTo>
                      <a:pt x="641988" y="683350"/>
                    </a:moveTo>
                    <a:cubicBezTo>
                      <a:pt x="715064" y="578199"/>
                      <a:pt x="732904" y="441961"/>
                      <a:pt x="721240" y="316695"/>
                    </a:cubicBezTo>
                    <a:cubicBezTo>
                      <a:pt x="688876" y="103880"/>
                      <a:pt x="431337" y="32789"/>
                      <a:pt x="246532" y="70049"/>
                    </a:cubicBezTo>
                    <a:cubicBezTo>
                      <a:pt x="244245" y="70963"/>
                      <a:pt x="241843" y="71877"/>
                      <a:pt x="239556" y="72906"/>
                    </a:cubicBezTo>
                    <a:cubicBezTo>
                      <a:pt x="236811" y="74049"/>
                      <a:pt x="234067" y="75306"/>
                      <a:pt x="231436" y="76678"/>
                    </a:cubicBezTo>
                    <a:cubicBezTo>
                      <a:pt x="230407" y="77135"/>
                      <a:pt x="229264" y="77706"/>
                      <a:pt x="228234" y="78164"/>
                    </a:cubicBezTo>
                    <a:cubicBezTo>
                      <a:pt x="222402" y="81135"/>
                      <a:pt x="216684" y="84221"/>
                      <a:pt x="211080" y="87650"/>
                    </a:cubicBezTo>
                    <a:cubicBezTo>
                      <a:pt x="209937" y="88336"/>
                      <a:pt x="208793" y="89021"/>
                      <a:pt x="207650" y="89707"/>
                    </a:cubicBezTo>
                    <a:cubicBezTo>
                      <a:pt x="207650" y="89364"/>
                      <a:pt x="207535" y="89021"/>
                      <a:pt x="207421" y="88679"/>
                    </a:cubicBezTo>
                    <a:cubicBezTo>
                      <a:pt x="206849" y="85936"/>
                      <a:pt x="206277" y="83078"/>
                      <a:pt x="205591" y="80335"/>
                    </a:cubicBezTo>
                    <a:cubicBezTo>
                      <a:pt x="203876" y="72906"/>
                      <a:pt x="202160" y="65477"/>
                      <a:pt x="200331" y="58048"/>
                    </a:cubicBezTo>
                    <a:cubicBezTo>
                      <a:pt x="199301" y="53933"/>
                      <a:pt x="198386" y="49933"/>
                      <a:pt x="197357" y="45818"/>
                    </a:cubicBezTo>
                    <a:cubicBezTo>
                      <a:pt x="194956" y="35646"/>
                      <a:pt x="192554" y="25360"/>
                      <a:pt x="190610" y="14845"/>
                    </a:cubicBezTo>
                    <a:cubicBezTo>
                      <a:pt x="183291" y="-9386"/>
                      <a:pt x="147153" y="-2071"/>
                      <a:pt x="150127" y="23188"/>
                    </a:cubicBezTo>
                    <a:cubicBezTo>
                      <a:pt x="151270" y="29246"/>
                      <a:pt x="152643" y="35189"/>
                      <a:pt x="154472" y="41132"/>
                    </a:cubicBezTo>
                    <a:cubicBezTo>
                      <a:pt x="154930" y="42961"/>
                      <a:pt x="155616" y="44790"/>
                      <a:pt x="156188" y="46733"/>
                    </a:cubicBezTo>
                    <a:cubicBezTo>
                      <a:pt x="156760" y="48561"/>
                      <a:pt x="157446" y="50504"/>
                      <a:pt x="158017" y="52447"/>
                    </a:cubicBezTo>
                    <a:cubicBezTo>
                      <a:pt x="158704" y="54505"/>
                      <a:pt x="159390" y="56448"/>
                      <a:pt x="160190" y="58505"/>
                    </a:cubicBezTo>
                    <a:cubicBezTo>
                      <a:pt x="160876" y="60334"/>
                      <a:pt x="161448" y="62162"/>
                      <a:pt x="162134" y="63991"/>
                    </a:cubicBezTo>
                    <a:cubicBezTo>
                      <a:pt x="166366" y="75306"/>
                      <a:pt x="170826" y="86736"/>
                      <a:pt x="174371" y="98279"/>
                    </a:cubicBezTo>
                    <a:cubicBezTo>
                      <a:pt x="174714" y="99536"/>
                      <a:pt x="175171" y="100794"/>
                      <a:pt x="175515" y="102051"/>
                    </a:cubicBezTo>
                    <a:cubicBezTo>
                      <a:pt x="175858" y="103308"/>
                      <a:pt x="176315" y="104565"/>
                      <a:pt x="176544" y="105823"/>
                    </a:cubicBezTo>
                    <a:cubicBezTo>
                      <a:pt x="177116" y="107651"/>
                      <a:pt x="177573" y="109594"/>
                      <a:pt x="178030" y="111423"/>
                    </a:cubicBezTo>
                    <a:cubicBezTo>
                      <a:pt x="177916" y="111423"/>
                      <a:pt x="177916" y="111537"/>
                      <a:pt x="177802" y="111652"/>
                    </a:cubicBezTo>
                    <a:cubicBezTo>
                      <a:pt x="175972" y="113137"/>
                      <a:pt x="174028" y="114738"/>
                      <a:pt x="172198" y="116452"/>
                    </a:cubicBezTo>
                    <a:cubicBezTo>
                      <a:pt x="170254" y="118166"/>
                      <a:pt x="168310" y="119881"/>
                      <a:pt x="166366" y="121595"/>
                    </a:cubicBezTo>
                    <a:cubicBezTo>
                      <a:pt x="164422" y="123310"/>
                      <a:pt x="162592" y="125024"/>
                      <a:pt x="160648" y="126853"/>
                    </a:cubicBezTo>
                    <a:cubicBezTo>
                      <a:pt x="158818" y="128567"/>
                      <a:pt x="156874" y="130396"/>
                      <a:pt x="155044" y="132224"/>
                    </a:cubicBezTo>
                    <a:cubicBezTo>
                      <a:pt x="153214" y="134053"/>
                      <a:pt x="151270" y="135882"/>
                      <a:pt x="149555" y="137711"/>
                    </a:cubicBezTo>
                    <a:cubicBezTo>
                      <a:pt x="147725" y="139539"/>
                      <a:pt x="145895" y="141482"/>
                      <a:pt x="144066" y="143311"/>
                    </a:cubicBezTo>
                    <a:cubicBezTo>
                      <a:pt x="140520" y="147083"/>
                      <a:pt x="136975" y="150969"/>
                      <a:pt x="133544" y="154855"/>
                    </a:cubicBezTo>
                    <a:cubicBezTo>
                      <a:pt x="133201" y="154626"/>
                      <a:pt x="132744" y="154512"/>
                      <a:pt x="132287" y="154169"/>
                    </a:cubicBezTo>
                    <a:cubicBezTo>
                      <a:pt x="130114" y="153026"/>
                      <a:pt x="127941" y="151769"/>
                      <a:pt x="125768" y="150512"/>
                    </a:cubicBezTo>
                    <a:cubicBezTo>
                      <a:pt x="125654" y="150512"/>
                      <a:pt x="125539" y="150512"/>
                      <a:pt x="125425" y="150397"/>
                    </a:cubicBezTo>
                    <a:cubicBezTo>
                      <a:pt x="123138" y="149140"/>
                      <a:pt x="120736" y="147768"/>
                      <a:pt x="118449" y="146283"/>
                    </a:cubicBezTo>
                    <a:cubicBezTo>
                      <a:pt x="116391" y="145025"/>
                      <a:pt x="114332" y="143768"/>
                      <a:pt x="112274" y="142511"/>
                    </a:cubicBezTo>
                    <a:cubicBezTo>
                      <a:pt x="109643" y="140911"/>
                      <a:pt x="107127" y="139196"/>
                      <a:pt x="104726" y="137596"/>
                    </a:cubicBezTo>
                    <a:cubicBezTo>
                      <a:pt x="93976" y="130510"/>
                      <a:pt x="83455" y="123195"/>
                      <a:pt x="72705" y="115881"/>
                    </a:cubicBezTo>
                    <a:cubicBezTo>
                      <a:pt x="61155" y="107194"/>
                      <a:pt x="42400" y="97136"/>
                      <a:pt x="32565" y="113366"/>
                    </a:cubicBezTo>
                    <a:cubicBezTo>
                      <a:pt x="15868" y="141482"/>
                      <a:pt x="88715" y="162284"/>
                      <a:pt x="107127" y="175313"/>
                    </a:cubicBezTo>
                    <a:cubicBezTo>
                      <a:pt x="108957" y="176342"/>
                      <a:pt x="111244" y="177599"/>
                      <a:pt x="113646" y="178628"/>
                    </a:cubicBezTo>
                    <a:cubicBezTo>
                      <a:pt x="111016" y="181828"/>
                      <a:pt x="108500" y="185028"/>
                      <a:pt x="106098" y="188229"/>
                    </a:cubicBezTo>
                    <a:cubicBezTo>
                      <a:pt x="88372" y="210744"/>
                      <a:pt x="71790" y="233832"/>
                      <a:pt x="55322" y="256005"/>
                    </a:cubicBezTo>
                    <a:cubicBezTo>
                      <a:pt x="13238" y="322295"/>
                      <a:pt x="-4145" y="402187"/>
                      <a:pt x="1230" y="480707"/>
                    </a:cubicBezTo>
                    <a:cubicBezTo>
                      <a:pt x="1002" y="481392"/>
                      <a:pt x="773" y="482078"/>
                      <a:pt x="658" y="482650"/>
                    </a:cubicBezTo>
                    <a:lnTo>
                      <a:pt x="658" y="482764"/>
                    </a:lnTo>
                    <a:cubicBezTo>
                      <a:pt x="544" y="483450"/>
                      <a:pt x="315" y="484021"/>
                      <a:pt x="315" y="484592"/>
                    </a:cubicBezTo>
                    <a:cubicBezTo>
                      <a:pt x="-371" y="488821"/>
                      <a:pt x="87" y="493279"/>
                      <a:pt x="1459" y="497279"/>
                    </a:cubicBezTo>
                    <a:cubicBezTo>
                      <a:pt x="1802" y="498079"/>
                      <a:pt x="2031" y="498879"/>
                      <a:pt x="2374" y="499679"/>
                    </a:cubicBezTo>
                    <a:cubicBezTo>
                      <a:pt x="2488" y="499908"/>
                      <a:pt x="2488" y="500022"/>
                      <a:pt x="2603" y="500136"/>
                    </a:cubicBezTo>
                    <a:cubicBezTo>
                      <a:pt x="2831" y="500594"/>
                      <a:pt x="3060" y="501051"/>
                      <a:pt x="3289" y="501508"/>
                    </a:cubicBezTo>
                    <a:cubicBezTo>
                      <a:pt x="3289" y="501508"/>
                      <a:pt x="3289" y="501508"/>
                      <a:pt x="3289" y="501622"/>
                    </a:cubicBezTo>
                    <a:cubicBezTo>
                      <a:pt x="4318" y="509509"/>
                      <a:pt x="5462" y="517509"/>
                      <a:pt x="6948" y="525395"/>
                    </a:cubicBezTo>
                    <a:cubicBezTo>
                      <a:pt x="7406" y="528138"/>
                      <a:pt x="7977" y="530996"/>
                      <a:pt x="8549" y="533739"/>
                    </a:cubicBezTo>
                    <a:cubicBezTo>
                      <a:pt x="9121" y="536710"/>
                      <a:pt x="9693" y="539682"/>
                      <a:pt x="10379" y="542654"/>
                    </a:cubicBezTo>
                    <a:cubicBezTo>
                      <a:pt x="10608" y="543682"/>
                      <a:pt x="10836" y="544711"/>
                      <a:pt x="11180" y="545740"/>
                    </a:cubicBezTo>
                    <a:cubicBezTo>
                      <a:pt x="11866" y="548826"/>
                      <a:pt x="12666" y="551912"/>
                      <a:pt x="13467" y="554998"/>
                    </a:cubicBezTo>
                    <a:cubicBezTo>
                      <a:pt x="14153" y="557626"/>
                      <a:pt x="14839" y="560255"/>
                      <a:pt x="15640" y="562884"/>
                    </a:cubicBezTo>
                    <a:cubicBezTo>
                      <a:pt x="15983" y="564027"/>
                      <a:pt x="16211" y="565055"/>
                      <a:pt x="16554" y="566198"/>
                    </a:cubicBezTo>
                    <a:cubicBezTo>
                      <a:pt x="17469" y="569513"/>
                      <a:pt x="18384" y="572599"/>
                      <a:pt x="19528" y="575913"/>
                    </a:cubicBezTo>
                    <a:cubicBezTo>
                      <a:pt x="19528" y="576028"/>
                      <a:pt x="19528" y="576142"/>
                      <a:pt x="19642" y="576256"/>
                    </a:cubicBezTo>
                    <a:cubicBezTo>
                      <a:pt x="20671" y="579571"/>
                      <a:pt x="21815" y="582885"/>
                      <a:pt x="22959" y="586200"/>
                    </a:cubicBezTo>
                    <a:cubicBezTo>
                      <a:pt x="24102" y="589629"/>
                      <a:pt x="25360" y="593057"/>
                      <a:pt x="26732" y="596372"/>
                    </a:cubicBezTo>
                    <a:cubicBezTo>
                      <a:pt x="27990" y="599801"/>
                      <a:pt x="29363" y="603115"/>
                      <a:pt x="30735" y="606430"/>
                    </a:cubicBezTo>
                    <a:cubicBezTo>
                      <a:pt x="31879" y="609401"/>
                      <a:pt x="33137" y="612259"/>
                      <a:pt x="34395" y="615116"/>
                    </a:cubicBezTo>
                    <a:cubicBezTo>
                      <a:pt x="34623" y="615688"/>
                      <a:pt x="34852" y="616259"/>
                      <a:pt x="35195" y="616831"/>
                    </a:cubicBezTo>
                    <a:cubicBezTo>
                      <a:pt x="36453" y="619802"/>
                      <a:pt x="37825" y="622660"/>
                      <a:pt x="39198" y="625517"/>
                    </a:cubicBezTo>
                    <a:cubicBezTo>
                      <a:pt x="39541" y="626317"/>
                      <a:pt x="39998" y="627003"/>
                      <a:pt x="40341" y="627803"/>
                    </a:cubicBezTo>
                    <a:cubicBezTo>
                      <a:pt x="41599" y="630432"/>
                      <a:pt x="42972" y="633060"/>
                      <a:pt x="44230" y="635689"/>
                    </a:cubicBezTo>
                    <a:cubicBezTo>
                      <a:pt x="44344" y="635918"/>
                      <a:pt x="44573" y="636146"/>
                      <a:pt x="44573" y="636375"/>
                    </a:cubicBezTo>
                    <a:cubicBezTo>
                      <a:pt x="46174" y="639461"/>
                      <a:pt x="47775" y="642432"/>
                      <a:pt x="49376" y="645404"/>
                    </a:cubicBezTo>
                    <a:cubicBezTo>
                      <a:pt x="51205" y="648833"/>
                      <a:pt x="53150" y="652147"/>
                      <a:pt x="55094" y="655462"/>
                    </a:cubicBezTo>
                    <a:cubicBezTo>
                      <a:pt x="56809" y="658319"/>
                      <a:pt x="58524" y="661176"/>
                      <a:pt x="60354" y="664034"/>
                    </a:cubicBezTo>
                    <a:cubicBezTo>
                      <a:pt x="94433" y="719924"/>
                      <a:pt x="146353" y="758669"/>
                      <a:pt x="203761" y="788157"/>
                    </a:cubicBezTo>
                    <a:cubicBezTo>
                      <a:pt x="243559" y="813988"/>
                      <a:pt x="290446" y="825417"/>
                      <a:pt x="337334" y="828960"/>
                    </a:cubicBezTo>
                    <a:cubicBezTo>
                      <a:pt x="456382" y="843590"/>
                      <a:pt x="568112" y="772385"/>
                      <a:pt x="641988" y="683350"/>
                    </a:cubicBezTo>
                    <a:close/>
                    <a:moveTo>
                      <a:pt x="95691" y="625517"/>
                    </a:moveTo>
                    <a:cubicBezTo>
                      <a:pt x="75450" y="590543"/>
                      <a:pt x="61955" y="551912"/>
                      <a:pt x="55208" y="512023"/>
                    </a:cubicBezTo>
                    <a:cubicBezTo>
                      <a:pt x="111244" y="500136"/>
                      <a:pt x="158017" y="459562"/>
                      <a:pt x="195642" y="417616"/>
                    </a:cubicBezTo>
                    <a:cubicBezTo>
                      <a:pt x="242872" y="374413"/>
                      <a:pt x="257968" y="308923"/>
                      <a:pt x="263686" y="247433"/>
                    </a:cubicBezTo>
                    <a:cubicBezTo>
                      <a:pt x="263114" y="224803"/>
                      <a:pt x="269747" y="163312"/>
                      <a:pt x="249391" y="142968"/>
                    </a:cubicBezTo>
                    <a:cubicBezTo>
                      <a:pt x="263457" y="136568"/>
                      <a:pt x="278210" y="131082"/>
                      <a:pt x="293419" y="126738"/>
                    </a:cubicBezTo>
                    <a:cubicBezTo>
                      <a:pt x="313204" y="124110"/>
                      <a:pt x="333331" y="121481"/>
                      <a:pt x="353458" y="119995"/>
                    </a:cubicBezTo>
                    <a:cubicBezTo>
                      <a:pt x="355402" y="124110"/>
                      <a:pt x="357575" y="127881"/>
                      <a:pt x="358948" y="131196"/>
                    </a:cubicBezTo>
                    <a:cubicBezTo>
                      <a:pt x="373128" y="161027"/>
                      <a:pt x="384335" y="192686"/>
                      <a:pt x="386966" y="226631"/>
                    </a:cubicBezTo>
                    <a:cubicBezTo>
                      <a:pt x="395200" y="319438"/>
                      <a:pt x="371527" y="412816"/>
                      <a:pt x="324868" y="493050"/>
                    </a:cubicBezTo>
                    <a:cubicBezTo>
                      <a:pt x="297536" y="525853"/>
                      <a:pt x="264944" y="555226"/>
                      <a:pt x="230636" y="580485"/>
                    </a:cubicBezTo>
                    <a:cubicBezTo>
                      <a:pt x="190153" y="605630"/>
                      <a:pt x="142922" y="620374"/>
                      <a:pt x="95691" y="625517"/>
                    </a:cubicBezTo>
                    <a:close/>
                    <a:moveTo>
                      <a:pt x="152071" y="696379"/>
                    </a:moveTo>
                    <a:cubicBezTo>
                      <a:pt x="144066" y="688950"/>
                      <a:pt x="136518" y="681064"/>
                      <a:pt x="129428" y="672949"/>
                    </a:cubicBezTo>
                    <a:cubicBezTo>
                      <a:pt x="167624" y="665063"/>
                      <a:pt x="210509" y="647690"/>
                      <a:pt x="225604" y="641175"/>
                    </a:cubicBezTo>
                    <a:cubicBezTo>
                      <a:pt x="267803" y="621745"/>
                      <a:pt x="301768" y="589286"/>
                      <a:pt x="334017" y="556712"/>
                    </a:cubicBezTo>
                    <a:cubicBezTo>
                      <a:pt x="351743" y="540825"/>
                      <a:pt x="367181" y="522538"/>
                      <a:pt x="377359" y="500937"/>
                    </a:cubicBezTo>
                    <a:cubicBezTo>
                      <a:pt x="428021" y="398986"/>
                      <a:pt x="452608" y="275549"/>
                      <a:pt x="412811" y="165941"/>
                    </a:cubicBezTo>
                    <a:cubicBezTo>
                      <a:pt x="407093" y="154855"/>
                      <a:pt x="399545" y="134510"/>
                      <a:pt x="389367" y="118395"/>
                    </a:cubicBezTo>
                    <a:cubicBezTo>
                      <a:pt x="410524" y="118166"/>
                      <a:pt x="431566" y="119538"/>
                      <a:pt x="452380" y="123310"/>
                    </a:cubicBezTo>
                    <a:cubicBezTo>
                      <a:pt x="545697" y="145483"/>
                      <a:pt x="633183" y="197486"/>
                      <a:pt x="664288" y="293379"/>
                    </a:cubicBezTo>
                    <a:cubicBezTo>
                      <a:pt x="687846" y="401729"/>
                      <a:pt x="669663" y="522195"/>
                      <a:pt x="620603" y="622774"/>
                    </a:cubicBezTo>
                    <a:cubicBezTo>
                      <a:pt x="571428" y="703694"/>
                      <a:pt x="483142" y="768498"/>
                      <a:pt x="387766" y="779242"/>
                    </a:cubicBezTo>
                    <a:cubicBezTo>
                      <a:pt x="348655" y="780728"/>
                      <a:pt x="309659" y="777185"/>
                      <a:pt x="272034" y="765641"/>
                    </a:cubicBezTo>
                    <a:cubicBezTo>
                      <a:pt x="229721" y="747468"/>
                      <a:pt x="189238" y="723467"/>
                      <a:pt x="152071" y="69637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13"/>
              <p:cNvSpPr/>
              <p:nvPr/>
            </p:nvSpPr>
            <p:spPr>
              <a:xfrm>
                <a:off x="14490113" y="6143554"/>
                <a:ext cx="842004" cy="789140"/>
              </a:xfrm>
              <a:custGeom>
                <a:avLst/>
                <a:gdLst/>
                <a:ahLst/>
                <a:cxnLst/>
                <a:rect l="l" t="t" r="r" b="b"/>
                <a:pathLst>
                  <a:path w="842004" h="789140" extrusionOk="0">
                    <a:moveTo>
                      <a:pt x="818438" y="272605"/>
                    </a:moveTo>
                    <a:cubicBezTo>
                      <a:pt x="795566" y="273634"/>
                      <a:pt x="772580" y="274891"/>
                      <a:pt x="749708" y="274091"/>
                    </a:cubicBezTo>
                    <a:cubicBezTo>
                      <a:pt x="746163" y="272605"/>
                      <a:pt x="742160" y="272034"/>
                      <a:pt x="738157" y="272262"/>
                    </a:cubicBezTo>
                    <a:cubicBezTo>
                      <a:pt x="737128" y="265176"/>
                      <a:pt x="735985" y="258090"/>
                      <a:pt x="734727" y="251118"/>
                    </a:cubicBezTo>
                    <a:cubicBezTo>
                      <a:pt x="733812" y="245860"/>
                      <a:pt x="732783" y="240717"/>
                      <a:pt x="731753" y="235574"/>
                    </a:cubicBezTo>
                    <a:cubicBezTo>
                      <a:pt x="730953" y="231574"/>
                      <a:pt x="730038" y="227688"/>
                      <a:pt x="729123" y="223687"/>
                    </a:cubicBezTo>
                    <a:cubicBezTo>
                      <a:pt x="728780" y="222201"/>
                      <a:pt x="728437" y="220716"/>
                      <a:pt x="728094" y="219116"/>
                    </a:cubicBezTo>
                    <a:cubicBezTo>
                      <a:pt x="726836" y="214087"/>
                      <a:pt x="725464" y="208943"/>
                      <a:pt x="723977" y="204029"/>
                    </a:cubicBezTo>
                    <a:cubicBezTo>
                      <a:pt x="723634" y="202771"/>
                      <a:pt x="723291" y="201400"/>
                      <a:pt x="722833" y="200257"/>
                    </a:cubicBezTo>
                    <a:cubicBezTo>
                      <a:pt x="721919" y="197057"/>
                      <a:pt x="720889" y="193857"/>
                      <a:pt x="719860" y="190656"/>
                    </a:cubicBezTo>
                    <a:cubicBezTo>
                      <a:pt x="720660" y="190428"/>
                      <a:pt x="721461" y="190085"/>
                      <a:pt x="722147" y="189856"/>
                    </a:cubicBezTo>
                    <a:cubicBezTo>
                      <a:pt x="724091" y="189170"/>
                      <a:pt x="726035" y="188599"/>
                      <a:pt x="727865" y="188142"/>
                    </a:cubicBezTo>
                    <a:cubicBezTo>
                      <a:pt x="728666" y="187913"/>
                      <a:pt x="729352" y="187685"/>
                      <a:pt x="730038" y="187570"/>
                    </a:cubicBezTo>
                    <a:cubicBezTo>
                      <a:pt x="731067" y="187342"/>
                      <a:pt x="731982" y="187113"/>
                      <a:pt x="733011" y="186999"/>
                    </a:cubicBezTo>
                    <a:cubicBezTo>
                      <a:pt x="747078" y="183227"/>
                      <a:pt x="761258" y="180141"/>
                      <a:pt x="775210" y="176370"/>
                    </a:cubicBezTo>
                    <a:cubicBezTo>
                      <a:pt x="802085" y="167912"/>
                      <a:pt x="788362" y="128252"/>
                      <a:pt x="762059" y="138310"/>
                    </a:cubicBezTo>
                    <a:cubicBezTo>
                      <a:pt x="759085" y="139453"/>
                      <a:pt x="755998" y="140710"/>
                      <a:pt x="752910" y="141853"/>
                    </a:cubicBezTo>
                    <a:cubicBezTo>
                      <a:pt x="751423" y="142424"/>
                      <a:pt x="749936" y="142996"/>
                      <a:pt x="748450" y="143567"/>
                    </a:cubicBezTo>
                    <a:cubicBezTo>
                      <a:pt x="745019" y="144939"/>
                      <a:pt x="741474" y="146310"/>
                      <a:pt x="738043" y="147682"/>
                    </a:cubicBezTo>
                    <a:cubicBezTo>
                      <a:pt x="727980" y="151568"/>
                      <a:pt x="718030" y="155682"/>
                      <a:pt x="708081" y="160140"/>
                    </a:cubicBezTo>
                    <a:cubicBezTo>
                      <a:pt x="707281" y="158311"/>
                      <a:pt x="706365" y="156597"/>
                      <a:pt x="705565" y="154768"/>
                    </a:cubicBezTo>
                    <a:cubicBezTo>
                      <a:pt x="704765" y="153054"/>
                      <a:pt x="703964" y="151454"/>
                      <a:pt x="703163" y="149854"/>
                    </a:cubicBezTo>
                    <a:cubicBezTo>
                      <a:pt x="702134" y="147796"/>
                      <a:pt x="701105" y="145853"/>
                      <a:pt x="700076" y="143796"/>
                    </a:cubicBezTo>
                    <a:cubicBezTo>
                      <a:pt x="698360" y="140824"/>
                      <a:pt x="696645" y="137967"/>
                      <a:pt x="694815" y="135110"/>
                    </a:cubicBezTo>
                    <a:cubicBezTo>
                      <a:pt x="694472" y="134652"/>
                      <a:pt x="694243" y="134195"/>
                      <a:pt x="693900" y="133738"/>
                    </a:cubicBezTo>
                    <a:cubicBezTo>
                      <a:pt x="692642" y="131795"/>
                      <a:pt x="691384" y="129966"/>
                      <a:pt x="690127" y="128023"/>
                    </a:cubicBezTo>
                    <a:cubicBezTo>
                      <a:pt x="689326" y="126880"/>
                      <a:pt x="688640" y="125738"/>
                      <a:pt x="687725" y="124595"/>
                    </a:cubicBezTo>
                    <a:cubicBezTo>
                      <a:pt x="686696" y="123109"/>
                      <a:pt x="685552" y="121509"/>
                      <a:pt x="684409" y="120023"/>
                    </a:cubicBezTo>
                    <a:cubicBezTo>
                      <a:pt x="681778" y="116365"/>
                      <a:pt x="679148" y="112822"/>
                      <a:pt x="676289" y="109393"/>
                    </a:cubicBezTo>
                    <a:cubicBezTo>
                      <a:pt x="677661" y="108593"/>
                      <a:pt x="679034" y="107793"/>
                      <a:pt x="680291" y="106879"/>
                    </a:cubicBezTo>
                    <a:cubicBezTo>
                      <a:pt x="681435" y="106079"/>
                      <a:pt x="682579" y="105393"/>
                      <a:pt x="683722" y="104593"/>
                    </a:cubicBezTo>
                    <a:cubicBezTo>
                      <a:pt x="684980" y="103679"/>
                      <a:pt x="686238" y="102764"/>
                      <a:pt x="687496" y="101850"/>
                    </a:cubicBezTo>
                    <a:cubicBezTo>
                      <a:pt x="688640" y="101050"/>
                      <a:pt x="689669" y="100250"/>
                      <a:pt x="690698" y="99335"/>
                    </a:cubicBezTo>
                    <a:cubicBezTo>
                      <a:pt x="693214" y="97278"/>
                      <a:pt x="695730" y="95221"/>
                      <a:pt x="698132" y="93049"/>
                    </a:cubicBezTo>
                    <a:cubicBezTo>
                      <a:pt x="699275" y="92021"/>
                      <a:pt x="700419" y="90992"/>
                      <a:pt x="701563" y="89963"/>
                    </a:cubicBezTo>
                    <a:cubicBezTo>
                      <a:pt x="711740" y="80591"/>
                      <a:pt x="721575" y="70419"/>
                      <a:pt x="731982" y="62190"/>
                    </a:cubicBezTo>
                    <a:cubicBezTo>
                      <a:pt x="746620" y="48818"/>
                      <a:pt x="733355" y="22759"/>
                      <a:pt x="714028" y="26073"/>
                    </a:cubicBezTo>
                    <a:cubicBezTo>
                      <a:pt x="694243" y="32588"/>
                      <a:pt x="684980" y="53961"/>
                      <a:pt x="669199" y="68362"/>
                    </a:cubicBezTo>
                    <a:cubicBezTo>
                      <a:pt x="667941" y="69848"/>
                      <a:pt x="666454" y="71676"/>
                      <a:pt x="664739" y="73848"/>
                    </a:cubicBezTo>
                    <a:cubicBezTo>
                      <a:pt x="664167" y="74534"/>
                      <a:pt x="663595" y="75334"/>
                      <a:pt x="663023" y="76134"/>
                    </a:cubicBezTo>
                    <a:cubicBezTo>
                      <a:pt x="662337" y="76934"/>
                      <a:pt x="661765" y="77620"/>
                      <a:pt x="661194" y="78534"/>
                    </a:cubicBezTo>
                    <a:cubicBezTo>
                      <a:pt x="660622" y="79334"/>
                      <a:pt x="659935" y="80134"/>
                      <a:pt x="659364" y="81049"/>
                    </a:cubicBezTo>
                    <a:cubicBezTo>
                      <a:pt x="658106" y="82763"/>
                      <a:pt x="656848" y="84477"/>
                      <a:pt x="655819" y="86306"/>
                    </a:cubicBezTo>
                    <a:cubicBezTo>
                      <a:pt x="654446" y="84935"/>
                      <a:pt x="653074" y="83563"/>
                      <a:pt x="651587" y="82191"/>
                    </a:cubicBezTo>
                    <a:cubicBezTo>
                      <a:pt x="650444" y="81049"/>
                      <a:pt x="649186" y="79791"/>
                      <a:pt x="647813" y="78648"/>
                    </a:cubicBezTo>
                    <a:cubicBezTo>
                      <a:pt x="640380" y="71676"/>
                      <a:pt x="632489" y="65162"/>
                      <a:pt x="624370" y="59104"/>
                    </a:cubicBezTo>
                    <a:cubicBezTo>
                      <a:pt x="622311" y="57504"/>
                      <a:pt x="620138" y="56018"/>
                      <a:pt x="617966" y="54532"/>
                    </a:cubicBezTo>
                    <a:cubicBezTo>
                      <a:pt x="615450" y="52704"/>
                      <a:pt x="612819" y="50875"/>
                      <a:pt x="610189" y="49160"/>
                    </a:cubicBezTo>
                    <a:cubicBezTo>
                      <a:pt x="608245" y="47903"/>
                      <a:pt x="606186" y="46532"/>
                      <a:pt x="604128" y="45275"/>
                    </a:cubicBezTo>
                    <a:cubicBezTo>
                      <a:pt x="601841" y="43789"/>
                      <a:pt x="599553" y="42417"/>
                      <a:pt x="597152" y="41046"/>
                    </a:cubicBezTo>
                    <a:cubicBezTo>
                      <a:pt x="594865" y="39674"/>
                      <a:pt x="592463" y="38303"/>
                      <a:pt x="590062" y="36931"/>
                    </a:cubicBezTo>
                    <a:cubicBezTo>
                      <a:pt x="587431" y="35445"/>
                      <a:pt x="584801" y="34074"/>
                      <a:pt x="582056" y="32702"/>
                    </a:cubicBezTo>
                    <a:cubicBezTo>
                      <a:pt x="577825" y="30531"/>
                      <a:pt x="573365" y="28473"/>
                      <a:pt x="569019" y="26530"/>
                    </a:cubicBezTo>
                    <a:cubicBezTo>
                      <a:pt x="568676" y="26416"/>
                      <a:pt x="568333" y="26187"/>
                      <a:pt x="568104" y="26187"/>
                    </a:cubicBezTo>
                    <a:cubicBezTo>
                      <a:pt x="565703" y="25044"/>
                      <a:pt x="563187" y="24016"/>
                      <a:pt x="560786" y="23102"/>
                    </a:cubicBezTo>
                    <a:cubicBezTo>
                      <a:pt x="558270" y="22073"/>
                      <a:pt x="555754" y="21044"/>
                      <a:pt x="553238" y="20130"/>
                    </a:cubicBezTo>
                    <a:cubicBezTo>
                      <a:pt x="551294" y="19330"/>
                      <a:pt x="549235" y="18644"/>
                      <a:pt x="547177" y="17958"/>
                    </a:cubicBezTo>
                    <a:cubicBezTo>
                      <a:pt x="538943" y="15101"/>
                      <a:pt x="530480" y="12586"/>
                      <a:pt x="521903" y="10529"/>
                    </a:cubicBezTo>
                    <a:cubicBezTo>
                      <a:pt x="519273" y="9844"/>
                      <a:pt x="516643" y="9272"/>
                      <a:pt x="513898" y="8701"/>
                    </a:cubicBezTo>
                    <a:cubicBezTo>
                      <a:pt x="510925" y="8015"/>
                      <a:pt x="508066" y="7558"/>
                      <a:pt x="505092" y="6986"/>
                    </a:cubicBezTo>
                    <a:cubicBezTo>
                      <a:pt x="502691" y="6529"/>
                      <a:pt x="500175" y="6072"/>
                      <a:pt x="497659" y="5729"/>
                    </a:cubicBezTo>
                    <a:cubicBezTo>
                      <a:pt x="495029" y="5386"/>
                      <a:pt x="492284" y="4929"/>
                      <a:pt x="489539" y="4586"/>
                    </a:cubicBezTo>
                    <a:cubicBezTo>
                      <a:pt x="424469" y="-557"/>
                      <a:pt x="348991" y="-8215"/>
                      <a:pt x="289295" y="25273"/>
                    </a:cubicBezTo>
                    <a:cubicBezTo>
                      <a:pt x="214504" y="45617"/>
                      <a:pt x="156867" y="98307"/>
                      <a:pt x="102660" y="151111"/>
                    </a:cubicBezTo>
                    <a:cubicBezTo>
                      <a:pt x="7741" y="250546"/>
                      <a:pt x="-24051" y="407129"/>
                      <a:pt x="18606" y="536967"/>
                    </a:cubicBezTo>
                    <a:cubicBezTo>
                      <a:pt x="72012" y="676520"/>
                      <a:pt x="193919" y="780070"/>
                      <a:pt x="345903" y="787728"/>
                    </a:cubicBezTo>
                    <a:cubicBezTo>
                      <a:pt x="425383" y="796071"/>
                      <a:pt x="502005" y="766240"/>
                      <a:pt x="571307" y="730123"/>
                    </a:cubicBezTo>
                    <a:cubicBezTo>
                      <a:pt x="616136" y="704750"/>
                      <a:pt x="650101" y="663604"/>
                      <a:pt x="682579" y="624402"/>
                    </a:cubicBezTo>
                    <a:cubicBezTo>
                      <a:pt x="740902" y="539938"/>
                      <a:pt x="752224" y="432502"/>
                      <a:pt x="745705" y="332266"/>
                    </a:cubicBezTo>
                    <a:cubicBezTo>
                      <a:pt x="745248" y="328266"/>
                      <a:pt x="744791" y="324266"/>
                      <a:pt x="744219" y="320151"/>
                    </a:cubicBezTo>
                    <a:lnTo>
                      <a:pt x="744219" y="320037"/>
                    </a:lnTo>
                    <a:cubicBezTo>
                      <a:pt x="745477" y="320151"/>
                      <a:pt x="746734" y="320266"/>
                      <a:pt x="747993" y="320380"/>
                    </a:cubicBezTo>
                    <a:cubicBezTo>
                      <a:pt x="748907" y="320380"/>
                      <a:pt x="749708" y="320494"/>
                      <a:pt x="750623" y="320494"/>
                    </a:cubicBezTo>
                    <a:cubicBezTo>
                      <a:pt x="758742" y="320837"/>
                      <a:pt x="767090" y="320494"/>
                      <a:pt x="774295" y="321180"/>
                    </a:cubicBezTo>
                    <a:cubicBezTo>
                      <a:pt x="797396" y="319237"/>
                      <a:pt x="839823" y="331009"/>
                      <a:pt x="841996" y="296950"/>
                    </a:cubicBezTo>
                    <a:cubicBezTo>
                      <a:pt x="842339" y="283920"/>
                      <a:pt x="831361" y="272034"/>
                      <a:pt x="818438" y="272605"/>
                    </a:cubicBezTo>
                    <a:close/>
                    <a:moveTo>
                      <a:pt x="103461" y="591142"/>
                    </a:moveTo>
                    <a:cubicBezTo>
                      <a:pt x="84248" y="564054"/>
                      <a:pt x="70525" y="534224"/>
                      <a:pt x="61834" y="502907"/>
                    </a:cubicBezTo>
                    <a:cubicBezTo>
                      <a:pt x="64121" y="502336"/>
                      <a:pt x="66179" y="501421"/>
                      <a:pt x="67895" y="500507"/>
                    </a:cubicBezTo>
                    <a:cubicBezTo>
                      <a:pt x="100716" y="511594"/>
                      <a:pt x="159611" y="451589"/>
                      <a:pt x="177680" y="431474"/>
                    </a:cubicBezTo>
                    <a:cubicBezTo>
                      <a:pt x="206956" y="397071"/>
                      <a:pt x="225940" y="355583"/>
                      <a:pt x="235203" y="311465"/>
                    </a:cubicBezTo>
                    <a:cubicBezTo>
                      <a:pt x="247897" y="257861"/>
                      <a:pt x="242522" y="193971"/>
                      <a:pt x="203983" y="151339"/>
                    </a:cubicBezTo>
                    <a:cubicBezTo>
                      <a:pt x="199066" y="146425"/>
                      <a:pt x="193691" y="140138"/>
                      <a:pt x="187515" y="135795"/>
                    </a:cubicBezTo>
                    <a:cubicBezTo>
                      <a:pt x="191175" y="132595"/>
                      <a:pt x="194834" y="129395"/>
                      <a:pt x="198494" y="126080"/>
                    </a:cubicBezTo>
                    <a:cubicBezTo>
                      <a:pt x="226169" y="100021"/>
                      <a:pt x="259562" y="80020"/>
                      <a:pt x="295471" y="67105"/>
                    </a:cubicBezTo>
                    <a:cubicBezTo>
                      <a:pt x="400567" y="120937"/>
                      <a:pt x="396565" y="254432"/>
                      <a:pt x="393706" y="357983"/>
                    </a:cubicBezTo>
                    <a:cubicBezTo>
                      <a:pt x="382384" y="483249"/>
                      <a:pt x="300274" y="603829"/>
                      <a:pt x="162127" y="594000"/>
                    </a:cubicBezTo>
                    <a:cubicBezTo>
                      <a:pt x="142457" y="595257"/>
                      <a:pt x="122902" y="593199"/>
                      <a:pt x="103461" y="591142"/>
                    </a:cubicBezTo>
                    <a:close/>
                    <a:moveTo>
                      <a:pt x="625284" y="614001"/>
                    </a:moveTo>
                    <a:cubicBezTo>
                      <a:pt x="604014" y="636631"/>
                      <a:pt x="586059" y="658347"/>
                      <a:pt x="560328" y="677091"/>
                    </a:cubicBezTo>
                    <a:cubicBezTo>
                      <a:pt x="506007" y="708636"/>
                      <a:pt x="446197" y="734010"/>
                      <a:pt x="382841" y="737667"/>
                    </a:cubicBezTo>
                    <a:cubicBezTo>
                      <a:pt x="296157" y="738353"/>
                      <a:pt x="206041" y="710922"/>
                      <a:pt x="146917" y="644860"/>
                    </a:cubicBezTo>
                    <a:cubicBezTo>
                      <a:pt x="348305" y="662461"/>
                      <a:pt x="457747" y="476620"/>
                      <a:pt x="445053" y="294664"/>
                    </a:cubicBezTo>
                    <a:cubicBezTo>
                      <a:pt x="443338" y="208372"/>
                      <a:pt x="429043" y="111336"/>
                      <a:pt x="358026" y="53618"/>
                    </a:cubicBezTo>
                    <a:cubicBezTo>
                      <a:pt x="471699" y="42303"/>
                      <a:pt x="577825" y="55675"/>
                      <a:pt x="648385" y="156140"/>
                    </a:cubicBezTo>
                    <a:cubicBezTo>
                      <a:pt x="683036" y="212601"/>
                      <a:pt x="688297" y="280834"/>
                      <a:pt x="695959" y="345182"/>
                    </a:cubicBezTo>
                    <a:cubicBezTo>
                      <a:pt x="699618" y="438103"/>
                      <a:pt x="689669" y="541653"/>
                      <a:pt x="625284" y="61400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13"/>
              <p:cNvSpPr/>
              <p:nvPr/>
            </p:nvSpPr>
            <p:spPr>
              <a:xfrm>
                <a:off x="13840534" y="6978599"/>
                <a:ext cx="903322" cy="471549"/>
              </a:xfrm>
              <a:custGeom>
                <a:avLst/>
                <a:gdLst/>
                <a:ahLst/>
                <a:cxnLst/>
                <a:rect l="l" t="t" r="r" b="b"/>
                <a:pathLst>
                  <a:path w="903322" h="471549" extrusionOk="0">
                    <a:moveTo>
                      <a:pt x="857334" y="75548"/>
                    </a:moveTo>
                    <a:cubicBezTo>
                      <a:pt x="730052" y="135553"/>
                      <a:pt x="607230" y="165612"/>
                      <a:pt x="485665" y="160811"/>
                    </a:cubicBezTo>
                    <a:cubicBezTo>
                      <a:pt x="480405" y="160583"/>
                      <a:pt x="475144" y="160354"/>
                      <a:pt x="469769" y="160011"/>
                    </a:cubicBezTo>
                    <a:cubicBezTo>
                      <a:pt x="468282" y="160011"/>
                      <a:pt x="466796" y="159783"/>
                      <a:pt x="465195" y="159668"/>
                    </a:cubicBezTo>
                    <a:cubicBezTo>
                      <a:pt x="462564" y="159440"/>
                      <a:pt x="459934" y="159326"/>
                      <a:pt x="457304" y="159097"/>
                    </a:cubicBezTo>
                    <a:cubicBezTo>
                      <a:pt x="448498" y="158297"/>
                      <a:pt x="439693" y="157497"/>
                      <a:pt x="431001" y="156354"/>
                    </a:cubicBezTo>
                    <a:cubicBezTo>
                      <a:pt x="427570" y="155897"/>
                      <a:pt x="424025" y="155440"/>
                      <a:pt x="420594" y="154982"/>
                    </a:cubicBezTo>
                    <a:cubicBezTo>
                      <a:pt x="412361" y="153840"/>
                      <a:pt x="404241" y="152468"/>
                      <a:pt x="396007" y="150982"/>
                    </a:cubicBezTo>
                    <a:cubicBezTo>
                      <a:pt x="388802" y="149611"/>
                      <a:pt x="381483" y="148239"/>
                      <a:pt x="374164" y="146525"/>
                    </a:cubicBezTo>
                    <a:cubicBezTo>
                      <a:pt x="370391" y="145725"/>
                      <a:pt x="366617" y="144925"/>
                      <a:pt x="362843" y="143896"/>
                    </a:cubicBezTo>
                    <a:cubicBezTo>
                      <a:pt x="359069" y="142982"/>
                      <a:pt x="355295" y="142067"/>
                      <a:pt x="351521" y="141039"/>
                    </a:cubicBezTo>
                    <a:cubicBezTo>
                      <a:pt x="351178" y="141039"/>
                      <a:pt x="350721" y="140924"/>
                      <a:pt x="350378" y="140696"/>
                    </a:cubicBezTo>
                    <a:cubicBezTo>
                      <a:pt x="343516" y="138981"/>
                      <a:pt x="336654" y="137038"/>
                      <a:pt x="329678" y="134981"/>
                    </a:cubicBezTo>
                    <a:cubicBezTo>
                      <a:pt x="328878" y="134867"/>
                      <a:pt x="328192" y="134638"/>
                      <a:pt x="327391" y="134295"/>
                    </a:cubicBezTo>
                    <a:cubicBezTo>
                      <a:pt x="316413" y="131095"/>
                      <a:pt x="305549" y="127552"/>
                      <a:pt x="294570" y="123666"/>
                    </a:cubicBezTo>
                    <a:cubicBezTo>
                      <a:pt x="290796" y="122409"/>
                      <a:pt x="287022" y="121037"/>
                      <a:pt x="283248" y="119551"/>
                    </a:cubicBezTo>
                    <a:cubicBezTo>
                      <a:pt x="279818" y="118294"/>
                      <a:pt x="276501" y="117037"/>
                      <a:pt x="273070" y="115665"/>
                    </a:cubicBezTo>
                    <a:cubicBezTo>
                      <a:pt x="265065" y="112579"/>
                      <a:pt x="257060" y="109265"/>
                      <a:pt x="248940" y="105836"/>
                    </a:cubicBezTo>
                    <a:cubicBezTo>
                      <a:pt x="245167" y="104236"/>
                      <a:pt x="241393" y="102636"/>
                      <a:pt x="237619" y="100922"/>
                    </a:cubicBezTo>
                    <a:cubicBezTo>
                      <a:pt x="230071" y="97493"/>
                      <a:pt x="222409" y="94064"/>
                      <a:pt x="214861" y="90292"/>
                    </a:cubicBezTo>
                    <a:cubicBezTo>
                      <a:pt x="211087" y="88463"/>
                      <a:pt x="207313" y="86520"/>
                      <a:pt x="203425" y="84577"/>
                    </a:cubicBezTo>
                    <a:cubicBezTo>
                      <a:pt x="200566" y="83206"/>
                      <a:pt x="197707" y="81720"/>
                      <a:pt x="194848" y="80120"/>
                    </a:cubicBezTo>
                    <a:cubicBezTo>
                      <a:pt x="190045" y="77720"/>
                      <a:pt x="185356" y="75205"/>
                      <a:pt x="180553" y="72577"/>
                    </a:cubicBezTo>
                    <a:cubicBezTo>
                      <a:pt x="176779" y="70519"/>
                      <a:pt x="173005" y="68462"/>
                      <a:pt x="169117" y="66290"/>
                    </a:cubicBezTo>
                    <a:cubicBezTo>
                      <a:pt x="161569" y="62061"/>
                      <a:pt x="154022" y="57604"/>
                      <a:pt x="146474" y="53032"/>
                    </a:cubicBezTo>
                    <a:cubicBezTo>
                      <a:pt x="146474" y="53032"/>
                      <a:pt x="146360" y="53032"/>
                      <a:pt x="146245" y="52918"/>
                    </a:cubicBezTo>
                    <a:lnTo>
                      <a:pt x="146245" y="52918"/>
                    </a:lnTo>
                    <a:cubicBezTo>
                      <a:pt x="145445" y="52461"/>
                      <a:pt x="144644" y="52004"/>
                      <a:pt x="143844" y="51432"/>
                    </a:cubicBezTo>
                    <a:cubicBezTo>
                      <a:pt x="143729" y="51432"/>
                      <a:pt x="143729" y="51318"/>
                      <a:pt x="143615" y="51318"/>
                    </a:cubicBezTo>
                    <a:cubicBezTo>
                      <a:pt x="143501" y="51318"/>
                      <a:pt x="143386" y="51204"/>
                      <a:pt x="143272" y="51204"/>
                    </a:cubicBezTo>
                    <a:cubicBezTo>
                      <a:pt x="142814" y="50975"/>
                      <a:pt x="142243" y="50747"/>
                      <a:pt x="141671" y="50518"/>
                    </a:cubicBezTo>
                    <a:cubicBezTo>
                      <a:pt x="141328" y="50289"/>
                      <a:pt x="140870" y="50175"/>
                      <a:pt x="140413" y="50175"/>
                    </a:cubicBezTo>
                    <a:cubicBezTo>
                      <a:pt x="139955" y="50061"/>
                      <a:pt x="139498" y="49832"/>
                      <a:pt x="139041" y="49832"/>
                    </a:cubicBezTo>
                    <a:cubicBezTo>
                      <a:pt x="137554" y="49489"/>
                      <a:pt x="136067" y="49489"/>
                      <a:pt x="134581" y="49603"/>
                    </a:cubicBezTo>
                    <a:cubicBezTo>
                      <a:pt x="134123" y="49603"/>
                      <a:pt x="133551" y="49718"/>
                      <a:pt x="133094" y="49832"/>
                    </a:cubicBezTo>
                    <a:lnTo>
                      <a:pt x="133094" y="49832"/>
                    </a:lnTo>
                    <a:cubicBezTo>
                      <a:pt x="125203" y="44575"/>
                      <a:pt x="117312" y="39431"/>
                      <a:pt x="109193" y="34402"/>
                    </a:cubicBezTo>
                    <a:cubicBezTo>
                      <a:pt x="107477" y="33374"/>
                      <a:pt x="105876" y="32345"/>
                      <a:pt x="104161" y="31431"/>
                    </a:cubicBezTo>
                    <a:cubicBezTo>
                      <a:pt x="100158" y="28916"/>
                      <a:pt x="96041" y="26516"/>
                      <a:pt x="91924" y="24230"/>
                    </a:cubicBezTo>
                    <a:cubicBezTo>
                      <a:pt x="90209" y="23202"/>
                      <a:pt x="88379" y="22287"/>
                      <a:pt x="86549" y="21259"/>
                    </a:cubicBezTo>
                    <a:cubicBezTo>
                      <a:pt x="75914" y="15544"/>
                      <a:pt x="64935" y="10286"/>
                      <a:pt x="53614" y="5943"/>
                    </a:cubicBezTo>
                    <a:cubicBezTo>
                      <a:pt x="46295" y="1829"/>
                      <a:pt x="39548" y="0"/>
                      <a:pt x="33601" y="0"/>
                    </a:cubicBezTo>
                    <a:cubicBezTo>
                      <a:pt x="32572" y="0"/>
                      <a:pt x="31657" y="0"/>
                      <a:pt x="30742" y="114"/>
                    </a:cubicBezTo>
                    <a:cubicBezTo>
                      <a:pt x="29941" y="229"/>
                      <a:pt x="29026" y="343"/>
                      <a:pt x="28226" y="457"/>
                    </a:cubicBezTo>
                    <a:cubicBezTo>
                      <a:pt x="27654" y="572"/>
                      <a:pt x="26968" y="800"/>
                      <a:pt x="26396" y="914"/>
                    </a:cubicBezTo>
                    <a:cubicBezTo>
                      <a:pt x="25939" y="1029"/>
                      <a:pt x="25367" y="1143"/>
                      <a:pt x="24909" y="1371"/>
                    </a:cubicBezTo>
                    <a:cubicBezTo>
                      <a:pt x="24338" y="1486"/>
                      <a:pt x="23766" y="1714"/>
                      <a:pt x="23308" y="1943"/>
                    </a:cubicBezTo>
                    <a:cubicBezTo>
                      <a:pt x="22394" y="2286"/>
                      <a:pt x="21479" y="2743"/>
                      <a:pt x="20678" y="3200"/>
                    </a:cubicBezTo>
                    <a:cubicBezTo>
                      <a:pt x="19878" y="3543"/>
                      <a:pt x="19191" y="4000"/>
                      <a:pt x="18505" y="4457"/>
                    </a:cubicBezTo>
                    <a:cubicBezTo>
                      <a:pt x="18391" y="4457"/>
                      <a:pt x="18391" y="4572"/>
                      <a:pt x="18277" y="4572"/>
                    </a:cubicBezTo>
                    <a:cubicBezTo>
                      <a:pt x="17133" y="5372"/>
                      <a:pt x="15989" y="6400"/>
                      <a:pt x="15075" y="7315"/>
                    </a:cubicBezTo>
                    <a:cubicBezTo>
                      <a:pt x="14846" y="7543"/>
                      <a:pt x="14731" y="7658"/>
                      <a:pt x="14617" y="7772"/>
                    </a:cubicBezTo>
                    <a:cubicBezTo>
                      <a:pt x="14160" y="8229"/>
                      <a:pt x="13588" y="8801"/>
                      <a:pt x="13245" y="9372"/>
                    </a:cubicBezTo>
                    <a:cubicBezTo>
                      <a:pt x="12787" y="9944"/>
                      <a:pt x="12444" y="10515"/>
                      <a:pt x="11987" y="10972"/>
                    </a:cubicBezTo>
                    <a:cubicBezTo>
                      <a:pt x="11872" y="11201"/>
                      <a:pt x="11644" y="11315"/>
                      <a:pt x="11644" y="11658"/>
                    </a:cubicBezTo>
                    <a:cubicBezTo>
                      <a:pt x="11301" y="12115"/>
                      <a:pt x="10958" y="12687"/>
                      <a:pt x="10729" y="13258"/>
                    </a:cubicBezTo>
                    <a:cubicBezTo>
                      <a:pt x="10729" y="13258"/>
                      <a:pt x="10729" y="13372"/>
                      <a:pt x="10615" y="13372"/>
                    </a:cubicBezTo>
                    <a:cubicBezTo>
                      <a:pt x="10271" y="14058"/>
                      <a:pt x="9928" y="14744"/>
                      <a:pt x="9700" y="15544"/>
                    </a:cubicBezTo>
                    <a:cubicBezTo>
                      <a:pt x="9357" y="16230"/>
                      <a:pt x="9128" y="17030"/>
                      <a:pt x="8899" y="17830"/>
                    </a:cubicBezTo>
                    <a:cubicBezTo>
                      <a:pt x="8670" y="18516"/>
                      <a:pt x="8556" y="19316"/>
                      <a:pt x="8327" y="20001"/>
                    </a:cubicBezTo>
                    <a:cubicBezTo>
                      <a:pt x="7069" y="21259"/>
                      <a:pt x="5811" y="22630"/>
                      <a:pt x="4782" y="24116"/>
                    </a:cubicBezTo>
                    <a:cubicBezTo>
                      <a:pt x="3867" y="25487"/>
                      <a:pt x="2952" y="26973"/>
                      <a:pt x="2266" y="28573"/>
                    </a:cubicBezTo>
                    <a:cubicBezTo>
                      <a:pt x="2266" y="28573"/>
                      <a:pt x="2152" y="28688"/>
                      <a:pt x="2152" y="28802"/>
                    </a:cubicBezTo>
                    <a:cubicBezTo>
                      <a:pt x="93" y="33488"/>
                      <a:pt x="-593" y="38631"/>
                      <a:pt x="551" y="43889"/>
                    </a:cubicBezTo>
                    <a:cubicBezTo>
                      <a:pt x="665" y="44460"/>
                      <a:pt x="894" y="45032"/>
                      <a:pt x="1008" y="45603"/>
                    </a:cubicBezTo>
                    <a:cubicBezTo>
                      <a:pt x="8099" y="69948"/>
                      <a:pt x="15075" y="94407"/>
                      <a:pt x="23995" y="118066"/>
                    </a:cubicBezTo>
                    <a:cubicBezTo>
                      <a:pt x="51098" y="197386"/>
                      <a:pt x="93411" y="274648"/>
                      <a:pt x="158253" y="329166"/>
                    </a:cubicBezTo>
                    <a:cubicBezTo>
                      <a:pt x="176093" y="346196"/>
                      <a:pt x="195763" y="362654"/>
                      <a:pt x="216805" y="377970"/>
                    </a:cubicBezTo>
                    <a:cubicBezTo>
                      <a:pt x="217377" y="379227"/>
                      <a:pt x="218292" y="380484"/>
                      <a:pt x="219664" y="381513"/>
                    </a:cubicBezTo>
                    <a:cubicBezTo>
                      <a:pt x="220465" y="382313"/>
                      <a:pt x="221837" y="382541"/>
                      <a:pt x="222866" y="382313"/>
                    </a:cubicBezTo>
                    <a:cubicBezTo>
                      <a:pt x="295256" y="433517"/>
                      <a:pt x="383084" y="470776"/>
                      <a:pt x="468626" y="470891"/>
                    </a:cubicBezTo>
                    <a:cubicBezTo>
                      <a:pt x="593278" y="479577"/>
                      <a:pt x="705007" y="401171"/>
                      <a:pt x="776253" y="304479"/>
                    </a:cubicBezTo>
                    <a:cubicBezTo>
                      <a:pt x="826000" y="244132"/>
                      <a:pt x="876433" y="179556"/>
                      <a:pt x="902850" y="105493"/>
                    </a:cubicBezTo>
                    <a:cubicBezTo>
                      <a:pt x="907310" y="79434"/>
                      <a:pt x="879292" y="63547"/>
                      <a:pt x="857334" y="75548"/>
                    </a:cubicBezTo>
                    <a:close/>
                    <a:moveTo>
                      <a:pt x="589275" y="397743"/>
                    </a:moveTo>
                    <a:cubicBezTo>
                      <a:pt x="580012" y="401972"/>
                      <a:pt x="570520" y="405629"/>
                      <a:pt x="560914" y="408715"/>
                    </a:cubicBezTo>
                    <a:cubicBezTo>
                      <a:pt x="558627" y="409515"/>
                      <a:pt x="556225" y="410201"/>
                      <a:pt x="553938" y="410886"/>
                    </a:cubicBezTo>
                    <a:cubicBezTo>
                      <a:pt x="548449" y="412487"/>
                      <a:pt x="542959" y="413858"/>
                      <a:pt x="537356" y="415001"/>
                    </a:cubicBezTo>
                    <a:cubicBezTo>
                      <a:pt x="534954" y="415458"/>
                      <a:pt x="532438" y="416030"/>
                      <a:pt x="529922" y="416487"/>
                    </a:cubicBezTo>
                    <a:cubicBezTo>
                      <a:pt x="526949" y="417058"/>
                      <a:pt x="523976" y="417515"/>
                      <a:pt x="521002" y="417973"/>
                    </a:cubicBezTo>
                    <a:cubicBezTo>
                      <a:pt x="518601" y="418315"/>
                      <a:pt x="516199" y="418544"/>
                      <a:pt x="513798" y="418773"/>
                    </a:cubicBezTo>
                    <a:cubicBezTo>
                      <a:pt x="513340" y="418773"/>
                      <a:pt x="512768" y="418887"/>
                      <a:pt x="512311" y="418887"/>
                    </a:cubicBezTo>
                    <a:cubicBezTo>
                      <a:pt x="509795" y="419230"/>
                      <a:pt x="507279" y="419344"/>
                      <a:pt x="504763" y="419573"/>
                    </a:cubicBezTo>
                    <a:cubicBezTo>
                      <a:pt x="419337" y="428488"/>
                      <a:pt x="338255" y="395686"/>
                      <a:pt x="267009" y="351225"/>
                    </a:cubicBezTo>
                    <a:cubicBezTo>
                      <a:pt x="265866" y="350539"/>
                      <a:pt x="264722" y="349854"/>
                      <a:pt x="263579" y="349053"/>
                    </a:cubicBezTo>
                    <a:cubicBezTo>
                      <a:pt x="270669" y="343339"/>
                      <a:pt x="277873" y="337852"/>
                      <a:pt x="285421" y="332938"/>
                    </a:cubicBezTo>
                    <a:cubicBezTo>
                      <a:pt x="286565" y="332138"/>
                      <a:pt x="287708" y="331452"/>
                      <a:pt x="288852" y="330766"/>
                    </a:cubicBezTo>
                    <a:cubicBezTo>
                      <a:pt x="292283" y="328595"/>
                      <a:pt x="295942" y="326652"/>
                      <a:pt x="299487" y="324709"/>
                    </a:cubicBezTo>
                    <a:cubicBezTo>
                      <a:pt x="300631" y="324137"/>
                      <a:pt x="301775" y="323566"/>
                      <a:pt x="303033" y="322994"/>
                    </a:cubicBezTo>
                    <a:cubicBezTo>
                      <a:pt x="303147" y="322880"/>
                      <a:pt x="303261" y="322880"/>
                      <a:pt x="303376" y="322766"/>
                    </a:cubicBezTo>
                    <a:cubicBezTo>
                      <a:pt x="304519" y="322194"/>
                      <a:pt x="305663" y="321737"/>
                      <a:pt x="306921" y="321280"/>
                    </a:cubicBezTo>
                    <a:cubicBezTo>
                      <a:pt x="308179" y="320708"/>
                      <a:pt x="309437" y="320251"/>
                      <a:pt x="310695" y="319794"/>
                    </a:cubicBezTo>
                    <a:cubicBezTo>
                      <a:pt x="312067" y="319223"/>
                      <a:pt x="313554" y="318766"/>
                      <a:pt x="314926" y="318308"/>
                    </a:cubicBezTo>
                    <a:cubicBezTo>
                      <a:pt x="316070" y="317965"/>
                      <a:pt x="317213" y="317508"/>
                      <a:pt x="318471" y="317165"/>
                    </a:cubicBezTo>
                    <a:cubicBezTo>
                      <a:pt x="319272" y="316937"/>
                      <a:pt x="320187" y="316708"/>
                      <a:pt x="320987" y="316480"/>
                    </a:cubicBezTo>
                    <a:cubicBezTo>
                      <a:pt x="322131" y="316137"/>
                      <a:pt x="323274" y="315908"/>
                      <a:pt x="324418" y="315680"/>
                    </a:cubicBezTo>
                    <a:cubicBezTo>
                      <a:pt x="324532" y="315680"/>
                      <a:pt x="324761" y="315680"/>
                      <a:pt x="324875" y="315565"/>
                    </a:cubicBezTo>
                    <a:cubicBezTo>
                      <a:pt x="326248" y="315223"/>
                      <a:pt x="327734" y="314994"/>
                      <a:pt x="329107" y="314765"/>
                    </a:cubicBezTo>
                    <a:cubicBezTo>
                      <a:pt x="330936" y="314422"/>
                      <a:pt x="332881" y="314194"/>
                      <a:pt x="334825" y="313965"/>
                    </a:cubicBezTo>
                    <a:cubicBezTo>
                      <a:pt x="360327" y="315337"/>
                      <a:pt x="384457" y="326995"/>
                      <a:pt x="410416" y="326423"/>
                    </a:cubicBezTo>
                    <a:cubicBezTo>
                      <a:pt x="442323" y="327909"/>
                      <a:pt x="474115" y="318308"/>
                      <a:pt x="506021" y="322423"/>
                    </a:cubicBezTo>
                    <a:cubicBezTo>
                      <a:pt x="527750" y="327452"/>
                      <a:pt x="546619" y="339338"/>
                      <a:pt x="562286" y="354883"/>
                    </a:cubicBezTo>
                    <a:cubicBezTo>
                      <a:pt x="563201" y="355683"/>
                      <a:pt x="564002" y="356597"/>
                      <a:pt x="564917" y="357511"/>
                    </a:cubicBezTo>
                    <a:cubicBezTo>
                      <a:pt x="571664" y="364598"/>
                      <a:pt x="577839" y="372255"/>
                      <a:pt x="583328" y="380484"/>
                    </a:cubicBezTo>
                    <a:cubicBezTo>
                      <a:pt x="583786" y="381284"/>
                      <a:pt x="584358" y="381970"/>
                      <a:pt x="584815" y="382656"/>
                    </a:cubicBezTo>
                    <a:cubicBezTo>
                      <a:pt x="586416" y="385170"/>
                      <a:pt x="588017" y="387685"/>
                      <a:pt x="589504" y="390314"/>
                    </a:cubicBezTo>
                    <a:cubicBezTo>
                      <a:pt x="590190" y="391342"/>
                      <a:pt x="590762" y="392371"/>
                      <a:pt x="591334" y="393514"/>
                    </a:cubicBezTo>
                    <a:cubicBezTo>
                      <a:pt x="591791" y="394314"/>
                      <a:pt x="592248" y="395228"/>
                      <a:pt x="592820" y="396142"/>
                    </a:cubicBezTo>
                    <a:cubicBezTo>
                      <a:pt x="591677" y="396714"/>
                      <a:pt x="590533" y="397285"/>
                      <a:pt x="589275" y="39774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42306796-53C0-7DDF-05C3-33D00D963243}"/>
              </a:ext>
            </a:extLst>
          </p:cNvPr>
          <p:cNvSpPr/>
          <p:nvPr/>
        </p:nvSpPr>
        <p:spPr>
          <a:xfrm>
            <a:off x="3287486" y="3978033"/>
            <a:ext cx="2532743" cy="6778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(4 </a:t>
            </a:r>
            <a:r>
              <a:rPr lang="en-US" sz="2400" dirty="0" err="1">
                <a:solidFill>
                  <a:sysClr val="windowText" lastClr="000000"/>
                </a:solidFill>
              </a:rPr>
              <a:t>tiết</a:t>
            </a:r>
            <a:r>
              <a:rPr lang="en-US" sz="2400" dirty="0">
                <a:solidFill>
                  <a:sysClr val="windowText" lastClr="000000"/>
                </a:solidFill>
              </a:rPr>
              <a:t>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3A778B48-C2D8-AEC1-34BB-D3A63624794E}"/>
              </a:ext>
            </a:extLst>
          </p:cNvPr>
          <p:cNvSpPr txBox="1"/>
          <p:nvPr/>
        </p:nvSpPr>
        <p:spPr>
          <a:xfrm>
            <a:off x="1381556" y="1620919"/>
            <a:ext cx="6380888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sp>
        <p:nvSpPr>
          <p:cNvPr id="7" name="Google Shape;1720;p37">
            <a:extLst>
              <a:ext uri="{FF2B5EF4-FFF2-40B4-BE49-F238E27FC236}">
                <a16:creationId xmlns:a16="http://schemas.microsoft.com/office/drawing/2014/main" id="{DFD40123-EFF1-9D6C-7462-A65B8AF2649C}"/>
              </a:ext>
            </a:extLst>
          </p:cNvPr>
          <p:cNvSpPr/>
          <p:nvPr/>
        </p:nvSpPr>
        <p:spPr>
          <a:xfrm>
            <a:off x="914399" y="-81161"/>
            <a:ext cx="1766813" cy="1739282"/>
          </a:xfrm>
          <a:custGeom>
            <a:avLst/>
            <a:gdLst/>
            <a:ahLst/>
            <a:cxnLst/>
            <a:rect l="l" t="t" r="r" b="b"/>
            <a:pathLst>
              <a:path w="774710" h="1059840" extrusionOk="0">
                <a:moveTo>
                  <a:pt x="706686" y="720013"/>
                </a:moveTo>
                <a:cubicBezTo>
                  <a:pt x="683448" y="718868"/>
                  <a:pt x="660138" y="715265"/>
                  <a:pt x="638043" y="707773"/>
                </a:cubicBezTo>
                <a:cubicBezTo>
                  <a:pt x="628962" y="704456"/>
                  <a:pt x="621168" y="698563"/>
                  <a:pt x="612469" y="694411"/>
                </a:cubicBezTo>
                <a:cubicBezTo>
                  <a:pt x="604008" y="689758"/>
                  <a:pt x="593711" y="686060"/>
                  <a:pt x="587729" y="678257"/>
                </a:cubicBezTo>
                <a:cubicBezTo>
                  <a:pt x="583224" y="662366"/>
                  <a:pt x="611944" y="659336"/>
                  <a:pt x="622598" y="658549"/>
                </a:cubicBezTo>
                <a:cubicBezTo>
                  <a:pt x="646481" y="656735"/>
                  <a:pt x="670267" y="658978"/>
                  <a:pt x="693935" y="662247"/>
                </a:cubicBezTo>
                <a:cubicBezTo>
                  <a:pt x="717817" y="664991"/>
                  <a:pt x="741509" y="669262"/>
                  <a:pt x="764890" y="674774"/>
                </a:cubicBezTo>
                <a:cubicBezTo>
                  <a:pt x="765939" y="674153"/>
                  <a:pt x="767369" y="672149"/>
                  <a:pt x="767679" y="671242"/>
                </a:cubicBezTo>
                <a:cubicBezTo>
                  <a:pt x="778404" y="639413"/>
                  <a:pt x="774353" y="604958"/>
                  <a:pt x="771731" y="572293"/>
                </a:cubicBezTo>
                <a:cubicBezTo>
                  <a:pt x="767893" y="540272"/>
                  <a:pt x="764843" y="507106"/>
                  <a:pt x="753712" y="476684"/>
                </a:cubicBezTo>
                <a:cubicBezTo>
                  <a:pt x="748587" y="474489"/>
                  <a:pt x="742867" y="474656"/>
                  <a:pt x="737242" y="474799"/>
                </a:cubicBezTo>
                <a:cubicBezTo>
                  <a:pt x="734978" y="474847"/>
                  <a:pt x="732714" y="474919"/>
                  <a:pt x="730497" y="474823"/>
                </a:cubicBezTo>
                <a:cubicBezTo>
                  <a:pt x="724014" y="474656"/>
                  <a:pt x="717507" y="474775"/>
                  <a:pt x="710977" y="474919"/>
                </a:cubicBezTo>
                <a:cubicBezTo>
                  <a:pt x="697320" y="475181"/>
                  <a:pt x="683662" y="475467"/>
                  <a:pt x="670244" y="473010"/>
                </a:cubicBezTo>
                <a:cubicBezTo>
                  <a:pt x="662044" y="471173"/>
                  <a:pt x="653321" y="470194"/>
                  <a:pt x="645956" y="465899"/>
                </a:cubicBezTo>
                <a:cubicBezTo>
                  <a:pt x="626579" y="453182"/>
                  <a:pt x="617879" y="436742"/>
                  <a:pt x="639688" y="420636"/>
                </a:cubicBezTo>
                <a:cubicBezTo>
                  <a:pt x="659709" y="405938"/>
                  <a:pt x="685021" y="401261"/>
                  <a:pt x="708760" y="395797"/>
                </a:cubicBezTo>
                <a:cubicBezTo>
                  <a:pt x="721512" y="392910"/>
                  <a:pt x="734382" y="389594"/>
                  <a:pt x="747539" y="389761"/>
                </a:cubicBezTo>
                <a:cubicBezTo>
                  <a:pt x="750137" y="375874"/>
                  <a:pt x="745680" y="362607"/>
                  <a:pt x="742104" y="349365"/>
                </a:cubicBezTo>
                <a:cubicBezTo>
                  <a:pt x="740627" y="343042"/>
                  <a:pt x="739721" y="336600"/>
                  <a:pt x="738577" y="330945"/>
                </a:cubicBezTo>
                <a:cubicBezTo>
                  <a:pt x="732928" y="302097"/>
                  <a:pt x="727446" y="273250"/>
                  <a:pt x="717698" y="245453"/>
                </a:cubicBezTo>
                <a:cubicBezTo>
                  <a:pt x="711954" y="228106"/>
                  <a:pt x="702730" y="212239"/>
                  <a:pt x="696557" y="195083"/>
                </a:cubicBezTo>
                <a:cubicBezTo>
                  <a:pt x="683853" y="200213"/>
                  <a:pt x="672532" y="208206"/>
                  <a:pt x="660376" y="214482"/>
                </a:cubicBezTo>
                <a:cubicBezTo>
                  <a:pt x="650938" y="219421"/>
                  <a:pt x="642405" y="223405"/>
                  <a:pt x="633300" y="228392"/>
                </a:cubicBezTo>
                <a:cubicBezTo>
                  <a:pt x="612445" y="239989"/>
                  <a:pt x="591494" y="251465"/>
                  <a:pt x="569042" y="259697"/>
                </a:cubicBezTo>
                <a:cubicBezTo>
                  <a:pt x="559222" y="263109"/>
                  <a:pt x="549403" y="268168"/>
                  <a:pt x="539011" y="269122"/>
                </a:cubicBezTo>
                <a:cubicBezTo>
                  <a:pt x="524805" y="265281"/>
                  <a:pt x="532766" y="245596"/>
                  <a:pt x="538892" y="237531"/>
                </a:cubicBezTo>
                <a:cubicBezTo>
                  <a:pt x="553836" y="218419"/>
                  <a:pt x="571831" y="201597"/>
                  <a:pt x="590255" y="185873"/>
                </a:cubicBezTo>
                <a:cubicBezTo>
                  <a:pt x="608917" y="171008"/>
                  <a:pt x="630702" y="161058"/>
                  <a:pt x="650842" y="148531"/>
                </a:cubicBezTo>
                <a:cubicBezTo>
                  <a:pt x="616759" y="137102"/>
                  <a:pt x="609203" y="121641"/>
                  <a:pt x="586036" y="97470"/>
                </a:cubicBezTo>
                <a:cubicBezTo>
                  <a:pt x="566397" y="77165"/>
                  <a:pt x="550261" y="53638"/>
                  <a:pt x="530836" y="33357"/>
                </a:cubicBezTo>
                <a:cubicBezTo>
                  <a:pt x="519991" y="20401"/>
                  <a:pt x="505762" y="11906"/>
                  <a:pt x="494154" y="0"/>
                </a:cubicBezTo>
                <a:cubicBezTo>
                  <a:pt x="490960" y="8470"/>
                  <a:pt x="485050" y="15438"/>
                  <a:pt x="478352" y="21379"/>
                </a:cubicBezTo>
                <a:cubicBezTo>
                  <a:pt x="471512" y="29444"/>
                  <a:pt x="465338" y="38081"/>
                  <a:pt x="457592" y="45335"/>
                </a:cubicBezTo>
                <a:cubicBezTo>
                  <a:pt x="445913" y="56883"/>
                  <a:pt x="431422" y="64900"/>
                  <a:pt x="417526" y="73443"/>
                </a:cubicBezTo>
                <a:cubicBezTo>
                  <a:pt x="394145" y="88164"/>
                  <a:pt x="368404" y="98472"/>
                  <a:pt x="344521" y="112383"/>
                </a:cubicBezTo>
                <a:cubicBezTo>
                  <a:pt x="349121" y="116940"/>
                  <a:pt x="354651" y="120400"/>
                  <a:pt x="359704" y="124432"/>
                </a:cubicBezTo>
                <a:cubicBezTo>
                  <a:pt x="373480" y="135384"/>
                  <a:pt x="385517" y="148388"/>
                  <a:pt x="397339" y="161392"/>
                </a:cubicBezTo>
                <a:cubicBezTo>
                  <a:pt x="412068" y="177880"/>
                  <a:pt x="423056" y="197374"/>
                  <a:pt x="432900" y="217082"/>
                </a:cubicBezTo>
                <a:cubicBezTo>
                  <a:pt x="440360" y="234715"/>
                  <a:pt x="445985" y="255379"/>
                  <a:pt x="439740" y="274181"/>
                </a:cubicBezTo>
                <a:cubicBezTo>
                  <a:pt x="432065" y="295750"/>
                  <a:pt x="406968" y="292505"/>
                  <a:pt x="391785" y="281005"/>
                </a:cubicBezTo>
                <a:cubicBezTo>
                  <a:pt x="374386" y="266235"/>
                  <a:pt x="358631" y="249724"/>
                  <a:pt x="344688" y="231637"/>
                </a:cubicBezTo>
                <a:cubicBezTo>
                  <a:pt x="322641" y="206918"/>
                  <a:pt x="303979" y="179717"/>
                  <a:pt x="288582" y="150416"/>
                </a:cubicBezTo>
                <a:cubicBezTo>
                  <a:pt x="266654" y="158911"/>
                  <a:pt x="246371" y="170674"/>
                  <a:pt x="225754" y="181363"/>
                </a:cubicBezTo>
                <a:cubicBezTo>
                  <a:pt x="205995" y="193365"/>
                  <a:pt x="188048" y="206655"/>
                  <a:pt x="169314" y="219993"/>
                </a:cubicBezTo>
                <a:cubicBezTo>
                  <a:pt x="158469" y="228392"/>
                  <a:pt x="148554" y="237865"/>
                  <a:pt x="138353" y="247003"/>
                </a:cubicBezTo>
                <a:cubicBezTo>
                  <a:pt x="127246" y="256977"/>
                  <a:pt x="115448" y="266259"/>
                  <a:pt x="105318" y="277282"/>
                </a:cubicBezTo>
                <a:cubicBezTo>
                  <a:pt x="116544" y="282890"/>
                  <a:pt x="129058" y="284942"/>
                  <a:pt x="140307" y="290501"/>
                </a:cubicBezTo>
                <a:cubicBezTo>
                  <a:pt x="165596" y="302431"/>
                  <a:pt x="189240" y="315936"/>
                  <a:pt x="213479" y="329561"/>
                </a:cubicBezTo>
                <a:cubicBezTo>
                  <a:pt x="249350" y="348601"/>
                  <a:pt x="285912" y="370338"/>
                  <a:pt x="310390" y="403576"/>
                </a:cubicBezTo>
                <a:cubicBezTo>
                  <a:pt x="317398" y="413693"/>
                  <a:pt x="329887" y="435668"/>
                  <a:pt x="319638" y="446596"/>
                </a:cubicBezTo>
                <a:cubicBezTo>
                  <a:pt x="309485" y="457548"/>
                  <a:pt x="295732" y="453611"/>
                  <a:pt x="284315" y="447193"/>
                </a:cubicBezTo>
                <a:cubicBezTo>
                  <a:pt x="261744" y="436742"/>
                  <a:pt x="241247" y="422784"/>
                  <a:pt x="220248" y="409636"/>
                </a:cubicBezTo>
                <a:cubicBezTo>
                  <a:pt x="204637" y="400999"/>
                  <a:pt x="190932" y="389450"/>
                  <a:pt x="175344" y="380813"/>
                </a:cubicBezTo>
                <a:cubicBezTo>
                  <a:pt x="165524" y="375516"/>
                  <a:pt x="155514" y="370481"/>
                  <a:pt x="146433" y="363896"/>
                </a:cubicBezTo>
                <a:cubicBezTo>
                  <a:pt x="131060" y="351655"/>
                  <a:pt x="113851" y="342111"/>
                  <a:pt x="96809" y="332448"/>
                </a:cubicBezTo>
                <a:cubicBezTo>
                  <a:pt x="96547" y="332400"/>
                  <a:pt x="96285" y="332400"/>
                  <a:pt x="96023" y="332352"/>
                </a:cubicBezTo>
                <a:lnTo>
                  <a:pt x="94950" y="332519"/>
                </a:lnTo>
                <a:cubicBezTo>
                  <a:pt x="93997" y="332758"/>
                  <a:pt x="93044" y="333044"/>
                  <a:pt x="92805" y="333164"/>
                </a:cubicBezTo>
                <a:cubicBezTo>
                  <a:pt x="75358" y="339868"/>
                  <a:pt x="63489" y="355282"/>
                  <a:pt x="52906" y="370004"/>
                </a:cubicBezTo>
                <a:cubicBezTo>
                  <a:pt x="35078" y="393578"/>
                  <a:pt x="21278" y="420183"/>
                  <a:pt x="13508" y="448696"/>
                </a:cubicBezTo>
                <a:cubicBezTo>
                  <a:pt x="5952" y="477997"/>
                  <a:pt x="3068" y="508967"/>
                  <a:pt x="2401" y="538936"/>
                </a:cubicBezTo>
                <a:cubicBezTo>
                  <a:pt x="3521" y="546118"/>
                  <a:pt x="46042" y="550938"/>
                  <a:pt x="54599" y="552823"/>
                </a:cubicBezTo>
                <a:cubicBezTo>
                  <a:pt x="66683" y="554064"/>
                  <a:pt x="78743" y="555305"/>
                  <a:pt x="90589" y="557881"/>
                </a:cubicBezTo>
                <a:cubicBezTo>
                  <a:pt x="108465" y="560745"/>
                  <a:pt x="126388" y="563512"/>
                  <a:pt x="143430" y="569907"/>
                </a:cubicBezTo>
                <a:cubicBezTo>
                  <a:pt x="161306" y="575968"/>
                  <a:pt x="180373" y="577328"/>
                  <a:pt x="198321" y="583078"/>
                </a:cubicBezTo>
                <a:cubicBezTo>
                  <a:pt x="209547" y="586705"/>
                  <a:pt x="220773" y="590403"/>
                  <a:pt x="231903" y="594269"/>
                </a:cubicBezTo>
                <a:cubicBezTo>
                  <a:pt x="241008" y="598229"/>
                  <a:pt x="252163" y="600759"/>
                  <a:pt x="258479" y="608847"/>
                </a:cubicBezTo>
                <a:cubicBezTo>
                  <a:pt x="263627" y="618487"/>
                  <a:pt x="264151" y="630966"/>
                  <a:pt x="256953" y="639723"/>
                </a:cubicBezTo>
                <a:cubicBezTo>
                  <a:pt x="244393" y="655972"/>
                  <a:pt x="220272" y="651844"/>
                  <a:pt x="202039" y="652918"/>
                </a:cubicBezTo>
                <a:cubicBezTo>
                  <a:pt x="172246" y="652989"/>
                  <a:pt x="143120" y="644733"/>
                  <a:pt x="114352" y="638029"/>
                </a:cubicBezTo>
                <a:cubicBezTo>
                  <a:pt x="86751" y="632732"/>
                  <a:pt x="57888" y="629296"/>
                  <a:pt x="30526" y="623593"/>
                </a:cubicBezTo>
                <a:cubicBezTo>
                  <a:pt x="14509" y="620658"/>
                  <a:pt x="5952" y="616053"/>
                  <a:pt x="2878" y="636597"/>
                </a:cubicBezTo>
                <a:cubicBezTo>
                  <a:pt x="-2938" y="675370"/>
                  <a:pt x="-54" y="715933"/>
                  <a:pt x="12578" y="753012"/>
                </a:cubicBezTo>
                <a:cubicBezTo>
                  <a:pt x="20515" y="774439"/>
                  <a:pt x="31455" y="794458"/>
                  <a:pt x="43087" y="814023"/>
                </a:cubicBezTo>
                <a:cubicBezTo>
                  <a:pt x="47567" y="816839"/>
                  <a:pt x="53312" y="816648"/>
                  <a:pt x="58770" y="816457"/>
                </a:cubicBezTo>
                <a:cubicBezTo>
                  <a:pt x="60367" y="816410"/>
                  <a:pt x="61963" y="816338"/>
                  <a:pt x="63489" y="816362"/>
                </a:cubicBezTo>
                <a:cubicBezTo>
                  <a:pt x="72427" y="815694"/>
                  <a:pt x="81341" y="814644"/>
                  <a:pt x="90207" y="813403"/>
                </a:cubicBezTo>
                <a:cubicBezTo>
                  <a:pt x="109442" y="810850"/>
                  <a:pt x="127008" y="807080"/>
                  <a:pt x="145408" y="802213"/>
                </a:cubicBezTo>
                <a:cubicBezTo>
                  <a:pt x="158112" y="799588"/>
                  <a:pt x="170720" y="796391"/>
                  <a:pt x="182781" y="791881"/>
                </a:cubicBezTo>
                <a:cubicBezTo>
                  <a:pt x="190551" y="789590"/>
                  <a:pt x="198702" y="789018"/>
                  <a:pt x="206663" y="787825"/>
                </a:cubicBezTo>
                <a:cubicBezTo>
                  <a:pt x="215863" y="786298"/>
                  <a:pt x="225182" y="785415"/>
                  <a:pt x="234478" y="784890"/>
                </a:cubicBezTo>
                <a:cubicBezTo>
                  <a:pt x="236217" y="784794"/>
                  <a:pt x="238148" y="785081"/>
                  <a:pt x="239673" y="785964"/>
                </a:cubicBezTo>
                <a:cubicBezTo>
                  <a:pt x="256548" y="801879"/>
                  <a:pt x="229305" y="815073"/>
                  <a:pt x="216411" y="820323"/>
                </a:cubicBezTo>
                <a:cubicBezTo>
                  <a:pt x="198416" y="828531"/>
                  <a:pt x="179324" y="833995"/>
                  <a:pt x="159780" y="836452"/>
                </a:cubicBezTo>
                <a:cubicBezTo>
                  <a:pt x="147815" y="838743"/>
                  <a:pt x="136017" y="842083"/>
                  <a:pt x="123838" y="843038"/>
                </a:cubicBezTo>
                <a:cubicBezTo>
                  <a:pt x="103245" y="845853"/>
                  <a:pt x="82104" y="844517"/>
                  <a:pt x="62083" y="850769"/>
                </a:cubicBezTo>
                <a:cubicBezTo>
                  <a:pt x="70735" y="870286"/>
                  <a:pt x="82628" y="888754"/>
                  <a:pt x="94069" y="906602"/>
                </a:cubicBezTo>
                <a:cubicBezTo>
                  <a:pt x="100599" y="916122"/>
                  <a:pt x="106772" y="926120"/>
                  <a:pt x="115615" y="933731"/>
                </a:cubicBezTo>
                <a:cubicBezTo>
                  <a:pt x="130535" y="946020"/>
                  <a:pt x="150866" y="953798"/>
                  <a:pt x="170291" y="950458"/>
                </a:cubicBezTo>
                <a:cubicBezTo>
                  <a:pt x="185164" y="947809"/>
                  <a:pt x="197915" y="939386"/>
                  <a:pt x="211120" y="932610"/>
                </a:cubicBezTo>
                <a:cubicBezTo>
                  <a:pt x="221917" y="927814"/>
                  <a:pt x="233572" y="922302"/>
                  <a:pt x="243654" y="916958"/>
                </a:cubicBezTo>
                <a:cubicBezTo>
                  <a:pt x="255500" y="910611"/>
                  <a:pt x="267012" y="903643"/>
                  <a:pt x="278285" y="896318"/>
                </a:cubicBezTo>
                <a:cubicBezTo>
                  <a:pt x="280097" y="890305"/>
                  <a:pt x="295017" y="887132"/>
                  <a:pt x="299903" y="885557"/>
                </a:cubicBezTo>
                <a:cubicBezTo>
                  <a:pt x="302620" y="884460"/>
                  <a:pt x="306458" y="884126"/>
                  <a:pt x="309246" y="885175"/>
                </a:cubicBezTo>
                <a:cubicBezTo>
                  <a:pt x="324238" y="850458"/>
                  <a:pt x="337729" y="815145"/>
                  <a:pt x="351171" y="779831"/>
                </a:cubicBezTo>
                <a:cubicBezTo>
                  <a:pt x="347763" y="776753"/>
                  <a:pt x="344664" y="773198"/>
                  <a:pt x="340565" y="770931"/>
                </a:cubicBezTo>
                <a:cubicBezTo>
                  <a:pt x="327003" y="762604"/>
                  <a:pt x="311272" y="758906"/>
                  <a:pt x="297115" y="751819"/>
                </a:cubicBezTo>
                <a:cubicBezTo>
                  <a:pt x="278881" y="742872"/>
                  <a:pt x="258932" y="738362"/>
                  <a:pt x="240174" y="730679"/>
                </a:cubicBezTo>
                <a:cubicBezTo>
                  <a:pt x="219271" y="724022"/>
                  <a:pt x="197534" y="720228"/>
                  <a:pt x="176298" y="714836"/>
                </a:cubicBezTo>
                <a:cubicBezTo>
                  <a:pt x="171364" y="713332"/>
                  <a:pt x="162259" y="713881"/>
                  <a:pt x="162807" y="706675"/>
                </a:cubicBezTo>
                <a:cubicBezTo>
                  <a:pt x="163189" y="703860"/>
                  <a:pt x="166001" y="701498"/>
                  <a:pt x="168909" y="702046"/>
                </a:cubicBezTo>
                <a:cubicBezTo>
                  <a:pt x="192076" y="707320"/>
                  <a:pt x="215338" y="712569"/>
                  <a:pt x="238267" y="718820"/>
                </a:cubicBezTo>
                <a:cubicBezTo>
                  <a:pt x="250351" y="722876"/>
                  <a:pt x="263174" y="728341"/>
                  <a:pt x="275163" y="731991"/>
                </a:cubicBezTo>
                <a:cubicBezTo>
                  <a:pt x="288200" y="736119"/>
                  <a:pt x="300261" y="742490"/>
                  <a:pt x="312655" y="748145"/>
                </a:cubicBezTo>
                <a:cubicBezTo>
                  <a:pt x="323070" y="752702"/>
                  <a:pt x="334153" y="756496"/>
                  <a:pt x="343568" y="762723"/>
                </a:cubicBezTo>
                <a:cubicBezTo>
                  <a:pt x="345785" y="764155"/>
                  <a:pt x="350718" y="767901"/>
                  <a:pt x="354246" y="771862"/>
                </a:cubicBezTo>
                <a:cubicBezTo>
                  <a:pt x="358989" y="759407"/>
                  <a:pt x="363756" y="746928"/>
                  <a:pt x="368594" y="734497"/>
                </a:cubicBezTo>
                <a:cubicBezTo>
                  <a:pt x="383896" y="697298"/>
                  <a:pt x="395623" y="658954"/>
                  <a:pt x="407182" y="620515"/>
                </a:cubicBezTo>
                <a:cubicBezTo>
                  <a:pt x="409446" y="613190"/>
                  <a:pt x="411782" y="605913"/>
                  <a:pt x="414166" y="598635"/>
                </a:cubicBezTo>
                <a:cubicBezTo>
                  <a:pt x="411520" y="597203"/>
                  <a:pt x="409351" y="594674"/>
                  <a:pt x="406872" y="593004"/>
                </a:cubicBezTo>
                <a:cubicBezTo>
                  <a:pt x="398435" y="586848"/>
                  <a:pt x="390474" y="581360"/>
                  <a:pt x="381346" y="576827"/>
                </a:cubicBezTo>
                <a:cubicBezTo>
                  <a:pt x="362064" y="568595"/>
                  <a:pt x="345499" y="554899"/>
                  <a:pt x="325382" y="548600"/>
                </a:cubicBezTo>
                <a:cubicBezTo>
                  <a:pt x="314490" y="545212"/>
                  <a:pt x="303169" y="540773"/>
                  <a:pt x="292634" y="536980"/>
                </a:cubicBezTo>
                <a:cubicBezTo>
                  <a:pt x="266559" y="527889"/>
                  <a:pt x="238696" y="524572"/>
                  <a:pt x="214004" y="511664"/>
                </a:cubicBezTo>
                <a:cubicBezTo>
                  <a:pt x="211668" y="510590"/>
                  <a:pt x="208760" y="509898"/>
                  <a:pt x="207711" y="507250"/>
                </a:cubicBezTo>
                <a:cubicBezTo>
                  <a:pt x="205757" y="502907"/>
                  <a:pt x="210524" y="498111"/>
                  <a:pt x="214909" y="500044"/>
                </a:cubicBezTo>
                <a:cubicBezTo>
                  <a:pt x="223132" y="503241"/>
                  <a:pt x="230831" y="507655"/>
                  <a:pt x="239221" y="510471"/>
                </a:cubicBezTo>
                <a:cubicBezTo>
                  <a:pt x="252449" y="514766"/>
                  <a:pt x="266154" y="517438"/>
                  <a:pt x="279501" y="521399"/>
                </a:cubicBezTo>
                <a:cubicBezTo>
                  <a:pt x="299808" y="527435"/>
                  <a:pt x="319638" y="535190"/>
                  <a:pt x="339540" y="542468"/>
                </a:cubicBezTo>
                <a:cubicBezTo>
                  <a:pt x="352601" y="548075"/>
                  <a:pt x="363970" y="556808"/>
                  <a:pt x="376555" y="563369"/>
                </a:cubicBezTo>
                <a:cubicBezTo>
                  <a:pt x="387948" y="568881"/>
                  <a:pt x="398912" y="575347"/>
                  <a:pt x="408565" y="583579"/>
                </a:cubicBezTo>
                <a:cubicBezTo>
                  <a:pt x="410042" y="584748"/>
                  <a:pt x="413808" y="588089"/>
                  <a:pt x="416502" y="591429"/>
                </a:cubicBezTo>
                <a:cubicBezTo>
                  <a:pt x="423414" y="570360"/>
                  <a:pt x="430469" y="549316"/>
                  <a:pt x="436475" y="527960"/>
                </a:cubicBezTo>
                <a:cubicBezTo>
                  <a:pt x="446533" y="491287"/>
                  <a:pt x="454422" y="454184"/>
                  <a:pt x="461644" y="416938"/>
                </a:cubicBezTo>
                <a:cubicBezTo>
                  <a:pt x="457306" y="414051"/>
                  <a:pt x="453731" y="408944"/>
                  <a:pt x="449298" y="406272"/>
                </a:cubicBezTo>
                <a:cubicBezTo>
                  <a:pt x="425392" y="389832"/>
                  <a:pt x="400723" y="374251"/>
                  <a:pt x="374982" y="360818"/>
                </a:cubicBezTo>
                <a:cubicBezTo>
                  <a:pt x="355032" y="348625"/>
                  <a:pt x="334225" y="338652"/>
                  <a:pt x="312869" y="329513"/>
                </a:cubicBezTo>
                <a:cubicBezTo>
                  <a:pt x="306315" y="326650"/>
                  <a:pt x="310438" y="316628"/>
                  <a:pt x="317159" y="319372"/>
                </a:cubicBezTo>
                <a:cubicBezTo>
                  <a:pt x="335798" y="327580"/>
                  <a:pt x="354413" y="335908"/>
                  <a:pt x="371860" y="346478"/>
                </a:cubicBezTo>
                <a:cubicBezTo>
                  <a:pt x="389259" y="356547"/>
                  <a:pt x="407182" y="365662"/>
                  <a:pt x="423652" y="377258"/>
                </a:cubicBezTo>
                <a:cubicBezTo>
                  <a:pt x="437118" y="386563"/>
                  <a:pt x="452730" y="394223"/>
                  <a:pt x="463670" y="406582"/>
                </a:cubicBezTo>
                <a:cubicBezTo>
                  <a:pt x="469724" y="374919"/>
                  <a:pt x="475420" y="343185"/>
                  <a:pt x="481737" y="311546"/>
                </a:cubicBezTo>
                <a:cubicBezTo>
                  <a:pt x="489793" y="269241"/>
                  <a:pt x="497825" y="226173"/>
                  <a:pt x="500995" y="183296"/>
                </a:cubicBezTo>
                <a:cubicBezTo>
                  <a:pt x="501686" y="166641"/>
                  <a:pt x="503974" y="149653"/>
                  <a:pt x="503903" y="133070"/>
                </a:cubicBezTo>
                <a:cubicBezTo>
                  <a:pt x="503783" y="127725"/>
                  <a:pt x="502401" y="122452"/>
                  <a:pt x="502854" y="117107"/>
                </a:cubicBezTo>
                <a:cubicBezTo>
                  <a:pt x="503045" y="114960"/>
                  <a:pt x="505094" y="113218"/>
                  <a:pt x="507192" y="113122"/>
                </a:cubicBezTo>
                <a:cubicBezTo>
                  <a:pt x="507168" y="111476"/>
                  <a:pt x="508360" y="108684"/>
                  <a:pt x="510266" y="110283"/>
                </a:cubicBezTo>
                <a:cubicBezTo>
                  <a:pt x="511291" y="111572"/>
                  <a:pt x="511172" y="113504"/>
                  <a:pt x="511267" y="115103"/>
                </a:cubicBezTo>
                <a:cubicBezTo>
                  <a:pt x="519538" y="142781"/>
                  <a:pt x="514032" y="172964"/>
                  <a:pt x="512483" y="201239"/>
                </a:cubicBezTo>
                <a:cubicBezTo>
                  <a:pt x="510672" y="239273"/>
                  <a:pt x="512698" y="277473"/>
                  <a:pt x="508550" y="315364"/>
                </a:cubicBezTo>
                <a:cubicBezTo>
                  <a:pt x="505190" y="344402"/>
                  <a:pt x="501400" y="373392"/>
                  <a:pt x="497038" y="402287"/>
                </a:cubicBezTo>
                <a:cubicBezTo>
                  <a:pt x="496109" y="407203"/>
                  <a:pt x="495132" y="412142"/>
                  <a:pt x="494154" y="417057"/>
                </a:cubicBezTo>
                <a:cubicBezTo>
                  <a:pt x="500256" y="413120"/>
                  <a:pt x="505333" y="407680"/>
                  <a:pt x="511315" y="403528"/>
                </a:cubicBezTo>
                <a:cubicBezTo>
                  <a:pt x="527475" y="391646"/>
                  <a:pt x="544803" y="381290"/>
                  <a:pt x="561820" y="370696"/>
                </a:cubicBezTo>
                <a:cubicBezTo>
                  <a:pt x="598573" y="350558"/>
                  <a:pt x="638401" y="336862"/>
                  <a:pt x="676798" y="320327"/>
                </a:cubicBezTo>
                <a:cubicBezTo>
                  <a:pt x="683233" y="317750"/>
                  <a:pt x="687500" y="327342"/>
                  <a:pt x="680993" y="330229"/>
                </a:cubicBezTo>
                <a:cubicBezTo>
                  <a:pt x="645289" y="345356"/>
                  <a:pt x="608512" y="358002"/>
                  <a:pt x="573547" y="374872"/>
                </a:cubicBezTo>
                <a:cubicBezTo>
                  <a:pt x="552978" y="385895"/>
                  <a:pt x="532862" y="397945"/>
                  <a:pt x="513174" y="410471"/>
                </a:cubicBezTo>
                <a:cubicBezTo>
                  <a:pt x="506834" y="414241"/>
                  <a:pt x="500828" y="420087"/>
                  <a:pt x="493320" y="421113"/>
                </a:cubicBezTo>
                <a:cubicBezTo>
                  <a:pt x="487457" y="450295"/>
                  <a:pt x="481022" y="479404"/>
                  <a:pt x="474539" y="508347"/>
                </a:cubicBezTo>
                <a:cubicBezTo>
                  <a:pt x="467555" y="539628"/>
                  <a:pt x="460595" y="570933"/>
                  <a:pt x="452134" y="601832"/>
                </a:cubicBezTo>
                <a:cubicBezTo>
                  <a:pt x="473323" y="587349"/>
                  <a:pt x="499636" y="582362"/>
                  <a:pt x="523900" y="575061"/>
                </a:cubicBezTo>
                <a:cubicBezTo>
                  <a:pt x="570544" y="561771"/>
                  <a:pt x="618761" y="554183"/>
                  <a:pt x="667026" y="549840"/>
                </a:cubicBezTo>
                <a:cubicBezTo>
                  <a:pt x="673056" y="549721"/>
                  <a:pt x="674438" y="558884"/>
                  <a:pt x="668456" y="560387"/>
                </a:cubicBezTo>
                <a:cubicBezTo>
                  <a:pt x="612922" y="565254"/>
                  <a:pt x="557792" y="574488"/>
                  <a:pt x="504022" y="589449"/>
                </a:cubicBezTo>
                <a:cubicBezTo>
                  <a:pt x="490126" y="592885"/>
                  <a:pt x="476302" y="596822"/>
                  <a:pt x="463003" y="602166"/>
                </a:cubicBezTo>
                <a:cubicBezTo>
                  <a:pt x="458951" y="603383"/>
                  <a:pt x="454899" y="606270"/>
                  <a:pt x="450704" y="606843"/>
                </a:cubicBezTo>
                <a:cubicBezTo>
                  <a:pt x="442886" y="633710"/>
                  <a:pt x="432494" y="659861"/>
                  <a:pt x="423175" y="686155"/>
                </a:cubicBezTo>
                <a:cubicBezTo>
                  <a:pt x="412021" y="720228"/>
                  <a:pt x="401676" y="754635"/>
                  <a:pt x="388687" y="788063"/>
                </a:cubicBezTo>
                <a:cubicBezTo>
                  <a:pt x="393811" y="786011"/>
                  <a:pt x="398983" y="784055"/>
                  <a:pt x="404179" y="782194"/>
                </a:cubicBezTo>
                <a:cubicBezTo>
                  <a:pt x="431899" y="770908"/>
                  <a:pt x="462073" y="770192"/>
                  <a:pt x="491532" y="768689"/>
                </a:cubicBezTo>
                <a:cubicBezTo>
                  <a:pt x="528643" y="768331"/>
                  <a:pt x="565753" y="767591"/>
                  <a:pt x="602863" y="767567"/>
                </a:cubicBezTo>
                <a:cubicBezTo>
                  <a:pt x="609918" y="767806"/>
                  <a:pt x="610109" y="778185"/>
                  <a:pt x="602863" y="778471"/>
                </a:cubicBezTo>
                <a:cubicBezTo>
                  <a:pt x="548592" y="779163"/>
                  <a:pt x="494130" y="777374"/>
                  <a:pt x="440026" y="782361"/>
                </a:cubicBezTo>
                <a:cubicBezTo>
                  <a:pt x="430087" y="783649"/>
                  <a:pt x="421435" y="786083"/>
                  <a:pt x="411901" y="788469"/>
                </a:cubicBezTo>
                <a:cubicBezTo>
                  <a:pt x="403464" y="790187"/>
                  <a:pt x="394979" y="793957"/>
                  <a:pt x="386327" y="794148"/>
                </a:cubicBezTo>
                <a:cubicBezTo>
                  <a:pt x="384301" y="799230"/>
                  <a:pt x="382180" y="804312"/>
                  <a:pt x="380011" y="809323"/>
                </a:cubicBezTo>
                <a:cubicBezTo>
                  <a:pt x="368308" y="837669"/>
                  <a:pt x="359895" y="866779"/>
                  <a:pt x="349384" y="895340"/>
                </a:cubicBezTo>
                <a:cubicBezTo>
                  <a:pt x="353602" y="898108"/>
                  <a:pt x="358560" y="903500"/>
                  <a:pt x="360228" y="904741"/>
                </a:cubicBezTo>
                <a:cubicBezTo>
                  <a:pt x="362707" y="906650"/>
                  <a:pt x="365043" y="908702"/>
                  <a:pt x="367307" y="910825"/>
                </a:cubicBezTo>
                <a:cubicBezTo>
                  <a:pt x="367474" y="910038"/>
                  <a:pt x="367641" y="909298"/>
                  <a:pt x="367808" y="908535"/>
                </a:cubicBezTo>
                <a:cubicBezTo>
                  <a:pt x="371502" y="911470"/>
                  <a:pt x="374743" y="914404"/>
                  <a:pt x="376841" y="916194"/>
                </a:cubicBezTo>
                <a:cubicBezTo>
                  <a:pt x="390760" y="930319"/>
                  <a:pt x="402964" y="946425"/>
                  <a:pt x="410972" y="964655"/>
                </a:cubicBezTo>
                <a:cubicBezTo>
                  <a:pt x="418218" y="983552"/>
                  <a:pt x="427251" y="1001638"/>
                  <a:pt x="435331" y="1020202"/>
                </a:cubicBezTo>
                <a:cubicBezTo>
                  <a:pt x="440384" y="1031321"/>
                  <a:pt x="442243" y="1043800"/>
                  <a:pt x="448321" y="1054394"/>
                </a:cubicBezTo>
                <a:cubicBezTo>
                  <a:pt x="451920" y="1060597"/>
                  <a:pt x="462097" y="1060073"/>
                  <a:pt x="470248" y="1059548"/>
                </a:cubicBezTo>
                <a:cubicBezTo>
                  <a:pt x="472608" y="1059404"/>
                  <a:pt x="474825" y="1059237"/>
                  <a:pt x="476636" y="1059261"/>
                </a:cubicBezTo>
                <a:cubicBezTo>
                  <a:pt x="492581" y="1058880"/>
                  <a:pt x="507120" y="1052604"/>
                  <a:pt x="521588" y="1046520"/>
                </a:cubicBezTo>
                <a:cubicBezTo>
                  <a:pt x="531694" y="1042464"/>
                  <a:pt x="542014" y="1038670"/>
                  <a:pt x="551262" y="1032824"/>
                </a:cubicBezTo>
                <a:cubicBezTo>
                  <a:pt x="565253" y="1022468"/>
                  <a:pt x="573380" y="1006148"/>
                  <a:pt x="585822" y="994146"/>
                </a:cubicBezTo>
                <a:cubicBezTo>
                  <a:pt x="575001" y="984721"/>
                  <a:pt x="562130" y="976513"/>
                  <a:pt x="552763" y="965704"/>
                </a:cubicBezTo>
                <a:cubicBezTo>
                  <a:pt x="537199" y="950338"/>
                  <a:pt x="521230" y="935402"/>
                  <a:pt x="505929" y="919725"/>
                </a:cubicBezTo>
                <a:cubicBezTo>
                  <a:pt x="491008" y="904789"/>
                  <a:pt x="472298" y="893932"/>
                  <a:pt x="458617" y="877707"/>
                </a:cubicBezTo>
                <a:cubicBezTo>
                  <a:pt x="453087" y="870859"/>
                  <a:pt x="448678" y="863224"/>
                  <a:pt x="443697" y="855970"/>
                </a:cubicBezTo>
                <a:cubicBezTo>
                  <a:pt x="439931" y="851317"/>
                  <a:pt x="438286" y="844827"/>
                  <a:pt x="445437" y="842394"/>
                </a:cubicBezTo>
                <a:cubicBezTo>
                  <a:pt x="458569" y="838218"/>
                  <a:pt x="470939" y="847380"/>
                  <a:pt x="482571" y="852248"/>
                </a:cubicBezTo>
                <a:cubicBezTo>
                  <a:pt x="495632" y="857927"/>
                  <a:pt x="506524" y="867232"/>
                  <a:pt x="518156" y="875249"/>
                </a:cubicBezTo>
                <a:cubicBezTo>
                  <a:pt x="526855" y="881048"/>
                  <a:pt x="536151" y="885867"/>
                  <a:pt x="544850" y="891689"/>
                </a:cubicBezTo>
                <a:cubicBezTo>
                  <a:pt x="558102" y="899993"/>
                  <a:pt x="568947" y="911279"/>
                  <a:pt x="578481" y="923543"/>
                </a:cubicBezTo>
                <a:cubicBezTo>
                  <a:pt x="587776" y="934805"/>
                  <a:pt x="596285" y="946688"/>
                  <a:pt x="605438" y="958045"/>
                </a:cubicBezTo>
                <a:cubicBezTo>
                  <a:pt x="608822" y="963223"/>
                  <a:pt x="613899" y="961290"/>
                  <a:pt x="618546" y="959095"/>
                </a:cubicBezTo>
                <a:cubicBezTo>
                  <a:pt x="625435" y="955516"/>
                  <a:pt x="632013" y="951412"/>
                  <a:pt x="638639" y="947380"/>
                </a:cubicBezTo>
                <a:cubicBezTo>
                  <a:pt x="650652" y="940031"/>
                  <a:pt x="662688" y="932586"/>
                  <a:pt x="673271" y="923233"/>
                </a:cubicBezTo>
                <a:cubicBezTo>
                  <a:pt x="687738" y="909943"/>
                  <a:pt x="699989" y="894433"/>
                  <a:pt x="712192" y="879091"/>
                </a:cubicBezTo>
                <a:cubicBezTo>
                  <a:pt x="727804" y="857402"/>
                  <a:pt x="742462" y="835474"/>
                  <a:pt x="752139" y="810516"/>
                </a:cubicBezTo>
                <a:cubicBezTo>
                  <a:pt x="760934" y="782480"/>
                  <a:pt x="768704" y="753657"/>
                  <a:pt x="767774" y="723974"/>
                </a:cubicBezTo>
                <a:cubicBezTo>
                  <a:pt x="747515" y="720753"/>
                  <a:pt x="727065" y="721683"/>
                  <a:pt x="706686" y="7200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9DCE644E-EF1E-7A35-BFD9-CD63BA08CE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05722">
            <a:off x="4858018" y="871634"/>
            <a:ext cx="451889" cy="254701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04643FBA-46AC-BAD3-054F-060826E97A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05722">
            <a:off x="3021844" y="4403874"/>
            <a:ext cx="451889" cy="254701"/>
          </a:xfrm>
          <a:prstGeom prst="rect">
            <a:avLst/>
          </a:prstGeom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3CA6369D-E315-52E6-A8E3-00896032F5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05722">
            <a:off x="8245828" y="2533192"/>
            <a:ext cx="451889" cy="254701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53F00EB4-2798-15F8-FF05-B06ACFE267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05722">
            <a:off x="5868283" y="3720206"/>
            <a:ext cx="451889" cy="2547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FDCF8A-8C3D-C3AE-3F67-F50C4A3C89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05722">
            <a:off x="617858" y="2247921"/>
            <a:ext cx="451889" cy="254701"/>
          </a:xfrm>
          <a:prstGeom prst="rect">
            <a:avLst/>
          </a:prstGeom>
        </p:spPr>
      </p:pic>
      <p:grpSp>
        <p:nvGrpSpPr>
          <p:cNvPr id="15" name="Google Shape;1807;p37">
            <a:extLst>
              <a:ext uri="{FF2B5EF4-FFF2-40B4-BE49-F238E27FC236}">
                <a16:creationId xmlns:a16="http://schemas.microsoft.com/office/drawing/2014/main" id="{B56D0AB5-6F66-BAD1-0917-79195F835FB5}"/>
              </a:ext>
            </a:extLst>
          </p:cNvPr>
          <p:cNvGrpSpPr/>
          <p:nvPr/>
        </p:nvGrpSpPr>
        <p:grpSpPr>
          <a:xfrm>
            <a:off x="4752735" y="4165499"/>
            <a:ext cx="1146798" cy="870519"/>
            <a:chOff x="16080184" y="6299992"/>
            <a:chExt cx="1033697" cy="747407"/>
          </a:xfrm>
        </p:grpSpPr>
        <p:sp>
          <p:nvSpPr>
            <p:cNvPr id="16" name="Google Shape;1808;p37">
              <a:extLst>
                <a:ext uri="{FF2B5EF4-FFF2-40B4-BE49-F238E27FC236}">
                  <a16:creationId xmlns:a16="http://schemas.microsoft.com/office/drawing/2014/main" id="{0C19DB83-952B-1176-C35B-1EA425E624F2}"/>
                </a:ext>
              </a:extLst>
            </p:cNvPr>
            <p:cNvSpPr/>
            <p:nvPr/>
          </p:nvSpPr>
          <p:spPr>
            <a:xfrm>
              <a:off x="16416502" y="6478806"/>
              <a:ext cx="104352" cy="243527"/>
            </a:xfrm>
            <a:custGeom>
              <a:avLst/>
              <a:gdLst/>
              <a:ahLst/>
              <a:cxnLst/>
              <a:rect l="l" t="t" r="r" b="b"/>
              <a:pathLst>
                <a:path w="104352" h="243527" extrusionOk="0">
                  <a:moveTo>
                    <a:pt x="71954" y="243362"/>
                  </a:moveTo>
                  <a:cubicBezTo>
                    <a:pt x="30297" y="243196"/>
                    <a:pt x="10739" y="201394"/>
                    <a:pt x="3214" y="165980"/>
                  </a:cubicBezTo>
                  <a:cubicBezTo>
                    <a:pt x="-2740" y="133585"/>
                    <a:pt x="92" y="100093"/>
                    <a:pt x="7494" y="68173"/>
                  </a:cubicBezTo>
                  <a:cubicBezTo>
                    <a:pt x="13303" y="46569"/>
                    <a:pt x="26658" y="27322"/>
                    <a:pt x="42225" y="11341"/>
                  </a:cubicBezTo>
                  <a:cubicBezTo>
                    <a:pt x="56159" y="-3564"/>
                    <a:pt x="78301" y="-2738"/>
                    <a:pt x="94199" y="7785"/>
                  </a:cubicBezTo>
                  <a:cubicBezTo>
                    <a:pt x="97775" y="20851"/>
                    <a:pt x="100856" y="34000"/>
                    <a:pt x="101910" y="47561"/>
                  </a:cubicBezTo>
                  <a:cubicBezTo>
                    <a:pt x="108360" y="104414"/>
                    <a:pt x="101021" y="161184"/>
                    <a:pt x="91697" y="217520"/>
                  </a:cubicBezTo>
                  <a:cubicBezTo>
                    <a:pt x="90292" y="225086"/>
                    <a:pt x="88886" y="232735"/>
                    <a:pt x="87273" y="240343"/>
                  </a:cubicBezTo>
                  <a:cubicBezTo>
                    <a:pt x="83717" y="242679"/>
                    <a:pt x="79624" y="243527"/>
                    <a:pt x="75448" y="243527"/>
                  </a:cubicBezTo>
                  <a:cubicBezTo>
                    <a:pt x="74290" y="243527"/>
                    <a:pt x="73132" y="243465"/>
                    <a:pt x="71954" y="24336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809;p37">
              <a:extLst>
                <a:ext uri="{FF2B5EF4-FFF2-40B4-BE49-F238E27FC236}">
                  <a16:creationId xmlns:a16="http://schemas.microsoft.com/office/drawing/2014/main" id="{ADF576B8-35D5-6B42-C0DC-31F58890E492}"/>
                </a:ext>
              </a:extLst>
            </p:cNvPr>
            <p:cNvSpPr/>
            <p:nvPr/>
          </p:nvSpPr>
          <p:spPr>
            <a:xfrm>
              <a:off x="16856041" y="6476379"/>
              <a:ext cx="110150" cy="228877"/>
            </a:xfrm>
            <a:custGeom>
              <a:avLst/>
              <a:gdLst/>
              <a:ahLst/>
              <a:cxnLst/>
              <a:rect l="l" t="t" r="r" b="b"/>
              <a:pathLst>
                <a:path w="110150" h="228877" extrusionOk="0">
                  <a:moveTo>
                    <a:pt x="17360" y="189350"/>
                  </a:moveTo>
                  <a:cubicBezTo>
                    <a:pt x="10289" y="175312"/>
                    <a:pt x="2330" y="159187"/>
                    <a:pt x="159" y="143227"/>
                  </a:cubicBezTo>
                  <a:cubicBezTo>
                    <a:pt x="-461" y="116847"/>
                    <a:pt x="428" y="90178"/>
                    <a:pt x="8305" y="64770"/>
                  </a:cubicBezTo>
                  <a:cubicBezTo>
                    <a:pt x="15148" y="39445"/>
                    <a:pt x="25485" y="6822"/>
                    <a:pt x="54552" y="682"/>
                  </a:cubicBezTo>
                  <a:cubicBezTo>
                    <a:pt x="73820" y="-2192"/>
                    <a:pt x="96953" y="3804"/>
                    <a:pt x="106029" y="22741"/>
                  </a:cubicBezTo>
                  <a:cubicBezTo>
                    <a:pt x="106215" y="23051"/>
                    <a:pt x="106401" y="23402"/>
                    <a:pt x="106567" y="23754"/>
                  </a:cubicBezTo>
                  <a:cubicBezTo>
                    <a:pt x="111446" y="56646"/>
                    <a:pt x="110267" y="90095"/>
                    <a:pt x="109213" y="123297"/>
                  </a:cubicBezTo>
                  <a:cubicBezTo>
                    <a:pt x="109316" y="148788"/>
                    <a:pt x="107228" y="174258"/>
                    <a:pt x="102205" y="199252"/>
                  </a:cubicBezTo>
                  <a:cubicBezTo>
                    <a:pt x="100695" y="205806"/>
                    <a:pt x="99042" y="212360"/>
                    <a:pt x="97264" y="218872"/>
                  </a:cubicBezTo>
                  <a:cubicBezTo>
                    <a:pt x="92219" y="223544"/>
                    <a:pt x="85707" y="226831"/>
                    <a:pt x="79029" y="228485"/>
                  </a:cubicBezTo>
                  <a:cubicBezTo>
                    <a:pt x="76900" y="228733"/>
                    <a:pt x="74771" y="228878"/>
                    <a:pt x="72662" y="228878"/>
                  </a:cubicBezTo>
                  <a:cubicBezTo>
                    <a:pt x="48267" y="228836"/>
                    <a:pt x="26828" y="211905"/>
                    <a:pt x="17360" y="18935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10;p37">
              <a:extLst>
                <a:ext uri="{FF2B5EF4-FFF2-40B4-BE49-F238E27FC236}">
                  <a16:creationId xmlns:a16="http://schemas.microsoft.com/office/drawing/2014/main" id="{9BE90EE9-8472-AF33-90F9-36CBAAFC3ABD}"/>
                </a:ext>
              </a:extLst>
            </p:cNvPr>
            <p:cNvSpPr/>
            <p:nvPr/>
          </p:nvSpPr>
          <p:spPr>
            <a:xfrm>
              <a:off x="16094763" y="6900643"/>
              <a:ext cx="236252" cy="109591"/>
            </a:xfrm>
            <a:custGeom>
              <a:avLst/>
              <a:gdLst/>
              <a:ahLst/>
              <a:cxnLst/>
              <a:rect l="l" t="t" r="r" b="b"/>
              <a:pathLst>
                <a:path w="236252" h="109591" extrusionOk="0">
                  <a:moveTo>
                    <a:pt x="108210" y="109405"/>
                  </a:moveTo>
                  <a:cubicBezTo>
                    <a:pt x="88488" y="108495"/>
                    <a:pt x="68041" y="108454"/>
                    <a:pt x="48650" y="102004"/>
                  </a:cubicBezTo>
                  <a:cubicBezTo>
                    <a:pt x="20844" y="93135"/>
                    <a:pt x="-12834" y="71614"/>
                    <a:pt x="4966" y="38453"/>
                  </a:cubicBezTo>
                  <a:cubicBezTo>
                    <a:pt x="14290" y="19020"/>
                    <a:pt x="35770" y="10895"/>
                    <a:pt x="55451" y="5809"/>
                  </a:cubicBezTo>
                  <a:cubicBezTo>
                    <a:pt x="74616" y="103"/>
                    <a:pt x="94566" y="0"/>
                    <a:pt x="114392" y="0"/>
                  </a:cubicBezTo>
                  <a:cubicBezTo>
                    <a:pt x="119664" y="3804"/>
                    <a:pt x="127209" y="1881"/>
                    <a:pt x="133391" y="3039"/>
                  </a:cubicBezTo>
                  <a:cubicBezTo>
                    <a:pt x="148049" y="4238"/>
                    <a:pt x="162623" y="6450"/>
                    <a:pt x="177136" y="8910"/>
                  </a:cubicBezTo>
                  <a:cubicBezTo>
                    <a:pt x="188838" y="11308"/>
                    <a:pt x="199753" y="16374"/>
                    <a:pt x="211124" y="19909"/>
                  </a:cubicBezTo>
                  <a:cubicBezTo>
                    <a:pt x="217719" y="22079"/>
                    <a:pt x="223983" y="24416"/>
                    <a:pt x="229999" y="28406"/>
                  </a:cubicBezTo>
                  <a:cubicBezTo>
                    <a:pt x="236945" y="33285"/>
                    <a:pt x="236511" y="42650"/>
                    <a:pt x="235994" y="50216"/>
                  </a:cubicBezTo>
                  <a:cubicBezTo>
                    <a:pt x="235333" y="63055"/>
                    <a:pt x="228717" y="74735"/>
                    <a:pt x="219021" y="82984"/>
                  </a:cubicBezTo>
                  <a:cubicBezTo>
                    <a:pt x="209697" y="90158"/>
                    <a:pt x="199216" y="96008"/>
                    <a:pt x="188238" y="100226"/>
                  </a:cubicBezTo>
                  <a:cubicBezTo>
                    <a:pt x="176454" y="103864"/>
                    <a:pt x="163988" y="104567"/>
                    <a:pt x="151873" y="106449"/>
                  </a:cubicBezTo>
                  <a:cubicBezTo>
                    <a:pt x="139779" y="108020"/>
                    <a:pt x="127664" y="109591"/>
                    <a:pt x="115446" y="109591"/>
                  </a:cubicBezTo>
                  <a:cubicBezTo>
                    <a:pt x="113048" y="109591"/>
                    <a:pt x="110629" y="109529"/>
                    <a:pt x="108210" y="10940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" name="Google Shape;1811;p37">
              <a:extLst>
                <a:ext uri="{FF2B5EF4-FFF2-40B4-BE49-F238E27FC236}">
                  <a16:creationId xmlns:a16="http://schemas.microsoft.com/office/drawing/2014/main" id="{651D30F8-66A9-2F16-348B-841A261B1863}"/>
                </a:ext>
              </a:extLst>
            </p:cNvPr>
            <p:cNvGrpSpPr/>
            <p:nvPr/>
          </p:nvGrpSpPr>
          <p:grpSpPr>
            <a:xfrm>
              <a:off x="16080184" y="6299992"/>
              <a:ext cx="1033697" cy="747407"/>
              <a:chOff x="16080184" y="6299992"/>
              <a:chExt cx="1033697" cy="747407"/>
            </a:xfrm>
          </p:grpSpPr>
          <p:sp>
            <p:nvSpPr>
              <p:cNvPr id="24" name="Google Shape;1812;p37">
                <a:extLst>
                  <a:ext uri="{FF2B5EF4-FFF2-40B4-BE49-F238E27FC236}">
                    <a16:creationId xmlns:a16="http://schemas.microsoft.com/office/drawing/2014/main" id="{7CB2B2D1-7E1A-289C-221E-FC193B473310}"/>
                  </a:ext>
                </a:extLst>
              </p:cNvPr>
              <p:cNvSpPr/>
              <p:nvPr/>
            </p:nvSpPr>
            <p:spPr>
              <a:xfrm>
                <a:off x="16165852" y="6299992"/>
                <a:ext cx="369890" cy="564616"/>
              </a:xfrm>
              <a:custGeom>
                <a:avLst/>
                <a:gdLst/>
                <a:ahLst/>
                <a:cxnLst/>
                <a:rect l="l" t="t" r="r" b="b"/>
                <a:pathLst>
                  <a:path w="369890" h="564616" extrusionOk="0">
                    <a:moveTo>
                      <a:pt x="341460" y="458768"/>
                    </a:moveTo>
                    <a:cubicBezTo>
                      <a:pt x="345739" y="448348"/>
                      <a:pt x="348944" y="437557"/>
                      <a:pt x="351507" y="426600"/>
                    </a:cubicBezTo>
                    <a:cubicBezTo>
                      <a:pt x="352437" y="424966"/>
                      <a:pt x="352872" y="423126"/>
                      <a:pt x="352706" y="421369"/>
                    </a:cubicBezTo>
                    <a:cubicBezTo>
                      <a:pt x="355724" y="407497"/>
                      <a:pt x="357875" y="393398"/>
                      <a:pt x="360045" y="379422"/>
                    </a:cubicBezTo>
                    <a:cubicBezTo>
                      <a:pt x="367157" y="336504"/>
                      <a:pt x="371333" y="293213"/>
                      <a:pt x="369431" y="249674"/>
                    </a:cubicBezTo>
                    <a:cubicBezTo>
                      <a:pt x="367260" y="212834"/>
                      <a:pt x="361017" y="175415"/>
                      <a:pt x="345780" y="141593"/>
                    </a:cubicBezTo>
                    <a:cubicBezTo>
                      <a:pt x="337180" y="117074"/>
                      <a:pt x="321117" y="96710"/>
                      <a:pt x="301291" y="80171"/>
                    </a:cubicBezTo>
                    <a:cubicBezTo>
                      <a:pt x="290933" y="72294"/>
                      <a:pt x="278405" y="68118"/>
                      <a:pt x="266538" y="63136"/>
                    </a:cubicBezTo>
                    <a:cubicBezTo>
                      <a:pt x="253886" y="56975"/>
                      <a:pt x="189715" y="38369"/>
                      <a:pt x="173176" y="47403"/>
                    </a:cubicBezTo>
                    <a:cubicBezTo>
                      <a:pt x="159139" y="46556"/>
                      <a:pt x="145060" y="44344"/>
                      <a:pt x="133669" y="35433"/>
                    </a:cubicBezTo>
                    <a:cubicBezTo>
                      <a:pt x="125337" y="30141"/>
                      <a:pt x="118928" y="22512"/>
                      <a:pt x="114442" y="13788"/>
                    </a:cubicBezTo>
                    <a:cubicBezTo>
                      <a:pt x="111569" y="7793"/>
                      <a:pt x="110369" y="-2648"/>
                      <a:pt x="101170" y="619"/>
                    </a:cubicBezTo>
                    <a:cubicBezTo>
                      <a:pt x="93066" y="4299"/>
                      <a:pt x="98317" y="13561"/>
                      <a:pt x="100922" y="19329"/>
                    </a:cubicBezTo>
                    <a:cubicBezTo>
                      <a:pt x="110142" y="38224"/>
                      <a:pt x="127777" y="51952"/>
                      <a:pt x="147809" y="57451"/>
                    </a:cubicBezTo>
                    <a:cubicBezTo>
                      <a:pt x="135240" y="62516"/>
                      <a:pt x="123435" y="69359"/>
                      <a:pt x="112809" y="77732"/>
                    </a:cubicBezTo>
                    <a:cubicBezTo>
                      <a:pt x="112458" y="77814"/>
                      <a:pt x="112127" y="77876"/>
                      <a:pt x="111775" y="77980"/>
                    </a:cubicBezTo>
                    <a:cubicBezTo>
                      <a:pt x="100529" y="77876"/>
                      <a:pt x="88517" y="75313"/>
                      <a:pt x="79669" y="67974"/>
                    </a:cubicBezTo>
                    <a:cubicBezTo>
                      <a:pt x="69477" y="57802"/>
                      <a:pt x="60195" y="44943"/>
                      <a:pt x="58727" y="30265"/>
                    </a:cubicBezTo>
                    <a:cubicBezTo>
                      <a:pt x="58417" y="27887"/>
                      <a:pt x="56184" y="26068"/>
                      <a:pt x="53806" y="26068"/>
                    </a:cubicBezTo>
                    <a:cubicBezTo>
                      <a:pt x="44772" y="26688"/>
                      <a:pt x="49754" y="42524"/>
                      <a:pt x="51470" y="47962"/>
                    </a:cubicBezTo>
                    <a:cubicBezTo>
                      <a:pt x="59492" y="68987"/>
                      <a:pt x="74645" y="87324"/>
                      <a:pt x="97945" y="91149"/>
                    </a:cubicBezTo>
                    <a:cubicBezTo>
                      <a:pt x="94802" y="94436"/>
                      <a:pt x="91784" y="97847"/>
                      <a:pt x="88952" y="101444"/>
                    </a:cubicBezTo>
                    <a:cubicBezTo>
                      <a:pt x="86140" y="104731"/>
                      <a:pt x="83370" y="108081"/>
                      <a:pt x="80661" y="111492"/>
                    </a:cubicBezTo>
                    <a:cubicBezTo>
                      <a:pt x="80393" y="111574"/>
                      <a:pt x="80124" y="111636"/>
                      <a:pt x="79876" y="111760"/>
                    </a:cubicBezTo>
                    <a:cubicBezTo>
                      <a:pt x="70986" y="115668"/>
                      <a:pt x="61104" y="115937"/>
                      <a:pt x="51326" y="114531"/>
                    </a:cubicBezTo>
                    <a:cubicBezTo>
                      <a:pt x="35200" y="112257"/>
                      <a:pt x="22486" y="102127"/>
                      <a:pt x="13844" y="88689"/>
                    </a:cubicBezTo>
                    <a:cubicBezTo>
                      <a:pt x="10454" y="85505"/>
                      <a:pt x="7683" y="70682"/>
                      <a:pt x="2164" y="74093"/>
                    </a:cubicBezTo>
                    <a:cubicBezTo>
                      <a:pt x="-2777" y="79220"/>
                      <a:pt x="1998" y="87490"/>
                      <a:pt x="4128" y="93051"/>
                    </a:cubicBezTo>
                    <a:cubicBezTo>
                      <a:pt x="12459" y="110582"/>
                      <a:pt x="27923" y="123731"/>
                      <a:pt x="47067" y="127638"/>
                    </a:cubicBezTo>
                    <a:cubicBezTo>
                      <a:pt x="50747" y="128796"/>
                      <a:pt x="59326" y="129726"/>
                      <a:pt x="67864" y="129333"/>
                    </a:cubicBezTo>
                    <a:cubicBezTo>
                      <a:pt x="62159" y="138264"/>
                      <a:pt x="57280" y="147691"/>
                      <a:pt x="53827" y="157801"/>
                    </a:cubicBezTo>
                    <a:cubicBezTo>
                      <a:pt x="39252" y="194455"/>
                      <a:pt x="37247" y="234169"/>
                      <a:pt x="33236" y="272953"/>
                    </a:cubicBezTo>
                    <a:cubicBezTo>
                      <a:pt x="29039" y="322115"/>
                      <a:pt x="26207" y="373055"/>
                      <a:pt x="40058" y="420976"/>
                    </a:cubicBezTo>
                    <a:cubicBezTo>
                      <a:pt x="56432" y="491763"/>
                      <a:pt x="111217" y="559097"/>
                      <a:pt x="187730" y="564142"/>
                    </a:cubicBezTo>
                    <a:cubicBezTo>
                      <a:pt x="191369" y="564452"/>
                      <a:pt x="194987" y="564617"/>
                      <a:pt x="198563" y="564617"/>
                    </a:cubicBezTo>
                    <a:cubicBezTo>
                      <a:pt x="262280" y="564576"/>
                      <a:pt x="316610" y="515248"/>
                      <a:pt x="341460" y="458768"/>
                    </a:cubicBezTo>
                    <a:close/>
                    <a:moveTo>
                      <a:pt x="342369" y="396333"/>
                    </a:moveTo>
                    <a:cubicBezTo>
                      <a:pt x="340964" y="403879"/>
                      <a:pt x="339558" y="411529"/>
                      <a:pt x="337924" y="419136"/>
                    </a:cubicBezTo>
                    <a:cubicBezTo>
                      <a:pt x="333397" y="422134"/>
                      <a:pt x="327960" y="422713"/>
                      <a:pt x="322626" y="422176"/>
                    </a:cubicBezTo>
                    <a:cubicBezTo>
                      <a:pt x="280969" y="422010"/>
                      <a:pt x="261391" y="380229"/>
                      <a:pt x="253886" y="344794"/>
                    </a:cubicBezTo>
                    <a:cubicBezTo>
                      <a:pt x="247932" y="312398"/>
                      <a:pt x="250785" y="278907"/>
                      <a:pt x="258165" y="246987"/>
                    </a:cubicBezTo>
                    <a:cubicBezTo>
                      <a:pt x="263975" y="225404"/>
                      <a:pt x="277330" y="206156"/>
                      <a:pt x="292877" y="190155"/>
                    </a:cubicBezTo>
                    <a:cubicBezTo>
                      <a:pt x="306790" y="175249"/>
                      <a:pt x="328952" y="176097"/>
                      <a:pt x="344871" y="186599"/>
                    </a:cubicBezTo>
                    <a:cubicBezTo>
                      <a:pt x="348447" y="199686"/>
                      <a:pt x="351507" y="212813"/>
                      <a:pt x="352582" y="226375"/>
                    </a:cubicBezTo>
                    <a:cubicBezTo>
                      <a:pt x="359053" y="283228"/>
                      <a:pt x="351714" y="339998"/>
                      <a:pt x="342369" y="396333"/>
                    </a:cubicBezTo>
                    <a:close/>
                    <a:moveTo>
                      <a:pt x="195917" y="549587"/>
                    </a:moveTo>
                    <a:cubicBezTo>
                      <a:pt x="122774" y="548533"/>
                      <a:pt x="70862" y="485602"/>
                      <a:pt x="54819" y="418682"/>
                    </a:cubicBezTo>
                    <a:cubicBezTo>
                      <a:pt x="37598" y="359266"/>
                      <a:pt x="45909" y="296438"/>
                      <a:pt x="51760" y="235885"/>
                    </a:cubicBezTo>
                    <a:cubicBezTo>
                      <a:pt x="55233" y="201277"/>
                      <a:pt x="62117" y="165326"/>
                      <a:pt x="81116" y="135515"/>
                    </a:cubicBezTo>
                    <a:cubicBezTo>
                      <a:pt x="91722" y="119761"/>
                      <a:pt x="103961" y="104235"/>
                      <a:pt x="118474" y="91645"/>
                    </a:cubicBezTo>
                    <a:cubicBezTo>
                      <a:pt x="120582" y="90901"/>
                      <a:pt x="122257" y="89660"/>
                      <a:pt x="123146" y="87758"/>
                    </a:cubicBezTo>
                    <a:cubicBezTo>
                      <a:pt x="133524" y="79489"/>
                      <a:pt x="145019" y="72729"/>
                      <a:pt x="157878" y="68428"/>
                    </a:cubicBezTo>
                    <a:cubicBezTo>
                      <a:pt x="169620" y="63363"/>
                      <a:pt x="181611" y="61275"/>
                      <a:pt x="193664" y="61275"/>
                    </a:cubicBezTo>
                    <a:cubicBezTo>
                      <a:pt x="207040" y="61275"/>
                      <a:pt x="220519" y="63839"/>
                      <a:pt x="233833" y="67705"/>
                    </a:cubicBezTo>
                    <a:cubicBezTo>
                      <a:pt x="250702" y="72026"/>
                      <a:pt x="266683" y="79179"/>
                      <a:pt x="282643" y="86063"/>
                    </a:cubicBezTo>
                    <a:cubicBezTo>
                      <a:pt x="293869" y="91583"/>
                      <a:pt x="302180" y="101320"/>
                      <a:pt x="310780" y="110169"/>
                    </a:cubicBezTo>
                    <a:cubicBezTo>
                      <a:pt x="322957" y="123276"/>
                      <a:pt x="328890" y="140290"/>
                      <a:pt x="335981" y="156354"/>
                    </a:cubicBezTo>
                    <a:cubicBezTo>
                      <a:pt x="338545" y="161729"/>
                      <a:pt x="340323" y="167373"/>
                      <a:pt x="341770" y="173099"/>
                    </a:cubicBezTo>
                    <a:cubicBezTo>
                      <a:pt x="332818" y="168241"/>
                      <a:pt x="322316" y="166029"/>
                      <a:pt x="312144" y="166380"/>
                    </a:cubicBezTo>
                    <a:cubicBezTo>
                      <a:pt x="281175" y="170908"/>
                      <a:pt x="258744" y="207438"/>
                      <a:pt x="247146" y="233962"/>
                    </a:cubicBezTo>
                    <a:cubicBezTo>
                      <a:pt x="236107" y="270617"/>
                      <a:pt x="232716" y="310310"/>
                      <a:pt x="239559" y="348081"/>
                    </a:cubicBezTo>
                    <a:cubicBezTo>
                      <a:pt x="248387" y="390524"/>
                      <a:pt x="272430" y="435737"/>
                      <a:pt x="321117" y="436895"/>
                    </a:cubicBezTo>
                    <a:cubicBezTo>
                      <a:pt x="322791" y="437081"/>
                      <a:pt x="324487" y="437185"/>
                      <a:pt x="326182" y="437185"/>
                    </a:cubicBezTo>
                    <a:cubicBezTo>
                      <a:pt x="328663" y="437185"/>
                      <a:pt x="331123" y="436936"/>
                      <a:pt x="333542" y="436502"/>
                    </a:cubicBezTo>
                    <a:cubicBezTo>
                      <a:pt x="331206" y="444420"/>
                      <a:pt x="328332" y="452173"/>
                      <a:pt x="324590" y="459553"/>
                    </a:cubicBezTo>
                    <a:cubicBezTo>
                      <a:pt x="300588" y="508281"/>
                      <a:pt x="252832" y="550931"/>
                      <a:pt x="195917" y="54958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813;p37">
                <a:extLst>
                  <a:ext uri="{FF2B5EF4-FFF2-40B4-BE49-F238E27FC236}">
                    <a16:creationId xmlns:a16="http://schemas.microsoft.com/office/drawing/2014/main" id="{BCF2DDE2-EED5-7EE8-3083-F490AC703F03}"/>
                  </a:ext>
                </a:extLst>
              </p:cNvPr>
              <p:cNvSpPr/>
              <p:nvPr/>
            </p:nvSpPr>
            <p:spPr>
              <a:xfrm>
                <a:off x="16672981" y="6304164"/>
                <a:ext cx="366547" cy="542666"/>
              </a:xfrm>
              <a:custGeom>
                <a:avLst/>
                <a:gdLst/>
                <a:ahLst/>
                <a:cxnLst/>
                <a:rect l="l" t="t" r="r" b="b"/>
                <a:pathLst>
                  <a:path w="366547" h="542666" extrusionOk="0">
                    <a:moveTo>
                      <a:pt x="266884" y="467476"/>
                    </a:moveTo>
                    <a:cubicBezTo>
                      <a:pt x="278441" y="445149"/>
                      <a:pt x="287475" y="421622"/>
                      <a:pt x="294070" y="397434"/>
                    </a:cubicBezTo>
                    <a:cubicBezTo>
                      <a:pt x="294153" y="397310"/>
                      <a:pt x="294256" y="397186"/>
                      <a:pt x="294339" y="397062"/>
                    </a:cubicBezTo>
                    <a:cubicBezTo>
                      <a:pt x="297130" y="393671"/>
                      <a:pt x="299383" y="388565"/>
                      <a:pt x="297274" y="384843"/>
                    </a:cubicBezTo>
                    <a:cubicBezTo>
                      <a:pt x="304427" y="354453"/>
                      <a:pt x="307777" y="323133"/>
                      <a:pt x="307239" y="291874"/>
                    </a:cubicBezTo>
                    <a:cubicBezTo>
                      <a:pt x="309017" y="247426"/>
                      <a:pt x="309265" y="202274"/>
                      <a:pt x="296964" y="159128"/>
                    </a:cubicBezTo>
                    <a:cubicBezTo>
                      <a:pt x="294339" y="147117"/>
                      <a:pt x="291258" y="136346"/>
                      <a:pt x="286855" y="126526"/>
                    </a:cubicBezTo>
                    <a:cubicBezTo>
                      <a:pt x="297357" y="130681"/>
                      <a:pt x="309244" y="132129"/>
                      <a:pt x="320160" y="132811"/>
                    </a:cubicBezTo>
                    <a:cubicBezTo>
                      <a:pt x="336740" y="132294"/>
                      <a:pt x="353858" y="125596"/>
                      <a:pt x="365043" y="113088"/>
                    </a:cubicBezTo>
                    <a:cubicBezTo>
                      <a:pt x="367503" y="109966"/>
                      <a:pt x="366862" y="105274"/>
                      <a:pt x="363740" y="102875"/>
                    </a:cubicBezTo>
                    <a:cubicBezTo>
                      <a:pt x="358468" y="98865"/>
                      <a:pt x="353899" y="103392"/>
                      <a:pt x="350509" y="107341"/>
                    </a:cubicBezTo>
                    <a:cubicBezTo>
                      <a:pt x="336575" y="119580"/>
                      <a:pt x="317018" y="121399"/>
                      <a:pt x="299569" y="117140"/>
                    </a:cubicBezTo>
                    <a:cubicBezTo>
                      <a:pt x="289418" y="115342"/>
                      <a:pt x="280549" y="110752"/>
                      <a:pt x="273107" y="103744"/>
                    </a:cubicBezTo>
                    <a:cubicBezTo>
                      <a:pt x="272838" y="103682"/>
                      <a:pt x="272590" y="103640"/>
                      <a:pt x="272342" y="103599"/>
                    </a:cubicBezTo>
                    <a:cubicBezTo>
                      <a:pt x="268827" y="99568"/>
                      <a:pt x="264796" y="95702"/>
                      <a:pt x="260186" y="92001"/>
                    </a:cubicBezTo>
                    <a:cubicBezTo>
                      <a:pt x="277138" y="91650"/>
                      <a:pt x="293718" y="84848"/>
                      <a:pt x="306433" y="73498"/>
                    </a:cubicBezTo>
                    <a:cubicBezTo>
                      <a:pt x="313793" y="67213"/>
                      <a:pt x="321008" y="60742"/>
                      <a:pt x="327313" y="53383"/>
                    </a:cubicBezTo>
                    <a:cubicBezTo>
                      <a:pt x="329815" y="50468"/>
                      <a:pt x="328946" y="45754"/>
                      <a:pt x="326031" y="43480"/>
                    </a:cubicBezTo>
                    <a:cubicBezTo>
                      <a:pt x="318548" y="38167"/>
                      <a:pt x="313917" y="48214"/>
                      <a:pt x="309492" y="52721"/>
                    </a:cubicBezTo>
                    <a:cubicBezTo>
                      <a:pt x="304241" y="58344"/>
                      <a:pt x="297150" y="64939"/>
                      <a:pt x="290535" y="69818"/>
                    </a:cubicBezTo>
                    <a:cubicBezTo>
                      <a:pt x="277965" y="79287"/>
                      <a:pt x="263225" y="81437"/>
                      <a:pt x="248133" y="81044"/>
                    </a:cubicBezTo>
                    <a:cubicBezTo>
                      <a:pt x="245797" y="79618"/>
                      <a:pt x="243151" y="78232"/>
                      <a:pt x="240318" y="76930"/>
                    </a:cubicBezTo>
                    <a:cubicBezTo>
                      <a:pt x="233062" y="71348"/>
                      <a:pt x="224524" y="67172"/>
                      <a:pt x="215820" y="64360"/>
                    </a:cubicBezTo>
                    <a:cubicBezTo>
                      <a:pt x="228390" y="55140"/>
                      <a:pt x="237776" y="41888"/>
                      <a:pt x="245507" y="25163"/>
                    </a:cubicBezTo>
                    <a:cubicBezTo>
                      <a:pt x="248071" y="17886"/>
                      <a:pt x="257333" y="4551"/>
                      <a:pt x="246438" y="272"/>
                    </a:cubicBezTo>
                    <a:cubicBezTo>
                      <a:pt x="237900" y="-1692"/>
                      <a:pt x="237155" y="7425"/>
                      <a:pt x="235233" y="13296"/>
                    </a:cubicBezTo>
                    <a:cubicBezTo>
                      <a:pt x="229237" y="27644"/>
                      <a:pt x="221981" y="42364"/>
                      <a:pt x="210383" y="52969"/>
                    </a:cubicBezTo>
                    <a:cubicBezTo>
                      <a:pt x="202196" y="59295"/>
                      <a:pt x="192169" y="63926"/>
                      <a:pt x="182101" y="67131"/>
                    </a:cubicBezTo>
                    <a:cubicBezTo>
                      <a:pt x="170793" y="68598"/>
                      <a:pt x="159567" y="71513"/>
                      <a:pt x="148548" y="74139"/>
                    </a:cubicBezTo>
                    <a:cubicBezTo>
                      <a:pt x="116401" y="83359"/>
                      <a:pt x="85803" y="102110"/>
                      <a:pt x="64489" y="127994"/>
                    </a:cubicBezTo>
                    <a:cubicBezTo>
                      <a:pt x="38502" y="160803"/>
                      <a:pt x="24651" y="200993"/>
                      <a:pt x="15782" y="241451"/>
                    </a:cubicBezTo>
                    <a:cubicBezTo>
                      <a:pt x="7967" y="275852"/>
                      <a:pt x="-406" y="310625"/>
                      <a:pt x="49" y="346122"/>
                    </a:cubicBezTo>
                    <a:cubicBezTo>
                      <a:pt x="-364" y="363736"/>
                      <a:pt x="1868" y="381639"/>
                      <a:pt x="5362" y="399067"/>
                    </a:cubicBezTo>
                    <a:cubicBezTo>
                      <a:pt x="9187" y="419224"/>
                      <a:pt x="13363" y="439649"/>
                      <a:pt x="22232" y="458297"/>
                    </a:cubicBezTo>
                    <a:cubicBezTo>
                      <a:pt x="47082" y="506177"/>
                      <a:pt x="86320" y="541922"/>
                      <a:pt x="142594" y="542604"/>
                    </a:cubicBezTo>
                    <a:cubicBezTo>
                      <a:pt x="143793" y="542645"/>
                      <a:pt x="144971" y="542666"/>
                      <a:pt x="146171" y="542666"/>
                    </a:cubicBezTo>
                    <a:cubicBezTo>
                      <a:pt x="196118" y="542728"/>
                      <a:pt x="244639" y="512173"/>
                      <a:pt x="266884" y="467476"/>
                    </a:cubicBezTo>
                    <a:close/>
                    <a:moveTo>
                      <a:pt x="289088" y="194956"/>
                    </a:moveTo>
                    <a:cubicBezTo>
                      <a:pt x="289294" y="195287"/>
                      <a:pt x="289460" y="195659"/>
                      <a:pt x="289646" y="196031"/>
                    </a:cubicBezTo>
                    <a:cubicBezTo>
                      <a:pt x="294504" y="228902"/>
                      <a:pt x="293346" y="262331"/>
                      <a:pt x="292292" y="295513"/>
                    </a:cubicBezTo>
                    <a:cubicBezTo>
                      <a:pt x="292395" y="320983"/>
                      <a:pt x="290307" y="346473"/>
                      <a:pt x="285284" y="371468"/>
                    </a:cubicBezTo>
                    <a:cubicBezTo>
                      <a:pt x="283774" y="378000"/>
                      <a:pt x="282121" y="384554"/>
                      <a:pt x="280363" y="391066"/>
                    </a:cubicBezTo>
                    <a:cubicBezTo>
                      <a:pt x="275319" y="395738"/>
                      <a:pt x="268807" y="399046"/>
                      <a:pt x="262129" y="400700"/>
                    </a:cubicBezTo>
                    <a:cubicBezTo>
                      <a:pt x="235129" y="403967"/>
                      <a:pt x="210734" y="386084"/>
                      <a:pt x="200439" y="361565"/>
                    </a:cubicBezTo>
                    <a:cubicBezTo>
                      <a:pt x="193369" y="347527"/>
                      <a:pt x="185409" y="331423"/>
                      <a:pt x="183238" y="315442"/>
                    </a:cubicBezTo>
                    <a:cubicBezTo>
                      <a:pt x="182618" y="289062"/>
                      <a:pt x="183507" y="262393"/>
                      <a:pt x="191405" y="236985"/>
                    </a:cubicBezTo>
                    <a:cubicBezTo>
                      <a:pt x="198227" y="211660"/>
                      <a:pt x="208564" y="179037"/>
                      <a:pt x="237631" y="172897"/>
                    </a:cubicBezTo>
                    <a:cubicBezTo>
                      <a:pt x="256878" y="170023"/>
                      <a:pt x="280012" y="176019"/>
                      <a:pt x="289088" y="194956"/>
                    </a:cubicBezTo>
                    <a:close/>
                    <a:moveTo>
                      <a:pt x="152600" y="527781"/>
                    </a:moveTo>
                    <a:cubicBezTo>
                      <a:pt x="98373" y="530531"/>
                      <a:pt x="62711" y="500740"/>
                      <a:pt x="37220" y="455485"/>
                    </a:cubicBezTo>
                    <a:cubicBezTo>
                      <a:pt x="23927" y="427907"/>
                      <a:pt x="19255" y="396958"/>
                      <a:pt x="15265" y="366878"/>
                    </a:cubicBezTo>
                    <a:cubicBezTo>
                      <a:pt x="12247" y="329831"/>
                      <a:pt x="18469" y="293011"/>
                      <a:pt x="26925" y="257060"/>
                    </a:cubicBezTo>
                    <a:cubicBezTo>
                      <a:pt x="34119" y="223692"/>
                      <a:pt x="42306" y="190036"/>
                      <a:pt x="59403" y="160162"/>
                    </a:cubicBezTo>
                    <a:cubicBezTo>
                      <a:pt x="79767" y="120882"/>
                      <a:pt x="119067" y="93014"/>
                      <a:pt x="161821" y="82739"/>
                    </a:cubicBezTo>
                    <a:cubicBezTo>
                      <a:pt x="174328" y="78915"/>
                      <a:pt x="187249" y="76496"/>
                      <a:pt x="200129" y="76496"/>
                    </a:cubicBezTo>
                    <a:cubicBezTo>
                      <a:pt x="201390" y="76496"/>
                      <a:pt x="202630" y="76537"/>
                      <a:pt x="203891" y="76578"/>
                    </a:cubicBezTo>
                    <a:cubicBezTo>
                      <a:pt x="213050" y="78129"/>
                      <a:pt x="221526" y="81519"/>
                      <a:pt x="229775" y="85613"/>
                    </a:cubicBezTo>
                    <a:cubicBezTo>
                      <a:pt x="229899" y="85861"/>
                      <a:pt x="230064" y="86109"/>
                      <a:pt x="230271" y="86357"/>
                    </a:cubicBezTo>
                    <a:cubicBezTo>
                      <a:pt x="231098" y="86895"/>
                      <a:pt x="231966" y="87329"/>
                      <a:pt x="232876" y="87742"/>
                    </a:cubicBezTo>
                    <a:cubicBezTo>
                      <a:pt x="233827" y="92807"/>
                      <a:pt x="241290" y="95681"/>
                      <a:pt x="245135" y="99133"/>
                    </a:cubicBezTo>
                    <a:cubicBezTo>
                      <a:pt x="251503" y="103868"/>
                      <a:pt x="257229" y="109450"/>
                      <a:pt x="262708" y="115176"/>
                    </a:cubicBezTo>
                    <a:cubicBezTo>
                      <a:pt x="276663" y="131529"/>
                      <a:pt x="280260" y="153422"/>
                      <a:pt x="285180" y="173972"/>
                    </a:cubicBezTo>
                    <a:cubicBezTo>
                      <a:pt x="283940" y="172690"/>
                      <a:pt x="282658" y="171450"/>
                      <a:pt x="281294" y="170313"/>
                    </a:cubicBezTo>
                    <a:cubicBezTo>
                      <a:pt x="266533" y="159935"/>
                      <a:pt x="246066" y="156110"/>
                      <a:pt x="228679" y="161278"/>
                    </a:cubicBezTo>
                    <a:cubicBezTo>
                      <a:pt x="190764" y="173249"/>
                      <a:pt x="180902" y="218069"/>
                      <a:pt x="172591" y="252284"/>
                    </a:cubicBezTo>
                    <a:cubicBezTo>
                      <a:pt x="168994" y="267686"/>
                      <a:pt x="168664" y="283501"/>
                      <a:pt x="168477" y="299234"/>
                    </a:cubicBezTo>
                    <a:cubicBezTo>
                      <a:pt x="168353" y="309343"/>
                      <a:pt x="167568" y="319721"/>
                      <a:pt x="171020" y="329417"/>
                    </a:cubicBezTo>
                    <a:cubicBezTo>
                      <a:pt x="184107" y="370144"/>
                      <a:pt x="205173" y="414407"/>
                      <a:pt x="254004" y="415854"/>
                    </a:cubicBezTo>
                    <a:cubicBezTo>
                      <a:pt x="254893" y="415916"/>
                      <a:pt x="255803" y="415937"/>
                      <a:pt x="256692" y="415937"/>
                    </a:cubicBezTo>
                    <a:cubicBezTo>
                      <a:pt x="262481" y="415937"/>
                      <a:pt x="268373" y="414738"/>
                      <a:pt x="273892" y="412588"/>
                    </a:cubicBezTo>
                    <a:cubicBezTo>
                      <a:pt x="266471" y="434977"/>
                      <a:pt x="256961" y="456664"/>
                      <a:pt x="244246" y="476469"/>
                    </a:cubicBezTo>
                    <a:cubicBezTo>
                      <a:pt x="223159" y="505846"/>
                      <a:pt x="188882" y="525052"/>
                      <a:pt x="152600" y="5277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814;p37">
                <a:extLst>
                  <a:ext uri="{FF2B5EF4-FFF2-40B4-BE49-F238E27FC236}">
                    <a16:creationId xmlns:a16="http://schemas.microsoft.com/office/drawing/2014/main" id="{0D340CB3-E6BD-0E9E-F050-1715CE0ADE84}"/>
                  </a:ext>
                </a:extLst>
              </p:cNvPr>
              <p:cNvSpPr/>
              <p:nvPr/>
            </p:nvSpPr>
            <p:spPr>
              <a:xfrm>
                <a:off x="16838466" y="6895972"/>
                <a:ext cx="275416" cy="133530"/>
              </a:xfrm>
              <a:custGeom>
                <a:avLst/>
                <a:gdLst/>
                <a:ahLst/>
                <a:cxnLst/>
                <a:rect l="l" t="t" r="r" b="b"/>
                <a:pathLst>
                  <a:path w="275416" h="133530" extrusionOk="0">
                    <a:moveTo>
                      <a:pt x="220791" y="6408"/>
                    </a:moveTo>
                    <a:cubicBezTo>
                      <a:pt x="200469" y="2604"/>
                      <a:pt x="179588" y="-125"/>
                      <a:pt x="158894" y="1074"/>
                    </a:cubicBezTo>
                    <a:cubicBezTo>
                      <a:pt x="133445" y="-1799"/>
                      <a:pt x="107975" y="1426"/>
                      <a:pt x="83063" y="6801"/>
                    </a:cubicBezTo>
                    <a:cubicBezTo>
                      <a:pt x="58358" y="11845"/>
                      <a:pt x="30200" y="19805"/>
                      <a:pt x="14819" y="41202"/>
                    </a:cubicBezTo>
                    <a:cubicBezTo>
                      <a:pt x="7790" y="51621"/>
                      <a:pt x="-789" y="62496"/>
                      <a:pt x="58" y="75747"/>
                    </a:cubicBezTo>
                    <a:cubicBezTo>
                      <a:pt x="1113" y="93258"/>
                      <a:pt x="17197" y="106613"/>
                      <a:pt x="31710" y="114304"/>
                    </a:cubicBezTo>
                    <a:cubicBezTo>
                      <a:pt x="60301" y="126791"/>
                      <a:pt x="91973" y="131959"/>
                      <a:pt x="122963" y="133530"/>
                    </a:cubicBezTo>
                    <a:cubicBezTo>
                      <a:pt x="124348" y="133530"/>
                      <a:pt x="125733" y="133530"/>
                      <a:pt x="127118" y="133530"/>
                    </a:cubicBezTo>
                    <a:cubicBezTo>
                      <a:pt x="151017" y="133530"/>
                      <a:pt x="175081" y="132786"/>
                      <a:pt x="198215" y="126088"/>
                    </a:cubicBezTo>
                    <a:cubicBezTo>
                      <a:pt x="222445" y="121229"/>
                      <a:pt x="245641" y="110686"/>
                      <a:pt x="261208" y="90860"/>
                    </a:cubicBezTo>
                    <a:cubicBezTo>
                      <a:pt x="293996" y="47176"/>
                      <a:pt x="265653" y="18481"/>
                      <a:pt x="220791" y="6408"/>
                    </a:cubicBezTo>
                    <a:close/>
                    <a:moveTo>
                      <a:pt x="231583" y="97910"/>
                    </a:moveTo>
                    <a:cubicBezTo>
                      <a:pt x="221556" y="104629"/>
                      <a:pt x="209710" y="107771"/>
                      <a:pt x="198153" y="110769"/>
                    </a:cubicBezTo>
                    <a:cubicBezTo>
                      <a:pt x="178307" y="116599"/>
                      <a:pt x="157881" y="118480"/>
                      <a:pt x="137269" y="118542"/>
                    </a:cubicBezTo>
                    <a:cubicBezTo>
                      <a:pt x="107230" y="119452"/>
                      <a:pt x="49985" y="112650"/>
                      <a:pt x="26810" y="93299"/>
                    </a:cubicBezTo>
                    <a:cubicBezTo>
                      <a:pt x="10416" y="79469"/>
                      <a:pt x="12442" y="69628"/>
                      <a:pt x="24246" y="53399"/>
                    </a:cubicBezTo>
                    <a:cubicBezTo>
                      <a:pt x="41323" y="22492"/>
                      <a:pt x="114053" y="12796"/>
                      <a:pt x="150376" y="12796"/>
                    </a:cubicBezTo>
                    <a:cubicBezTo>
                      <a:pt x="151906" y="12796"/>
                      <a:pt x="153374" y="12817"/>
                      <a:pt x="154759" y="12837"/>
                    </a:cubicBezTo>
                    <a:cubicBezTo>
                      <a:pt x="156124" y="14471"/>
                      <a:pt x="158191" y="15525"/>
                      <a:pt x="160444" y="15546"/>
                    </a:cubicBezTo>
                    <a:cubicBezTo>
                      <a:pt x="166295" y="15649"/>
                      <a:pt x="172146" y="15670"/>
                      <a:pt x="177976" y="15856"/>
                    </a:cubicBezTo>
                    <a:cubicBezTo>
                      <a:pt x="181139" y="16600"/>
                      <a:pt x="184178" y="17778"/>
                      <a:pt x="187300" y="18564"/>
                    </a:cubicBezTo>
                    <a:cubicBezTo>
                      <a:pt x="189760" y="19370"/>
                      <a:pt x="192985" y="19970"/>
                      <a:pt x="194659" y="17489"/>
                    </a:cubicBezTo>
                    <a:cubicBezTo>
                      <a:pt x="217545" y="19722"/>
                      <a:pt x="247935" y="26110"/>
                      <a:pt x="259575" y="48148"/>
                    </a:cubicBezTo>
                    <a:cubicBezTo>
                      <a:pt x="263833" y="68739"/>
                      <a:pt x="247274" y="86973"/>
                      <a:pt x="231583" y="9791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815;p37">
                <a:extLst>
                  <a:ext uri="{FF2B5EF4-FFF2-40B4-BE49-F238E27FC236}">
                    <a16:creationId xmlns:a16="http://schemas.microsoft.com/office/drawing/2014/main" id="{15E8CFBB-7934-C66F-6B64-132FCCC3F09D}"/>
                  </a:ext>
                </a:extLst>
              </p:cNvPr>
              <p:cNvSpPr/>
              <p:nvPr/>
            </p:nvSpPr>
            <p:spPr>
              <a:xfrm>
                <a:off x="16080184" y="6887678"/>
                <a:ext cx="265894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265894" h="137400" extrusionOk="0">
                    <a:moveTo>
                      <a:pt x="232919" y="19643"/>
                    </a:moveTo>
                    <a:cubicBezTo>
                      <a:pt x="192026" y="2670"/>
                      <a:pt x="147598" y="-307"/>
                      <a:pt x="103812" y="24"/>
                    </a:cubicBezTo>
                    <a:cubicBezTo>
                      <a:pt x="77349" y="975"/>
                      <a:pt x="49729" y="6949"/>
                      <a:pt x="27112" y="21214"/>
                    </a:cubicBezTo>
                    <a:cubicBezTo>
                      <a:pt x="9105" y="33432"/>
                      <a:pt x="-2844" y="56111"/>
                      <a:pt x="588" y="78025"/>
                    </a:cubicBezTo>
                    <a:cubicBezTo>
                      <a:pt x="4537" y="101407"/>
                      <a:pt x="26616" y="115879"/>
                      <a:pt x="46897" y="124624"/>
                    </a:cubicBezTo>
                    <a:cubicBezTo>
                      <a:pt x="69555" y="135002"/>
                      <a:pt x="94777" y="136180"/>
                      <a:pt x="119565" y="137152"/>
                    </a:cubicBezTo>
                    <a:cubicBezTo>
                      <a:pt x="122666" y="137317"/>
                      <a:pt x="125767" y="137400"/>
                      <a:pt x="128889" y="137400"/>
                    </a:cubicBezTo>
                    <a:cubicBezTo>
                      <a:pt x="140611" y="137400"/>
                      <a:pt x="152291" y="136304"/>
                      <a:pt x="163931" y="134795"/>
                    </a:cubicBezTo>
                    <a:cubicBezTo>
                      <a:pt x="164055" y="134919"/>
                      <a:pt x="164199" y="135043"/>
                      <a:pt x="164365" y="135147"/>
                    </a:cubicBezTo>
                    <a:cubicBezTo>
                      <a:pt x="166143" y="136056"/>
                      <a:pt x="168293" y="135808"/>
                      <a:pt x="170257" y="135953"/>
                    </a:cubicBezTo>
                    <a:cubicBezTo>
                      <a:pt x="170401" y="135953"/>
                      <a:pt x="170525" y="135953"/>
                      <a:pt x="170670" y="135953"/>
                    </a:cubicBezTo>
                    <a:cubicBezTo>
                      <a:pt x="186382" y="135953"/>
                      <a:pt x="201639" y="130909"/>
                      <a:pt x="216069" y="125017"/>
                    </a:cubicBezTo>
                    <a:cubicBezTo>
                      <a:pt x="219067" y="123445"/>
                      <a:pt x="221961" y="121647"/>
                      <a:pt x="224711" y="119683"/>
                    </a:cubicBezTo>
                    <a:cubicBezTo>
                      <a:pt x="242573" y="110338"/>
                      <a:pt x="257872" y="96053"/>
                      <a:pt x="263309" y="76620"/>
                    </a:cubicBezTo>
                    <a:cubicBezTo>
                      <a:pt x="270545" y="46974"/>
                      <a:pt x="263267" y="28471"/>
                      <a:pt x="232919" y="19643"/>
                    </a:cubicBezTo>
                    <a:close/>
                    <a:moveTo>
                      <a:pt x="122790" y="122350"/>
                    </a:moveTo>
                    <a:cubicBezTo>
                      <a:pt x="103067" y="121461"/>
                      <a:pt x="82621" y="121399"/>
                      <a:pt x="63250" y="114969"/>
                    </a:cubicBezTo>
                    <a:cubicBezTo>
                      <a:pt x="35423" y="106100"/>
                      <a:pt x="1746" y="84558"/>
                      <a:pt x="19546" y="51418"/>
                    </a:cubicBezTo>
                    <a:cubicBezTo>
                      <a:pt x="28869" y="31985"/>
                      <a:pt x="50349" y="23860"/>
                      <a:pt x="70031" y="18754"/>
                    </a:cubicBezTo>
                    <a:cubicBezTo>
                      <a:pt x="89195" y="13048"/>
                      <a:pt x="109145" y="12965"/>
                      <a:pt x="128971" y="12945"/>
                    </a:cubicBezTo>
                    <a:cubicBezTo>
                      <a:pt x="134243" y="16749"/>
                      <a:pt x="141789" y="14826"/>
                      <a:pt x="147991" y="15984"/>
                    </a:cubicBezTo>
                    <a:cubicBezTo>
                      <a:pt x="162649" y="17183"/>
                      <a:pt x="177224" y="19395"/>
                      <a:pt x="191716" y="21876"/>
                    </a:cubicBezTo>
                    <a:cubicBezTo>
                      <a:pt x="203417" y="24274"/>
                      <a:pt x="214333" y="29339"/>
                      <a:pt x="225703" y="32853"/>
                    </a:cubicBezTo>
                    <a:cubicBezTo>
                      <a:pt x="232298" y="35024"/>
                      <a:pt x="238562" y="37360"/>
                      <a:pt x="244578" y="41350"/>
                    </a:cubicBezTo>
                    <a:cubicBezTo>
                      <a:pt x="251525" y="46229"/>
                      <a:pt x="251091" y="55615"/>
                      <a:pt x="250574" y="63182"/>
                    </a:cubicBezTo>
                    <a:cubicBezTo>
                      <a:pt x="249912" y="75999"/>
                      <a:pt x="243297" y="87701"/>
                      <a:pt x="233601" y="95949"/>
                    </a:cubicBezTo>
                    <a:cubicBezTo>
                      <a:pt x="224277" y="103123"/>
                      <a:pt x="213795" y="108953"/>
                      <a:pt x="202818" y="113171"/>
                    </a:cubicBezTo>
                    <a:cubicBezTo>
                      <a:pt x="191034" y="116830"/>
                      <a:pt x="178567" y="117512"/>
                      <a:pt x="166453" y="119393"/>
                    </a:cubicBezTo>
                    <a:cubicBezTo>
                      <a:pt x="151981" y="121295"/>
                      <a:pt x="137448" y="123177"/>
                      <a:pt x="122790" y="12235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816;p37">
                <a:extLst>
                  <a:ext uri="{FF2B5EF4-FFF2-40B4-BE49-F238E27FC236}">
                    <a16:creationId xmlns:a16="http://schemas.microsoft.com/office/drawing/2014/main" id="{A1514ED2-7706-F4F3-1A02-D9A162938DE7}"/>
                  </a:ext>
                </a:extLst>
              </p:cNvPr>
              <p:cNvSpPr/>
              <p:nvPr/>
            </p:nvSpPr>
            <p:spPr>
              <a:xfrm>
                <a:off x="16465686" y="6936785"/>
                <a:ext cx="277344" cy="110614"/>
              </a:xfrm>
              <a:custGeom>
                <a:avLst/>
                <a:gdLst/>
                <a:ahLst/>
                <a:cxnLst/>
                <a:rect l="l" t="t" r="r" b="b"/>
                <a:pathLst>
                  <a:path w="277344" h="110614" extrusionOk="0">
                    <a:moveTo>
                      <a:pt x="272963" y="554"/>
                    </a:moveTo>
                    <a:cubicBezTo>
                      <a:pt x="269366" y="-955"/>
                      <a:pt x="264590" y="699"/>
                      <a:pt x="263205" y="4524"/>
                    </a:cubicBezTo>
                    <a:cubicBezTo>
                      <a:pt x="258429" y="16287"/>
                      <a:pt x="254315" y="28526"/>
                      <a:pt x="247410" y="39235"/>
                    </a:cubicBezTo>
                    <a:cubicBezTo>
                      <a:pt x="221837" y="75062"/>
                      <a:pt x="178360" y="100201"/>
                      <a:pt x="133519" y="95343"/>
                    </a:cubicBezTo>
                    <a:cubicBezTo>
                      <a:pt x="99821" y="92366"/>
                      <a:pt x="64469" y="78804"/>
                      <a:pt x="41253" y="53562"/>
                    </a:cubicBezTo>
                    <a:cubicBezTo>
                      <a:pt x="33128" y="44196"/>
                      <a:pt x="25107" y="34645"/>
                      <a:pt x="18036" y="24432"/>
                    </a:cubicBezTo>
                    <a:cubicBezTo>
                      <a:pt x="13922" y="18458"/>
                      <a:pt x="10573" y="10767"/>
                      <a:pt x="5963" y="4875"/>
                    </a:cubicBezTo>
                    <a:cubicBezTo>
                      <a:pt x="5281" y="4048"/>
                      <a:pt x="4454" y="3366"/>
                      <a:pt x="3379" y="3139"/>
                    </a:cubicBezTo>
                    <a:cubicBezTo>
                      <a:pt x="-6338" y="3655"/>
                      <a:pt x="7658" y="30655"/>
                      <a:pt x="10986" y="35203"/>
                    </a:cubicBezTo>
                    <a:cubicBezTo>
                      <a:pt x="23411" y="53231"/>
                      <a:pt x="36332" y="72168"/>
                      <a:pt x="55352" y="83786"/>
                    </a:cubicBezTo>
                    <a:cubicBezTo>
                      <a:pt x="82579" y="100863"/>
                      <a:pt x="114024" y="111055"/>
                      <a:pt x="146337" y="110600"/>
                    </a:cubicBezTo>
                    <a:cubicBezTo>
                      <a:pt x="192274" y="110580"/>
                      <a:pt x="235358" y="82918"/>
                      <a:pt x="260931" y="45747"/>
                    </a:cubicBezTo>
                    <a:cubicBezTo>
                      <a:pt x="265707" y="38284"/>
                      <a:pt x="268849" y="29994"/>
                      <a:pt x="272322" y="21869"/>
                    </a:cubicBezTo>
                    <a:cubicBezTo>
                      <a:pt x="274555" y="15295"/>
                      <a:pt x="282039" y="4958"/>
                      <a:pt x="272963" y="55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817;p37">
                <a:extLst>
                  <a:ext uri="{FF2B5EF4-FFF2-40B4-BE49-F238E27FC236}">
                    <a16:creationId xmlns:a16="http://schemas.microsoft.com/office/drawing/2014/main" id="{8E03FE82-1100-C63D-A96F-5D088CE95618}"/>
                  </a:ext>
                </a:extLst>
              </p:cNvPr>
              <p:cNvSpPr/>
              <p:nvPr/>
            </p:nvSpPr>
            <p:spPr>
              <a:xfrm>
                <a:off x="16565663" y="6799702"/>
                <a:ext cx="73736" cy="73214"/>
              </a:xfrm>
              <a:custGeom>
                <a:avLst/>
                <a:gdLst/>
                <a:ahLst/>
                <a:cxnLst/>
                <a:rect l="l" t="t" r="r" b="b"/>
                <a:pathLst>
                  <a:path w="73736" h="73214" extrusionOk="0">
                    <a:moveTo>
                      <a:pt x="34080" y="73176"/>
                    </a:moveTo>
                    <a:cubicBezTo>
                      <a:pt x="46339" y="73693"/>
                      <a:pt x="59818" y="68959"/>
                      <a:pt x="66909" y="58539"/>
                    </a:cubicBezTo>
                    <a:cubicBezTo>
                      <a:pt x="78962" y="40822"/>
                      <a:pt x="75200" y="12354"/>
                      <a:pt x="54485" y="2969"/>
                    </a:cubicBezTo>
                    <a:cubicBezTo>
                      <a:pt x="49461" y="508"/>
                      <a:pt x="41625" y="-2469"/>
                      <a:pt x="37904" y="3444"/>
                    </a:cubicBezTo>
                    <a:cubicBezTo>
                      <a:pt x="-7826" y="3961"/>
                      <a:pt x="-15806" y="69889"/>
                      <a:pt x="34080" y="73176"/>
                    </a:cubicBezTo>
                    <a:close/>
                    <a:moveTo>
                      <a:pt x="41067" y="14070"/>
                    </a:moveTo>
                    <a:cubicBezTo>
                      <a:pt x="66868" y="17916"/>
                      <a:pt x="63808" y="57836"/>
                      <a:pt x="37904" y="58436"/>
                    </a:cubicBezTo>
                    <a:cubicBezTo>
                      <a:pt x="1002" y="60007"/>
                      <a:pt x="9995" y="12603"/>
                      <a:pt x="41067" y="140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" name="Google Shape;1818;p37">
              <a:extLst>
                <a:ext uri="{FF2B5EF4-FFF2-40B4-BE49-F238E27FC236}">
                  <a16:creationId xmlns:a16="http://schemas.microsoft.com/office/drawing/2014/main" id="{788584E5-7DE4-B694-EE29-4D4CEA5CB60A}"/>
                </a:ext>
              </a:extLst>
            </p:cNvPr>
            <p:cNvSpPr/>
            <p:nvPr/>
          </p:nvSpPr>
          <p:spPr>
            <a:xfrm>
              <a:off x="16853419" y="6908789"/>
              <a:ext cx="245300" cy="105804"/>
            </a:xfrm>
            <a:custGeom>
              <a:avLst/>
              <a:gdLst/>
              <a:ahLst/>
              <a:cxnLst/>
              <a:rect l="l" t="t" r="r" b="b"/>
              <a:pathLst>
                <a:path w="245300" h="105804" extrusionOk="0">
                  <a:moveTo>
                    <a:pt x="244622" y="35373"/>
                  </a:moveTo>
                  <a:cubicBezTo>
                    <a:pt x="248881" y="55922"/>
                    <a:pt x="232321" y="74136"/>
                    <a:pt x="216630" y="85093"/>
                  </a:cubicBezTo>
                  <a:cubicBezTo>
                    <a:pt x="206603" y="91812"/>
                    <a:pt x="194757" y="94954"/>
                    <a:pt x="183201" y="97952"/>
                  </a:cubicBezTo>
                  <a:cubicBezTo>
                    <a:pt x="163354" y="103782"/>
                    <a:pt x="142928" y="105663"/>
                    <a:pt x="122317" y="105725"/>
                  </a:cubicBezTo>
                  <a:cubicBezTo>
                    <a:pt x="92278" y="106635"/>
                    <a:pt x="35032" y="99833"/>
                    <a:pt x="11857" y="80483"/>
                  </a:cubicBezTo>
                  <a:cubicBezTo>
                    <a:pt x="-4537" y="66652"/>
                    <a:pt x="-2511" y="56811"/>
                    <a:pt x="9294" y="40582"/>
                  </a:cubicBezTo>
                  <a:cubicBezTo>
                    <a:pt x="26370" y="9696"/>
                    <a:pt x="99100" y="0"/>
                    <a:pt x="135424" y="0"/>
                  </a:cubicBezTo>
                  <a:cubicBezTo>
                    <a:pt x="136954" y="0"/>
                    <a:pt x="138421" y="21"/>
                    <a:pt x="139807" y="41"/>
                  </a:cubicBezTo>
                  <a:cubicBezTo>
                    <a:pt x="141171" y="1675"/>
                    <a:pt x="143238" y="2729"/>
                    <a:pt x="145492" y="2750"/>
                  </a:cubicBezTo>
                  <a:cubicBezTo>
                    <a:pt x="151343" y="2853"/>
                    <a:pt x="157193" y="2874"/>
                    <a:pt x="163023" y="3060"/>
                  </a:cubicBezTo>
                  <a:cubicBezTo>
                    <a:pt x="166186" y="3804"/>
                    <a:pt x="169225" y="4982"/>
                    <a:pt x="172347" y="5768"/>
                  </a:cubicBezTo>
                  <a:cubicBezTo>
                    <a:pt x="174807" y="6574"/>
                    <a:pt x="178032" y="7174"/>
                    <a:pt x="179707" y="4693"/>
                  </a:cubicBezTo>
                  <a:cubicBezTo>
                    <a:pt x="202572" y="6946"/>
                    <a:pt x="232983" y="13335"/>
                    <a:pt x="244622" y="3537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819;p37">
              <a:extLst>
                <a:ext uri="{FF2B5EF4-FFF2-40B4-BE49-F238E27FC236}">
                  <a16:creationId xmlns:a16="http://schemas.microsoft.com/office/drawing/2014/main" id="{180EFE27-038C-2921-99CA-7634BE926186}"/>
                </a:ext>
              </a:extLst>
            </p:cNvPr>
            <p:cNvSpPr/>
            <p:nvPr/>
          </p:nvSpPr>
          <p:spPr>
            <a:xfrm>
              <a:off x="16210402" y="6361288"/>
              <a:ext cx="297260" cy="488322"/>
            </a:xfrm>
            <a:custGeom>
              <a:avLst/>
              <a:gdLst/>
              <a:ahLst/>
              <a:cxnLst/>
              <a:rect l="l" t="t" r="r" b="b"/>
              <a:pathLst>
                <a:path w="297260" h="488322" extrusionOk="0">
                  <a:moveTo>
                    <a:pt x="291451" y="95099"/>
                  </a:moveTo>
                  <a:cubicBezTo>
                    <a:pt x="294014" y="100474"/>
                    <a:pt x="295792" y="106118"/>
                    <a:pt x="297260" y="111845"/>
                  </a:cubicBezTo>
                  <a:cubicBezTo>
                    <a:pt x="288329" y="106986"/>
                    <a:pt x="277786" y="104774"/>
                    <a:pt x="267614" y="105126"/>
                  </a:cubicBezTo>
                  <a:cubicBezTo>
                    <a:pt x="236645" y="109653"/>
                    <a:pt x="214214" y="146183"/>
                    <a:pt x="202616" y="172708"/>
                  </a:cubicBezTo>
                  <a:cubicBezTo>
                    <a:pt x="191576" y="209362"/>
                    <a:pt x="188186" y="249056"/>
                    <a:pt x="195029" y="286826"/>
                  </a:cubicBezTo>
                  <a:cubicBezTo>
                    <a:pt x="203857" y="329269"/>
                    <a:pt x="227900" y="374483"/>
                    <a:pt x="276587" y="375640"/>
                  </a:cubicBezTo>
                  <a:cubicBezTo>
                    <a:pt x="278261" y="375847"/>
                    <a:pt x="279956" y="375930"/>
                    <a:pt x="281652" y="375930"/>
                  </a:cubicBezTo>
                  <a:cubicBezTo>
                    <a:pt x="284132" y="375930"/>
                    <a:pt x="286593" y="375702"/>
                    <a:pt x="289011" y="375268"/>
                  </a:cubicBezTo>
                  <a:cubicBezTo>
                    <a:pt x="286675" y="383186"/>
                    <a:pt x="283822" y="390918"/>
                    <a:pt x="280080" y="398278"/>
                  </a:cubicBezTo>
                  <a:cubicBezTo>
                    <a:pt x="256058" y="446985"/>
                    <a:pt x="208281" y="489635"/>
                    <a:pt x="151387" y="488291"/>
                  </a:cubicBezTo>
                  <a:cubicBezTo>
                    <a:pt x="78243" y="487237"/>
                    <a:pt x="26332" y="424306"/>
                    <a:pt x="10289" y="357386"/>
                  </a:cubicBezTo>
                  <a:cubicBezTo>
                    <a:pt x="-6932" y="297969"/>
                    <a:pt x="1379" y="235142"/>
                    <a:pt x="7229" y="174589"/>
                  </a:cubicBezTo>
                  <a:cubicBezTo>
                    <a:pt x="10703" y="139981"/>
                    <a:pt x="17587" y="104030"/>
                    <a:pt x="36586" y="74218"/>
                  </a:cubicBezTo>
                  <a:cubicBezTo>
                    <a:pt x="47192" y="58486"/>
                    <a:pt x="59410" y="42960"/>
                    <a:pt x="73902" y="30370"/>
                  </a:cubicBezTo>
                  <a:cubicBezTo>
                    <a:pt x="76031" y="29605"/>
                    <a:pt x="77727" y="28385"/>
                    <a:pt x="78616" y="26462"/>
                  </a:cubicBezTo>
                  <a:cubicBezTo>
                    <a:pt x="88994" y="18172"/>
                    <a:pt x="100488" y="11433"/>
                    <a:pt x="113347" y="7132"/>
                  </a:cubicBezTo>
                  <a:cubicBezTo>
                    <a:pt x="125090" y="2067"/>
                    <a:pt x="137081" y="0"/>
                    <a:pt x="149113" y="0"/>
                  </a:cubicBezTo>
                  <a:cubicBezTo>
                    <a:pt x="162489" y="0"/>
                    <a:pt x="175968" y="2564"/>
                    <a:pt x="189302" y="6429"/>
                  </a:cubicBezTo>
                  <a:cubicBezTo>
                    <a:pt x="206172" y="10750"/>
                    <a:pt x="222153" y="17903"/>
                    <a:pt x="238113" y="24788"/>
                  </a:cubicBezTo>
                  <a:cubicBezTo>
                    <a:pt x="249339" y="30308"/>
                    <a:pt x="257649" y="40045"/>
                    <a:pt x="266250" y="48893"/>
                  </a:cubicBezTo>
                  <a:cubicBezTo>
                    <a:pt x="278406" y="62000"/>
                    <a:pt x="284360" y="79035"/>
                    <a:pt x="291451" y="950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820;p37">
              <a:extLst>
                <a:ext uri="{FF2B5EF4-FFF2-40B4-BE49-F238E27FC236}">
                  <a16:creationId xmlns:a16="http://schemas.microsoft.com/office/drawing/2014/main" id="{0EC0B9B4-E403-B7C9-7706-AAC7F873B9FB}"/>
                </a:ext>
              </a:extLst>
            </p:cNvPr>
            <p:cNvSpPr/>
            <p:nvPr/>
          </p:nvSpPr>
          <p:spPr>
            <a:xfrm>
              <a:off x="16687453" y="6380680"/>
              <a:ext cx="270688" cy="451460"/>
            </a:xfrm>
            <a:custGeom>
              <a:avLst/>
              <a:gdLst/>
              <a:ahLst/>
              <a:cxnLst/>
              <a:rect l="l" t="t" r="r" b="b"/>
              <a:pathLst>
                <a:path w="270688" h="451460" extrusionOk="0">
                  <a:moveTo>
                    <a:pt x="270688" y="97435"/>
                  </a:moveTo>
                  <a:cubicBezTo>
                    <a:pt x="269469" y="96153"/>
                    <a:pt x="268166" y="94954"/>
                    <a:pt x="266823" y="93817"/>
                  </a:cubicBezTo>
                  <a:cubicBezTo>
                    <a:pt x="252062" y="83439"/>
                    <a:pt x="231595" y="79614"/>
                    <a:pt x="214208" y="84783"/>
                  </a:cubicBezTo>
                  <a:cubicBezTo>
                    <a:pt x="176293" y="96753"/>
                    <a:pt x="166431" y="141573"/>
                    <a:pt x="158120" y="175788"/>
                  </a:cubicBezTo>
                  <a:cubicBezTo>
                    <a:pt x="154523" y="191190"/>
                    <a:pt x="154192" y="207005"/>
                    <a:pt x="154006" y="222738"/>
                  </a:cubicBezTo>
                  <a:cubicBezTo>
                    <a:pt x="153882" y="232847"/>
                    <a:pt x="153097" y="243226"/>
                    <a:pt x="156549" y="252922"/>
                  </a:cubicBezTo>
                  <a:cubicBezTo>
                    <a:pt x="169636" y="293649"/>
                    <a:pt x="190702" y="337911"/>
                    <a:pt x="239533" y="339358"/>
                  </a:cubicBezTo>
                  <a:cubicBezTo>
                    <a:pt x="240422" y="339420"/>
                    <a:pt x="241311" y="339441"/>
                    <a:pt x="242221" y="339441"/>
                  </a:cubicBezTo>
                  <a:cubicBezTo>
                    <a:pt x="247989" y="339441"/>
                    <a:pt x="253881" y="338262"/>
                    <a:pt x="259401" y="336092"/>
                  </a:cubicBezTo>
                  <a:cubicBezTo>
                    <a:pt x="251979" y="358502"/>
                    <a:pt x="242490" y="380168"/>
                    <a:pt x="229755" y="399973"/>
                  </a:cubicBezTo>
                  <a:cubicBezTo>
                    <a:pt x="208667" y="429371"/>
                    <a:pt x="174411" y="448577"/>
                    <a:pt x="138108" y="451285"/>
                  </a:cubicBezTo>
                  <a:cubicBezTo>
                    <a:pt x="83881" y="454035"/>
                    <a:pt x="48219" y="424244"/>
                    <a:pt x="22729" y="378990"/>
                  </a:cubicBezTo>
                  <a:cubicBezTo>
                    <a:pt x="9435" y="351411"/>
                    <a:pt x="4763" y="320462"/>
                    <a:pt x="773" y="290382"/>
                  </a:cubicBezTo>
                  <a:cubicBezTo>
                    <a:pt x="-2245" y="253335"/>
                    <a:pt x="3978" y="216515"/>
                    <a:pt x="12433" y="180564"/>
                  </a:cubicBezTo>
                  <a:cubicBezTo>
                    <a:pt x="19628" y="147196"/>
                    <a:pt x="27814" y="113540"/>
                    <a:pt x="44911" y="83666"/>
                  </a:cubicBezTo>
                  <a:cubicBezTo>
                    <a:pt x="65275" y="44386"/>
                    <a:pt x="104576" y="16518"/>
                    <a:pt x="147329" y="6243"/>
                  </a:cubicBezTo>
                  <a:cubicBezTo>
                    <a:pt x="159836" y="2398"/>
                    <a:pt x="172778" y="0"/>
                    <a:pt x="185658" y="0"/>
                  </a:cubicBezTo>
                  <a:cubicBezTo>
                    <a:pt x="186960" y="0"/>
                    <a:pt x="188242" y="21"/>
                    <a:pt x="189544" y="83"/>
                  </a:cubicBezTo>
                  <a:cubicBezTo>
                    <a:pt x="198661" y="1633"/>
                    <a:pt x="207096" y="5044"/>
                    <a:pt x="215324" y="9117"/>
                  </a:cubicBezTo>
                  <a:cubicBezTo>
                    <a:pt x="215449" y="9365"/>
                    <a:pt x="215614" y="9613"/>
                    <a:pt x="215821" y="9882"/>
                  </a:cubicBezTo>
                  <a:cubicBezTo>
                    <a:pt x="216627" y="10399"/>
                    <a:pt x="217474" y="10854"/>
                    <a:pt x="218363" y="11246"/>
                  </a:cubicBezTo>
                  <a:cubicBezTo>
                    <a:pt x="219314" y="16312"/>
                    <a:pt x="226819" y="19185"/>
                    <a:pt x="230664" y="22658"/>
                  </a:cubicBezTo>
                  <a:cubicBezTo>
                    <a:pt x="237032" y="27393"/>
                    <a:pt x="242758" y="32974"/>
                    <a:pt x="248237" y="38701"/>
                  </a:cubicBezTo>
                  <a:cubicBezTo>
                    <a:pt x="262171" y="55013"/>
                    <a:pt x="265789" y="76885"/>
                    <a:pt x="270688" y="974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821;p37">
              <a:extLst>
                <a:ext uri="{FF2B5EF4-FFF2-40B4-BE49-F238E27FC236}">
                  <a16:creationId xmlns:a16="http://schemas.microsoft.com/office/drawing/2014/main" id="{EFDE93AA-5643-845D-A597-22FDA7D8D3BE}"/>
                </a:ext>
              </a:extLst>
            </p:cNvPr>
            <p:cNvSpPr/>
            <p:nvPr/>
          </p:nvSpPr>
          <p:spPr>
            <a:xfrm>
              <a:off x="16579456" y="6813740"/>
              <a:ext cx="45143" cy="44416"/>
            </a:xfrm>
            <a:custGeom>
              <a:avLst/>
              <a:gdLst/>
              <a:ahLst/>
              <a:cxnLst/>
              <a:rect l="l" t="t" r="r" b="b"/>
              <a:pathLst>
                <a:path w="45143" h="44416" extrusionOk="0">
                  <a:moveTo>
                    <a:pt x="27274" y="32"/>
                  </a:moveTo>
                  <a:cubicBezTo>
                    <a:pt x="53054" y="3878"/>
                    <a:pt x="50015" y="43799"/>
                    <a:pt x="24111" y="44377"/>
                  </a:cubicBezTo>
                  <a:cubicBezTo>
                    <a:pt x="-12792" y="45969"/>
                    <a:pt x="-3799" y="-1415"/>
                    <a:pt x="27274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17643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8"/>
          <p:cNvSpPr/>
          <p:nvPr/>
        </p:nvSpPr>
        <p:spPr>
          <a:xfrm>
            <a:off x="172898" y="987920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18"/>
          <p:cNvSpPr/>
          <p:nvPr/>
        </p:nvSpPr>
        <p:spPr>
          <a:xfrm>
            <a:off x="172898" y="987920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18"/>
          <p:cNvSpPr/>
          <p:nvPr/>
        </p:nvSpPr>
        <p:spPr>
          <a:xfrm>
            <a:off x="177790" y="991790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18"/>
          <p:cNvSpPr/>
          <p:nvPr/>
        </p:nvSpPr>
        <p:spPr>
          <a:xfrm>
            <a:off x="172898" y="1997021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18"/>
          <p:cNvSpPr/>
          <p:nvPr/>
        </p:nvSpPr>
        <p:spPr>
          <a:xfrm>
            <a:off x="172898" y="1997021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18"/>
          <p:cNvSpPr/>
          <p:nvPr/>
        </p:nvSpPr>
        <p:spPr>
          <a:xfrm>
            <a:off x="177790" y="2000891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18"/>
          <p:cNvSpPr/>
          <p:nvPr/>
        </p:nvSpPr>
        <p:spPr>
          <a:xfrm>
            <a:off x="172898" y="3010448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18"/>
          <p:cNvSpPr/>
          <p:nvPr/>
        </p:nvSpPr>
        <p:spPr>
          <a:xfrm>
            <a:off x="172898" y="3010448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18"/>
          <p:cNvSpPr/>
          <p:nvPr/>
        </p:nvSpPr>
        <p:spPr>
          <a:xfrm>
            <a:off x="177790" y="3014318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18"/>
          <p:cNvSpPr/>
          <p:nvPr/>
        </p:nvSpPr>
        <p:spPr>
          <a:xfrm>
            <a:off x="8146418" y="3283598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18"/>
          <p:cNvSpPr/>
          <p:nvPr/>
        </p:nvSpPr>
        <p:spPr>
          <a:xfrm>
            <a:off x="8146418" y="3283598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18"/>
          <p:cNvSpPr/>
          <p:nvPr/>
        </p:nvSpPr>
        <p:spPr>
          <a:xfrm>
            <a:off x="8151310" y="3287468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18"/>
          <p:cNvSpPr/>
          <p:nvPr/>
        </p:nvSpPr>
        <p:spPr>
          <a:xfrm>
            <a:off x="8195519" y="3759045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18"/>
          <p:cNvSpPr/>
          <p:nvPr/>
        </p:nvSpPr>
        <p:spPr>
          <a:xfrm>
            <a:off x="8195519" y="3759045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18"/>
          <p:cNvSpPr/>
          <p:nvPr/>
        </p:nvSpPr>
        <p:spPr>
          <a:xfrm>
            <a:off x="8200411" y="3762915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18"/>
          <p:cNvSpPr/>
          <p:nvPr/>
        </p:nvSpPr>
        <p:spPr>
          <a:xfrm>
            <a:off x="8195519" y="4270699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18"/>
          <p:cNvSpPr/>
          <p:nvPr/>
        </p:nvSpPr>
        <p:spPr>
          <a:xfrm>
            <a:off x="8195519" y="4270699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18"/>
          <p:cNvSpPr/>
          <p:nvPr/>
        </p:nvSpPr>
        <p:spPr>
          <a:xfrm>
            <a:off x="8200411" y="4274569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18"/>
          <p:cNvSpPr/>
          <p:nvPr/>
        </p:nvSpPr>
        <p:spPr>
          <a:xfrm>
            <a:off x="8063484" y="-225699"/>
            <a:ext cx="1295490" cy="2311106"/>
          </a:xfrm>
          <a:custGeom>
            <a:avLst/>
            <a:gdLst/>
            <a:ahLst/>
            <a:cxnLst/>
            <a:rect l="l" t="t" r="r" b="b"/>
            <a:pathLst>
              <a:path w="2590980" h="4622213" extrusionOk="0">
                <a:moveTo>
                  <a:pt x="2582387" y="2612365"/>
                </a:moveTo>
                <a:cubicBezTo>
                  <a:pt x="2570462" y="2430067"/>
                  <a:pt x="2532283" y="2254332"/>
                  <a:pt x="2494011" y="2075639"/>
                </a:cubicBezTo>
                <a:cubicBezTo>
                  <a:pt x="2463228" y="1925974"/>
                  <a:pt x="2408409" y="1782964"/>
                  <a:pt x="2346934" y="1643559"/>
                </a:cubicBezTo>
                <a:cubicBezTo>
                  <a:pt x="2307368" y="1546494"/>
                  <a:pt x="2261794" y="1451555"/>
                  <a:pt x="2201613" y="1365490"/>
                </a:cubicBezTo>
                <a:cubicBezTo>
                  <a:pt x="2122389" y="1240692"/>
                  <a:pt x="2022458" y="1131516"/>
                  <a:pt x="1914114" y="1031585"/>
                </a:cubicBezTo>
                <a:cubicBezTo>
                  <a:pt x="1807435" y="933688"/>
                  <a:pt x="1696226" y="840320"/>
                  <a:pt x="1576512" y="758415"/>
                </a:cubicBezTo>
                <a:cubicBezTo>
                  <a:pt x="1366850" y="618179"/>
                  <a:pt x="1146558" y="492179"/>
                  <a:pt x="914340" y="392895"/>
                </a:cubicBezTo>
                <a:cubicBezTo>
                  <a:pt x="799526" y="342975"/>
                  <a:pt x="686930" y="288341"/>
                  <a:pt x="572300" y="237960"/>
                </a:cubicBezTo>
                <a:cubicBezTo>
                  <a:pt x="459150" y="187671"/>
                  <a:pt x="343226" y="143483"/>
                  <a:pt x="230722" y="91714"/>
                </a:cubicBezTo>
                <a:cubicBezTo>
                  <a:pt x="175903" y="64998"/>
                  <a:pt x="118866" y="43552"/>
                  <a:pt x="62568" y="20441"/>
                </a:cubicBezTo>
                <a:cubicBezTo>
                  <a:pt x="45743" y="14339"/>
                  <a:pt x="30120" y="2137"/>
                  <a:pt x="12279" y="11"/>
                </a:cubicBezTo>
                <a:cubicBezTo>
                  <a:pt x="4606" y="-359"/>
                  <a:pt x="-478" y="8885"/>
                  <a:pt x="3034" y="15264"/>
                </a:cubicBezTo>
                <a:cubicBezTo>
                  <a:pt x="2757" y="15356"/>
                  <a:pt x="2572" y="15449"/>
                  <a:pt x="2387" y="15634"/>
                </a:cubicBezTo>
                <a:cubicBezTo>
                  <a:pt x="-2050" y="20533"/>
                  <a:pt x="816" y="27929"/>
                  <a:pt x="2110" y="33753"/>
                </a:cubicBezTo>
                <a:cubicBezTo>
                  <a:pt x="30120" y="128877"/>
                  <a:pt x="68669" y="220950"/>
                  <a:pt x="90116" y="318108"/>
                </a:cubicBezTo>
                <a:cubicBezTo>
                  <a:pt x="111470" y="407316"/>
                  <a:pt x="128018" y="497448"/>
                  <a:pt x="139388" y="588505"/>
                </a:cubicBezTo>
                <a:cubicBezTo>
                  <a:pt x="155751" y="709883"/>
                  <a:pt x="174239" y="831168"/>
                  <a:pt x="184131" y="953286"/>
                </a:cubicBezTo>
                <a:cubicBezTo>
                  <a:pt x="193560" y="1079841"/>
                  <a:pt x="192173" y="1211018"/>
                  <a:pt x="200216" y="1338219"/>
                </a:cubicBezTo>
                <a:cubicBezTo>
                  <a:pt x="207796" y="1462001"/>
                  <a:pt x="219999" y="1585413"/>
                  <a:pt x="234882" y="1708547"/>
                </a:cubicBezTo>
                <a:cubicBezTo>
                  <a:pt x="254480" y="1874206"/>
                  <a:pt x="288962" y="2037830"/>
                  <a:pt x="330931" y="2199144"/>
                </a:cubicBezTo>
                <a:cubicBezTo>
                  <a:pt x="372808" y="2360919"/>
                  <a:pt x="421155" y="2520939"/>
                  <a:pt x="487437" y="2674487"/>
                </a:cubicBezTo>
                <a:cubicBezTo>
                  <a:pt x="564350" y="2867878"/>
                  <a:pt x="663634" y="3056462"/>
                  <a:pt x="817367" y="3200027"/>
                </a:cubicBezTo>
                <a:cubicBezTo>
                  <a:pt x="903524" y="3289512"/>
                  <a:pt x="1005767" y="3360693"/>
                  <a:pt x="1102740" y="3437698"/>
                </a:cubicBezTo>
                <a:cubicBezTo>
                  <a:pt x="1178913" y="3487618"/>
                  <a:pt x="1251389" y="3538647"/>
                  <a:pt x="1325436" y="3591709"/>
                </a:cubicBezTo>
                <a:cubicBezTo>
                  <a:pt x="1442746" y="3674446"/>
                  <a:pt x="1572074" y="3736475"/>
                  <a:pt x="1698167" y="3804328"/>
                </a:cubicBezTo>
                <a:cubicBezTo>
                  <a:pt x="1751322" y="3832431"/>
                  <a:pt x="1796712" y="3872274"/>
                  <a:pt x="1845614" y="3907125"/>
                </a:cubicBezTo>
                <a:cubicBezTo>
                  <a:pt x="1873717" y="3927278"/>
                  <a:pt x="1905332" y="3941422"/>
                  <a:pt x="1934545" y="3959633"/>
                </a:cubicBezTo>
                <a:cubicBezTo>
                  <a:pt x="1941200" y="3963978"/>
                  <a:pt x="1948781" y="3963423"/>
                  <a:pt x="1954974" y="3960188"/>
                </a:cubicBezTo>
                <a:cubicBezTo>
                  <a:pt x="1961261" y="3984223"/>
                  <a:pt x="1967824" y="4008258"/>
                  <a:pt x="1974665" y="4032201"/>
                </a:cubicBezTo>
                <a:cubicBezTo>
                  <a:pt x="2000919" y="4137864"/>
                  <a:pt x="2036972" y="4240568"/>
                  <a:pt x="2062763" y="4346323"/>
                </a:cubicBezTo>
                <a:cubicBezTo>
                  <a:pt x="2078571" y="4407613"/>
                  <a:pt x="2091883" y="4468533"/>
                  <a:pt x="2102884" y="4531025"/>
                </a:cubicBezTo>
                <a:cubicBezTo>
                  <a:pt x="2112128" y="4578633"/>
                  <a:pt x="2114069" y="4618846"/>
                  <a:pt x="2173326" y="4622081"/>
                </a:cubicBezTo>
                <a:cubicBezTo>
                  <a:pt x="2246171" y="4624393"/>
                  <a:pt x="2318277" y="4596105"/>
                  <a:pt x="2382617" y="4564304"/>
                </a:cubicBezTo>
                <a:cubicBezTo>
                  <a:pt x="2436881" y="4542395"/>
                  <a:pt x="2414418" y="4478887"/>
                  <a:pt x="2403417" y="4435624"/>
                </a:cubicBezTo>
                <a:cubicBezTo>
                  <a:pt x="2394080" y="4397352"/>
                  <a:pt x="2383079" y="4359543"/>
                  <a:pt x="2371431" y="4321918"/>
                </a:cubicBezTo>
                <a:cubicBezTo>
                  <a:pt x="2342589" y="4220046"/>
                  <a:pt x="2311251" y="4119005"/>
                  <a:pt x="2281484" y="4017410"/>
                </a:cubicBezTo>
                <a:cubicBezTo>
                  <a:pt x="2269929" y="3988013"/>
                  <a:pt x="2258188" y="3958709"/>
                  <a:pt x="2246356" y="3929404"/>
                </a:cubicBezTo>
                <a:cubicBezTo>
                  <a:pt x="2255877" y="3932732"/>
                  <a:pt x="2267710" y="3928665"/>
                  <a:pt x="2272517" y="3919882"/>
                </a:cubicBezTo>
                <a:cubicBezTo>
                  <a:pt x="2284073" y="3897789"/>
                  <a:pt x="2295073" y="3875510"/>
                  <a:pt x="2306814" y="3853508"/>
                </a:cubicBezTo>
                <a:cubicBezTo>
                  <a:pt x="2335563" y="3801370"/>
                  <a:pt x="2362280" y="3747938"/>
                  <a:pt x="2393710" y="3697279"/>
                </a:cubicBezTo>
                <a:cubicBezTo>
                  <a:pt x="2418947" y="3657806"/>
                  <a:pt x="2446311" y="3619349"/>
                  <a:pt x="2465724" y="3576456"/>
                </a:cubicBezTo>
                <a:cubicBezTo>
                  <a:pt x="2501869" y="3482995"/>
                  <a:pt x="2517584" y="3382972"/>
                  <a:pt x="2543746" y="3286369"/>
                </a:cubicBezTo>
                <a:cubicBezTo>
                  <a:pt x="2595329" y="3065522"/>
                  <a:pt x="2598472" y="2837557"/>
                  <a:pt x="2582387" y="261236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18"/>
          <p:cNvSpPr/>
          <p:nvPr/>
        </p:nvSpPr>
        <p:spPr>
          <a:xfrm>
            <a:off x="8283381" y="22038"/>
            <a:ext cx="988850" cy="2063370"/>
          </a:xfrm>
          <a:custGeom>
            <a:avLst/>
            <a:gdLst/>
            <a:ahLst/>
            <a:cxnLst/>
            <a:rect l="l" t="t" r="r" b="b"/>
            <a:pathLst>
              <a:path w="1977700" h="4126740" extrusionOk="0">
                <a:moveTo>
                  <a:pt x="1733531" y="4126608"/>
                </a:moveTo>
                <a:cubicBezTo>
                  <a:pt x="1674275" y="4123373"/>
                  <a:pt x="1672333" y="4083160"/>
                  <a:pt x="1663089" y="4035552"/>
                </a:cubicBezTo>
                <a:cubicBezTo>
                  <a:pt x="1652088" y="3973060"/>
                  <a:pt x="1638777" y="3912140"/>
                  <a:pt x="1622969" y="3850850"/>
                </a:cubicBezTo>
                <a:cubicBezTo>
                  <a:pt x="1597177" y="3745095"/>
                  <a:pt x="1561124" y="3642390"/>
                  <a:pt x="1534870" y="3536728"/>
                </a:cubicBezTo>
                <a:cubicBezTo>
                  <a:pt x="1504826" y="3432821"/>
                  <a:pt x="1481808" y="3327066"/>
                  <a:pt x="1455184" y="3222236"/>
                </a:cubicBezTo>
                <a:cubicBezTo>
                  <a:pt x="1358026" y="2893230"/>
                  <a:pt x="1254028" y="2566073"/>
                  <a:pt x="1144944" y="2240858"/>
                </a:cubicBezTo>
                <a:cubicBezTo>
                  <a:pt x="1101866" y="2116707"/>
                  <a:pt x="1052594" y="1994774"/>
                  <a:pt x="1007944" y="1871177"/>
                </a:cubicBezTo>
                <a:cubicBezTo>
                  <a:pt x="960335" y="1728815"/>
                  <a:pt x="901079" y="1591167"/>
                  <a:pt x="827032" y="1460544"/>
                </a:cubicBezTo>
                <a:cubicBezTo>
                  <a:pt x="744295" y="1302651"/>
                  <a:pt x="645104" y="1154280"/>
                  <a:pt x="560241" y="997496"/>
                </a:cubicBezTo>
                <a:cubicBezTo>
                  <a:pt x="511431" y="913188"/>
                  <a:pt x="465671" y="827216"/>
                  <a:pt x="417693" y="742538"/>
                </a:cubicBezTo>
                <a:cubicBezTo>
                  <a:pt x="378497" y="674314"/>
                  <a:pt x="333477" y="609512"/>
                  <a:pt x="291693" y="542768"/>
                </a:cubicBezTo>
                <a:cubicBezTo>
                  <a:pt x="255917" y="487209"/>
                  <a:pt x="223840" y="428970"/>
                  <a:pt x="180946" y="378404"/>
                </a:cubicBezTo>
                <a:cubicBezTo>
                  <a:pt x="149423" y="336527"/>
                  <a:pt x="124740" y="292154"/>
                  <a:pt x="95621" y="248983"/>
                </a:cubicBezTo>
                <a:cubicBezTo>
                  <a:pt x="75745" y="219124"/>
                  <a:pt x="60954" y="186122"/>
                  <a:pt x="44592" y="155800"/>
                </a:cubicBezTo>
                <a:cubicBezTo>
                  <a:pt x="24162" y="110780"/>
                  <a:pt x="-19194" y="55869"/>
                  <a:pt x="9556" y="7521"/>
                </a:cubicBezTo>
                <a:cubicBezTo>
                  <a:pt x="22406" y="-5698"/>
                  <a:pt x="42096" y="126"/>
                  <a:pt x="53282" y="12513"/>
                </a:cubicBezTo>
                <a:cubicBezTo>
                  <a:pt x="80645" y="35624"/>
                  <a:pt x="107638" y="59197"/>
                  <a:pt x="132783" y="84804"/>
                </a:cubicBezTo>
                <a:cubicBezTo>
                  <a:pt x="174382" y="131765"/>
                  <a:pt x="219772" y="174751"/>
                  <a:pt x="263220" y="219863"/>
                </a:cubicBezTo>
                <a:cubicBezTo>
                  <a:pt x="338654" y="318870"/>
                  <a:pt x="414550" y="417784"/>
                  <a:pt x="485362" y="520212"/>
                </a:cubicBezTo>
                <a:cubicBezTo>
                  <a:pt x="542861" y="606091"/>
                  <a:pt x="606093" y="688181"/>
                  <a:pt x="660727" y="776002"/>
                </a:cubicBezTo>
                <a:cubicBezTo>
                  <a:pt x="701771" y="849494"/>
                  <a:pt x="750581" y="918087"/>
                  <a:pt x="791719" y="991580"/>
                </a:cubicBezTo>
                <a:cubicBezTo>
                  <a:pt x="849126" y="1097058"/>
                  <a:pt x="905979" y="1202720"/>
                  <a:pt x="963016" y="1308383"/>
                </a:cubicBezTo>
                <a:cubicBezTo>
                  <a:pt x="1017280" y="1421626"/>
                  <a:pt x="1063225" y="1538751"/>
                  <a:pt x="1120262" y="1650793"/>
                </a:cubicBezTo>
                <a:cubicBezTo>
                  <a:pt x="1182199" y="1787978"/>
                  <a:pt x="1226572" y="1932375"/>
                  <a:pt x="1293501" y="2067434"/>
                </a:cubicBezTo>
                <a:cubicBezTo>
                  <a:pt x="1354329" y="2202124"/>
                  <a:pt x="1398609" y="2343470"/>
                  <a:pt x="1459344" y="2478160"/>
                </a:cubicBezTo>
                <a:cubicBezTo>
                  <a:pt x="1500759" y="2579015"/>
                  <a:pt x="1535795" y="2682182"/>
                  <a:pt x="1568889" y="2785996"/>
                </a:cubicBezTo>
                <a:cubicBezTo>
                  <a:pt x="1632305" y="2955907"/>
                  <a:pt x="1700621" y="3124153"/>
                  <a:pt x="1753499" y="3297669"/>
                </a:cubicBezTo>
                <a:cubicBezTo>
                  <a:pt x="1781232" y="3373103"/>
                  <a:pt x="1812385" y="3447150"/>
                  <a:pt x="1841690" y="3521937"/>
                </a:cubicBezTo>
                <a:cubicBezTo>
                  <a:pt x="1871456" y="3623532"/>
                  <a:pt x="1902795" y="3724572"/>
                  <a:pt x="1931637" y="3826445"/>
                </a:cubicBezTo>
                <a:cubicBezTo>
                  <a:pt x="1943285" y="3864069"/>
                  <a:pt x="1954286" y="3901878"/>
                  <a:pt x="1963622" y="3940150"/>
                </a:cubicBezTo>
                <a:cubicBezTo>
                  <a:pt x="1974623" y="3983413"/>
                  <a:pt x="1997087" y="4046922"/>
                  <a:pt x="1942822" y="4068831"/>
                </a:cubicBezTo>
                <a:cubicBezTo>
                  <a:pt x="1878482" y="4100631"/>
                  <a:pt x="1806376" y="4128919"/>
                  <a:pt x="1733531" y="4126608"/>
                </a:cubicBezTo>
                <a:close/>
                <a:moveTo>
                  <a:pt x="1759970" y="4082790"/>
                </a:moveTo>
                <a:cubicBezTo>
                  <a:pt x="1786224" y="4082883"/>
                  <a:pt x="1940604" y="4039064"/>
                  <a:pt x="1934133" y="4013550"/>
                </a:cubicBezTo>
                <a:cubicBezTo>
                  <a:pt x="1921746" y="3930443"/>
                  <a:pt x="1890962" y="3851312"/>
                  <a:pt x="1870347" y="3770055"/>
                </a:cubicBezTo>
                <a:cubicBezTo>
                  <a:pt x="1846774" y="3695823"/>
                  <a:pt x="1824680" y="3621221"/>
                  <a:pt x="1803880" y="3546157"/>
                </a:cubicBezTo>
                <a:cubicBezTo>
                  <a:pt x="1783173" y="3490044"/>
                  <a:pt x="1758676" y="3435317"/>
                  <a:pt x="1737876" y="3379204"/>
                </a:cubicBezTo>
                <a:cubicBezTo>
                  <a:pt x="1713193" y="3320595"/>
                  <a:pt x="1695629" y="3259583"/>
                  <a:pt x="1676401" y="3199125"/>
                </a:cubicBezTo>
                <a:cubicBezTo>
                  <a:pt x="1656618" y="3146895"/>
                  <a:pt x="1636558" y="3093462"/>
                  <a:pt x="1619086" y="3040677"/>
                </a:cubicBezTo>
                <a:cubicBezTo>
                  <a:pt x="1598749" y="2980959"/>
                  <a:pt x="1573419" y="2923182"/>
                  <a:pt x="1551048" y="2864295"/>
                </a:cubicBezTo>
                <a:cubicBezTo>
                  <a:pt x="1514348" y="2767692"/>
                  <a:pt x="1486800" y="2667946"/>
                  <a:pt x="1449175" y="2571620"/>
                </a:cubicBezTo>
                <a:cubicBezTo>
                  <a:pt x="1420518" y="2491841"/>
                  <a:pt x="1382709" y="2415761"/>
                  <a:pt x="1353404" y="2336352"/>
                </a:cubicBezTo>
                <a:cubicBezTo>
                  <a:pt x="1339075" y="2296509"/>
                  <a:pt x="1324654" y="2256666"/>
                  <a:pt x="1308569" y="2217470"/>
                </a:cubicBezTo>
                <a:cubicBezTo>
                  <a:pt x="1279080" y="2138708"/>
                  <a:pt x="1242565" y="2063089"/>
                  <a:pt x="1209008" y="1986084"/>
                </a:cubicBezTo>
                <a:cubicBezTo>
                  <a:pt x="1173417" y="1905751"/>
                  <a:pt x="1144482" y="1822737"/>
                  <a:pt x="1111942" y="1741202"/>
                </a:cubicBezTo>
                <a:cubicBezTo>
                  <a:pt x="1070065" y="1639330"/>
                  <a:pt x="1017003" y="1542542"/>
                  <a:pt x="975126" y="1440577"/>
                </a:cubicBezTo>
                <a:cubicBezTo>
                  <a:pt x="932417" y="1331863"/>
                  <a:pt x="870665" y="1233134"/>
                  <a:pt x="816771" y="1129967"/>
                </a:cubicBezTo>
                <a:cubicBezTo>
                  <a:pt x="773045" y="1043625"/>
                  <a:pt x="725159" y="959410"/>
                  <a:pt x="671080" y="879169"/>
                </a:cubicBezTo>
                <a:cubicBezTo>
                  <a:pt x="616908" y="783767"/>
                  <a:pt x="556358" y="695669"/>
                  <a:pt x="492480" y="607570"/>
                </a:cubicBezTo>
                <a:cubicBezTo>
                  <a:pt x="408819" y="483419"/>
                  <a:pt x="318686" y="363890"/>
                  <a:pt x="227630" y="245470"/>
                </a:cubicBezTo>
                <a:cubicBezTo>
                  <a:pt x="160886" y="182239"/>
                  <a:pt x="102646" y="110133"/>
                  <a:pt x="31742" y="51339"/>
                </a:cubicBezTo>
                <a:cubicBezTo>
                  <a:pt x="39508" y="88964"/>
                  <a:pt x="64467" y="119932"/>
                  <a:pt x="82586" y="153119"/>
                </a:cubicBezTo>
                <a:cubicBezTo>
                  <a:pt x="113832" y="220418"/>
                  <a:pt x="154969" y="281523"/>
                  <a:pt x="196384" y="342905"/>
                </a:cubicBezTo>
                <a:cubicBezTo>
                  <a:pt x="271540" y="452266"/>
                  <a:pt x="343461" y="563660"/>
                  <a:pt x="416584" y="674407"/>
                </a:cubicBezTo>
                <a:cubicBezTo>
                  <a:pt x="508010" y="824073"/>
                  <a:pt x="590192" y="979470"/>
                  <a:pt x="679677" y="1130337"/>
                </a:cubicBezTo>
                <a:cubicBezTo>
                  <a:pt x="773415" y="1280742"/>
                  <a:pt x="862623" y="1433828"/>
                  <a:pt x="941754" y="1592369"/>
                </a:cubicBezTo>
                <a:cubicBezTo>
                  <a:pt x="1000086" y="1712637"/>
                  <a:pt x="1039374" y="1840764"/>
                  <a:pt x="1087630" y="1965192"/>
                </a:cubicBezTo>
                <a:cubicBezTo>
                  <a:pt x="1186082" y="2213772"/>
                  <a:pt x="1266138" y="2468731"/>
                  <a:pt x="1347488" y="2723227"/>
                </a:cubicBezTo>
                <a:cubicBezTo>
                  <a:pt x="1411736" y="2932703"/>
                  <a:pt x="1484026" y="3140239"/>
                  <a:pt x="1532374" y="3354152"/>
                </a:cubicBezTo>
                <a:cubicBezTo>
                  <a:pt x="1568612" y="3506499"/>
                  <a:pt x="1614556" y="3656164"/>
                  <a:pt x="1657080" y="3806755"/>
                </a:cubicBezTo>
                <a:cubicBezTo>
                  <a:pt x="1682132" y="3895408"/>
                  <a:pt x="1696923" y="3989052"/>
                  <a:pt x="1717723" y="4077798"/>
                </a:cubicBezTo>
                <a:cubicBezTo>
                  <a:pt x="1730573" y="4084362"/>
                  <a:pt x="1745918" y="4083160"/>
                  <a:pt x="1759970" y="40827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18"/>
          <p:cNvSpPr/>
          <p:nvPr/>
        </p:nvSpPr>
        <p:spPr>
          <a:xfrm>
            <a:off x="8063484" y="-218440"/>
            <a:ext cx="983823" cy="1974129"/>
          </a:xfrm>
          <a:custGeom>
            <a:avLst/>
            <a:gdLst/>
            <a:ahLst/>
            <a:cxnLst/>
            <a:rect l="l" t="t" r="r" b="b"/>
            <a:pathLst>
              <a:path w="1967646" h="3948258" extrusionOk="0">
                <a:moveTo>
                  <a:pt x="1934545" y="3945115"/>
                </a:moveTo>
                <a:cubicBezTo>
                  <a:pt x="1905332" y="3926903"/>
                  <a:pt x="1873717" y="3912760"/>
                  <a:pt x="1845614" y="3892607"/>
                </a:cubicBezTo>
                <a:cubicBezTo>
                  <a:pt x="1796712" y="3857756"/>
                  <a:pt x="1751322" y="3817913"/>
                  <a:pt x="1698167" y="3789810"/>
                </a:cubicBezTo>
                <a:cubicBezTo>
                  <a:pt x="1572074" y="3721957"/>
                  <a:pt x="1442746" y="3659927"/>
                  <a:pt x="1325436" y="3577191"/>
                </a:cubicBezTo>
                <a:cubicBezTo>
                  <a:pt x="1251389" y="3524128"/>
                  <a:pt x="1178913" y="3473099"/>
                  <a:pt x="1102740" y="3423180"/>
                </a:cubicBezTo>
                <a:cubicBezTo>
                  <a:pt x="1005767" y="3346175"/>
                  <a:pt x="903524" y="3274994"/>
                  <a:pt x="817367" y="3185509"/>
                </a:cubicBezTo>
                <a:cubicBezTo>
                  <a:pt x="663634" y="3041944"/>
                  <a:pt x="564350" y="2853360"/>
                  <a:pt x="487437" y="2659969"/>
                </a:cubicBezTo>
                <a:cubicBezTo>
                  <a:pt x="421155" y="2506420"/>
                  <a:pt x="372808" y="2346401"/>
                  <a:pt x="330931" y="2184625"/>
                </a:cubicBezTo>
                <a:cubicBezTo>
                  <a:pt x="288962" y="2023312"/>
                  <a:pt x="254480" y="1859687"/>
                  <a:pt x="234882" y="1694029"/>
                </a:cubicBezTo>
                <a:cubicBezTo>
                  <a:pt x="219999" y="1570894"/>
                  <a:pt x="207796" y="1447483"/>
                  <a:pt x="200216" y="1323701"/>
                </a:cubicBezTo>
                <a:cubicBezTo>
                  <a:pt x="192173" y="1196499"/>
                  <a:pt x="193560" y="1065322"/>
                  <a:pt x="184131" y="938767"/>
                </a:cubicBezTo>
                <a:cubicBezTo>
                  <a:pt x="174239" y="816650"/>
                  <a:pt x="155751" y="695364"/>
                  <a:pt x="139388" y="573986"/>
                </a:cubicBezTo>
                <a:cubicBezTo>
                  <a:pt x="128018" y="482930"/>
                  <a:pt x="111470" y="392798"/>
                  <a:pt x="90116" y="303590"/>
                </a:cubicBezTo>
                <a:cubicBezTo>
                  <a:pt x="68669" y="206432"/>
                  <a:pt x="30120" y="114358"/>
                  <a:pt x="2110" y="19234"/>
                </a:cubicBezTo>
                <a:cubicBezTo>
                  <a:pt x="816" y="13410"/>
                  <a:pt x="-2050" y="6015"/>
                  <a:pt x="2387" y="1115"/>
                </a:cubicBezTo>
                <a:cubicBezTo>
                  <a:pt x="5900" y="-2120"/>
                  <a:pt x="9505" y="2502"/>
                  <a:pt x="12371" y="4628"/>
                </a:cubicBezTo>
                <a:cubicBezTo>
                  <a:pt x="14405" y="5275"/>
                  <a:pt x="15329" y="7402"/>
                  <a:pt x="14035" y="9066"/>
                </a:cubicBezTo>
                <a:cubicBezTo>
                  <a:pt x="126631" y="213735"/>
                  <a:pt x="166104" y="446969"/>
                  <a:pt x="196241" y="675951"/>
                </a:cubicBezTo>
                <a:cubicBezTo>
                  <a:pt x="207519" y="758411"/>
                  <a:pt x="219167" y="840962"/>
                  <a:pt x="226192" y="923976"/>
                </a:cubicBezTo>
                <a:cubicBezTo>
                  <a:pt x="239689" y="1108031"/>
                  <a:pt x="236084" y="1293010"/>
                  <a:pt x="255682" y="1476787"/>
                </a:cubicBezTo>
                <a:cubicBezTo>
                  <a:pt x="276297" y="1722317"/>
                  <a:pt x="315400" y="1966459"/>
                  <a:pt x="381405" y="2203854"/>
                </a:cubicBezTo>
                <a:cubicBezTo>
                  <a:pt x="421433" y="2356662"/>
                  <a:pt x="468949" y="2507437"/>
                  <a:pt x="531902" y="2652481"/>
                </a:cubicBezTo>
                <a:cubicBezTo>
                  <a:pt x="615194" y="2862789"/>
                  <a:pt x="717621" y="3040465"/>
                  <a:pt x="887902" y="3192904"/>
                </a:cubicBezTo>
                <a:cubicBezTo>
                  <a:pt x="957696" y="3260757"/>
                  <a:pt x="1039231" y="3314744"/>
                  <a:pt x="1114018" y="3376774"/>
                </a:cubicBezTo>
                <a:cubicBezTo>
                  <a:pt x="1156912" y="3410053"/>
                  <a:pt x="1201469" y="3434181"/>
                  <a:pt x="1245287" y="3465242"/>
                </a:cubicBezTo>
                <a:cubicBezTo>
                  <a:pt x="1307779" y="3512573"/>
                  <a:pt x="1372119" y="3556021"/>
                  <a:pt x="1437754" y="3598452"/>
                </a:cubicBezTo>
                <a:cubicBezTo>
                  <a:pt x="1541845" y="3663070"/>
                  <a:pt x="1655273" y="3711418"/>
                  <a:pt x="1759734" y="3775389"/>
                </a:cubicBezTo>
                <a:cubicBezTo>
                  <a:pt x="1816032" y="3811257"/>
                  <a:pt x="1864842" y="3859235"/>
                  <a:pt x="1924746" y="3888817"/>
                </a:cubicBezTo>
                <a:cubicBezTo>
                  <a:pt x="1939259" y="3898338"/>
                  <a:pt x="1960336" y="3902961"/>
                  <a:pt x="1966807" y="3920340"/>
                </a:cubicBezTo>
                <a:cubicBezTo>
                  <a:pt x="1972169" y="3938089"/>
                  <a:pt x="1950722" y="3955561"/>
                  <a:pt x="1934545" y="394511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18"/>
          <p:cNvSpPr/>
          <p:nvPr/>
        </p:nvSpPr>
        <p:spPr>
          <a:xfrm>
            <a:off x="8064378" y="-225698"/>
            <a:ext cx="1294596" cy="1965268"/>
          </a:xfrm>
          <a:custGeom>
            <a:avLst/>
            <a:gdLst/>
            <a:ahLst/>
            <a:cxnLst/>
            <a:rect l="l" t="t" r="r" b="b"/>
            <a:pathLst>
              <a:path w="2589192" h="3930536" extrusionOk="0">
                <a:moveTo>
                  <a:pt x="2240778" y="3927554"/>
                </a:moveTo>
                <a:cubicBezTo>
                  <a:pt x="2230424" y="3921823"/>
                  <a:pt x="2226911" y="3907679"/>
                  <a:pt x="2232920" y="3897510"/>
                </a:cubicBezTo>
                <a:cubicBezTo>
                  <a:pt x="2245770" y="3872828"/>
                  <a:pt x="2258249" y="3847868"/>
                  <a:pt x="2271469" y="3823371"/>
                </a:cubicBezTo>
                <a:cubicBezTo>
                  <a:pt x="2310018" y="3749879"/>
                  <a:pt x="2350508" y="3677588"/>
                  <a:pt x="2396729" y="3608625"/>
                </a:cubicBezTo>
                <a:cubicBezTo>
                  <a:pt x="2439716" y="3543083"/>
                  <a:pt x="2452565" y="3464783"/>
                  <a:pt x="2471146" y="3389997"/>
                </a:cubicBezTo>
                <a:cubicBezTo>
                  <a:pt x="2484273" y="3336842"/>
                  <a:pt x="2498232" y="3283964"/>
                  <a:pt x="2508771" y="3233213"/>
                </a:cubicBezTo>
                <a:cubicBezTo>
                  <a:pt x="2536319" y="3090203"/>
                  <a:pt x="2549908" y="2945160"/>
                  <a:pt x="2544454" y="2799654"/>
                </a:cubicBezTo>
                <a:cubicBezTo>
                  <a:pt x="2544546" y="2584816"/>
                  <a:pt x="2512376" y="2370255"/>
                  <a:pt x="2465877" y="2162073"/>
                </a:cubicBezTo>
                <a:cubicBezTo>
                  <a:pt x="2435833" y="2001222"/>
                  <a:pt x="2386931" y="1844623"/>
                  <a:pt x="2319724" y="1695604"/>
                </a:cubicBezTo>
                <a:cubicBezTo>
                  <a:pt x="2289588" y="1625255"/>
                  <a:pt x="2261023" y="1553889"/>
                  <a:pt x="2223768" y="1486867"/>
                </a:cubicBezTo>
                <a:cubicBezTo>
                  <a:pt x="2190581" y="1426687"/>
                  <a:pt x="2150645" y="1370759"/>
                  <a:pt x="2111542" y="1314553"/>
                </a:cubicBezTo>
                <a:cubicBezTo>
                  <a:pt x="2036570" y="1209168"/>
                  <a:pt x="1942925" y="1118204"/>
                  <a:pt x="1847247" y="1031862"/>
                </a:cubicBezTo>
                <a:cubicBezTo>
                  <a:pt x="1640174" y="838748"/>
                  <a:pt x="1398712" y="688250"/>
                  <a:pt x="1150594" y="553837"/>
                </a:cubicBezTo>
                <a:cubicBezTo>
                  <a:pt x="1042066" y="494674"/>
                  <a:pt x="929839" y="447435"/>
                  <a:pt x="817613" y="396776"/>
                </a:cubicBezTo>
                <a:cubicBezTo>
                  <a:pt x="648904" y="317090"/>
                  <a:pt x="478346" y="241564"/>
                  <a:pt x="306957" y="167702"/>
                </a:cubicBezTo>
                <a:cubicBezTo>
                  <a:pt x="250751" y="143944"/>
                  <a:pt x="196579" y="116026"/>
                  <a:pt x="141206" y="90327"/>
                </a:cubicBezTo>
                <a:cubicBezTo>
                  <a:pt x="94522" y="66846"/>
                  <a:pt x="39056" y="53904"/>
                  <a:pt x="1616" y="16095"/>
                </a:cubicBezTo>
                <a:cubicBezTo>
                  <a:pt x="-2821" y="9716"/>
                  <a:pt x="2448" y="-360"/>
                  <a:pt x="10491" y="10"/>
                </a:cubicBezTo>
                <a:cubicBezTo>
                  <a:pt x="28332" y="2136"/>
                  <a:pt x="43955" y="14339"/>
                  <a:pt x="60780" y="20440"/>
                </a:cubicBezTo>
                <a:cubicBezTo>
                  <a:pt x="117078" y="43551"/>
                  <a:pt x="174116" y="64998"/>
                  <a:pt x="228934" y="91714"/>
                </a:cubicBezTo>
                <a:cubicBezTo>
                  <a:pt x="341438" y="143482"/>
                  <a:pt x="457362" y="187670"/>
                  <a:pt x="570512" y="237959"/>
                </a:cubicBezTo>
                <a:cubicBezTo>
                  <a:pt x="685142" y="288340"/>
                  <a:pt x="797738" y="342974"/>
                  <a:pt x="912553" y="392894"/>
                </a:cubicBezTo>
                <a:cubicBezTo>
                  <a:pt x="1144770" y="492178"/>
                  <a:pt x="1365062" y="618178"/>
                  <a:pt x="1574724" y="758414"/>
                </a:cubicBezTo>
                <a:cubicBezTo>
                  <a:pt x="1694438" y="840319"/>
                  <a:pt x="1805647" y="933687"/>
                  <a:pt x="1912327" y="1031584"/>
                </a:cubicBezTo>
                <a:cubicBezTo>
                  <a:pt x="2020670" y="1131515"/>
                  <a:pt x="2120601" y="1240691"/>
                  <a:pt x="2199825" y="1365489"/>
                </a:cubicBezTo>
                <a:cubicBezTo>
                  <a:pt x="2260006" y="1451554"/>
                  <a:pt x="2305581" y="1546493"/>
                  <a:pt x="2345146" y="1643559"/>
                </a:cubicBezTo>
                <a:cubicBezTo>
                  <a:pt x="2406621" y="1782963"/>
                  <a:pt x="2461440" y="1925973"/>
                  <a:pt x="2492224" y="2075638"/>
                </a:cubicBezTo>
                <a:cubicBezTo>
                  <a:pt x="2530495" y="2254331"/>
                  <a:pt x="2568674" y="2430066"/>
                  <a:pt x="2580599" y="2612364"/>
                </a:cubicBezTo>
                <a:cubicBezTo>
                  <a:pt x="2596684" y="2837556"/>
                  <a:pt x="2593541" y="3065521"/>
                  <a:pt x="2541958" y="3286368"/>
                </a:cubicBezTo>
                <a:cubicBezTo>
                  <a:pt x="2515796" y="3382971"/>
                  <a:pt x="2500081" y="3482995"/>
                  <a:pt x="2463936" y="3576455"/>
                </a:cubicBezTo>
                <a:cubicBezTo>
                  <a:pt x="2444523" y="3619348"/>
                  <a:pt x="2417160" y="3657805"/>
                  <a:pt x="2391923" y="3697278"/>
                </a:cubicBezTo>
                <a:cubicBezTo>
                  <a:pt x="2360492" y="3747937"/>
                  <a:pt x="2333776" y="3801369"/>
                  <a:pt x="2305026" y="3853507"/>
                </a:cubicBezTo>
                <a:cubicBezTo>
                  <a:pt x="2293286" y="3875509"/>
                  <a:pt x="2282285" y="3897788"/>
                  <a:pt x="2270729" y="3919882"/>
                </a:cubicBezTo>
                <a:cubicBezTo>
                  <a:pt x="2265275" y="3929865"/>
                  <a:pt x="2250669" y="3933748"/>
                  <a:pt x="2240778" y="39275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18"/>
          <p:cNvSpPr/>
          <p:nvPr/>
        </p:nvSpPr>
        <p:spPr>
          <a:xfrm>
            <a:off x="8579509" y="1260001"/>
            <a:ext cx="366900" cy="146206"/>
          </a:xfrm>
          <a:custGeom>
            <a:avLst/>
            <a:gdLst/>
            <a:ahLst/>
            <a:cxnLst/>
            <a:rect l="l" t="t" r="r" b="b"/>
            <a:pathLst>
              <a:path w="733800" h="292411" extrusionOk="0">
                <a:moveTo>
                  <a:pt x="723618" y="292412"/>
                </a:moveTo>
                <a:cubicBezTo>
                  <a:pt x="711600" y="289453"/>
                  <a:pt x="702633" y="279654"/>
                  <a:pt x="692649" y="272814"/>
                </a:cubicBezTo>
                <a:cubicBezTo>
                  <a:pt x="655579" y="245450"/>
                  <a:pt x="619342" y="216886"/>
                  <a:pt x="580053" y="192758"/>
                </a:cubicBezTo>
                <a:cubicBezTo>
                  <a:pt x="408941" y="91347"/>
                  <a:pt x="203347" y="93381"/>
                  <a:pt x="15502" y="42630"/>
                </a:cubicBezTo>
                <a:cubicBezTo>
                  <a:pt x="-9735" y="36066"/>
                  <a:pt x="-2247" y="-3777"/>
                  <a:pt x="24192" y="291"/>
                </a:cubicBezTo>
                <a:cubicBezTo>
                  <a:pt x="131518" y="27654"/>
                  <a:pt x="240694" y="45033"/>
                  <a:pt x="349315" y="65741"/>
                </a:cubicBezTo>
                <a:cubicBezTo>
                  <a:pt x="467735" y="89591"/>
                  <a:pt x="583936" y="135720"/>
                  <a:pt x="674530" y="217532"/>
                </a:cubicBezTo>
                <a:cubicBezTo>
                  <a:pt x="685438" y="227331"/>
                  <a:pt x="760687" y="288437"/>
                  <a:pt x="723618" y="292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18"/>
          <p:cNvSpPr/>
          <p:nvPr/>
        </p:nvSpPr>
        <p:spPr>
          <a:xfrm>
            <a:off x="9048762" y="976691"/>
            <a:ext cx="251428" cy="380649"/>
          </a:xfrm>
          <a:custGeom>
            <a:avLst/>
            <a:gdLst/>
            <a:ahLst/>
            <a:cxnLst/>
            <a:rect l="l" t="t" r="r" b="b"/>
            <a:pathLst>
              <a:path w="502856" h="761298" extrusionOk="0">
                <a:moveTo>
                  <a:pt x="2261" y="758362"/>
                </a:moveTo>
                <a:cubicBezTo>
                  <a:pt x="-16228" y="710476"/>
                  <a:pt x="83981" y="545280"/>
                  <a:pt x="109957" y="495084"/>
                </a:cubicBezTo>
                <a:cubicBezTo>
                  <a:pt x="201384" y="314357"/>
                  <a:pt x="314534" y="142413"/>
                  <a:pt x="466141" y="6244"/>
                </a:cubicBezTo>
                <a:cubicBezTo>
                  <a:pt x="485924" y="-12984"/>
                  <a:pt x="516246" y="16505"/>
                  <a:pt x="496370" y="36565"/>
                </a:cubicBezTo>
                <a:cubicBezTo>
                  <a:pt x="306214" y="199543"/>
                  <a:pt x="188719" y="422238"/>
                  <a:pt x="70484" y="638371"/>
                </a:cubicBezTo>
                <a:cubicBezTo>
                  <a:pt x="55139" y="668045"/>
                  <a:pt x="40995" y="698459"/>
                  <a:pt x="28053" y="729335"/>
                </a:cubicBezTo>
                <a:cubicBezTo>
                  <a:pt x="22136" y="739226"/>
                  <a:pt x="18531" y="771027"/>
                  <a:pt x="2261" y="7583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18"/>
          <p:cNvSpPr/>
          <p:nvPr/>
        </p:nvSpPr>
        <p:spPr>
          <a:xfrm>
            <a:off x="8823028" y="492679"/>
            <a:ext cx="225537" cy="330930"/>
          </a:xfrm>
          <a:custGeom>
            <a:avLst/>
            <a:gdLst/>
            <a:ahLst/>
            <a:cxnLst/>
            <a:rect l="l" t="t" r="r" b="b"/>
            <a:pathLst>
              <a:path w="451074" h="661860" extrusionOk="0">
                <a:moveTo>
                  <a:pt x="941" y="658204"/>
                </a:moveTo>
                <a:cubicBezTo>
                  <a:pt x="-10430" y="609764"/>
                  <a:pt x="84510" y="451408"/>
                  <a:pt x="110856" y="400842"/>
                </a:cubicBezTo>
                <a:cubicBezTo>
                  <a:pt x="154397" y="324484"/>
                  <a:pt x="206812" y="253672"/>
                  <a:pt x="259782" y="183692"/>
                </a:cubicBezTo>
                <a:cubicBezTo>
                  <a:pt x="307483" y="122033"/>
                  <a:pt x="366092" y="69710"/>
                  <a:pt x="413608" y="7958"/>
                </a:cubicBezTo>
                <a:cubicBezTo>
                  <a:pt x="428953" y="-11917"/>
                  <a:pt x="461124" y="9067"/>
                  <a:pt x="447997" y="31161"/>
                </a:cubicBezTo>
                <a:cubicBezTo>
                  <a:pt x="443837" y="37447"/>
                  <a:pt x="438937" y="43086"/>
                  <a:pt x="433945" y="48910"/>
                </a:cubicBezTo>
                <a:cubicBezTo>
                  <a:pt x="377555" y="113990"/>
                  <a:pt x="314231" y="171305"/>
                  <a:pt x="263572" y="241192"/>
                </a:cubicBezTo>
                <a:cubicBezTo>
                  <a:pt x="165305" y="369504"/>
                  <a:pt x="76559" y="508261"/>
                  <a:pt x="14253" y="657464"/>
                </a:cubicBezTo>
                <a:cubicBezTo>
                  <a:pt x="14253" y="657464"/>
                  <a:pt x="14253" y="657464"/>
                  <a:pt x="14253" y="657372"/>
                </a:cubicBezTo>
                <a:cubicBezTo>
                  <a:pt x="12311" y="662918"/>
                  <a:pt x="3899" y="663473"/>
                  <a:pt x="941" y="65820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18"/>
          <p:cNvSpPr/>
          <p:nvPr/>
        </p:nvSpPr>
        <p:spPr>
          <a:xfrm>
            <a:off x="8340859" y="749631"/>
            <a:ext cx="429638" cy="113614"/>
          </a:xfrm>
          <a:custGeom>
            <a:avLst/>
            <a:gdLst/>
            <a:ahLst/>
            <a:cxnLst/>
            <a:rect l="l" t="t" r="r" b="b"/>
            <a:pathLst>
              <a:path w="859275" h="227227" extrusionOk="0">
                <a:moveTo>
                  <a:pt x="845936" y="225094"/>
                </a:moveTo>
                <a:cubicBezTo>
                  <a:pt x="817001" y="191167"/>
                  <a:pt x="775402" y="173696"/>
                  <a:pt x="734357" y="159182"/>
                </a:cubicBezTo>
                <a:cubicBezTo>
                  <a:pt x="692295" y="141988"/>
                  <a:pt x="649217" y="127474"/>
                  <a:pt x="605121" y="116104"/>
                </a:cubicBezTo>
                <a:cubicBezTo>
                  <a:pt x="551966" y="101682"/>
                  <a:pt x="498534" y="77924"/>
                  <a:pt x="444917" y="67571"/>
                </a:cubicBezTo>
                <a:cubicBezTo>
                  <a:pt x="306437" y="50099"/>
                  <a:pt x="168327" y="43628"/>
                  <a:pt x="29292" y="43905"/>
                </a:cubicBezTo>
                <a:cubicBezTo>
                  <a:pt x="-3156" y="48990"/>
                  <a:pt x="-12677" y="3877"/>
                  <a:pt x="21527" y="365"/>
                </a:cubicBezTo>
                <a:cubicBezTo>
                  <a:pt x="140131" y="-1854"/>
                  <a:pt x="258736" y="6373"/>
                  <a:pt x="376879" y="16357"/>
                </a:cubicBezTo>
                <a:cubicBezTo>
                  <a:pt x="457304" y="18576"/>
                  <a:pt x="531629" y="48897"/>
                  <a:pt x="606785" y="74134"/>
                </a:cubicBezTo>
                <a:cubicBezTo>
                  <a:pt x="659108" y="88371"/>
                  <a:pt x="709767" y="107044"/>
                  <a:pt x="758762" y="130062"/>
                </a:cubicBezTo>
                <a:cubicBezTo>
                  <a:pt x="794075" y="145316"/>
                  <a:pt x="831607" y="162972"/>
                  <a:pt x="852869" y="196622"/>
                </a:cubicBezTo>
                <a:cubicBezTo>
                  <a:pt x="859340" y="204387"/>
                  <a:pt x="864517" y="227220"/>
                  <a:pt x="849634" y="227128"/>
                </a:cubicBezTo>
                <a:cubicBezTo>
                  <a:pt x="849634" y="227128"/>
                  <a:pt x="849634" y="227128"/>
                  <a:pt x="849726" y="227220"/>
                </a:cubicBezTo>
                <a:cubicBezTo>
                  <a:pt x="849634" y="227220"/>
                  <a:pt x="849634" y="227220"/>
                  <a:pt x="849541" y="227128"/>
                </a:cubicBezTo>
                <a:cubicBezTo>
                  <a:pt x="849264" y="227220"/>
                  <a:pt x="848987" y="227220"/>
                  <a:pt x="848709" y="227220"/>
                </a:cubicBezTo>
                <a:cubicBezTo>
                  <a:pt x="847507" y="227313"/>
                  <a:pt x="846121" y="226481"/>
                  <a:pt x="845936" y="2250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18"/>
          <p:cNvSpPr/>
          <p:nvPr/>
        </p:nvSpPr>
        <p:spPr>
          <a:xfrm>
            <a:off x="8245520" y="345902"/>
            <a:ext cx="297729" cy="115225"/>
          </a:xfrm>
          <a:custGeom>
            <a:avLst/>
            <a:gdLst/>
            <a:ahLst/>
            <a:cxnLst/>
            <a:rect l="l" t="t" r="r" b="b"/>
            <a:pathLst>
              <a:path w="595459" h="230450" extrusionOk="0">
                <a:moveTo>
                  <a:pt x="588077" y="230423"/>
                </a:moveTo>
                <a:cubicBezTo>
                  <a:pt x="575042" y="222103"/>
                  <a:pt x="567185" y="207034"/>
                  <a:pt x="554982" y="197143"/>
                </a:cubicBezTo>
                <a:cubicBezTo>
                  <a:pt x="517820" y="162569"/>
                  <a:pt x="466699" y="152585"/>
                  <a:pt x="420385" y="135761"/>
                </a:cubicBezTo>
                <a:cubicBezTo>
                  <a:pt x="360019" y="110154"/>
                  <a:pt x="296881" y="94161"/>
                  <a:pt x="232078" y="85102"/>
                </a:cubicBezTo>
                <a:cubicBezTo>
                  <a:pt x="165241" y="69479"/>
                  <a:pt x="97943" y="56444"/>
                  <a:pt x="30182" y="45629"/>
                </a:cubicBezTo>
                <a:cubicBezTo>
                  <a:pt x="14466" y="44057"/>
                  <a:pt x="-4300" y="34258"/>
                  <a:pt x="877" y="15584"/>
                </a:cubicBezTo>
                <a:cubicBezTo>
                  <a:pt x="3743" y="5231"/>
                  <a:pt x="13912" y="-1055"/>
                  <a:pt x="24358" y="146"/>
                </a:cubicBezTo>
                <a:cubicBezTo>
                  <a:pt x="95816" y="13643"/>
                  <a:pt x="169586" y="27047"/>
                  <a:pt x="239473" y="45444"/>
                </a:cubicBezTo>
                <a:cubicBezTo>
                  <a:pt x="306864" y="56167"/>
                  <a:pt x="372222" y="74563"/>
                  <a:pt x="434066" y="103590"/>
                </a:cubicBezTo>
                <a:cubicBezTo>
                  <a:pt x="493785" y="126516"/>
                  <a:pt x="564134" y="148425"/>
                  <a:pt x="592884" y="211287"/>
                </a:cubicBezTo>
                <a:cubicBezTo>
                  <a:pt x="596027" y="217018"/>
                  <a:pt x="598061" y="231162"/>
                  <a:pt x="588077" y="230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18"/>
          <p:cNvSpPr/>
          <p:nvPr/>
        </p:nvSpPr>
        <p:spPr>
          <a:xfrm>
            <a:off x="8581476" y="96832"/>
            <a:ext cx="78260" cy="297353"/>
          </a:xfrm>
          <a:custGeom>
            <a:avLst/>
            <a:gdLst/>
            <a:ahLst/>
            <a:cxnLst/>
            <a:rect l="l" t="t" r="r" b="b"/>
            <a:pathLst>
              <a:path w="156519" h="594705" extrusionOk="0">
                <a:moveTo>
                  <a:pt x="14988" y="594706"/>
                </a:moveTo>
                <a:cubicBezTo>
                  <a:pt x="-21250" y="572427"/>
                  <a:pt x="18224" y="330596"/>
                  <a:pt x="29132" y="284836"/>
                </a:cubicBezTo>
                <a:cubicBezTo>
                  <a:pt x="49285" y="190821"/>
                  <a:pt x="77110" y="98008"/>
                  <a:pt x="116768" y="10372"/>
                </a:cubicBezTo>
                <a:cubicBezTo>
                  <a:pt x="129156" y="-10613"/>
                  <a:pt x="162158" y="2977"/>
                  <a:pt x="155687" y="26827"/>
                </a:cubicBezTo>
                <a:cubicBezTo>
                  <a:pt x="99943" y="149314"/>
                  <a:pt x="63059" y="279844"/>
                  <a:pt x="43646" y="413147"/>
                </a:cubicBezTo>
                <a:cubicBezTo>
                  <a:pt x="38006" y="452528"/>
                  <a:pt x="33477" y="495422"/>
                  <a:pt x="30426" y="534433"/>
                </a:cubicBezTo>
                <a:cubicBezTo>
                  <a:pt x="27930" y="548299"/>
                  <a:pt x="31166" y="592765"/>
                  <a:pt x="14988" y="59470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18"/>
          <p:cNvSpPr/>
          <p:nvPr/>
        </p:nvSpPr>
        <p:spPr>
          <a:xfrm>
            <a:off x="8071565" y="-211966"/>
            <a:ext cx="1265616" cy="1942741"/>
          </a:xfrm>
          <a:custGeom>
            <a:avLst/>
            <a:gdLst/>
            <a:ahLst/>
            <a:cxnLst/>
            <a:rect l="l" t="t" r="r" b="b"/>
            <a:pathLst>
              <a:path w="2531232" h="3885482" extrusionOk="0">
                <a:moveTo>
                  <a:pt x="2450856" y="2413878"/>
                </a:moveTo>
                <a:cubicBezTo>
                  <a:pt x="2470639" y="2393818"/>
                  <a:pt x="2440410" y="2364421"/>
                  <a:pt x="2420628" y="2383557"/>
                </a:cubicBezTo>
                <a:cubicBezTo>
                  <a:pt x="2269021" y="2519634"/>
                  <a:pt x="2155870" y="2691671"/>
                  <a:pt x="2064444" y="2872397"/>
                </a:cubicBezTo>
                <a:cubicBezTo>
                  <a:pt x="2038467" y="2922594"/>
                  <a:pt x="1938166" y="3087790"/>
                  <a:pt x="1956655" y="3135676"/>
                </a:cubicBezTo>
                <a:cubicBezTo>
                  <a:pt x="1972832" y="3148340"/>
                  <a:pt x="1976530" y="3116540"/>
                  <a:pt x="1982446" y="3106556"/>
                </a:cubicBezTo>
                <a:cubicBezTo>
                  <a:pt x="1995388" y="3075680"/>
                  <a:pt x="2009532" y="3045358"/>
                  <a:pt x="2024878" y="3015592"/>
                </a:cubicBezTo>
                <a:cubicBezTo>
                  <a:pt x="2143113" y="2799552"/>
                  <a:pt x="2260608" y="2576856"/>
                  <a:pt x="2450856" y="2413878"/>
                </a:cubicBezTo>
                <a:close/>
                <a:moveTo>
                  <a:pt x="2530080" y="2772189"/>
                </a:moveTo>
                <a:cubicBezTo>
                  <a:pt x="2535442" y="2917787"/>
                  <a:pt x="2521853" y="3062830"/>
                  <a:pt x="2494397" y="3205747"/>
                </a:cubicBezTo>
                <a:cubicBezTo>
                  <a:pt x="2483859" y="3256499"/>
                  <a:pt x="2469900" y="3309376"/>
                  <a:pt x="2456773" y="3362531"/>
                </a:cubicBezTo>
                <a:cubicBezTo>
                  <a:pt x="2438192" y="3437318"/>
                  <a:pt x="2425250" y="3515617"/>
                  <a:pt x="2382356" y="3581159"/>
                </a:cubicBezTo>
                <a:cubicBezTo>
                  <a:pt x="2336134" y="3650122"/>
                  <a:pt x="2295644" y="3722413"/>
                  <a:pt x="2257095" y="3795905"/>
                </a:cubicBezTo>
                <a:cubicBezTo>
                  <a:pt x="2243876" y="3820403"/>
                  <a:pt x="2231396" y="3845362"/>
                  <a:pt x="2218547" y="3870045"/>
                </a:cubicBezTo>
                <a:cubicBezTo>
                  <a:pt x="2218362" y="3870322"/>
                  <a:pt x="2218177" y="3870692"/>
                  <a:pt x="2217992" y="3871062"/>
                </a:cubicBezTo>
                <a:cubicBezTo>
                  <a:pt x="2203941" y="3836026"/>
                  <a:pt x="2190166" y="3800897"/>
                  <a:pt x="2177132" y="3765584"/>
                </a:cubicBezTo>
                <a:cubicBezTo>
                  <a:pt x="2124254" y="3592068"/>
                  <a:pt x="2056031" y="3423729"/>
                  <a:pt x="1992523" y="3253910"/>
                </a:cubicBezTo>
                <a:cubicBezTo>
                  <a:pt x="1959335" y="3150097"/>
                  <a:pt x="1924300" y="3046838"/>
                  <a:pt x="1882977" y="2946074"/>
                </a:cubicBezTo>
                <a:cubicBezTo>
                  <a:pt x="1822242" y="2811292"/>
                  <a:pt x="1778054" y="2669946"/>
                  <a:pt x="1717134" y="2535349"/>
                </a:cubicBezTo>
                <a:cubicBezTo>
                  <a:pt x="1650205" y="2400289"/>
                  <a:pt x="1605740" y="2255801"/>
                  <a:pt x="1543895" y="2118707"/>
                </a:cubicBezTo>
                <a:cubicBezTo>
                  <a:pt x="1534928" y="2101143"/>
                  <a:pt x="1526239" y="2083394"/>
                  <a:pt x="1517826" y="2065552"/>
                </a:cubicBezTo>
                <a:cubicBezTo>
                  <a:pt x="1580133" y="1916811"/>
                  <a:pt x="1668601" y="1778516"/>
                  <a:pt x="1766684" y="1650575"/>
                </a:cubicBezTo>
                <a:cubicBezTo>
                  <a:pt x="1817250" y="1580687"/>
                  <a:pt x="1880574" y="1523280"/>
                  <a:pt x="1936964" y="1458200"/>
                </a:cubicBezTo>
                <a:cubicBezTo>
                  <a:pt x="1941864" y="1452469"/>
                  <a:pt x="1946856" y="1446829"/>
                  <a:pt x="1951016" y="1440451"/>
                </a:cubicBezTo>
                <a:cubicBezTo>
                  <a:pt x="1964143" y="1418449"/>
                  <a:pt x="1931972" y="1397465"/>
                  <a:pt x="1916627" y="1417248"/>
                </a:cubicBezTo>
                <a:cubicBezTo>
                  <a:pt x="1869018" y="1479000"/>
                  <a:pt x="1810409" y="1531323"/>
                  <a:pt x="1762801" y="1592982"/>
                </a:cubicBezTo>
                <a:cubicBezTo>
                  <a:pt x="1709831" y="1662962"/>
                  <a:pt x="1657416" y="1733773"/>
                  <a:pt x="1613875" y="1810132"/>
                </a:cubicBezTo>
                <a:cubicBezTo>
                  <a:pt x="1591411" y="1853118"/>
                  <a:pt x="1519490" y="1973849"/>
                  <a:pt x="1505439" y="2038929"/>
                </a:cubicBezTo>
                <a:cubicBezTo>
                  <a:pt x="1464949" y="1951755"/>
                  <a:pt x="1428249" y="1862824"/>
                  <a:pt x="1386742" y="1776205"/>
                </a:cubicBezTo>
                <a:cubicBezTo>
                  <a:pt x="1329704" y="1670542"/>
                  <a:pt x="1272852" y="1564787"/>
                  <a:pt x="1215444" y="1459402"/>
                </a:cubicBezTo>
                <a:cubicBezTo>
                  <a:pt x="1174400" y="1385909"/>
                  <a:pt x="1125497" y="1317317"/>
                  <a:pt x="1084452" y="1243824"/>
                </a:cubicBezTo>
                <a:cubicBezTo>
                  <a:pt x="1072527" y="1224688"/>
                  <a:pt x="1060232" y="1205830"/>
                  <a:pt x="1047660" y="1187156"/>
                </a:cubicBezTo>
                <a:cubicBezTo>
                  <a:pt x="1049231" y="1173937"/>
                  <a:pt x="1049046" y="1159054"/>
                  <a:pt x="1050341" y="1152028"/>
                </a:cubicBezTo>
                <a:cubicBezTo>
                  <a:pt x="1053391" y="1113017"/>
                  <a:pt x="1057921" y="1070123"/>
                  <a:pt x="1063560" y="1030742"/>
                </a:cubicBezTo>
                <a:cubicBezTo>
                  <a:pt x="1082973" y="897532"/>
                  <a:pt x="1119858" y="766909"/>
                  <a:pt x="1175601" y="644422"/>
                </a:cubicBezTo>
                <a:cubicBezTo>
                  <a:pt x="1182072" y="620572"/>
                  <a:pt x="1148978" y="606982"/>
                  <a:pt x="1136683" y="627967"/>
                </a:cubicBezTo>
                <a:cubicBezTo>
                  <a:pt x="1096932" y="715603"/>
                  <a:pt x="1069199" y="808416"/>
                  <a:pt x="1049046" y="902431"/>
                </a:cubicBezTo>
                <a:cubicBezTo>
                  <a:pt x="1041281" y="934786"/>
                  <a:pt x="1019372" y="1065131"/>
                  <a:pt x="1019927" y="1146574"/>
                </a:cubicBezTo>
                <a:cubicBezTo>
                  <a:pt x="983134" y="1093604"/>
                  <a:pt x="944955" y="1041558"/>
                  <a:pt x="909180" y="987941"/>
                </a:cubicBezTo>
                <a:cubicBezTo>
                  <a:pt x="838368" y="885514"/>
                  <a:pt x="762472" y="786600"/>
                  <a:pt x="687039" y="687593"/>
                </a:cubicBezTo>
                <a:cubicBezTo>
                  <a:pt x="643590" y="642481"/>
                  <a:pt x="598293" y="599495"/>
                  <a:pt x="556601" y="552533"/>
                </a:cubicBezTo>
                <a:cubicBezTo>
                  <a:pt x="531549" y="526927"/>
                  <a:pt x="504463" y="503261"/>
                  <a:pt x="477100" y="480243"/>
                </a:cubicBezTo>
                <a:cubicBezTo>
                  <a:pt x="465914" y="467855"/>
                  <a:pt x="446131" y="462031"/>
                  <a:pt x="433374" y="475251"/>
                </a:cubicBezTo>
                <a:cubicBezTo>
                  <a:pt x="404624" y="523599"/>
                  <a:pt x="447980" y="578418"/>
                  <a:pt x="468410" y="623530"/>
                </a:cubicBezTo>
                <a:cubicBezTo>
                  <a:pt x="484773" y="653851"/>
                  <a:pt x="499564" y="686853"/>
                  <a:pt x="519439" y="716713"/>
                </a:cubicBezTo>
                <a:cubicBezTo>
                  <a:pt x="548651" y="759884"/>
                  <a:pt x="573333" y="804256"/>
                  <a:pt x="604764" y="846133"/>
                </a:cubicBezTo>
                <a:cubicBezTo>
                  <a:pt x="647658" y="896607"/>
                  <a:pt x="679735" y="954939"/>
                  <a:pt x="715511" y="1010497"/>
                </a:cubicBezTo>
                <a:cubicBezTo>
                  <a:pt x="757203" y="1077149"/>
                  <a:pt x="802315" y="1141952"/>
                  <a:pt x="841511" y="1210267"/>
                </a:cubicBezTo>
                <a:cubicBezTo>
                  <a:pt x="849831" y="1224873"/>
                  <a:pt x="857966" y="1239479"/>
                  <a:pt x="866101" y="1254178"/>
                </a:cubicBezTo>
                <a:cubicBezTo>
                  <a:pt x="839200" y="1239942"/>
                  <a:pt x="809526" y="1229680"/>
                  <a:pt x="781978" y="1219049"/>
                </a:cubicBezTo>
                <a:cubicBezTo>
                  <a:pt x="720133" y="1190022"/>
                  <a:pt x="654776" y="1171718"/>
                  <a:pt x="587385" y="1160903"/>
                </a:cubicBezTo>
                <a:cubicBezTo>
                  <a:pt x="517498" y="1142506"/>
                  <a:pt x="443728" y="1129102"/>
                  <a:pt x="372269" y="1115605"/>
                </a:cubicBezTo>
                <a:cubicBezTo>
                  <a:pt x="361731" y="1114404"/>
                  <a:pt x="351654" y="1120690"/>
                  <a:pt x="348789" y="1131043"/>
                </a:cubicBezTo>
                <a:cubicBezTo>
                  <a:pt x="343612" y="1149717"/>
                  <a:pt x="362378" y="1159516"/>
                  <a:pt x="378093" y="1161087"/>
                </a:cubicBezTo>
                <a:cubicBezTo>
                  <a:pt x="445946" y="1171903"/>
                  <a:pt x="513153" y="1185030"/>
                  <a:pt x="579989" y="1200561"/>
                </a:cubicBezTo>
                <a:cubicBezTo>
                  <a:pt x="644884" y="1209620"/>
                  <a:pt x="708023" y="1225705"/>
                  <a:pt x="768296" y="1251220"/>
                </a:cubicBezTo>
                <a:cubicBezTo>
                  <a:pt x="811190" y="1266750"/>
                  <a:pt x="858243" y="1276549"/>
                  <a:pt x="894481" y="1305391"/>
                </a:cubicBezTo>
                <a:cubicBezTo>
                  <a:pt x="924063" y="1358824"/>
                  <a:pt x="953460" y="1412348"/>
                  <a:pt x="983966" y="1465133"/>
                </a:cubicBezTo>
                <a:cubicBezTo>
                  <a:pt x="1068829" y="1621825"/>
                  <a:pt x="1168021" y="1770289"/>
                  <a:pt x="1250758" y="1928182"/>
                </a:cubicBezTo>
                <a:cubicBezTo>
                  <a:pt x="1275902" y="1972647"/>
                  <a:pt x="1299383" y="2017852"/>
                  <a:pt x="1321292" y="2063888"/>
                </a:cubicBezTo>
                <a:cubicBezTo>
                  <a:pt x="1313434" y="2060098"/>
                  <a:pt x="1305392" y="2056585"/>
                  <a:pt x="1297442" y="2053165"/>
                </a:cubicBezTo>
                <a:cubicBezTo>
                  <a:pt x="1248354" y="2030147"/>
                  <a:pt x="1197695" y="2011381"/>
                  <a:pt x="1145465" y="1997237"/>
                </a:cubicBezTo>
                <a:cubicBezTo>
                  <a:pt x="1070308" y="1971907"/>
                  <a:pt x="995984" y="1941678"/>
                  <a:pt x="915558" y="1939460"/>
                </a:cubicBezTo>
                <a:cubicBezTo>
                  <a:pt x="797416" y="1929476"/>
                  <a:pt x="678811" y="1921248"/>
                  <a:pt x="560206" y="1923467"/>
                </a:cubicBezTo>
                <a:cubicBezTo>
                  <a:pt x="525910" y="1927072"/>
                  <a:pt x="535524" y="1972092"/>
                  <a:pt x="567972" y="1967008"/>
                </a:cubicBezTo>
                <a:cubicBezTo>
                  <a:pt x="707006" y="1966730"/>
                  <a:pt x="845117" y="1973109"/>
                  <a:pt x="983597" y="1990673"/>
                </a:cubicBezTo>
                <a:cubicBezTo>
                  <a:pt x="1037214" y="2001027"/>
                  <a:pt x="1090646" y="2024785"/>
                  <a:pt x="1143801" y="2039206"/>
                </a:cubicBezTo>
                <a:cubicBezTo>
                  <a:pt x="1187896" y="2050576"/>
                  <a:pt x="1230975" y="2064998"/>
                  <a:pt x="1273037" y="2082285"/>
                </a:cubicBezTo>
                <a:cubicBezTo>
                  <a:pt x="1297626" y="2090974"/>
                  <a:pt x="1322494" y="2100773"/>
                  <a:pt x="1344680" y="2114547"/>
                </a:cubicBezTo>
                <a:cubicBezTo>
                  <a:pt x="1377405" y="2187762"/>
                  <a:pt x="1406247" y="2262734"/>
                  <a:pt x="1431762" y="2339000"/>
                </a:cubicBezTo>
                <a:cubicBezTo>
                  <a:pt x="1476412" y="2462596"/>
                  <a:pt x="1525592" y="2584529"/>
                  <a:pt x="1568763" y="2708680"/>
                </a:cubicBezTo>
                <a:cubicBezTo>
                  <a:pt x="1622934" y="2870363"/>
                  <a:pt x="1675904" y="3032509"/>
                  <a:pt x="1727395" y="3195117"/>
                </a:cubicBezTo>
                <a:cubicBezTo>
                  <a:pt x="1712697" y="3180141"/>
                  <a:pt x="1695225" y="3165720"/>
                  <a:pt x="1690510" y="3161375"/>
                </a:cubicBezTo>
                <a:cubicBezTo>
                  <a:pt x="1599916" y="3079563"/>
                  <a:pt x="1483807" y="3033433"/>
                  <a:pt x="1365295" y="3009583"/>
                </a:cubicBezTo>
                <a:cubicBezTo>
                  <a:pt x="1256674" y="2988876"/>
                  <a:pt x="1147499" y="2971496"/>
                  <a:pt x="1040172" y="2944133"/>
                </a:cubicBezTo>
                <a:cubicBezTo>
                  <a:pt x="1013733" y="2940066"/>
                  <a:pt x="1006245" y="2979909"/>
                  <a:pt x="1031482" y="2986472"/>
                </a:cubicBezTo>
                <a:cubicBezTo>
                  <a:pt x="1219419" y="3037223"/>
                  <a:pt x="1424921" y="3035190"/>
                  <a:pt x="1596033" y="3136600"/>
                </a:cubicBezTo>
                <a:cubicBezTo>
                  <a:pt x="1635322" y="3160728"/>
                  <a:pt x="1671560" y="3189293"/>
                  <a:pt x="1708629" y="3216656"/>
                </a:cubicBezTo>
                <a:cubicBezTo>
                  <a:pt x="1718613" y="3223497"/>
                  <a:pt x="1727580" y="3233296"/>
                  <a:pt x="1739598" y="3236254"/>
                </a:cubicBezTo>
                <a:cubicBezTo>
                  <a:pt x="1739875" y="3236254"/>
                  <a:pt x="1740153" y="3236254"/>
                  <a:pt x="1740337" y="3236161"/>
                </a:cubicBezTo>
                <a:cubicBezTo>
                  <a:pt x="1787853" y="3387121"/>
                  <a:pt x="1834167" y="3538358"/>
                  <a:pt x="1878910" y="3690058"/>
                </a:cubicBezTo>
                <a:cubicBezTo>
                  <a:pt x="1895365" y="3755045"/>
                  <a:pt x="1910525" y="3820403"/>
                  <a:pt x="1926795" y="3885483"/>
                </a:cubicBezTo>
                <a:cubicBezTo>
                  <a:pt x="1920509" y="3882340"/>
                  <a:pt x="1914131" y="3879381"/>
                  <a:pt x="1908584" y="3875776"/>
                </a:cubicBezTo>
                <a:cubicBezTo>
                  <a:pt x="1848681" y="3846194"/>
                  <a:pt x="1799871" y="3798216"/>
                  <a:pt x="1743573" y="3762348"/>
                </a:cubicBezTo>
                <a:cubicBezTo>
                  <a:pt x="1639112" y="3698378"/>
                  <a:pt x="1525684" y="3649937"/>
                  <a:pt x="1421593" y="3585412"/>
                </a:cubicBezTo>
                <a:cubicBezTo>
                  <a:pt x="1355958" y="3542981"/>
                  <a:pt x="1291618" y="3499625"/>
                  <a:pt x="1229126" y="3452201"/>
                </a:cubicBezTo>
                <a:cubicBezTo>
                  <a:pt x="1185308" y="3421140"/>
                  <a:pt x="1140750" y="3397013"/>
                  <a:pt x="1097857" y="3363733"/>
                </a:cubicBezTo>
                <a:cubicBezTo>
                  <a:pt x="1023070" y="3301704"/>
                  <a:pt x="941442" y="3247809"/>
                  <a:pt x="871740" y="3179863"/>
                </a:cubicBezTo>
                <a:cubicBezTo>
                  <a:pt x="701460" y="3027424"/>
                  <a:pt x="599033" y="2849748"/>
                  <a:pt x="515741" y="2639440"/>
                </a:cubicBezTo>
                <a:cubicBezTo>
                  <a:pt x="452787" y="2494396"/>
                  <a:pt x="405271" y="2343622"/>
                  <a:pt x="365243" y="2190813"/>
                </a:cubicBezTo>
                <a:cubicBezTo>
                  <a:pt x="299239" y="1953419"/>
                  <a:pt x="260135" y="1709368"/>
                  <a:pt x="239521" y="1463747"/>
                </a:cubicBezTo>
                <a:cubicBezTo>
                  <a:pt x="219923" y="1280062"/>
                  <a:pt x="223528" y="1095083"/>
                  <a:pt x="210031" y="910936"/>
                </a:cubicBezTo>
                <a:cubicBezTo>
                  <a:pt x="202913" y="827922"/>
                  <a:pt x="191265" y="745370"/>
                  <a:pt x="180080" y="662911"/>
                </a:cubicBezTo>
                <a:cubicBezTo>
                  <a:pt x="150128" y="435500"/>
                  <a:pt x="111024" y="203745"/>
                  <a:pt x="0" y="0"/>
                </a:cubicBezTo>
                <a:cubicBezTo>
                  <a:pt x="36515" y="29397"/>
                  <a:pt x="85140" y="41877"/>
                  <a:pt x="126832" y="62861"/>
                </a:cubicBezTo>
                <a:cubicBezTo>
                  <a:pt x="182206" y="88561"/>
                  <a:pt x="236377" y="116479"/>
                  <a:pt x="292583" y="140236"/>
                </a:cubicBezTo>
                <a:cubicBezTo>
                  <a:pt x="463973" y="214099"/>
                  <a:pt x="634531" y="289625"/>
                  <a:pt x="803332" y="369311"/>
                </a:cubicBezTo>
                <a:cubicBezTo>
                  <a:pt x="915558" y="419970"/>
                  <a:pt x="1027784" y="467208"/>
                  <a:pt x="1136313" y="526372"/>
                </a:cubicBezTo>
                <a:cubicBezTo>
                  <a:pt x="1384431" y="660784"/>
                  <a:pt x="1625893" y="811190"/>
                  <a:pt x="1832966" y="1004396"/>
                </a:cubicBezTo>
                <a:cubicBezTo>
                  <a:pt x="1928644" y="1090738"/>
                  <a:pt x="2022289" y="1181795"/>
                  <a:pt x="2097261" y="1287088"/>
                </a:cubicBezTo>
                <a:cubicBezTo>
                  <a:pt x="2136365" y="1343385"/>
                  <a:pt x="2176300" y="1399221"/>
                  <a:pt x="2209487" y="1459402"/>
                </a:cubicBezTo>
                <a:cubicBezTo>
                  <a:pt x="2246742" y="1526423"/>
                  <a:pt x="2275307" y="1597697"/>
                  <a:pt x="2305443" y="1668139"/>
                </a:cubicBezTo>
                <a:cubicBezTo>
                  <a:pt x="2372557" y="1817157"/>
                  <a:pt x="2421460" y="1973756"/>
                  <a:pt x="2451596" y="2134607"/>
                </a:cubicBezTo>
                <a:cubicBezTo>
                  <a:pt x="2498003" y="2342697"/>
                  <a:pt x="2530080" y="2557350"/>
                  <a:pt x="2530080" y="277218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18"/>
          <p:cNvSpPr/>
          <p:nvPr/>
        </p:nvSpPr>
        <p:spPr>
          <a:xfrm>
            <a:off x="8299253" y="47707"/>
            <a:ext cx="951296" cy="2015934"/>
          </a:xfrm>
          <a:custGeom>
            <a:avLst/>
            <a:gdLst/>
            <a:ahLst/>
            <a:cxnLst/>
            <a:rect l="l" t="t" r="r" b="b"/>
            <a:pathLst>
              <a:path w="1902593" h="4031868" extrusionOk="0">
                <a:moveTo>
                  <a:pt x="1902390" y="3962303"/>
                </a:moveTo>
                <a:cubicBezTo>
                  <a:pt x="1908954" y="3987817"/>
                  <a:pt x="1754481" y="4031635"/>
                  <a:pt x="1728227" y="4031543"/>
                </a:cubicBezTo>
                <a:cubicBezTo>
                  <a:pt x="1714176" y="4031913"/>
                  <a:pt x="1698923" y="4033115"/>
                  <a:pt x="1686073" y="4026459"/>
                </a:cubicBezTo>
                <a:cubicBezTo>
                  <a:pt x="1665273" y="3937713"/>
                  <a:pt x="1650483" y="3844161"/>
                  <a:pt x="1625430" y="3755507"/>
                </a:cubicBezTo>
                <a:cubicBezTo>
                  <a:pt x="1582907" y="3604825"/>
                  <a:pt x="1536962" y="3455252"/>
                  <a:pt x="1500724" y="3302905"/>
                </a:cubicBezTo>
                <a:cubicBezTo>
                  <a:pt x="1452376" y="3088992"/>
                  <a:pt x="1380086" y="2881457"/>
                  <a:pt x="1315838" y="2671980"/>
                </a:cubicBezTo>
                <a:cubicBezTo>
                  <a:pt x="1234488" y="2417484"/>
                  <a:pt x="1154432" y="2162433"/>
                  <a:pt x="1055980" y="1913945"/>
                </a:cubicBezTo>
                <a:cubicBezTo>
                  <a:pt x="1007724" y="1789517"/>
                  <a:pt x="968436" y="1661390"/>
                  <a:pt x="910104" y="1541122"/>
                </a:cubicBezTo>
                <a:cubicBezTo>
                  <a:pt x="830880" y="1382489"/>
                  <a:pt x="741673" y="1229403"/>
                  <a:pt x="648027" y="1078998"/>
                </a:cubicBezTo>
                <a:cubicBezTo>
                  <a:pt x="558450" y="928130"/>
                  <a:pt x="476360" y="772826"/>
                  <a:pt x="384841" y="623068"/>
                </a:cubicBezTo>
                <a:cubicBezTo>
                  <a:pt x="311719" y="512321"/>
                  <a:pt x="239798" y="400926"/>
                  <a:pt x="164642" y="291566"/>
                </a:cubicBezTo>
                <a:cubicBezTo>
                  <a:pt x="123227" y="230184"/>
                  <a:pt x="82090" y="168986"/>
                  <a:pt x="50844" y="101780"/>
                </a:cubicBezTo>
                <a:cubicBezTo>
                  <a:pt x="32725" y="68593"/>
                  <a:pt x="7858" y="37717"/>
                  <a:pt x="0" y="0"/>
                </a:cubicBezTo>
                <a:cubicBezTo>
                  <a:pt x="70904" y="58794"/>
                  <a:pt x="129143" y="130900"/>
                  <a:pt x="195887" y="194131"/>
                </a:cubicBezTo>
                <a:cubicBezTo>
                  <a:pt x="287036" y="312643"/>
                  <a:pt x="377076" y="432080"/>
                  <a:pt x="460460" y="556139"/>
                </a:cubicBezTo>
                <a:cubicBezTo>
                  <a:pt x="524431" y="644237"/>
                  <a:pt x="584889" y="732335"/>
                  <a:pt x="639060" y="827737"/>
                </a:cubicBezTo>
                <a:cubicBezTo>
                  <a:pt x="693140" y="908070"/>
                  <a:pt x="741025" y="992286"/>
                  <a:pt x="784751" y="1078536"/>
                </a:cubicBezTo>
                <a:cubicBezTo>
                  <a:pt x="838738" y="1181610"/>
                  <a:pt x="900490" y="1280339"/>
                  <a:pt x="943106" y="1389145"/>
                </a:cubicBezTo>
                <a:cubicBezTo>
                  <a:pt x="984891" y="1491110"/>
                  <a:pt x="1038046" y="1587898"/>
                  <a:pt x="1079923" y="1689770"/>
                </a:cubicBezTo>
                <a:cubicBezTo>
                  <a:pt x="1112555" y="1771305"/>
                  <a:pt x="1141490" y="1854227"/>
                  <a:pt x="1176988" y="1934653"/>
                </a:cubicBezTo>
                <a:cubicBezTo>
                  <a:pt x="1210637" y="2011565"/>
                  <a:pt x="1247152" y="2087276"/>
                  <a:pt x="1276549" y="2166038"/>
                </a:cubicBezTo>
                <a:cubicBezTo>
                  <a:pt x="1292635" y="2205234"/>
                  <a:pt x="1307056" y="2245077"/>
                  <a:pt x="1321384" y="2284920"/>
                </a:cubicBezTo>
                <a:cubicBezTo>
                  <a:pt x="1350689" y="2364421"/>
                  <a:pt x="1388498" y="2440502"/>
                  <a:pt x="1417156" y="2520188"/>
                </a:cubicBezTo>
                <a:cubicBezTo>
                  <a:pt x="1454780" y="2616514"/>
                  <a:pt x="1482421" y="2716261"/>
                  <a:pt x="1519028" y="2812864"/>
                </a:cubicBezTo>
                <a:cubicBezTo>
                  <a:pt x="1541492" y="2871750"/>
                  <a:pt x="1566729" y="2929527"/>
                  <a:pt x="1587066" y="2989245"/>
                </a:cubicBezTo>
                <a:cubicBezTo>
                  <a:pt x="1604538" y="3042030"/>
                  <a:pt x="1624691" y="3095370"/>
                  <a:pt x="1644381" y="3147601"/>
                </a:cubicBezTo>
                <a:cubicBezTo>
                  <a:pt x="1663609" y="3208151"/>
                  <a:pt x="1681266" y="3269071"/>
                  <a:pt x="1705856" y="3327680"/>
                </a:cubicBezTo>
                <a:cubicBezTo>
                  <a:pt x="1726656" y="3383793"/>
                  <a:pt x="1751153" y="3438519"/>
                  <a:pt x="1771860" y="3494633"/>
                </a:cubicBezTo>
                <a:cubicBezTo>
                  <a:pt x="1792660" y="3569696"/>
                  <a:pt x="1814847" y="3644206"/>
                  <a:pt x="1838327" y="3718530"/>
                </a:cubicBezTo>
                <a:cubicBezTo>
                  <a:pt x="1859219" y="3799973"/>
                  <a:pt x="1890003" y="3879197"/>
                  <a:pt x="1902390" y="39623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18"/>
          <p:cNvSpPr/>
          <p:nvPr/>
        </p:nvSpPr>
        <p:spPr>
          <a:xfrm rot="-2846199" flipH="1">
            <a:off x="-266546" y="3514620"/>
            <a:ext cx="1155544" cy="2068450"/>
          </a:xfrm>
          <a:custGeom>
            <a:avLst/>
            <a:gdLst/>
            <a:ahLst/>
            <a:cxnLst/>
            <a:rect l="l" t="t" r="r" b="b"/>
            <a:pathLst>
              <a:path w="2315899" h="4131480" extrusionOk="0">
                <a:moveTo>
                  <a:pt x="2308218" y="2335014"/>
                </a:moveTo>
                <a:cubicBezTo>
                  <a:pt x="2297559" y="2172070"/>
                  <a:pt x="2263433" y="2014993"/>
                  <a:pt x="2229225" y="1855272"/>
                </a:cubicBezTo>
                <a:cubicBezTo>
                  <a:pt x="2201709" y="1721496"/>
                  <a:pt x="2152711" y="1593669"/>
                  <a:pt x="2097763" y="1469065"/>
                </a:cubicBezTo>
                <a:cubicBezTo>
                  <a:pt x="2062397" y="1382305"/>
                  <a:pt x="2021661" y="1297446"/>
                  <a:pt x="1967870" y="1220518"/>
                </a:cubicBezTo>
                <a:cubicBezTo>
                  <a:pt x="1897057" y="1108970"/>
                  <a:pt x="1807736" y="1011385"/>
                  <a:pt x="1710895" y="922063"/>
                </a:cubicBezTo>
                <a:cubicBezTo>
                  <a:pt x="1615542" y="834560"/>
                  <a:pt x="1516139" y="751105"/>
                  <a:pt x="1409135" y="677896"/>
                </a:cubicBezTo>
                <a:cubicBezTo>
                  <a:pt x="1221733" y="552548"/>
                  <a:pt x="1024829" y="439925"/>
                  <a:pt x="817266" y="351182"/>
                </a:cubicBezTo>
                <a:cubicBezTo>
                  <a:pt x="714641" y="306562"/>
                  <a:pt x="613999" y="257729"/>
                  <a:pt x="511540" y="212696"/>
                </a:cubicBezTo>
                <a:cubicBezTo>
                  <a:pt x="410402" y="167746"/>
                  <a:pt x="306786" y="128249"/>
                  <a:pt x="206227" y="81977"/>
                </a:cubicBezTo>
                <a:cubicBezTo>
                  <a:pt x="157228" y="58098"/>
                  <a:pt x="106246" y="38928"/>
                  <a:pt x="55925" y="18271"/>
                </a:cubicBezTo>
                <a:cubicBezTo>
                  <a:pt x="40887" y="12817"/>
                  <a:pt x="26922" y="1910"/>
                  <a:pt x="10975" y="10"/>
                </a:cubicBezTo>
                <a:cubicBezTo>
                  <a:pt x="4117" y="-321"/>
                  <a:pt x="-428" y="7942"/>
                  <a:pt x="2712" y="13643"/>
                </a:cubicBezTo>
                <a:cubicBezTo>
                  <a:pt x="2464" y="13726"/>
                  <a:pt x="2299" y="13809"/>
                  <a:pt x="2134" y="13974"/>
                </a:cubicBezTo>
                <a:cubicBezTo>
                  <a:pt x="-1832" y="18353"/>
                  <a:pt x="729" y="24963"/>
                  <a:pt x="1886" y="30169"/>
                </a:cubicBezTo>
                <a:cubicBezTo>
                  <a:pt x="26922" y="115194"/>
                  <a:pt x="61379" y="197492"/>
                  <a:pt x="80548" y="284335"/>
                </a:cubicBezTo>
                <a:cubicBezTo>
                  <a:pt x="99636" y="364072"/>
                  <a:pt x="114426" y="444635"/>
                  <a:pt x="124590" y="526024"/>
                </a:cubicBezTo>
                <a:cubicBezTo>
                  <a:pt x="139215" y="634515"/>
                  <a:pt x="155741" y="742924"/>
                  <a:pt x="164582" y="852077"/>
                </a:cubicBezTo>
                <a:cubicBezTo>
                  <a:pt x="173010" y="965195"/>
                  <a:pt x="171771" y="1082446"/>
                  <a:pt x="178959" y="1196143"/>
                </a:cubicBezTo>
                <a:cubicBezTo>
                  <a:pt x="185735" y="1306783"/>
                  <a:pt x="196642" y="1417092"/>
                  <a:pt x="209945" y="1527153"/>
                </a:cubicBezTo>
                <a:cubicBezTo>
                  <a:pt x="227462" y="1675224"/>
                  <a:pt x="258283" y="1821477"/>
                  <a:pt x="295796" y="1965664"/>
                </a:cubicBezTo>
                <a:cubicBezTo>
                  <a:pt x="333227" y="2110264"/>
                  <a:pt x="376442" y="2253294"/>
                  <a:pt x="435687" y="2390541"/>
                </a:cubicBezTo>
                <a:cubicBezTo>
                  <a:pt x="504434" y="2563400"/>
                  <a:pt x="593177" y="2731962"/>
                  <a:pt x="730588" y="2860285"/>
                </a:cubicBezTo>
                <a:cubicBezTo>
                  <a:pt x="807598" y="2940269"/>
                  <a:pt x="898986" y="3003894"/>
                  <a:pt x="985663" y="3072723"/>
                </a:cubicBezTo>
                <a:cubicBezTo>
                  <a:pt x="1053749" y="3117343"/>
                  <a:pt x="1118530" y="3162954"/>
                  <a:pt x="1184716" y="3210383"/>
                </a:cubicBezTo>
                <a:cubicBezTo>
                  <a:pt x="1289571" y="3284335"/>
                  <a:pt x="1405169" y="3339779"/>
                  <a:pt x="1517874" y="3400429"/>
                </a:cubicBezTo>
                <a:cubicBezTo>
                  <a:pt x="1565386" y="3425548"/>
                  <a:pt x="1605957" y="3461161"/>
                  <a:pt x="1649667" y="3492312"/>
                </a:cubicBezTo>
                <a:cubicBezTo>
                  <a:pt x="1674786" y="3510325"/>
                  <a:pt x="1703045" y="3522967"/>
                  <a:pt x="1729156" y="3539245"/>
                </a:cubicBezTo>
                <a:cubicBezTo>
                  <a:pt x="1735105" y="3543128"/>
                  <a:pt x="1741881" y="3542633"/>
                  <a:pt x="1747417" y="3539741"/>
                </a:cubicBezTo>
                <a:cubicBezTo>
                  <a:pt x="1753036" y="3561224"/>
                  <a:pt x="1758902" y="3582708"/>
                  <a:pt x="1765017" y="3604108"/>
                </a:cubicBezTo>
                <a:cubicBezTo>
                  <a:pt x="1788483" y="3698553"/>
                  <a:pt x="1820709" y="3790353"/>
                  <a:pt x="1843762" y="3884881"/>
                </a:cubicBezTo>
                <a:cubicBezTo>
                  <a:pt x="1857891" y="3939664"/>
                  <a:pt x="1869790" y="3994116"/>
                  <a:pt x="1879623" y="4049973"/>
                </a:cubicBezTo>
                <a:cubicBezTo>
                  <a:pt x="1887886" y="4092527"/>
                  <a:pt x="1889621" y="4128470"/>
                  <a:pt x="1942586" y="4131362"/>
                </a:cubicBezTo>
                <a:cubicBezTo>
                  <a:pt x="2007697" y="4133428"/>
                  <a:pt x="2072148" y="4108143"/>
                  <a:pt x="2129657" y="4079719"/>
                </a:cubicBezTo>
                <a:cubicBezTo>
                  <a:pt x="2178160" y="4060136"/>
                  <a:pt x="2158081" y="4003370"/>
                  <a:pt x="2148249" y="3964700"/>
                </a:cubicBezTo>
                <a:cubicBezTo>
                  <a:pt x="2139903" y="3930492"/>
                  <a:pt x="2130070" y="3896697"/>
                  <a:pt x="2119659" y="3863067"/>
                </a:cubicBezTo>
                <a:cubicBezTo>
                  <a:pt x="2093879" y="3772010"/>
                  <a:pt x="2065868" y="3681697"/>
                  <a:pt x="2039261" y="3590888"/>
                </a:cubicBezTo>
                <a:cubicBezTo>
                  <a:pt x="2028933" y="3564612"/>
                  <a:pt x="2018439" y="3538419"/>
                  <a:pt x="2007862" y="3512225"/>
                </a:cubicBezTo>
                <a:cubicBezTo>
                  <a:pt x="2016373" y="3515200"/>
                  <a:pt x="2026950" y="3511564"/>
                  <a:pt x="2031246" y="3503714"/>
                </a:cubicBezTo>
                <a:cubicBezTo>
                  <a:pt x="2041575" y="3483966"/>
                  <a:pt x="2051408" y="3464053"/>
                  <a:pt x="2061902" y="3444387"/>
                </a:cubicBezTo>
                <a:cubicBezTo>
                  <a:pt x="2087599" y="3397784"/>
                  <a:pt x="2111479" y="3350025"/>
                  <a:pt x="2139573" y="3304745"/>
                </a:cubicBezTo>
                <a:cubicBezTo>
                  <a:pt x="2162130" y="3269462"/>
                  <a:pt x="2186588" y="3235089"/>
                  <a:pt x="2203940" y="3196749"/>
                </a:cubicBezTo>
                <a:cubicBezTo>
                  <a:pt x="2236248" y="3113211"/>
                  <a:pt x="2250295" y="3023807"/>
                  <a:pt x="2273679" y="2937460"/>
                </a:cubicBezTo>
                <a:cubicBezTo>
                  <a:pt x="2319786" y="2740060"/>
                  <a:pt x="2322595" y="2536298"/>
                  <a:pt x="2308218" y="23350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18"/>
          <p:cNvSpPr/>
          <p:nvPr/>
        </p:nvSpPr>
        <p:spPr>
          <a:xfrm rot="-2846199" flipH="1">
            <a:off x="-89030" y="3744066"/>
            <a:ext cx="882029" cy="1846724"/>
          </a:xfrm>
          <a:custGeom>
            <a:avLst/>
            <a:gdLst/>
            <a:ahLst/>
            <a:cxnLst/>
            <a:rect l="l" t="t" r="r" b="b"/>
            <a:pathLst>
              <a:path w="1767730" h="3688610" extrusionOk="0">
                <a:moveTo>
                  <a:pt x="1549484" y="3688492"/>
                </a:moveTo>
                <a:cubicBezTo>
                  <a:pt x="1496519" y="3685601"/>
                  <a:pt x="1494784" y="3649657"/>
                  <a:pt x="1486521" y="3607103"/>
                </a:cubicBezTo>
                <a:cubicBezTo>
                  <a:pt x="1476688" y="3551246"/>
                  <a:pt x="1464789" y="3496794"/>
                  <a:pt x="1450660" y="3442011"/>
                </a:cubicBezTo>
                <a:cubicBezTo>
                  <a:pt x="1427607" y="3347484"/>
                  <a:pt x="1395381" y="3255683"/>
                  <a:pt x="1371915" y="3161239"/>
                </a:cubicBezTo>
                <a:cubicBezTo>
                  <a:pt x="1345060" y="3068364"/>
                  <a:pt x="1324486" y="2973837"/>
                  <a:pt x="1300689" y="2880136"/>
                </a:cubicBezTo>
                <a:cubicBezTo>
                  <a:pt x="1213846" y="2586060"/>
                  <a:pt x="1120889" y="2293637"/>
                  <a:pt x="1023387" y="2002950"/>
                </a:cubicBezTo>
                <a:cubicBezTo>
                  <a:pt x="984882" y="1891979"/>
                  <a:pt x="940841" y="1782992"/>
                  <a:pt x="900931" y="1672517"/>
                </a:cubicBezTo>
                <a:cubicBezTo>
                  <a:pt x="858378" y="1545269"/>
                  <a:pt x="805412" y="1422235"/>
                  <a:pt x="739227" y="1305481"/>
                </a:cubicBezTo>
                <a:cubicBezTo>
                  <a:pt x="665274" y="1164351"/>
                  <a:pt x="576614" y="1031732"/>
                  <a:pt x="500761" y="891593"/>
                </a:cubicBezTo>
                <a:cubicBezTo>
                  <a:pt x="457133" y="816236"/>
                  <a:pt x="416231" y="739391"/>
                  <a:pt x="373347" y="663703"/>
                </a:cubicBezTo>
                <a:cubicBezTo>
                  <a:pt x="338313" y="602724"/>
                  <a:pt x="298072" y="544801"/>
                  <a:pt x="260724" y="485143"/>
                </a:cubicBezTo>
                <a:cubicBezTo>
                  <a:pt x="228747" y="435483"/>
                  <a:pt x="200075" y="383427"/>
                  <a:pt x="161735" y="338229"/>
                </a:cubicBezTo>
                <a:cubicBezTo>
                  <a:pt x="133559" y="300798"/>
                  <a:pt x="111497" y="261136"/>
                  <a:pt x="85469" y="222549"/>
                </a:cubicBezTo>
                <a:cubicBezTo>
                  <a:pt x="67704" y="195860"/>
                  <a:pt x="54483" y="166361"/>
                  <a:pt x="39858" y="139259"/>
                </a:cubicBezTo>
                <a:cubicBezTo>
                  <a:pt x="21597" y="99019"/>
                  <a:pt x="-17156" y="49937"/>
                  <a:pt x="8541" y="6723"/>
                </a:cubicBezTo>
                <a:cubicBezTo>
                  <a:pt x="20027" y="-5093"/>
                  <a:pt x="37627" y="112"/>
                  <a:pt x="47625" y="11185"/>
                </a:cubicBezTo>
                <a:cubicBezTo>
                  <a:pt x="72083" y="31842"/>
                  <a:pt x="96211" y="52912"/>
                  <a:pt x="118685" y="75800"/>
                </a:cubicBezTo>
                <a:cubicBezTo>
                  <a:pt x="155868" y="117776"/>
                  <a:pt x="196439" y="156198"/>
                  <a:pt x="235275" y="196521"/>
                </a:cubicBezTo>
                <a:cubicBezTo>
                  <a:pt x="302700" y="285016"/>
                  <a:pt x="370538" y="373429"/>
                  <a:pt x="433831" y="464981"/>
                </a:cubicBezTo>
                <a:cubicBezTo>
                  <a:pt x="485226" y="541744"/>
                  <a:pt x="541744" y="615118"/>
                  <a:pt x="590578" y="693615"/>
                </a:cubicBezTo>
                <a:cubicBezTo>
                  <a:pt x="627265" y="759305"/>
                  <a:pt x="670893" y="820615"/>
                  <a:pt x="707663" y="886305"/>
                </a:cubicBezTo>
                <a:cubicBezTo>
                  <a:pt x="758975" y="980585"/>
                  <a:pt x="809792" y="1075029"/>
                  <a:pt x="860774" y="1169474"/>
                </a:cubicBezTo>
                <a:cubicBezTo>
                  <a:pt x="909277" y="1270694"/>
                  <a:pt x="950343" y="1375385"/>
                  <a:pt x="1001325" y="1475531"/>
                </a:cubicBezTo>
                <a:cubicBezTo>
                  <a:pt x="1056686" y="1598151"/>
                  <a:pt x="1096348" y="1727218"/>
                  <a:pt x="1156171" y="1847938"/>
                </a:cubicBezTo>
                <a:cubicBezTo>
                  <a:pt x="1210541" y="1968328"/>
                  <a:pt x="1250120" y="2094667"/>
                  <a:pt x="1304407" y="2215058"/>
                </a:cubicBezTo>
                <a:cubicBezTo>
                  <a:pt x="1341425" y="2305205"/>
                  <a:pt x="1372741" y="2397419"/>
                  <a:pt x="1402322" y="2490211"/>
                </a:cubicBezTo>
                <a:cubicBezTo>
                  <a:pt x="1459005" y="2642083"/>
                  <a:pt x="1520068" y="2792467"/>
                  <a:pt x="1567332" y="2947561"/>
                </a:cubicBezTo>
                <a:cubicBezTo>
                  <a:pt x="1592120" y="3014986"/>
                  <a:pt x="1619966" y="3081171"/>
                  <a:pt x="1646159" y="3148018"/>
                </a:cubicBezTo>
                <a:cubicBezTo>
                  <a:pt x="1672766" y="3238827"/>
                  <a:pt x="1700777" y="3329140"/>
                  <a:pt x="1726557" y="3420197"/>
                </a:cubicBezTo>
                <a:cubicBezTo>
                  <a:pt x="1736968" y="3453827"/>
                  <a:pt x="1746801" y="3487622"/>
                  <a:pt x="1755146" y="3521830"/>
                </a:cubicBezTo>
                <a:cubicBezTo>
                  <a:pt x="1764979" y="3560501"/>
                  <a:pt x="1785058" y="3617266"/>
                  <a:pt x="1736555" y="3636849"/>
                </a:cubicBezTo>
                <a:cubicBezTo>
                  <a:pt x="1679046" y="3665274"/>
                  <a:pt x="1614595" y="3690558"/>
                  <a:pt x="1549484" y="3688492"/>
                </a:cubicBezTo>
                <a:close/>
                <a:moveTo>
                  <a:pt x="1573116" y="3649326"/>
                </a:moveTo>
                <a:cubicBezTo>
                  <a:pt x="1596582" y="3649409"/>
                  <a:pt x="1734572" y="3610243"/>
                  <a:pt x="1728788" y="3587438"/>
                </a:cubicBezTo>
                <a:cubicBezTo>
                  <a:pt x="1717716" y="3513154"/>
                  <a:pt x="1690200" y="3442424"/>
                  <a:pt x="1671774" y="3369794"/>
                </a:cubicBezTo>
                <a:cubicBezTo>
                  <a:pt x="1650704" y="3303443"/>
                  <a:pt x="1630956" y="3236761"/>
                  <a:pt x="1612364" y="3169667"/>
                </a:cubicBezTo>
                <a:cubicBezTo>
                  <a:pt x="1593855" y="3119511"/>
                  <a:pt x="1571959" y="3070595"/>
                  <a:pt x="1553367" y="3020440"/>
                </a:cubicBezTo>
                <a:cubicBezTo>
                  <a:pt x="1531305" y="2968053"/>
                  <a:pt x="1515606" y="2913518"/>
                  <a:pt x="1498419" y="2859479"/>
                </a:cubicBezTo>
                <a:cubicBezTo>
                  <a:pt x="1480737" y="2812794"/>
                  <a:pt x="1462806" y="2765034"/>
                  <a:pt x="1447189" y="2717853"/>
                </a:cubicBezTo>
                <a:cubicBezTo>
                  <a:pt x="1429011" y="2664475"/>
                  <a:pt x="1406371" y="2612832"/>
                  <a:pt x="1386375" y="2560198"/>
                </a:cubicBezTo>
                <a:cubicBezTo>
                  <a:pt x="1353571" y="2473850"/>
                  <a:pt x="1328948" y="2384694"/>
                  <a:pt x="1295318" y="2298595"/>
                </a:cubicBezTo>
                <a:cubicBezTo>
                  <a:pt x="1269703" y="2227286"/>
                  <a:pt x="1235908" y="2159283"/>
                  <a:pt x="1209715" y="2088305"/>
                </a:cubicBezTo>
                <a:cubicBezTo>
                  <a:pt x="1196907" y="2052692"/>
                  <a:pt x="1184017" y="2017079"/>
                  <a:pt x="1169640" y="1982044"/>
                </a:cubicBezTo>
                <a:cubicBezTo>
                  <a:pt x="1143281" y="1911645"/>
                  <a:pt x="1110643" y="1844054"/>
                  <a:pt x="1080649" y="1775225"/>
                </a:cubicBezTo>
                <a:cubicBezTo>
                  <a:pt x="1048837" y="1703420"/>
                  <a:pt x="1022974" y="1629220"/>
                  <a:pt x="993888" y="1556341"/>
                </a:cubicBezTo>
                <a:cubicBezTo>
                  <a:pt x="956458" y="1465285"/>
                  <a:pt x="909029" y="1378772"/>
                  <a:pt x="871598" y="1287633"/>
                </a:cubicBezTo>
                <a:cubicBezTo>
                  <a:pt x="833424" y="1190461"/>
                  <a:pt x="778228" y="1102214"/>
                  <a:pt x="730055" y="1010000"/>
                </a:cubicBezTo>
                <a:cubicBezTo>
                  <a:pt x="690972" y="932825"/>
                  <a:pt x="648170" y="857550"/>
                  <a:pt x="599832" y="785829"/>
                </a:cubicBezTo>
                <a:cubicBezTo>
                  <a:pt x="551412" y="700556"/>
                  <a:pt x="497290" y="621811"/>
                  <a:pt x="440194" y="543066"/>
                </a:cubicBezTo>
                <a:cubicBezTo>
                  <a:pt x="365415" y="432095"/>
                  <a:pt x="284852" y="325256"/>
                  <a:pt x="203462" y="219409"/>
                </a:cubicBezTo>
                <a:cubicBezTo>
                  <a:pt x="143805" y="162891"/>
                  <a:pt x="91749" y="98441"/>
                  <a:pt x="28372" y="45889"/>
                </a:cubicBezTo>
                <a:cubicBezTo>
                  <a:pt x="35313" y="79519"/>
                  <a:pt x="57623" y="107199"/>
                  <a:pt x="73818" y="136863"/>
                </a:cubicBezTo>
                <a:cubicBezTo>
                  <a:pt x="101747" y="197017"/>
                  <a:pt x="138516" y="251634"/>
                  <a:pt x="175534" y="306500"/>
                </a:cubicBezTo>
                <a:cubicBezTo>
                  <a:pt x="242711" y="404249"/>
                  <a:pt x="306996" y="503817"/>
                  <a:pt x="372356" y="602806"/>
                </a:cubicBezTo>
                <a:cubicBezTo>
                  <a:pt x="454075" y="736582"/>
                  <a:pt x="527532" y="875481"/>
                  <a:pt x="607517" y="1010331"/>
                </a:cubicBezTo>
                <a:cubicBezTo>
                  <a:pt x="691302" y="1144768"/>
                  <a:pt x="771039" y="1281601"/>
                  <a:pt x="841769" y="1423309"/>
                </a:cubicBezTo>
                <a:cubicBezTo>
                  <a:pt x="893908" y="1530809"/>
                  <a:pt x="929025" y="1645333"/>
                  <a:pt x="972157" y="1756551"/>
                </a:cubicBezTo>
                <a:cubicBezTo>
                  <a:pt x="1060157" y="1978739"/>
                  <a:pt x="1131713" y="2206629"/>
                  <a:pt x="1204426" y="2434106"/>
                </a:cubicBezTo>
                <a:cubicBezTo>
                  <a:pt x="1261853" y="2621343"/>
                  <a:pt x="1326469" y="2806844"/>
                  <a:pt x="1369684" y="2998047"/>
                </a:cubicBezTo>
                <a:cubicBezTo>
                  <a:pt x="1402074" y="3134219"/>
                  <a:pt x="1443141" y="3267995"/>
                  <a:pt x="1481150" y="3402597"/>
                </a:cubicBezTo>
                <a:cubicBezTo>
                  <a:pt x="1503542" y="3481838"/>
                  <a:pt x="1516763" y="3565541"/>
                  <a:pt x="1535354" y="3644864"/>
                </a:cubicBezTo>
                <a:cubicBezTo>
                  <a:pt x="1546840" y="3650731"/>
                  <a:pt x="1560556" y="3649657"/>
                  <a:pt x="1573116" y="36493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18"/>
          <p:cNvSpPr/>
          <p:nvPr/>
        </p:nvSpPr>
        <p:spPr>
          <a:xfrm rot="-2846199" flipH="1">
            <a:off x="-139447" y="3465029"/>
            <a:ext cx="877545" cy="1766853"/>
          </a:xfrm>
          <a:custGeom>
            <a:avLst/>
            <a:gdLst/>
            <a:ahLst/>
            <a:cxnLst/>
            <a:rect l="l" t="t" r="r" b="b"/>
            <a:pathLst>
              <a:path w="1758743" h="3529077" extrusionOk="0">
                <a:moveTo>
                  <a:pt x="1729156" y="3526268"/>
                </a:moveTo>
                <a:cubicBezTo>
                  <a:pt x="1703045" y="3509990"/>
                  <a:pt x="1674786" y="3497348"/>
                  <a:pt x="1649667" y="3479335"/>
                </a:cubicBezTo>
                <a:cubicBezTo>
                  <a:pt x="1605957" y="3448184"/>
                  <a:pt x="1565386" y="3412571"/>
                  <a:pt x="1517874" y="3387452"/>
                </a:cubicBezTo>
                <a:cubicBezTo>
                  <a:pt x="1405169" y="3326802"/>
                  <a:pt x="1289571" y="3271359"/>
                  <a:pt x="1184716" y="3197406"/>
                </a:cubicBezTo>
                <a:cubicBezTo>
                  <a:pt x="1118530" y="3149977"/>
                  <a:pt x="1053749" y="3104366"/>
                  <a:pt x="985663" y="3059746"/>
                </a:cubicBezTo>
                <a:cubicBezTo>
                  <a:pt x="898986" y="2990917"/>
                  <a:pt x="807598" y="2927292"/>
                  <a:pt x="730588" y="2847308"/>
                </a:cubicBezTo>
                <a:cubicBezTo>
                  <a:pt x="593177" y="2718986"/>
                  <a:pt x="504434" y="2550423"/>
                  <a:pt x="435687" y="2377564"/>
                </a:cubicBezTo>
                <a:cubicBezTo>
                  <a:pt x="376442" y="2240318"/>
                  <a:pt x="333227" y="2097287"/>
                  <a:pt x="295796" y="1952687"/>
                </a:cubicBezTo>
                <a:cubicBezTo>
                  <a:pt x="258283" y="1808500"/>
                  <a:pt x="227462" y="1662247"/>
                  <a:pt x="209945" y="1514176"/>
                </a:cubicBezTo>
                <a:cubicBezTo>
                  <a:pt x="196642" y="1404115"/>
                  <a:pt x="185735" y="1293806"/>
                  <a:pt x="178959" y="1183166"/>
                </a:cubicBezTo>
                <a:cubicBezTo>
                  <a:pt x="171771" y="1069469"/>
                  <a:pt x="173010" y="952219"/>
                  <a:pt x="164582" y="839100"/>
                </a:cubicBezTo>
                <a:cubicBezTo>
                  <a:pt x="155741" y="729947"/>
                  <a:pt x="139215" y="621539"/>
                  <a:pt x="124590" y="513047"/>
                </a:cubicBezTo>
                <a:cubicBezTo>
                  <a:pt x="114426" y="431658"/>
                  <a:pt x="99636" y="351095"/>
                  <a:pt x="80548" y="271358"/>
                </a:cubicBezTo>
                <a:cubicBezTo>
                  <a:pt x="61379" y="184515"/>
                  <a:pt x="26922" y="102217"/>
                  <a:pt x="1886" y="17192"/>
                </a:cubicBezTo>
                <a:cubicBezTo>
                  <a:pt x="729" y="11987"/>
                  <a:pt x="-1832" y="5376"/>
                  <a:pt x="2134" y="997"/>
                </a:cubicBezTo>
                <a:cubicBezTo>
                  <a:pt x="5274" y="-1895"/>
                  <a:pt x="8496" y="2236"/>
                  <a:pt x="11058" y="4137"/>
                </a:cubicBezTo>
                <a:cubicBezTo>
                  <a:pt x="12876" y="4715"/>
                  <a:pt x="13702" y="6616"/>
                  <a:pt x="12545" y="8103"/>
                </a:cubicBezTo>
                <a:cubicBezTo>
                  <a:pt x="113187" y="191043"/>
                  <a:pt x="148469" y="399515"/>
                  <a:pt x="175406" y="604187"/>
                </a:cubicBezTo>
                <a:cubicBezTo>
                  <a:pt x="185487" y="677891"/>
                  <a:pt x="195898" y="751679"/>
                  <a:pt x="202178" y="825879"/>
                </a:cubicBezTo>
                <a:cubicBezTo>
                  <a:pt x="214242" y="990393"/>
                  <a:pt x="211019" y="1155733"/>
                  <a:pt x="228536" y="1319999"/>
                </a:cubicBezTo>
                <a:cubicBezTo>
                  <a:pt x="246963" y="1539461"/>
                  <a:pt x="281915" y="1757683"/>
                  <a:pt x="340911" y="1969874"/>
                </a:cubicBezTo>
                <a:cubicBezTo>
                  <a:pt x="376690" y="2106459"/>
                  <a:pt x="419161" y="2241226"/>
                  <a:pt x="475431" y="2370871"/>
                </a:cubicBezTo>
                <a:cubicBezTo>
                  <a:pt x="549879" y="2558851"/>
                  <a:pt x="641432" y="2717664"/>
                  <a:pt x="793634" y="2853918"/>
                </a:cubicBezTo>
                <a:cubicBezTo>
                  <a:pt x="856019" y="2914568"/>
                  <a:pt x="928897" y="2962823"/>
                  <a:pt x="995744" y="3018267"/>
                </a:cubicBezTo>
                <a:cubicBezTo>
                  <a:pt x="1034083" y="3048013"/>
                  <a:pt x="1073911" y="3069579"/>
                  <a:pt x="1113077" y="3097342"/>
                </a:cubicBezTo>
                <a:cubicBezTo>
                  <a:pt x="1168933" y="3139648"/>
                  <a:pt x="1226443" y="3178484"/>
                  <a:pt x="1285109" y="3216410"/>
                </a:cubicBezTo>
                <a:cubicBezTo>
                  <a:pt x="1378149" y="3274168"/>
                  <a:pt x="1479535" y="3317383"/>
                  <a:pt x="1572905" y="3374562"/>
                </a:cubicBezTo>
                <a:cubicBezTo>
                  <a:pt x="1623226" y="3406622"/>
                  <a:pt x="1666854" y="3449506"/>
                  <a:pt x="1720397" y="3475947"/>
                </a:cubicBezTo>
                <a:cubicBezTo>
                  <a:pt x="1733370" y="3484458"/>
                  <a:pt x="1752209" y="3488589"/>
                  <a:pt x="1757993" y="3504123"/>
                </a:cubicBezTo>
                <a:cubicBezTo>
                  <a:pt x="1762786" y="3519988"/>
                  <a:pt x="1743616" y="3535605"/>
                  <a:pt x="1729156" y="3526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18"/>
          <p:cNvSpPr/>
          <p:nvPr/>
        </p:nvSpPr>
        <p:spPr>
          <a:xfrm rot="-2846199" flipH="1">
            <a:off x="-380021" y="3564577"/>
            <a:ext cx="1154747" cy="1758923"/>
          </a:xfrm>
          <a:custGeom>
            <a:avLst/>
            <a:gdLst/>
            <a:ahLst/>
            <a:cxnLst/>
            <a:rect l="l" t="t" r="r" b="b"/>
            <a:pathLst>
              <a:path w="2314301" h="3513237" extrusionOk="0">
                <a:moveTo>
                  <a:pt x="2002877" y="3510572"/>
                </a:moveTo>
                <a:cubicBezTo>
                  <a:pt x="1993622" y="3505449"/>
                  <a:pt x="1990482" y="3492807"/>
                  <a:pt x="1995853" y="3483717"/>
                </a:cubicBezTo>
                <a:cubicBezTo>
                  <a:pt x="2007339" y="3461656"/>
                  <a:pt x="2018493" y="3439346"/>
                  <a:pt x="2030309" y="3417449"/>
                </a:cubicBezTo>
                <a:cubicBezTo>
                  <a:pt x="2064766" y="3351760"/>
                  <a:pt x="2100957" y="3287144"/>
                  <a:pt x="2142271" y="3225503"/>
                </a:cubicBezTo>
                <a:cubicBezTo>
                  <a:pt x="2180694" y="3166919"/>
                  <a:pt x="2192179" y="3096933"/>
                  <a:pt x="2208787" y="3030086"/>
                </a:cubicBezTo>
                <a:cubicBezTo>
                  <a:pt x="2220521" y="2982574"/>
                  <a:pt x="2232998" y="2935311"/>
                  <a:pt x="2242417" y="2889948"/>
                </a:cubicBezTo>
                <a:cubicBezTo>
                  <a:pt x="2267041" y="2762121"/>
                  <a:pt x="2279187" y="2632477"/>
                  <a:pt x="2274312" y="2502419"/>
                </a:cubicBezTo>
                <a:cubicBezTo>
                  <a:pt x="2274395" y="2310390"/>
                  <a:pt x="2245640" y="2118609"/>
                  <a:pt x="2204078" y="1932529"/>
                </a:cubicBezTo>
                <a:cubicBezTo>
                  <a:pt x="2177223" y="1788755"/>
                  <a:pt x="2133513" y="1648782"/>
                  <a:pt x="2073442" y="1515585"/>
                </a:cubicBezTo>
                <a:cubicBezTo>
                  <a:pt x="2046505" y="1452704"/>
                  <a:pt x="2020972" y="1388915"/>
                  <a:pt x="1987673" y="1329009"/>
                </a:cubicBezTo>
                <a:cubicBezTo>
                  <a:pt x="1958009" y="1275218"/>
                  <a:pt x="1922314" y="1225227"/>
                  <a:pt x="1887362" y="1174989"/>
                </a:cubicBezTo>
                <a:cubicBezTo>
                  <a:pt x="1820350" y="1080792"/>
                  <a:pt x="1736647" y="999486"/>
                  <a:pt x="1651126" y="922310"/>
                </a:cubicBezTo>
                <a:cubicBezTo>
                  <a:pt x="1466038" y="749699"/>
                  <a:pt x="1250212" y="615180"/>
                  <a:pt x="1028437" y="495037"/>
                </a:cubicBezTo>
                <a:cubicBezTo>
                  <a:pt x="931431" y="442155"/>
                  <a:pt x="831119" y="399932"/>
                  <a:pt x="730808" y="354651"/>
                </a:cubicBezTo>
                <a:cubicBezTo>
                  <a:pt x="580011" y="283425"/>
                  <a:pt x="427561" y="215918"/>
                  <a:pt x="274367" y="149897"/>
                </a:cubicBezTo>
                <a:cubicBezTo>
                  <a:pt x="224129" y="128662"/>
                  <a:pt x="175709" y="103708"/>
                  <a:pt x="126214" y="80737"/>
                </a:cubicBezTo>
                <a:cubicBezTo>
                  <a:pt x="84487" y="59749"/>
                  <a:pt x="34909" y="48181"/>
                  <a:pt x="1445" y="14386"/>
                </a:cubicBezTo>
                <a:cubicBezTo>
                  <a:pt x="-2521" y="8685"/>
                  <a:pt x="2188" y="-322"/>
                  <a:pt x="9377" y="9"/>
                </a:cubicBezTo>
                <a:cubicBezTo>
                  <a:pt x="25324" y="1909"/>
                  <a:pt x="39289" y="12816"/>
                  <a:pt x="54327" y="18270"/>
                </a:cubicBezTo>
                <a:cubicBezTo>
                  <a:pt x="104648" y="38927"/>
                  <a:pt x="155630" y="58097"/>
                  <a:pt x="204629" y="81977"/>
                </a:cubicBezTo>
                <a:cubicBezTo>
                  <a:pt x="305188" y="128249"/>
                  <a:pt x="408804" y="167745"/>
                  <a:pt x="509942" y="212695"/>
                </a:cubicBezTo>
                <a:cubicBezTo>
                  <a:pt x="612401" y="257728"/>
                  <a:pt x="713043" y="306561"/>
                  <a:pt x="815668" y="351181"/>
                </a:cubicBezTo>
                <a:cubicBezTo>
                  <a:pt x="1023231" y="439924"/>
                  <a:pt x="1220135" y="552547"/>
                  <a:pt x="1407537" y="677895"/>
                </a:cubicBezTo>
                <a:cubicBezTo>
                  <a:pt x="1514541" y="751104"/>
                  <a:pt x="1613943" y="834559"/>
                  <a:pt x="1709297" y="922063"/>
                </a:cubicBezTo>
                <a:cubicBezTo>
                  <a:pt x="1806138" y="1011384"/>
                  <a:pt x="1895459" y="1108969"/>
                  <a:pt x="1966272" y="1220517"/>
                </a:cubicBezTo>
                <a:cubicBezTo>
                  <a:pt x="2020063" y="1297445"/>
                  <a:pt x="2060799" y="1382304"/>
                  <a:pt x="2096164" y="1469065"/>
                </a:cubicBezTo>
                <a:cubicBezTo>
                  <a:pt x="2151113" y="1593669"/>
                  <a:pt x="2200111" y="1721495"/>
                  <a:pt x="2227627" y="1855271"/>
                </a:cubicBezTo>
                <a:cubicBezTo>
                  <a:pt x="2261835" y="2014992"/>
                  <a:pt x="2295961" y="2172070"/>
                  <a:pt x="2306620" y="2335013"/>
                </a:cubicBezTo>
                <a:cubicBezTo>
                  <a:pt x="2320997" y="2536297"/>
                  <a:pt x="2318188" y="2740059"/>
                  <a:pt x="2272081" y="2937459"/>
                </a:cubicBezTo>
                <a:cubicBezTo>
                  <a:pt x="2248697" y="3023806"/>
                  <a:pt x="2234650" y="3113210"/>
                  <a:pt x="2202342" y="3196748"/>
                </a:cubicBezTo>
                <a:cubicBezTo>
                  <a:pt x="2184990" y="3235088"/>
                  <a:pt x="2160532" y="3269461"/>
                  <a:pt x="2137975" y="3304744"/>
                </a:cubicBezTo>
                <a:cubicBezTo>
                  <a:pt x="2109881" y="3350024"/>
                  <a:pt x="2086001" y="3397784"/>
                  <a:pt x="2060304" y="3444386"/>
                </a:cubicBezTo>
                <a:cubicBezTo>
                  <a:pt x="2049810" y="3464052"/>
                  <a:pt x="2039977" y="3483966"/>
                  <a:pt x="2029648" y="3503714"/>
                </a:cubicBezTo>
                <a:cubicBezTo>
                  <a:pt x="2024773" y="3512638"/>
                  <a:pt x="2011718" y="3516108"/>
                  <a:pt x="2002877" y="35105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18"/>
          <p:cNvSpPr/>
          <p:nvPr/>
        </p:nvSpPr>
        <p:spPr>
          <a:xfrm rot="-2846199" flipH="1">
            <a:off x="380533" y="4759588"/>
            <a:ext cx="327265" cy="130854"/>
          </a:xfrm>
          <a:custGeom>
            <a:avLst/>
            <a:gdLst/>
            <a:ahLst/>
            <a:cxnLst/>
            <a:rect l="l" t="t" r="r" b="b"/>
            <a:pathLst>
              <a:path w="655893" h="261366" extrusionOk="0">
                <a:moveTo>
                  <a:pt x="646792" y="261367"/>
                </a:moveTo>
                <a:cubicBezTo>
                  <a:pt x="636050" y="258722"/>
                  <a:pt x="628035" y="249964"/>
                  <a:pt x="619111" y="243849"/>
                </a:cubicBezTo>
                <a:cubicBezTo>
                  <a:pt x="585977" y="219391"/>
                  <a:pt x="553587" y="193859"/>
                  <a:pt x="518470" y="172293"/>
                </a:cubicBezTo>
                <a:cubicBezTo>
                  <a:pt x="365524" y="81649"/>
                  <a:pt x="181758" y="83467"/>
                  <a:pt x="13856" y="38104"/>
                </a:cubicBezTo>
                <a:cubicBezTo>
                  <a:pt x="-8701" y="32237"/>
                  <a:pt x="-2009" y="-3376"/>
                  <a:pt x="21623" y="260"/>
                </a:cubicBezTo>
                <a:cubicBezTo>
                  <a:pt x="117555" y="24718"/>
                  <a:pt x="215140" y="40252"/>
                  <a:pt x="312228" y="58761"/>
                </a:cubicBezTo>
                <a:cubicBezTo>
                  <a:pt x="418076" y="80079"/>
                  <a:pt x="521940" y="121311"/>
                  <a:pt x="602916" y="194437"/>
                </a:cubicBezTo>
                <a:cubicBezTo>
                  <a:pt x="612666" y="203196"/>
                  <a:pt x="679926" y="257814"/>
                  <a:pt x="646792" y="2613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18"/>
          <p:cNvSpPr/>
          <p:nvPr/>
        </p:nvSpPr>
        <p:spPr>
          <a:xfrm rot="-2846199" flipH="1">
            <a:off x="73419" y="4824811"/>
            <a:ext cx="224268" cy="340682"/>
          </a:xfrm>
          <a:custGeom>
            <a:avLst/>
            <a:gdLst/>
            <a:ahLst/>
            <a:cxnLst/>
            <a:rect l="l" t="t" r="r" b="b"/>
            <a:pathLst>
              <a:path w="449469" h="680472" extrusionOk="0">
                <a:moveTo>
                  <a:pt x="2021" y="677848"/>
                </a:moveTo>
                <a:cubicBezTo>
                  <a:pt x="-14505" y="635046"/>
                  <a:pt x="75065" y="487389"/>
                  <a:pt x="98283" y="442521"/>
                </a:cubicBezTo>
                <a:cubicBezTo>
                  <a:pt x="180003" y="280982"/>
                  <a:pt x="281141" y="127293"/>
                  <a:pt x="416652" y="5581"/>
                </a:cubicBezTo>
                <a:cubicBezTo>
                  <a:pt x="434334" y="-11606"/>
                  <a:pt x="461436" y="14753"/>
                  <a:pt x="443671" y="32683"/>
                </a:cubicBezTo>
                <a:cubicBezTo>
                  <a:pt x="273704" y="178357"/>
                  <a:pt x="168683" y="377410"/>
                  <a:pt x="63001" y="570596"/>
                </a:cubicBezTo>
                <a:cubicBezTo>
                  <a:pt x="49285" y="597120"/>
                  <a:pt x="36642" y="624305"/>
                  <a:pt x="25074" y="651902"/>
                </a:cubicBezTo>
                <a:cubicBezTo>
                  <a:pt x="19786" y="660744"/>
                  <a:pt x="16564" y="689168"/>
                  <a:pt x="2021" y="6778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18"/>
          <p:cNvSpPr/>
          <p:nvPr/>
        </p:nvSpPr>
        <p:spPr>
          <a:xfrm rot="-2846199" flipH="1">
            <a:off x="-104952" y="4381892"/>
            <a:ext cx="201173" cy="296183"/>
          </a:xfrm>
          <a:custGeom>
            <a:avLst/>
            <a:gdLst/>
            <a:ahLst/>
            <a:cxnLst/>
            <a:rect l="l" t="t" r="r" b="b"/>
            <a:pathLst>
              <a:path w="403184" h="591591" extrusionOk="0">
                <a:moveTo>
                  <a:pt x="841" y="588323"/>
                </a:moveTo>
                <a:cubicBezTo>
                  <a:pt x="-9322" y="545026"/>
                  <a:pt x="75537" y="403483"/>
                  <a:pt x="99087" y="358285"/>
                </a:cubicBezTo>
                <a:cubicBezTo>
                  <a:pt x="138005" y="290034"/>
                  <a:pt x="184855" y="226740"/>
                  <a:pt x="232201" y="164190"/>
                </a:cubicBezTo>
                <a:cubicBezTo>
                  <a:pt x="274838" y="109077"/>
                  <a:pt x="327224" y="62309"/>
                  <a:pt x="369695" y="7113"/>
                </a:cubicBezTo>
                <a:cubicBezTo>
                  <a:pt x="383412" y="-10652"/>
                  <a:pt x="412167" y="8105"/>
                  <a:pt x="400433" y="27853"/>
                </a:cubicBezTo>
                <a:cubicBezTo>
                  <a:pt x="396715" y="33472"/>
                  <a:pt x="392336" y="38512"/>
                  <a:pt x="387874" y="43718"/>
                </a:cubicBezTo>
                <a:cubicBezTo>
                  <a:pt x="337470" y="101888"/>
                  <a:pt x="280870" y="153118"/>
                  <a:pt x="235589" y="215585"/>
                </a:cubicBezTo>
                <a:cubicBezTo>
                  <a:pt x="147755" y="330274"/>
                  <a:pt x="68431" y="454300"/>
                  <a:pt x="12739" y="587662"/>
                </a:cubicBezTo>
                <a:cubicBezTo>
                  <a:pt x="12739" y="587662"/>
                  <a:pt x="12739" y="587662"/>
                  <a:pt x="12739" y="587580"/>
                </a:cubicBezTo>
                <a:cubicBezTo>
                  <a:pt x="11004" y="592537"/>
                  <a:pt x="3485" y="593033"/>
                  <a:pt x="841" y="5883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18"/>
          <p:cNvSpPr/>
          <p:nvPr/>
        </p:nvSpPr>
        <p:spPr>
          <a:xfrm rot="-2846199" flipH="1">
            <a:off x="132023" y="4318867"/>
            <a:ext cx="383226" cy="101684"/>
          </a:xfrm>
          <a:custGeom>
            <a:avLst/>
            <a:gdLst/>
            <a:ahLst/>
            <a:cxnLst/>
            <a:rect l="l" t="t" r="r" b="b"/>
            <a:pathLst>
              <a:path w="768047" h="203102" extrusionOk="0">
                <a:moveTo>
                  <a:pt x="756124" y="201196"/>
                </a:moveTo>
                <a:cubicBezTo>
                  <a:pt x="730261" y="170872"/>
                  <a:pt x="693078" y="155255"/>
                  <a:pt x="656391" y="142282"/>
                </a:cubicBezTo>
                <a:cubicBezTo>
                  <a:pt x="618795" y="126913"/>
                  <a:pt x="580290" y="113940"/>
                  <a:pt x="540876" y="103777"/>
                </a:cubicBezTo>
                <a:cubicBezTo>
                  <a:pt x="493365" y="90887"/>
                  <a:pt x="445605" y="69651"/>
                  <a:pt x="397680" y="60397"/>
                </a:cubicBezTo>
                <a:cubicBezTo>
                  <a:pt x="273903" y="44780"/>
                  <a:pt x="150455" y="38996"/>
                  <a:pt x="26182" y="39244"/>
                </a:cubicBezTo>
                <a:cubicBezTo>
                  <a:pt x="-2821" y="43789"/>
                  <a:pt x="-11331" y="3466"/>
                  <a:pt x="19241" y="326"/>
                </a:cubicBezTo>
                <a:cubicBezTo>
                  <a:pt x="125254" y="-1657"/>
                  <a:pt x="231266" y="5697"/>
                  <a:pt x="336866" y="14621"/>
                </a:cubicBezTo>
                <a:cubicBezTo>
                  <a:pt x="408753" y="16604"/>
                  <a:pt x="475186" y="43706"/>
                  <a:pt x="542363" y="66264"/>
                </a:cubicBezTo>
                <a:cubicBezTo>
                  <a:pt x="589131" y="78988"/>
                  <a:pt x="634412" y="95679"/>
                  <a:pt x="678205" y="116254"/>
                </a:cubicBezTo>
                <a:cubicBezTo>
                  <a:pt x="709769" y="129888"/>
                  <a:pt x="743316" y="145670"/>
                  <a:pt x="762321" y="175747"/>
                </a:cubicBezTo>
                <a:cubicBezTo>
                  <a:pt x="768105" y="182687"/>
                  <a:pt x="772732" y="203097"/>
                  <a:pt x="759429" y="203014"/>
                </a:cubicBezTo>
                <a:cubicBezTo>
                  <a:pt x="759429" y="203014"/>
                  <a:pt x="759429" y="203014"/>
                  <a:pt x="759511" y="203097"/>
                </a:cubicBezTo>
                <a:cubicBezTo>
                  <a:pt x="759429" y="203097"/>
                  <a:pt x="759429" y="203097"/>
                  <a:pt x="759346" y="203014"/>
                </a:cubicBezTo>
                <a:cubicBezTo>
                  <a:pt x="759098" y="203097"/>
                  <a:pt x="758851" y="203097"/>
                  <a:pt x="758603" y="203097"/>
                </a:cubicBezTo>
                <a:cubicBezTo>
                  <a:pt x="757528" y="203179"/>
                  <a:pt x="756289" y="202436"/>
                  <a:pt x="756124" y="201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18"/>
          <p:cNvSpPr/>
          <p:nvPr/>
        </p:nvSpPr>
        <p:spPr>
          <a:xfrm rot="-2846199" flipH="1">
            <a:off x="23561" y="3968088"/>
            <a:ext cx="265567" cy="103127"/>
          </a:xfrm>
          <a:custGeom>
            <a:avLst/>
            <a:gdLst/>
            <a:ahLst/>
            <a:cxnLst/>
            <a:rect l="l" t="t" r="r" b="b"/>
            <a:pathLst>
              <a:path w="532240" h="205983" extrusionOk="0">
                <a:moveTo>
                  <a:pt x="525641" y="205959"/>
                </a:moveTo>
                <a:cubicBezTo>
                  <a:pt x="513991" y="198522"/>
                  <a:pt x="506967" y="185054"/>
                  <a:pt x="496060" y="176213"/>
                </a:cubicBezTo>
                <a:cubicBezTo>
                  <a:pt x="462844" y="145310"/>
                  <a:pt x="417150" y="136386"/>
                  <a:pt x="375753" y="121347"/>
                </a:cubicBezTo>
                <a:cubicBezTo>
                  <a:pt x="321796" y="98459"/>
                  <a:pt x="265361" y="84164"/>
                  <a:pt x="207438" y="76067"/>
                </a:cubicBezTo>
                <a:cubicBezTo>
                  <a:pt x="147698" y="62102"/>
                  <a:pt x="87544" y="50452"/>
                  <a:pt x="26977" y="40784"/>
                </a:cubicBezTo>
                <a:cubicBezTo>
                  <a:pt x="12930" y="39379"/>
                  <a:pt x="-3843" y="30621"/>
                  <a:pt x="784" y="13930"/>
                </a:cubicBezTo>
                <a:cubicBezTo>
                  <a:pt x="3346" y="4676"/>
                  <a:pt x="12435" y="-943"/>
                  <a:pt x="21772" y="131"/>
                </a:cubicBezTo>
                <a:cubicBezTo>
                  <a:pt x="85644" y="12195"/>
                  <a:pt x="151581" y="24176"/>
                  <a:pt x="214049" y="40619"/>
                </a:cubicBezTo>
                <a:cubicBezTo>
                  <a:pt x="274285" y="50204"/>
                  <a:pt x="332703" y="66647"/>
                  <a:pt x="387982" y="92592"/>
                </a:cubicBezTo>
                <a:cubicBezTo>
                  <a:pt x="441360" y="113084"/>
                  <a:pt x="504241" y="132667"/>
                  <a:pt x="529938" y="188855"/>
                </a:cubicBezTo>
                <a:cubicBezTo>
                  <a:pt x="532748" y="193978"/>
                  <a:pt x="534565" y="206620"/>
                  <a:pt x="525641" y="2059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18"/>
          <p:cNvSpPr/>
          <p:nvPr/>
        </p:nvSpPr>
        <p:spPr>
          <a:xfrm rot="-2846199" flipH="1">
            <a:off x="-119734" y="3939788"/>
            <a:ext cx="69805" cy="266132"/>
          </a:xfrm>
          <a:custGeom>
            <a:avLst/>
            <a:gdLst/>
            <a:ahLst/>
            <a:cxnLst/>
            <a:rect l="l" t="t" r="r" b="b"/>
            <a:pathLst>
              <a:path w="139901" h="531566" extrusionOk="0">
                <a:moveTo>
                  <a:pt x="13397" y="531567"/>
                </a:moveTo>
                <a:cubicBezTo>
                  <a:pt x="-18994" y="511653"/>
                  <a:pt x="16289" y="295497"/>
                  <a:pt x="26039" y="254595"/>
                </a:cubicBezTo>
                <a:cubicBezTo>
                  <a:pt x="44052" y="170562"/>
                  <a:pt x="68923" y="87603"/>
                  <a:pt x="104371" y="9271"/>
                </a:cubicBezTo>
                <a:cubicBezTo>
                  <a:pt x="115443" y="-9486"/>
                  <a:pt x="144942" y="2661"/>
                  <a:pt x="139158" y="23979"/>
                </a:cubicBezTo>
                <a:cubicBezTo>
                  <a:pt x="89333" y="133462"/>
                  <a:pt x="56364" y="250134"/>
                  <a:pt x="39012" y="369284"/>
                </a:cubicBezTo>
                <a:cubicBezTo>
                  <a:pt x="33971" y="404484"/>
                  <a:pt x="29923" y="442824"/>
                  <a:pt x="27196" y="477693"/>
                </a:cubicBezTo>
                <a:cubicBezTo>
                  <a:pt x="24965" y="490087"/>
                  <a:pt x="27857" y="529832"/>
                  <a:pt x="13397" y="5315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18"/>
          <p:cNvSpPr/>
          <p:nvPr/>
        </p:nvSpPr>
        <p:spPr>
          <a:xfrm rot="-2846199" flipH="1">
            <a:off x="-361081" y="3571334"/>
            <a:ext cx="1128897" cy="1738761"/>
          </a:xfrm>
          <a:custGeom>
            <a:avLst/>
            <a:gdLst/>
            <a:ahLst/>
            <a:cxnLst/>
            <a:rect l="l" t="t" r="r" b="b"/>
            <a:pathLst>
              <a:path w="2262494" h="3472966" extrusionOk="0">
                <a:moveTo>
                  <a:pt x="2190652" y="2157601"/>
                </a:moveTo>
                <a:cubicBezTo>
                  <a:pt x="2208334" y="2139670"/>
                  <a:pt x="2181315" y="2113394"/>
                  <a:pt x="2163632" y="2130499"/>
                </a:cubicBezTo>
                <a:cubicBezTo>
                  <a:pt x="2028121" y="2252128"/>
                  <a:pt x="1926984" y="2405900"/>
                  <a:pt x="1845264" y="2567439"/>
                </a:cubicBezTo>
                <a:cubicBezTo>
                  <a:pt x="1822045" y="2612306"/>
                  <a:pt x="1732393" y="2759964"/>
                  <a:pt x="1748919" y="2802766"/>
                </a:cubicBezTo>
                <a:cubicBezTo>
                  <a:pt x="1763379" y="2814086"/>
                  <a:pt x="1766684" y="2785662"/>
                  <a:pt x="1771972" y="2776737"/>
                </a:cubicBezTo>
                <a:cubicBezTo>
                  <a:pt x="1783540" y="2749140"/>
                  <a:pt x="1796182" y="2722037"/>
                  <a:pt x="1809899" y="2695431"/>
                </a:cubicBezTo>
                <a:cubicBezTo>
                  <a:pt x="1915581" y="2502328"/>
                  <a:pt x="2020602" y="2303275"/>
                  <a:pt x="2190652" y="2157601"/>
                </a:cubicBezTo>
                <a:close/>
                <a:moveTo>
                  <a:pt x="2261464" y="2477870"/>
                </a:moveTo>
                <a:cubicBezTo>
                  <a:pt x="2266257" y="2608010"/>
                  <a:pt x="2254110" y="2737654"/>
                  <a:pt x="2229570" y="2865398"/>
                </a:cubicBezTo>
                <a:cubicBezTo>
                  <a:pt x="2220150" y="2910761"/>
                  <a:pt x="2207673" y="2958025"/>
                  <a:pt x="2195940" y="3005536"/>
                </a:cubicBezTo>
                <a:cubicBezTo>
                  <a:pt x="2179332" y="3072383"/>
                  <a:pt x="2167764" y="3142369"/>
                  <a:pt x="2129424" y="3200953"/>
                </a:cubicBezTo>
                <a:cubicBezTo>
                  <a:pt x="2088109" y="3262594"/>
                  <a:pt x="2051918" y="3327210"/>
                  <a:pt x="2017462" y="3392900"/>
                </a:cubicBezTo>
                <a:cubicBezTo>
                  <a:pt x="2005646" y="3414796"/>
                  <a:pt x="1994491" y="3437106"/>
                  <a:pt x="1983006" y="3459168"/>
                </a:cubicBezTo>
                <a:cubicBezTo>
                  <a:pt x="1982840" y="3459416"/>
                  <a:pt x="1982675" y="3459746"/>
                  <a:pt x="1982510" y="3460077"/>
                </a:cubicBezTo>
                <a:cubicBezTo>
                  <a:pt x="1969950" y="3428761"/>
                  <a:pt x="1957639" y="3397362"/>
                  <a:pt x="1945988" y="3365798"/>
                </a:cubicBezTo>
                <a:cubicBezTo>
                  <a:pt x="1898724" y="3210704"/>
                  <a:pt x="1837745" y="3060237"/>
                  <a:pt x="1780979" y="2908448"/>
                </a:cubicBezTo>
                <a:cubicBezTo>
                  <a:pt x="1751315" y="2815656"/>
                  <a:pt x="1719999" y="2723359"/>
                  <a:pt x="1683064" y="2633294"/>
                </a:cubicBezTo>
                <a:cubicBezTo>
                  <a:pt x="1628777" y="2512821"/>
                  <a:pt x="1589280" y="2386482"/>
                  <a:pt x="1534828" y="2266175"/>
                </a:cubicBezTo>
                <a:cubicBezTo>
                  <a:pt x="1475005" y="2145454"/>
                  <a:pt x="1435260" y="2016306"/>
                  <a:pt x="1379982" y="1893767"/>
                </a:cubicBezTo>
                <a:cubicBezTo>
                  <a:pt x="1371967" y="1878068"/>
                  <a:pt x="1364200" y="1862203"/>
                  <a:pt x="1356680" y="1846256"/>
                </a:cubicBezTo>
                <a:cubicBezTo>
                  <a:pt x="1412372" y="1713306"/>
                  <a:pt x="1491448" y="1589694"/>
                  <a:pt x="1579117" y="1475336"/>
                </a:cubicBezTo>
                <a:cubicBezTo>
                  <a:pt x="1624315" y="1412868"/>
                  <a:pt x="1680915" y="1361556"/>
                  <a:pt x="1731319" y="1303385"/>
                </a:cubicBezTo>
                <a:cubicBezTo>
                  <a:pt x="1735698" y="1298262"/>
                  <a:pt x="1740160" y="1293222"/>
                  <a:pt x="1743878" y="1287520"/>
                </a:cubicBezTo>
                <a:cubicBezTo>
                  <a:pt x="1755612" y="1267855"/>
                  <a:pt x="1726857" y="1249098"/>
                  <a:pt x="1713140" y="1266781"/>
                </a:cubicBezTo>
                <a:cubicBezTo>
                  <a:pt x="1670587" y="1321977"/>
                  <a:pt x="1618200" y="1368744"/>
                  <a:pt x="1575646" y="1423858"/>
                </a:cubicBezTo>
                <a:cubicBezTo>
                  <a:pt x="1528300" y="1486408"/>
                  <a:pt x="1481450" y="1549701"/>
                  <a:pt x="1442532" y="1617953"/>
                </a:cubicBezTo>
                <a:cubicBezTo>
                  <a:pt x="1422453" y="1656375"/>
                  <a:pt x="1358168" y="1764288"/>
                  <a:pt x="1345608" y="1822459"/>
                </a:cubicBezTo>
                <a:cubicBezTo>
                  <a:pt x="1309417" y="1744540"/>
                  <a:pt x="1276613" y="1665051"/>
                  <a:pt x="1239513" y="1587628"/>
                </a:cubicBezTo>
                <a:cubicBezTo>
                  <a:pt x="1188531" y="1493183"/>
                  <a:pt x="1137714" y="1398656"/>
                  <a:pt x="1086402" y="1304459"/>
                </a:cubicBezTo>
                <a:cubicBezTo>
                  <a:pt x="1049715" y="1238770"/>
                  <a:pt x="1006004" y="1177459"/>
                  <a:pt x="969317" y="1111769"/>
                </a:cubicBezTo>
                <a:cubicBezTo>
                  <a:pt x="958658" y="1094665"/>
                  <a:pt x="947668" y="1077809"/>
                  <a:pt x="936431" y="1061118"/>
                </a:cubicBezTo>
                <a:cubicBezTo>
                  <a:pt x="937836" y="1049302"/>
                  <a:pt x="937670" y="1035999"/>
                  <a:pt x="938827" y="1029719"/>
                </a:cubicBezTo>
                <a:cubicBezTo>
                  <a:pt x="941554" y="994850"/>
                  <a:pt x="945603" y="956510"/>
                  <a:pt x="950643" y="921310"/>
                </a:cubicBezTo>
                <a:cubicBezTo>
                  <a:pt x="967995" y="802242"/>
                  <a:pt x="1000964" y="685488"/>
                  <a:pt x="1050789" y="576005"/>
                </a:cubicBezTo>
                <a:cubicBezTo>
                  <a:pt x="1056573" y="554686"/>
                  <a:pt x="1026992" y="542540"/>
                  <a:pt x="1016002" y="561297"/>
                </a:cubicBezTo>
                <a:cubicBezTo>
                  <a:pt x="980472" y="639629"/>
                  <a:pt x="955683" y="722588"/>
                  <a:pt x="937670" y="806621"/>
                </a:cubicBezTo>
                <a:cubicBezTo>
                  <a:pt x="930729" y="835541"/>
                  <a:pt x="911146" y="952048"/>
                  <a:pt x="911642" y="1024844"/>
                </a:cubicBezTo>
                <a:cubicBezTo>
                  <a:pt x="878756" y="977498"/>
                  <a:pt x="844630" y="930978"/>
                  <a:pt x="812653" y="883053"/>
                </a:cubicBezTo>
                <a:cubicBezTo>
                  <a:pt x="749360" y="791500"/>
                  <a:pt x="681521" y="703088"/>
                  <a:pt x="614096" y="614592"/>
                </a:cubicBezTo>
                <a:cubicBezTo>
                  <a:pt x="575261" y="574270"/>
                  <a:pt x="534773" y="535847"/>
                  <a:pt x="497507" y="493872"/>
                </a:cubicBezTo>
                <a:cubicBezTo>
                  <a:pt x="475115" y="470984"/>
                  <a:pt x="450905" y="449831"/>
                  <a:pt x="426447" y="429256"/>
                </a:cubicBezTo>
                <a:cubicBezTo>
                  <a:pt x="416449" y="418184"/>
                  <a:pt x="398766" y="412978"/>
                  <a:pt x="387363" y="424794"/>
                </a:cubicBezTo>
                <a:cubicBezTo>
                  <a:pt x="361666" y="468009"/>
                  <a:pt x="400419" y="517008"/>
                  <a:pt x="418680" y="557331"/>
                </a:cubicBezTo>
                <a:cubicBezTo>
                  <a:pt x="433305" y="584433"/>
                  <a:pt x="446525" y="613931"/>
                  <a:pt x="464291" y="640620"/>
                </a:cubicBezTo>
                <a:cubicBezTo>
                  <a:pt x="490401" y="679208"/>
                  <a:pt x="512463" y="718870"/>
                  <a:pt x="540557" y="756301"/>
                </a:cubicBezTo>
                <a:cubicBezTo>
                  <a:pt x="578897" y="801416"/>
                  <a:pt x="607569" y="853554"/>
                  <a:pt x="639546" y="903214"/>
                </a:cubicBezTo>
                <a:cubicBezTo>
                  <a:pt x="676812" y="962790"/>
                  <a:pt x="717134" y="1020712"/>
                  <a:pt x="752169" y="1081775"/>
                </a:cubicBezTo>
                <a:cubicBezTo>
                  <a:pt x="759605" y="1094830"/>
                  <a:pt x="766877" y="1107886"/>
                  <a:pt x="774148" y="1121024"/>
                </a:cubicBezTo>
                <a:cubicBezTo>
                  <a:pt x="750103" y="1108299"/>
                  <a:pt x="723579" y="1099127"/>
                  <a:pt x="698956" y="1089625"/>
                </a:cubicBezTo>
                <a:cubicBezTo>
                  <a:pt x="643677" y="1063679"/>
                  <a:pt x="585259" y="1047319"/>
                  <a:pt x="525023" y="1037651"/>
                </a:cubicBezTo>
                <a:cubicBezTo>
                  <a:pt x="462555" y="1021208"/>
                  <a:pt x="396618" y="1009227"/>
                  <a:pt x="332746" y="997163"/>
                </a:cubicBezTo>
                <a:cubicBezTo>
                  <a:pt x="323326" y="996089"/>
                  <a:pt x="314320" y="1001708"/>
                  <a:pt x="311758" y="1010962"/>
                </a:cubicBezTo>
                <a:cubicBezTo>
                  <a:pt x="307131" y="1027653"/>
                  <a:pt x="323904" y="1036412"/>
                  <a:pt x="337951" y="1037817"/>
                </a:cubicBezTo>
                <a:cubicBezTo>
                  <a:pt x="398601" y="1047484"/>
                  <a:pt x="458672" y="1059217"/>
                  <a:pt x="518412" y="1073099"/>
                </a:cubicBezTo>
                <a:cubicBezTo>
                  <a:pt x="576418" y="1081197"/>
                  <a:pt x="632853" y="1095574"/>
                  <a:pt x="686727" y="1118380"/>
                </a:cubicBezTo>
                <a:cubicBezTo>
                  <a:pt x="725067" y="1132261"/>
                  <a:pt x="767125" y="1141020"/>
                  <a:pt x="799515" y="1166800"/>
                </a:cubicBezTo>
                <a:cubicBezTo>
                  <a:pt x="825956" y="1214559"/>
                  <a:pt x="852232" y="1262401"/>
                  <a:pt x="879500" y="1309582"/>
                </a:cubicBezTo>
                <a:cubicBezTo>
                  <a:pt x="955353" y="1449638"/>
                  <a:pt x="1044013" y="1582340"/>
                  <a:pt x="1117966" y="1723470"/>
                </a:cubicBezTo>
                <a:cubicBezTo>
                  <a:pt x="1140441" y="1763214"/>
                  <a:pt x="1161429" y="1803619"/>
                  <a:pt x="1181012" y="1844768"/>
                </a:cubicBezTo>
                <a:cubicBezTo>
                  <a:pt x="1173988" y="1841381"/>
                  <a:pt x="1166800" y="1838241"/>
                  <a:pt x="1159694" y="1835184"/>
                </a:cubicBezTo>
                <a:cubicBezTo>
                  <a:pt x="1115818" y="1814609"/>
                  <a:pt x="1070537" y="1797835"/>
                  <a:pt x="1023852" y="1785193"/>
                </a:cubicBezTo>
                <a:cubicBezTo>
                  <a:pt x="956675" y="1762553"/>
                  <a:pt x="890241" y="1735533"/>
                  <a:pt x="818354" y="1733550"/>
                </a:cubicBezTo>
                <a:cubicBezTo>
                  <a:pt x="712755" y="1724626"/>
                  <a:pt x="606742" y="1717272"/>
                  <a:pt x="500730" y="1719255"/>
                </a:cubicBezTo>
                <a:cubicBezTo>
                  <a:pt x="470075" y="1722478"/>
                  <a:pt x="478668" y="1762718"/>
                  <a:pt x="507671" y="1758174"/>
                </a:cubicBezTo>
                <a:cubicBezTo>
                  <a:pt x="631944" y="1757926"/>
                  <a:pt x="755391" y="1763627"/>
                  <a:pt x="879169" y="1779326"/>
                </a:cubicBezTo>
                <a:cubicBezTo>
                  <a:pt x="927094" y="1788581"/>
                  <a:pt x="974853" y="1809816"/>
                  <a:pt x="1022365" y="1822707"/>
                </a:cubicBezTo>
                <a:cubicBezTo>
                  <a:pt x="1061779" y="1832870"/>
                  <a:pt x="1100284" y="1845760"/>
                  <a:pt x="1137880" y="1861212"/>
                </a:cubicBezTo>
                <a:cubicBezTo>
                  <a:pt x="1159859" y="1868979"/>
                  <a:pt x="1182086" y="1877737"/>
                  <a:pt x="1201917" y="1890049"/>
                </a:cubicBezTo>
                <a:cubicBezTo>
                  <a:pt x="1231167" y="1955491"/>
                  <a:pt x="1256947" y="2022503"/>
                  <a:pt x="1279753" y="2090671"/>
                </a:cubicBezTo>
                <a:cubicBezTo>
                  <a:pt x="1319663" y="2201146"/>
                  <a:pt x="1363621" y="2310133"/>
                  <a:pt x="1402209" y="2421104"/>
                </a:cubicBezTo>
                <a:cubicBezTo>
                  <a:pt x="1450629" y="2565621"/>
                  <a:pt x="1497975" y="2710552"/>
                  <a:pt x="1544000" y="2855896"/>
                </a:cubicBezTo>
                <a:cubicBezTo>
                  <a:pt x="1530862" y="2842510"/>
                  <a:pt x="1515245" y="2829620"/>
                  <a:pt x="1511031" y="2825737"/>
                </a:cubicBezTo>
                <a:cubicBezTo>
                  <a:pt x="1430055" y="2752610"/>
                  <a:pt x="1326273" y="2711378"/>
                  <a:pt x="1220343" y="2690060"/>
                </a:cubicBezTo>
                <a:cubicBezTo>
                  <a:pt x="1123254" y="2671551"/>
                  <a:pt x="1025670" y="2656017"/>
                  <a:pt x="929738" y="2631559"/>
                </a:cubicBezTo>
                <a:cubicBezTo>
                  <a:pt x="906106" y="2627923"/>
                  <a:pt x="899413" y="2663536"/>
                  <a:pt x="921971" y="2669403"/>
                </a:cubicBezTo>
                <a:cubicBezTo>
                  <a:pt x="1089955" y="2714766"/>
                  <a:pt x="1273639" y="2712948"/>
                  <a:pt x="1426584" y="2803592"/>
                </a:cubicBezTo>
                <a:cubicBezTo>
                  <a:pt x="1461701" y="2825158"/>
                  <a:pt x="1494092" y="2850690"/>
                  <a:pt x="1527226" y="2875148"/>
                </a:cubicBezTo>
                <a:cubicBezTo>
                  <a:pt x="1536150" y="2881263"/>
                  <a:pt x="1544165" y="2890022"/>
                  <a:pt x="1554906" y="2892666"/>
                </a:cubicBezTo>
                <a:cubicBezTo>
                  <a:pt x="1555154" y="2892666"/>
                  <a:pt x="1555402" y="2892666"/>
                  <a:pt x="1555568" y="2892583"/>
                </a:cubicBezTo>
                <a:cubicBezTo>
                  <a:pt x="1598039" y="3027516"/>
                  <a:pt x="1639436" y="3162696"/>
                  <a:pt x="1679428" y="3298290"/>
                </a:cubicBezTo>
                <a:cubicBezTo>
                  <a:pt x="1694136" y="3356378"/>
                  <a:pt x="1707687" y="3414796"/>
                  <a:pt x="1722230" y="3472967"/>
                </a:cubicBezTo>
                <a:cubicBezTo>
                  <a:pt x="1716611" y="3470158"/>
                  <a:pt x="1710909" y="3467513"/>
                  <a:pt x="1705952" y="3464291"/>
                </a:cubicBezTo>
                <a:cubicBezTo>
                  <a:pt x="1652408" y="3437850"/>
                  <a:pt x="1608780" y="3394965"/>
                  <a:pt x="1558460" y="3362906"/>
                </a:cubicBezTo>
                <a:cubicBezTo>
                  <a:pt x="1465089" y="3305727"/>
                  <a:pt x="1363704" y="3262429"/>
                  <a:pt x="1270664" y="3204754"/>
                </a:cubicBezTo>
                <a:cubicBezTo>
                  <a:pt x="1211997" y="3166828"/>
                  <a:pt x="1154488" y="3128075"/>
                  <a:pt x="1098631" y="3085686"/>
                </a:cubicBezTo>
                <a:cubicBezTo>
                  <a:pt x="1059465" y="3057923"/>
                  <a:pt x="1019638" y="3036357"/>
                  <a:pt x="981298" y="3006611"/>
                </a:cubicBezTo>
                <a:cubicBezTo>
                  <a:pt x="914452" y="2951167"/>
                  <a:pt x="841490" y="2902994"/>
                  <a:pt x="779188" y="2842262"/>
                </a:cubicBezTo>
                <a:cubicBezTo>
                  <a:pt x="626986" y="2706007"/>
                  <a:pt x="535434" y="2547195"/>
                  <a:pt x="460985" y="2359215"/>
                </a:cubicBezTo>
                <a:cubicBezTo>
                  <a:pt x="404715" y="2229570"/>
                  <a:pt x="362244" y="2094803"/>
                  <a:pt x="326466" y="1958218"/>
                </a:cubicBezTo>
                <a:cubicBezTo>
                  <a:pt x="267469" y="1746027"/>
                  <a:pt x="232517" y="1527887"/>
                  <a:pt x="214091" y="1308343"/>
                </a:cubicBezTo>
                <a:cubicBezTo>
                  <a:pt x="196574" y="1144160"/>
                  <a:pt x="199796" y="978820"/>
                  <a:pt x="187732" y="814223"/>
                </a:cubicBezTo>
                <a:cubicBezTo>
                  <a:pt x="181370" y="740023"/>
                  <a:pt x="170959" y="666235"/>
                  <a:pt x="160961" y="592530"/>
                </a:cubicBezTo>
                <a:cubicBezTo>
                  <a:pt x="134189" y="389264"/>
                  <a:pt x="99237" y="182114"/>
                  <a:pt x="0" y="0"/>
                </a:cubicBezTo>
                <a:cubicBezTo>
                  <a:pt x="32638" y="26276"/>
                  <a:pt x="76101" y="37431"/>
                  <a:pt x="113367" y="56188"/>
                </a:cubicBezTo>
                <a:cubicBezTo>
                  <a:pt x="162861" y="79158"/>
                  <a:pt x="211282" y="104112"/>
                  <a:pt x="261520" y="125348"/>
                </a:cubicBezTo>
                <a:cubicBezTo>
                  <a:pt x="414713" y="191368"/>
                  <a:pt x="567163" y="258876"/>
                  <a:pt x="718043" y="330102"/>
                </a:cubicBezTo>
                <a:cubicBezTo>
                  <a:pt x="818354" y="375382"/>
                  <a:pt x="918666" y="417605"/>
                  <a:pt x="1015672" y="470488"/>
                </a:cubicBezTo>
                <a:cubicBezTo>
                  <a:pt x="1237447" y="590630"/>
                  <a:pt x="1453273" y="725067"/>
                  <a:pt x="1638361" y="897761"/>
                </a:cubicBezTo>
                <a:cubicBezTo>
                  <a:pt x="1723882" y="974936"/>
                  <a:pt x="1807585" y="1056325"/>
                  <a:pt x="1874597" y="1150439"/>
                </a:cubicBezTo>
                <a:cubicBezTo>
                  <a:pt x="1909549" y="1200760"/>
                  <a:pt x="1945244" y="1250668"/>
                  <a:pt x="1974908" y="1304459"/>
                </a:cubicBezTo>
                <a:cubicBezTo>
                  <a:pt x="2008207" y="1364365"/>
                  <a:pt x="2033740" y="1428072"/>
                  <a:pt x="2060677" y="1491035"/>
                </a:cubicBezTo>
                <a:cubicBezTo>
                  <a:pt x="2120665" y="1624232"/>
                  <a:pt x="2164376" y="1764205"/>
                  <a:pt x="2191313" y="1907979"/>
                </a:cubicBezTo>
                <a:cubicBezTo>
                  <a:pt x="2232792" y="2093977"/>
                  <a:pt x="2261464" y="2285840"/>
                  <a:pt x="2261464" y="24778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18"/>
          <p:cNvSpPr/>
          <p:nvPr/>
        </p:nvSpPr>
        <p:spPr>
          <a:xfrm rot="-2846199" flipH="1">
            <a:off x="-69276" y="3764523"/>
            <a:ext cx="848532" cy="1804269"/>
          </a:xfrm>
          <a:custGeom>
            <a:avLst/>
            <a:gdLst/>
            <a:ahLst/>
            <a:cxnLst/>
            <a:rect l="l" t="t" r="r" b="b"/>
            <a:pathLst>
              <a:path w="1700597" h="3603811" extrusionOk="0">
                <a:moveTo>
                  <a:pt x="1700416" y="3541631"/>
                </a:moveTo>
                <a:cubicBezTo>
                  <a:pt x="1706282" y="3564437"/>
                  <a:pt x="1568210" y="3603603"/>
                  <a:pt x="1544743" y="3603520"/>
                </a:cubicBezTo>
                <a:cubicBezTo>
                  <a:pt x="1532184" y="3603851"/>
                  <a:pt x="1518550" y="3604925"/>
                  <a:pt x="1507064" y="3598976"/>
                </a:cubicBezTo>
                <a:cubicBezTo>
                  <a:pt x="1488473" y="3519652"/>
                  <a:pt x="1475253" y="3436032"/>
                  <a:pt x="1452860" y="3356791"/>
                </a:cubicBezTo>
                <a:cubicBezTo>
                  <a:pt x="1414851" y="3222106"/>
                  <a:pt x="1373785" y="3088413"/>
                  <a:pt x="1341394" y="2952241"/>
                </a:cubicBezTo>
                <a:cubicBezTo>
                  <a:pt x="1298179" y="2761038"/>
                  <a:pt x="1233564" y="2575537"/>
                  <a:pt x="1176137" y="2388300"/>
                </a:cubicBezTo>
                <a:cubicBezTo>
                  <a:pt x="1103423" y="2160823"/>
                  <a:pt x="1031867" y="1932851"/>
                  <a:pt x="943867" y="1710745"/>
                </a:cubicBezTo>
                <a:cubicBezTo>
                  <a:pt x="900735" y="1599526"/>
                  <a:pt x="865618" y="1485003"/>
                  <a:pt x="813479" y="1377503"/>
                </a:cubicBezTo>
                <a:cubicBezTo>
                  <a:pt x="742667" y="1235712"/>
                  <a:pt x="662930" y="1098879"/>
                  <a:pt x="579227" y="964442"/>
                </a:cubicBezTo>
                <a:cubicBezTo>
                  <a:pt x="499160" y="829592"/>
                  <a:pt x="425786" y="690776"/>
                  <a:pt x="343983" y="556917"/>
                </a:cubicBezTo>
                <a:cubicBezTo>
                  <a:pt x="278624" y="457928"/>
                  <a:pt x="214339" y="358361"/>
                  <a:pt x="147162" y="260611"/>
                </a:cubicBezTo>
                <a:cubicBezTo>
                  <a:pt x="110144" y="205745"/>
                  <a:pt x="73374" y="151045"/>
                  <a:pt x="45446" y="90974"/>
                </a:cubicBezTo>
                <a:cubicBezTo>
                  <a:pt x="29251" y="61310"/>
                  <a:pt x="7023" y="33712"/>
                  <a:pt x="0" y="0"/>
                </a:cubicBezTo>
                <a:cubicBezTo>
                  <a:pt x="63376" y="52552"/>
                  <a:pt x="115432" y="117002"/>
                  <a:pt x="175090" y="173520"/>
                </a:cubicBezTo>
                <a:cubicBezTo>
                  <a:pt x="256562" y="279450"/>
                  <a:pt x="337042" y="386207"/>
                  <a:pt x="411573" y="497094"/>
                </a:cubicBezTo>
                <a:cubicBezTo>
                  <a:pt x="468753" y="575839"/>
                  <a:pt x="522792" y="654585"/>
                  <a:pt x="571212" y="739857"/>
                </a:cubicBezTo>
                <a:cubicBezTo>
                  <a:pt x="619550" y="811662"/>
                  <a:pt x="662352" y="886937"/>
                  <a:pt x="701435" y="964029"/>
                </a:cubicBezTo>
                <a:cubicBezTo>
                  <a:pt x="749690" y="1056160"/>
                  <a:pt x="804886" y="1144407"/>
                  <a:pt x="842978" y="1241662"/>
                </a:cubicBezTo>
                <a:cubicBezTo>
                  <a:pt x="880326" y="1332801"/>
                  <a:pt x="927838" y="1419313"/>
                  <a:pt x="965268" y="1510370"/>
                </a:cubicBezTo>
                <a:cubicBezTo>
                  <a:pt x="994436" y="1583249"/>
                  <a:pt x="1020299" y="1657367"/>
                  <a:pt x="1052028" y="1729253"/>
                </a:cubicBezTo>
                <a:cubicBezTo>
                  <a:pt x="1082105" y="1798001"/>
                  <a:pt x="1114744" y="1865673"/>
                  <a:pt x="1141020" y="1936073"/>
                </a:cubicBezTo>
                <a:cubicBezTo>
                  <a:pt x="1155397" y="1971108"/>
                  <a:pt x="1168287" y="2006721"/>
                  <a:pt x="1181094" y="2042334"/>
                </a:cubicBezTo>
                <a:cubicBezTo>
                  <a:pt x="1207288" y="2113394"/>
                  <a:pt x="1241083" y="2181398"/>
                  <a:pt x="1266698" y="2252624"/>
                </a:cubicBezTo>
                <a:cubicBezTo>
                  <a:pt x="1300328" y="2338723"/>
                  <a:pt x="1325034" y="2427879"/>
                  <a:pt x="1357755" y="2514226"/>
                </a:cubicBezTo>
                <a:cubicBezTo>
                  <a:pt x="1377833" y="2566861"/>
                  <a:pt x="1400391" y="2618504"/>
                  <a:pt x="1418569" y="2671882"/>
                </a:cubicBezTo>
                <a:cubicBezTo>
                  <a:pt x="1434186" y="2719063"/>
                  <a:pt x="1452199" y="2766739"/>
                  <a:pt x="1469799" y="2813425"/>
                </a:cubicBezTo>
                <a:cubicBezTo>
                  <a:pt x="1486986" y="2867547"/>
                  <a:pt x="1502768" y="2921999"/>
                  <a:pt x="1524747" y="2974385"/>
                </a:cubicBezTo>
                <a:cubicBezTo>
                  <a:pt x="1543338" y="3024541"/>
                  <a:pt x="1565235" y="3073457"/>
                  <a:pt x="1583744" y="3123613"/>
                </a:cubicBezTo>
                <a:cubicBezTo>
                  <a:pt x="1602335" y="3190707"/>
                  <a:pt x="1622166" y="3257306"/>
                  <a:pt x="1643154" y="3323740"/>
                </a:cubicBezTo>
                <a:cubicBezTo>
                  <a:pt x="1661828" y="3396535"/>
                  <a:pt x="1689343" y="3467348"/>
                  <a:pt x="1700416" y="35416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TextBox 12">
            <a:extLst>
              <a:ext uri="{FF2B5EF4-FFF2-40B4-BE49-F238E27FC236}">
                <a16:creationId xmlns:a16="http://schemas.microsoft.com/office/drawing/2014/main" id="{39B50924-E49D-DD62-A8CD-77C5D1448FE5}"/>
              </a:ext>
            </a:extLst>
          </p:cNvPr>
          <p:cNvSpPr txBox="1"/>
          <p:nvPr/>
        </p:nvSpPr>
        <p:spPr>
          <a:xfrm>
            <a:off x="1202015" y="413144"/>
            <a:ext cx="6893996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7C5E7A0A-83C6-73B1-987E-B9360C60F78E}"/>
              </a:ext>
            </a:extLst>
          </p:cNvPr>
          <p:cNvSpPr/>
          <p:nvPr/>
        </p:nvSpPr>
        <p:spPr>
          <a:xfrm>
            <a:off x="1219783" y="1574682"/>
            <a:ext cx="6553827" cy="8209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Thứ</a:t>
            </a:r>
            <a:r>
              <a:rPr lang="en-US" sz="2400" b="1" dirty="0"/>
              <a:t> </a:t>
            </a:r>
            <a:r>
              <a:rPr lang="en-US" sz="2400" b="1" dirty="0" err="1"/>
              <a:t>tự</a:t>
            </a:r>
            <a:r>
              <a:rPr lang="en-US" sz="2400" b="1" dirty="0"/>
              <a:t> </a:t>
            </a:r>
            <a:r>
              <a:rPr lang="en-US" sz="2400" b="1" dirty="0" err="1"/>
              <a:t>thực</a:t>
            </a:r>
            <a:r>
              <a:rPr lang="en-US" sz="2400" b="1" dirty="0"/>
              <a:t> </a:t>
            </a:r>
            <a:r>
              <a:rPr lang="en-US" sz="2400" b="1" dirty="0" err="1"/>
              <a:t>hiện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phép</a:t>
            </a:r>
            <a:r>
              <a:rPr lang="en-US" sz="2400" b="1" dirty="0"/>
              <a:t> </a:t>
            </a:r>
            <a:r>
              <a:rPr lang="en-US" sz="2400" b="1" dirty="0" err="1"/>
              <a:t>tính</a:t>
            </a:r>
            <a:endParaRPr lang="en-US" sz="2400" b="1" dirty="0"/>
          </a:p>
        </p:txBody>
      </p:sp>
      <p:sp>
        <p:nvSpPr>
          <p:cNvPr id="48" name="Hình chữ nhật: Góc Tròn 47">
            <a:extLst>
              <a:ext uri="{FF2B5EF4-FFF2-40B4-BE49-F238E27FC236}">
                <a16:creationId xmlns:a16="http://schemas.microsoft.com/office/drawing/2014/main" id="{F85B183C-5BE9-5D96-FD9F-FEBE60EE8B98}"/>
              </a:ext>
            </a:extLst>
          </p:cNvPr>
          <p:cNvSpPr/>
          <p:nvPr/>
        </p:nvSpPr>
        <p:spPr>
          <a:xfrm>
            <a:off x="1219783" y="2873133"/>
            <a:ext cx="6553827" cy="8209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dấu</a:t>
            </a:r>
            <a:r>
              <a:rPr lang="en-US" sz="2400" b="1" dirty="0"/>
              <a:t> </a:t>
            </a:r>
            <a:r>
              <a:rPr lang="en-US" sz="2400" b="1" dirty="0" err="1"/>
              <a:t>ngoặc</a:t>
            </a:r>
            <a:endParaRPr lang="en-US" sz="2400" b="1" dirty="0"/>
          </a:p>
        </p:txBody>
      </p:sp>
      <p:sp>
        <p:nvSpPr>
          <p:cNvPr id="49" name="Hình chữ nhật: Góc Tròn 48">
            <a:extLst>
              <a:ext uri="{FF2B5EF4-FFF2-40B4-BE49-F238E27FC236}">
                <a16:creationId xmlns:a16="http://schemas.microsoft.com/office/drawing/2014/main" id="{13A9ADA8-574F-1F32-34B4-0C41D6883256}"/>
              </a:ext>
            </a:extLst>
          </p:cNvPr>
          <p:cNvSpPr/>
          <p:nvPr/>
        </p:nvSpPr>
        <p:spPr>
          <a:xfrm>
            <a:off x="1202015" y="4158647"/>
            <a:ext cx="6553827" cy="8209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endParaRPr lang="en-US" sz="24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3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7"/>
          <p:cNvSpPr/>
          <p:nvPr/>
        </p:nvSpPr>
        <p:spPr>
          <a:xfrm>
            <a:off x="-595663" y="4197815"/>
            <a:ext cx="1550727" cy="761813"/>
          </a:xfrm>
          <a:custGeom>
            <a:avLst/>
            <a:gdLst/>
            <a:ahLst/>
            <a:cxnLst/>
            <a:rect l="l" t="t" r="r" b="b"/>
            <a:pathLst>
              <a:path w="3101453" h="1523625" extrusionOk="0">
                <a:moveTo>
                  <a:pt x="3097847" y="978385"/>
                </a:moveTo>
                <a:cubicBezTo>
                  <a:pt x="3093009" y="897349"/>
                  <a:pt x="3092140" y="816188"/>
                  <a:pt x="3085503" y="735275"/>
                </a:cubicBezTo>
                <a:cubicBezTo>
                  <a:pt x="3083022" y="707248"/>
                  <a:pt x="3080665" y="679531"/>
                  <a:pt x="3079176" y="651318"/>
                </a:cubicBezTo>
                <a:cubicBezTo>
                  <a:pt x="3077625" y="638578"/>
                  <a:pt x="3078246" y="615274"/>
                  <a:pt x="3065033" y="610675"/>
                </a:cubicBezTo>
                <a:cubicBezTo>
                  <a:pt x="3063297" y="597376"/>
                  <a:pt x="3043633" y="594393"/>
                  <a:pt x="3031289" y="590540"/>
                </a:cubicBezTo>
                <a:cubicBezTo>
                  <a:pt x="3010571" y="584139"/>
                  <a:pt x="2989729" y="578173"/>
                  <a:pt x="2968639" y="573140"/>
                </a:cubicBezTo>
                <a:cubicBezTo>
                  <a:pt x="2872059" y="553005"/>
                  <a:pt x="2774796" y="534921"/>
                  <a:pt x="2680201" y="506520"/>
                </a:cubicBezTo>
                <a:cubicBezTo>
                  <a:pt x="2585172" y="478804"/>
                  <a:pt x="2488157" y="458731"/>
                  <a:pt x="2392880" y="432071"/>
                </a:cubicBezTo>
                <a:cubicBezTo>
                  <a:pt x="2265161" y="394411"/>
                  <a:pt x="2136449" y="360170"/>
                  <a:pt x="2008358" y="323877"/>
                </a:cubicBezTo>
                <a:cubicBezTo>
                  <a:pt x="1882562" y="287771"/>
                  <a:pt x="1758812" y="245078"/>
                  <a:pt x="1632582" y="210525"/>
                </a:cubicBezTo>
                <a:cubicBezTo>
                  <a:pt x="1377020" y="146143"/>
                  <a:pt x="1125551" y="63926"/>
                  <a:pt x="865647" y="18374"/>
                </a:cubicBezTo>
                <a:cubicBezTo>
                  <a:pt x="830104" y="12408"/>
                  <a:pt x="790343" y="-829"/>
                  <a:pt x="752877" y="41"/>
                </a:cubicBezTo>
                <a:cubicBezTo>
                  <a:pt x="737990" y="289"/>
                  <a:pt x="726949" y="10730"/>
                  <a:pt x="715597" y="18995"/>
                </a:cubicBezTo>
                <a:cubicBezTo>
                  <a:pt x="696492" y="32418"/>
                  <a:pt x="677077" y="45469"/>
                  <a:pt x="657910" y="58830"/>
                </a:cubicBezTo>
                <a:cubicBezTo>
                  <a:pt x="605929" y="94190"/>
                  <a:pt x="555188" y="131166"/>
                  <a:pt x="503828" y="167272"/>
                </a:cubicBezTo>
                <a:cubicBezTo>
                  <a:pt x="467664" y="192192"/>
                  <a:pt x="429392" y="213757"/>
                  <a:pt x="392174" y="237061"/>
                </a:cubicBezTo>
                <a:cubicBezTo>
                  <a:pt x="344411" y="267947"/>
                  <a:pt x="297641" y="300511"/>
                  <a:pt x="250064" y="331645"/>
                </a:cubicBezTo>
                <a:cubicBezTo>
                  <a:pt x="221159" y="350848"/>
                  <a:pt x="192315" y="370175"/>
                  <a:pt x="163161" y="388943"/>
                </a:cubicBezTo>
                <a:cubicBezTo>
                  <a:pt x="112669" y="422563"/>
                  <a:pt x="56346" y="448353"/>
                  <a:pt x="11560" y="489741"/>
                </a:cubicBezTo>
                <a:cubicBezTo>
                  <a:pt x="7838" y="493470"/>
                  <a:pt x="3931" y="497075"/>
                  <a:pt x="1511" y="501735"/>
                </a:cubicBezTo>
                <a:cubicBezTo>
                  <a:pt x="-2210" y="507639"/>
                  <a:pt x="1449" y="514972"/>
                  <a:pt x="6970" y="517644"/>
                </a:cubicBezTo>
                <a:cubicBezTo>
                  <a:pt x="5853" y="520192"/>
                  <a:pt x="5791" y="523175"/>
                  <a:pt x="7466" y="525785"/>
                </a:cubicBezTo>
                <a:cubicBezTo>
                  <a:pt x="8459" y="527339"/>
                  <a:pt x="9761" y="528582"/>
                  <a:pt x="11188" y="529701"/>
                </a:cubicBezTo>
                <a:cubicBezTo>
                  <a:pt x="11622" y="590478"/>
                  <a:pt x="17205" y="651069"/>
                  <a:pt x="21733" y="711598"/>
                </a:cubicBezTo>
                <a:cubicBezTo>
                  <a:pt x="23284" y="740806"/>
                  <a:pt x="24648" y="770076"/>
                  <a:pt x="26261" y="799284"/>
                </a:cubicBezTo>
                <a:cubicBezTo>
                  <a:pt x="27130" y="807922"/>
                  <a:pt x="25641" y="817555"/>
                  <a:pt x="28308" y="825820"/>
                </a:cubicBezTo>
                <a:cubicBezTo>
                  <a:pt x="28432" y="830295"/>
                  <a:pt x="28618" y="834831"/>
                  <a:pt x="28804" y="839306"/>
                </a:cubicBezTo>
                <a:cubicBezTo>
                  <a:pt x="28929" y="842040"/>
                  <a:pt x="29425" y="844961"/>
                  <a:pt x="30727" y="847260"/>
                </a:cubicBezTo>
                <a:cubicBezTo>
                  <a:pt x="28680" y="862113"/>
                  <a:pt x="65898" y="864412"/>
                  <a:pt x="84631" y="872491"/>
                </a:cubicBezTo>
                <a:cubicBezTo>
                  <a:pt x="109629" y="880943"/>
                  <a:pt x="134627" y="889208"/>
                  <a:pt x="159625" y="897846"/>
                </a:cubicBezTo>
                <a:cubicBezTo>
                  <a:pt x="235053" y="924568"/>
                  <a:pt x="310977" y="949612"/>
                  <a:pt x="386282" y="976521"/>
                </a:cubicBezTo>
                <a:cubicBezTo>
                  <a:pt x="497004" y="1010639"/>
                  <a:pt x="609588" y="1037982"/>
                  <a:pt x="720746" y="1070484"/>
                </a:cubicBezTo>
                <a:cubicBezTo>
                  <a:pt x="772788" y="1086020"/>
                  <a:pt x="824273" y="1103483"/>
                  <a:pt x="876812" y="1117465"/>
                </a:cubicBezTo>
                <a:cubicBezTo>
                  <a:pt x="956210" y="1137849"/>
                  <a:pt x="1036539" y="1154193"/>
                  <a:pt x="1115689" y="1175384"/>
                </a:cubicBezTo>
                <a:cubicBezTo>
                  <a:pt x="1195707" y="1197694"/>
                  <a:pt x="1276966" y="1214411"/>
                  <a:pt x="1358101" y="1232185"/>
                </a:cubicBezTo>
                <a:cubicBezTo>
                  <a:pt x="1440848" y="1249709"/>
                  <a:pt x="1521673" y="1274816"/>
                  <a:pt x="1603738" y="1295199"/>
                </a:cubicBezTo>
                <a:cubicBezTo>
                  <a:pt x="1682888" y="1314899"/>
                  <a:pt x="1763340" y="1328633"/>
                  <a:pt x="1842614" y="1347712"/>
                </a:cubicBezTo>
                <a:cubicBezTo>
                  <a:pt x="1974427" y="1381581"/>
                  <a:pt x="2108598" y="1403456"/>
                  <a:pt x="2239853" y="1440121"/>
                </a:cubicBezTo>
                <a:cubicBezTo>
                  <a:pt x="2309326" y="1458329"/>
                  <a:pt x="2380164" y="1470634"/>
                  <a:pt x="2449947" y="1487413"/>
                </a:cubicBezTo>
                <a:cubicBezTo>
                  <a:pt x="2495353" y="1498164"/>
                  <a:pt x="2539580" y="1513141"/>
                  <a:pt x="2585172" y="1523084"/>
                </a:cubicBezTo>
                <a:cubicBezTo>
                  <a:pt x="2592987" y="1525321"/>
                  <a:pt x="2601858" y="1520412"/>
                  <a:pt x="2603905" y="1512395"/>
                </a:cubicBezTo>
                <a:cubicBezTo>
                  <a:pt x="2604277" y="1510966"/>
                  <a:pt x="2604401" y="1509537"/>
                  <a:pt x="2604339" y="1508107"/>
                </a:cubicBezTo>
                <a:cubicBezTo>
                  <a:pt x="2651668" y="1486232"/>
                  <a:pt x="2735656" y="1392704"/>
                  <a:pt x="2766050" y="1369152"/>
                </a:cubicBezTo>
                <a:cubicBezTo>
                  <a:pt x="2853574" y="1293024"/>
                  <a:pt x="2950341" y="1227089"/>
                  <a:pt x="3029925" y="1142199"/>
                </a:cubicBezTo>
                <a:cubicBezTo>
                  <a:pt x="3089783" y="1075518"/>
                  <a:pt x="3110625" y="1075083"/>
                  <a:pt x="3097847" y="97838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0" name="Google Shape;580;p17"/>
          <p:cNvGrpSpPr/>
          <p:nvPr/>
        </p:nvGrpSpPr>
        <p:grpSpPr>
          <a:xfrm>
            <a:off x="-595663" y="4197815"/>
            <a:ext cx="1550727" cy="761813"/>
            <a:chOff x="-1191327" y="8395630"/>
            <a:chExt cx="3101453" cy="1523625"/>
          </a:xfrm>
        </p:grpSpPr>
        <p:sp>
          <p:nvSpPr>
            <p:cNvPr id="581" name="Google Shape;581;p17"/>
            <p:cNvSpPr/>
            <p:nvPr/>
          </p:nvSpPr>
          <p:spPr>
            <a:xfrm>
              <a:off x="1436298" y="9834754"/>
              <a:ext cx="6344" cy="9077"/>
            </a:xfrm>
            <a:custGeom>
              <a:avLst/>
              <a:gdLst/>
              <a:ahLst/>
              <a:cxnLst/>
              <a:rect l="l" t="t" r="r" b="b"/>
              <a:pathLst>
                <a:path w="6344" h="9077" extrusionOk="0">
                  <a:moveTo>
                    <a:pt x="2889" y="935"/>
                  </a:moveTo>
                  <a:cubicBezTo>
                    <a:pt x="2269" y="3358"/>
                    <a:pt x="-1701" y="6652"/>
                    <a:pt x="842" y="8827"/>
                  </a:cubicBezTo>
                  <a:cubicBezTo>
                    <a:pt x="1711" y="9324"/>
                    <a:pt x="3013" y="9075"/>
                    <a:pt x="3447" y="8143"/>
                  </a:cubicBezTo>
                  <a:cubicBezTo>
                    <a:pt x="4130" y="5720"/>
                    <a:pt x="8037" y="2426"/>
                    <a:pt x="5494" y="251"/>
                  </a:cubicBezTo>
                  <a:cubicBezTo>
                    <a:pt x="4626" y="-246"/>
                    <a:pt x="3323" y="2"/>
                    <a:pt x="2889" y="93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7"/>
            <p:cNvSpPr/>
            <p:nvPr/>
          </p:nvSpPr>
          <p:spPr>
            <a:xfrm>
              <a:off x="-1191327" y="8395630"/>
              <a:ext cx="3101453" cy="1523625"/>
            </a:xfrm>
            <a:custGeom>
              <a:avLst/>
              <a:gdLst/>
              <a:ahLst/>
              <a:cxnLst/>
              <a:rect l="l" t="t" r="r" b="b"/>
              <a:pathLst>
                <a:path w="3101453" h="1523625" extrusionOk="0">
                  <a:moveTo>
                    <a:pt x="3097847" y="978385"/>
                  </a:moveTo>
                  <a:cubicBezTo>
                    <a:pt x="3093009" y="897349"/>
                    <a:pt x="3092140" y="816188"/>
                    <a:pt x="3085503" y="735275"/>
                  </a:cubicBezTo>
                  <a:cubicBezTo>
                    <a:pt x="3083022" y="707248"/>
                    <a:pt x="3080665" y="679531"/>
                    <a:pt x="3079176" y="651318"/>
                  </a:cubicBezTo>
                  <a:cubicBezTo>
                    <a:pt x="3077625" y="638578"/>
                    <a:pt x="3078246" y="615274"/>
                    <a:pt x="3065033" y="610675"/>
                  </a:cubicBezTo>
                  <a:cubicBezTo>
                    <a:pt x="3063297" y="597376"/>
                    <a:pt x="3043633" y="594393"/>
                    <a:pt x="3031289" y="590540"/>
                  </a:cubicBezTo>
                  <a:cubicBezTo>
                    <a:pt x="3010571" y="584139"/>
                    <a:pt x="2989729" y="578173"/>
                    <a:pt x="2968639" y="573140"/>
                  </a:cubicBezTo>
                  <a:cubicBezTo>
                    <a:pt x="2872059" y="553005"/>
                    <a:pt x="2774796" y="534921"/>
                    <a:pt x="2680201" y="506520"/>
                  </a:cubicBezTo>
                  <a:cubicBezTo>
                    <a:pt x="2585172" y="478804"/>
                    <a:pt x="2488157" y="458731"/>
                    <a:pt x="2392880" y="432071"/>
                  </a:cubicBezTo>
                  <a:cubicBezTo>
                    <a:pt x="2265161" y="394411"/>
                    <a:pt x="2136449" y="360170"/>
                    <a:pt x="2008358" y="323877"/>
                  </a:cubicBezTo>
                  <a:cubicBezTo>
                    <a:pt x="1882562" y="287771"/>
                    <a:pt x="1758812" y="245078"/>
                    <a:pt x="1632582" y="210525"/>
                  </a:cubicBezTo>
                  <a:cubicBezTo>
                    <a:pt x="1377020" y="146143"/>
                    <a:pt x="1125551" y="63926"/>
                    <a:pt x="865647" y="18374"/>
                  </a:cubicBezTo>
                  <a:cubicBezTo>
                    <a:pt x="830104" y="12408"/>
                    <a:pt x="790343" y="-829"/>
                    <a:pt x="752877" y="41"/>
                  </a:cubicBezTo>
                  <a:cubicBezTo>
                    <a:pt x="737990" y="289"/>
                    <a:pt x="726949" y="10730"/>
                    <a:pt x="715597" y="18995"/>
                  </a:cubicBezTo>
                  <a:cubicBezTo>
                    <a:pt x="696492" y="32418"/>
                    <a:pt x="677077" y="45469"/>
                    <a:pt x="657910" y="58830"/>
                  </a:cubicBezTo>
                  <a:cubicBezTo>
                    <a:pt x="605929" y="94190"/>
                    <a:pt x="555188" y="131166"/>
                    <a:pt x="503828" y="167272"/>
                  </a:cubicBezTo>
                  <a:cubicBezTo>
                    <a:pt x="467664" y="192192"/>
                    <a:pt x="429392" y="213757"/>
                    <a:pt x="392174" y="237061"/>
                  </a:cubicBezTo>
                  <a:cubicBezTo>
                    <a:pt x="344411" y="267947"/>
                    <a:pt x="297641" y="300511"/>
                    <a:pt x="250064" y="331645"/>
                  </a:cubicBezTo>
                  <a:cubicBezTo>
                    <a:pt x="221159" y="350848"/>
                    <a:pt x="192315" y="370175"/>
                    <a:pt x="163161" y="388943"/>
                  </a:cubicBezTo>
                  <a:cubicBezTo>
                    <a:pt x="112669" y="422563"/>
                    <a:pt x="56346" y="448353"/>
                    <a:pt x="11560" y="489741"/>
                  </a:cubicBezTo>
                  <a:cubicBezTo>
                    <a:pt x="7838" y="493470"/>
                    <a:pt x="3931" y="497075"/>
                    <a:pt x="1511" y="501735"/>
                  </a:cubicBezTo>
                  <a:cubicBezTo>
                    <a:pt x="-2210" y="507639"/>
                    <a:pt x="1449" y="514972"/>
                    <a:pt x="6970" y="517644"/>
                  </a:cubicBezTo>
                  <a:cubicBezTo>
                    <a:pt x="5853" y="520192"/>
                    <a:pt x="5791" y="523175"/>
                    <a:pt x="7466" y="525785"/>
                  </a:cubicBezTo>
                  <a:cubicBezTo>
                    <a:pt x="8459" y="527339"/>
                    <a:pt x="9761" y="528582"/>
                    <a:pt x="11188" y="529701"/>
                  </a:cubicBezTo>
                  <a:cubicBezTo>
                    <a:pt x="11622" y="590478"/>
                    <a:pt x="17205" y="651069"/>
                    <a:pt x="21733" y="711598"/>
                  </a:cubicBezTo>
                  <a:cubicBezTo>
                    <a:pt x="23284" y="740806"/>
                    <a:pt x="24648" y="770076"/>
                    <a:pt x="26261" y="799284"/>
                  </a:cubicBezTo>
                  <a:cubicBezTo>
                    <a:pt x="27130" y="807922"/>
                    <a:pt x="25641" y="817555"/>
                    <a:pt x="28308" y="825820"/>
                  </a:cubicBezTo>
                  <a:cubicBezTo>
                    <a:pt x="28432" y="830295"/>
                    <a:pt x="28618" y="834831"/>
                    <a:pt x="28804" y="839306"/>
                  </a:cubicBezTo>
                  <a:cubicBezTo>
                    <a:pt x="28929" y="842040"/>
                    <a:pt x="29425" y="844961"/>
                    <a:pt x="30727" y="847260"/>
                  </a:cubicBezTo>
                  <a:cubicBezTo>
                    <a:pt x="28680" y="862113"/>
                    <a:pt x="65898" y="864412"/>
                    <a:pt x="84631" y="872491"/>
                  </a:cubicBezTo>
                  <a:cubicBezTo>
                    <a:pt x="109629" y="880943"/>
                    <a:pt x="134627" y="889208"/>
                    <a:pt x="159625" y="897846"/>
                  </a:cubicBezTo>
                  <a:cubicBezTo>
                    <a:pt x="235053" y="924568"/>
                    <a:pt x="310977" y="949612"/>
                    <a:pt x="386282" y="976521"/>
                  </a:cubicBezTo>
                  <a:cubicBezTo>
                    <a:pt x="497004" y="1010639"/>
                    <a:pt x="609588" y="1037982"/>
                    <a:pt x="720746" y="1070484"/>
                  </a:cubicBezTo>
                  <a:cubicBezTo>
                    <a:pt x="772788" y="1086020"/>
                    <a:pt x="824273" y="1103483"/>
                    <a:pt x="876812" y="1117465"/>
                  </a:cubicBezTo>
                  <a:cubicBezTo>
                    <a:pt x="956210" y="1137849"/>
                    <a:pt x="1036539" y="1154193"/>
                    <a:pt x="1115689" y="1175384"/>
                  </a:cubicBezTo>
                  <a:cubicBezTo>
                    <a:pt x="1195707" y="1197694"/>
                    <a:pt x="1276966" y="1214411"/>
                    <a:pt x="1358101" y="1232185"/>
                  </a:cubicBezTo>
                  <a:cubicBezTo>
                    <a:pt x="1440848" y="1249709"/>
                    <a:pt x="1521673" y="1274816"/>
                    <a:pt x="1603738" y="1295199"/>
                  </a:cubicBezTo>
                  <a:cubicBezTo>
                    <a:pt x="1682888" y="1314899"/>
                    <a:pt x="1763340" y="1328633"/>
                    <a:pt x="1842614" y="1347712"/>
                  </a:cubicBezTo>
                  <a:cubicBezTo>
                    <a:pt x="1974427" y="1381581"/>
                    <a:pt x="2108598" y="1403456"/>
                    <a:pt x="2239853" y="1440121"/>
                  </a:cubicBezTo>
                  <a:cubicBezTo>
                    <a:pt x="2309326" y="1458329"/>
                    <a:pt x="2380164" y="1470634"/>
                    <a:pt x="2449947" y="1487413"/>
                  </a:cubicBezTo>
                  <a:cubicBezTo>
                    <a:pt x="2495353" y="1498164"/>
                    <a:pt x="2539580" y="1513141"/>
                    <a:pt x="2585172" y="1523084"/>
                  </a:cubicBezTo>
                  <a:cubicBezTo>
                    <a:pt x="2592987" y="1525321"/>
                    <a:pt x="2601858" y="1520412"/>
                    <a:pt x="2603905" y="1512395"/>
                  </a:cubicBezTo>
                  <a:cubicBezTo>
                    <a:pt x="2604277" y="1510966"/>
                    <a:pt x="2604401" y="1509537"/>
                    <a:pt x="2604339" y="1508107"/>
                  </a:cubicBezTo>
                  <a:cubicBezTo>
                    <a:pt x="2651668" y="1486232"/>
                    <a:pt x="2735656" y="1392704"/>
                    <a:pt x="2766050" y="1369152"/>
                  </a:cubicBezTo>
                  <a:cubicBezTo>
                    <a:pt x="2853574" y="1293024"/>
                    <a:pt x="2950341" y="1227089"/>
                    <a:pt x="3029925" y="1142199"/>
                  </a:cubicBezTo>
                  <a:cubicBezTo>
                    <a:pt x="3089783" y="1075518"/>
                    <a:pt x="3110625" y="1075083"/>
                    <a:pt x="3097847" y="978385"/>
                  </a:cubicBezTo>
                  <a:close/>
                  <a:moveTo>
                    <a:pt x="35442" y="499871"/>
                  </a:moveTo>
                  <a:cubicBezTo>
                    <a:pt x="69496" y="472838"/>
                    <a:pt x="108451" y="453014"/>
                    <a:pt x="145544" y="430580"/>
                  </a:cubicBezTo>
                  <a:cubicBezTo>
                    <a:pt x="229781" y="378999"/>
                    <a:pt x="311226" y="322945"/>
                    <a:pt x="393973" y="268941"/>
                  </a:cubicBezTo>
                  <a:cubicBezTo>
                    <a:pt x="435409" y="242468"/>
                    <a:pt x="478520" y="218790"/>
                    <a:pt x="519211" y="191198"/>
                  </a:cubicBezTo>
                  <a:cubicBezTo>
                    <a:pt x="595197" y="137505"/>
                    <a:pt x="671556" y="84868"/>
                    <a:pt x="748163" y="32108"/>
                  </a:cubicBezTo>
                  <a:cubicBezTo>
                    <a:pt x="752753" y="29187"/>
                    <a:pt x="758398" y="30057"/>
                    <a:pt x="763608" y="30119"/>
                  </a:cubicBezTo>
                  <a:cubicBezTo>
                    <a:pt x="805602" y="34966"/>
                    <a:pt x="844805" y="46152"/>
                    <a:pt x="887854" y="53610"/>
                  </a:cubicBezTo>
                  <a:cubicBezTo>
                    <a:pt x="1068422" y="85614"/>
                    <a:pt x="1244462" y="138002"/>
                    <a:pt x="1421247" y="185978"/>
                  </a:cubicBezTo>
                  <a:cubicBezTo>
                    <a:pt x="1547787" y="220468"/>
                    <a:pt x="1675258" y="251354"/>
                    <a:pt x="1800000" y="292121"/>
                  </a:cubicBezTo>
                  <a:cubicBezTo>
                    <a:pt x="1927161" y="332826"/>
                    <a:pt x="2055500" y="369678"/>
                    <a:pt x="2184398" y="404479"/>
                  </a:cubicBezTo>
                  <a:cubicBezTo>
                    <a:pt x="2245931" y="420885"/>
                    <a:pt x="2306845" y="439342"/>
                    <a:pt x="2368068" y="456867"/>
                  </a:cubicBezTo>
                  <a:cubicBezTo>
                    <a:pt x="2496841" y="491357"/>
                    <a:pt x="2626546" y="522305"/>
                    <a:pt x="2754885" y="558287"/>
                  </a:cubicBezTo>
                  <a:cubicBezTo>
                    <a:pt x="2847061" y="582772"/>
                    <a:pt x="2941780" y="593150"/>
                    <a:pt x="3032654" y="623042"/>
                  </a:cubicBezTo>
                  <a:cubicBezTo>
                    <a:pt x="2989047" y="669091"/>
                    <a:pt x="2954434" y="722846"/>
                    <a:pt x="2909029" y="767218"/>
                  </a:cubicBezTo>
                  <a:cubicBezTo>
                    <a:pt x="2841416" y="829549"/>
                    <a:pt x="2783853" y="901699"/>
                    <a:pt x="2718784" y="966516"/>
                  </a:cubicBezTo>
                  <a:cubicBezTo>
                    <a:pt x="2686714" y="999266"/>
                    <a:pt x="2656754" y="1033943"/>
                    <a:pt x="2625925" y="1067874"/>
                  </a:cubicBezTo>
                  <a:cubicBezTo>
                    <a:pt x="2609736" y="1084591"/>
                    <a:pt x="2595345" y="1102178"/>
                    <a:pt x="2574999" y="1114296"/>
                  </a:cubicBezTo>
                  <a:cubicBezTo>
                    <a:pt x="2574875" y="1114420"/>
                    <a:pt x="2573014" y="1115353"/>
                    <a:pt x="2571029" y="1116098"/>
                  </a:cubicBezTo>
                  <a:cubicBezTo>
                    <a:pt x="2569850" y="1116471"/>
                    <a:pt x="2568672" y="1116782"/>
                    <a:pt x="2567431" y="1116782"/>
                  </a:cubicBezTo>
                  <a:cubicBezTo>
                    <a:pt x="2540758" y="1110567"/>
                    <a:pt x="2515140" y="1101246"/>
                    <a:pt x="2490080" y="1090308"/>
                  </a:cubicBezTo>
                  <a:cubicBezTo>
                    <a:pt x="2432579" y="1071665"/>
                    <a:pt x="2373278" y="1059298"/>
                    <a:pt x="2314784" y="1044321"/>
                  </a:cubicBezTo>
                  <a:cubicBezTo>
                    <a:pt x="2191283" y="1009893"/>
                    <a:pt x="2065859" y="982860"/>
                    <a:pt x="1942420" y="948245"/>
                  </a:cubicBezTo>
                  <a:cubicBezTo>
                    <a:pt x="1847143" y="922331"/>
                    <a:pt x="1750500" y="901637"/>
                    <a:pt x="1655843" y="873485"/>
                  </a:cubicBezTo>
                  <a:cubicBezTo>
                    <a:pt x="1563171" y="845644"/>
                    <a:pt x="1468389" y="826504"/>
                    <a:pt x="1373980" y="805747"/>
                  </a:cubicBezTo>
                  <a:cubicBezTo>
                    <a:pt x="1216611" y="765913"/>
                    <a:pt x="1060358" y="722038"/>
                    <a:pt x="901624" y="687548"/>
                  </a:cubicBezTo>
                  <a:cubicBezTo>
                    <a:pt x="774401" y="656351"/>
                    <a:pt x="647675" y="621985"/>
                    <a:pt x="517412" y="605828"/>
                  </a:cubicBezTo>
                  <a:cubicBezTo>
                    <a:pt x="451847" y="596568"/>
                    <a:pt x="386530" y="585444"/>
                    <a:pt x="321523" y="572953"/>
                  </a:cubicBezTo>
                  <a:cubicBezTo>
                    <a:pt x="223888" y="554745"/>
                    <a:pt x="124888" y="541819"/>
                    <a:pt x="29115" y="515096"/>
                  </a:cubicBezTo>
                  <a:cubicBezTo>
                    <a:pt x="28929" y="514164"/>
                    <a:pt x="28804" y="513170"/>
                    <a:pt x="28618" y="512238"/>
                  </a:cubicBezTo>
                  <a:cubicBezTo>
                    <a:pt x="33581" y="509814"/>
                    <a:pt x="37241" y="506272"/>
                    <a:pt x="35442" y="499871"/>
                  </a:cubicBezTo>
                  <a:close/>
                  <a:moveTo>
                    <a:pt x="2436797" y="1452861"/>
                  </a:moveTo>
                  <a:cubicBezTo>
                    <a:pt x="2337921" y="1432850"/>
                    <a:pt x="2240039" y="1409048"/>
                    <a:pt x="2142466" y="1383507"/>
                  </a:cubicBezTo>
                  <a:cubicBezTo>
                    <a:pt x="2032425" y="1360576"/>
                    <a:pt x="1921454" y="1335718"/>
                    <a:pt x="1811662" y="1309244"/>
                  </a:cubicBezTo>
                  <a:cubicBezTo>
                    <a:pt x="1732574" y="1292092"/>
                    <a:pt x="1652990" y="1277240"/>
                    <a:pt x="1574708" y="1256483"/>
                  </a:cubicBezTo>
                  <a:cubicBezTo>
                    <a:pt x="1519130" y="1241568"/>
                    <a:pt x="1463799" y="1225224"/>
                    <a:pt x="1407662" y="1212423"/>
                  </a:cubicBezTo>
                  <a:cubicBezTo>
                    <a:pt x="1301219" y="1188124"/>
                    <a:pt x="1194218" y="1166311"/>
                    <a:pt x="1088892" y="1137165"/>
                  </a:cubicBezTo>
                  <a:cubicBezTo>
                    <a:pt x="1022768" y="1120138"/>
                    <a:pt x="955776" y="1106528"/>
                    <a:pt x="889590" y="1089500"/>
                  </a:cubicBezTo>
                  <a:cubicBezTo>
                    <a:pt x="823281" y="1072162"/>
                    <a:pt x="758398" y="1049417"/>
                    <a:pt x="692460" y="1030587"/>
                  </a:cubicBezTo>
                  <a:cubicBezTo>
                    <a:pt x="599478" y="1006226"/>
                    <a:pt x="506867" y="980561"/>
                    <a:pt x="414443" y="954273"/>
                  </a:cubicBezTo>
                  <a:cubicBezTo>
                    <a:pt x="343109" y="931155"/>
                    <a:pt x="272829" y="905179"/>
                    <a:pt x="201185" y="882807"/>
                  </a:cubicBezTo>
                  <a:cubicBezTo>
                    <a:pt x="158881" y="868203"/>
                    <a:pt x="114964" y="853350"/>
                    <a:pt x="71357" y="842475"/>
                  </a:cubicBezTo>
                  <a:cubicBezTo>
                    <a:pt x="64968" y="841791"/>
                    <a:pt x="57958" y="839616"/>
                    <a:pt x="51073" y="838622"/>
                  </a:cubicBezTo>
                  <a:cubicBezTo>
                    <a:pt x="51507" y="837503"/>
                    <a:pt x="51942" y="836385"/>
                    <a:pt x="52314" y="835328"/>
                  </a:cubicBezTo>
                  <a:cubicBezTo>
                    <a:pt x="59013" y="831289"/>
                    <a:pt x="59385" y="824018"/>
                    <a:pt x="56532" y="818487"/>
                  </a:cubicBezTo>
                  <a:cubicBezTo>
                    <a:pt x="54919" y="793443"/>
                    <a:pt x="51631" y="768461"/>
                    <a:pt x="50453" y="743416"/>
                  </a:cubicBezTo>
                  <a:cubicBezTo>
                    <a:pt x="48158" y="703209"/>
                    <a:pt x="43630" y="663250"/>
                    <a:pt x="39474" y="623166"/>
                  </a:cubicBezTo>
                  <a:cubicBezTo>
                    <a:pt x="36868" y="595139"/>
                    <a:pt x="35690" y="566801"/>
                    <a:pt x="32464" y="538774"/>
                  </a:cubicBezTo>
                  <a:cubicBezTo>
                    <a:pt x="43071" y="542316"/>
                    <a:pt x="53926" y="545175"/>
                    <a:pt x="64658" y="548282"/>
                  </a:cubicBezTo>
                  <a:cubicBezTo>
                    <a:pt x="125323" y="564688"/>
                    <a:pt x="187290" y="575190"/>
                    <a:pt x="249010" y="586687"/>
                  </a:cubicBezTo>
                  <a:cubicBezTo>
                    <a:pt x="313335" y="597873"/>
                    <a:pt x="377225" y="611918"/>
                    <a:pt x="441674" y="622358"/>
                  </a:cubicBezTo>
                  <a:cubicBezTo>
                    <a:pt x="506433" y="632736"/>
                    <a:pt x="571502" y="641375"/>
                    <a:pt x="635951" y="653679"/>
                  </a:cubicBezTo>
                  <a:cubicBezTo>
                    <a:pt x="723289" y="671639"/>
                    <a:pt x="809200" y="695316"/>
                    <a:pt x="895917" y="716259"/>
                  </a:cubicBezTo>
                  <a:cubicBezTo>
                    <a:pt x="1017620" y="744100"/>
                    <a:pt x="1139012" y="773556"/>
                    <a:pt x="1259225" y="807425"/>
                  </a:cubicBezTo>
                  <a:cubicBezTo>
                    <a:pt x="1353820" y="834458"/>
                    <a:pt x="1450711" y="851672"/>
                    <a:pt x="1546175" y="875225"/>
                  </a:cubicBezTo>
                  <a:cubicBezTo>
                    <a:pt x="1608576" y="890513"/>
                    <a:pt x="1669924" y="909840"/>
                    <a:pt x="1731953" y="926246"/>
                  </a:cubicBezTo>
                  <a:cubicBezTo>
                    <a:pt x="1810979" y="945946"/>
                    <a:pt x="1890129" y="965086"/>
                    <a:pt x="1968597" y="986899"/>
                  </a:cubicBezTo>
                  <a:cubicBezTo>
                    <a:pt x="2016856" y="1000820"/>
                    <a:pt x="2065673" y="1012503"/>
                    <a:pt x="2114553" y="1023938"/>
                  </a:cubicBezTo>
                  <a:cubicBezTo>
                    <a:pt x="2207845" y="1046123"/>
                    <a:pt x="2299897" y="1073591"/>
                    <a:pt x="2393376" y="1095093"/>
                  </a:cubicBezTo>
                  <a:cubicBezTo>
                    <a:pt x="2421786" y="1102116"/>
                    <a:pt x="2450195" y="1109697"/>
                    <a:pt x="2478109" y="1118460"/>
                  </a:cubicBezTo>
                  <a:cubicBezTo>
                    <a:pt x="2504843" y="1130081"/>
                    <a:pt x="2532136" y="1139962"/>
                    <a:pt x="2560546" y="1146549"/>
                  </a:cubicBezTo>
                  <a:cubicBezTo>
                    <a:pt x="2567121" y="1147668"/>
                    <a:pt x="2573758" y="1146860"/>
                    <a:pt x="2580395" y="1144747"/>
                  </a:cubicBezTo>
                  <a:cubicBezTo>
                    <a:pt x="2577480" y="1224044"/>
                    <a:pt x="2574193" y="1303278"/>
                    <a:pt x="2573696" y="1382575"/>
                  </a:cubicBezTo>
                  <a:cubicBezTo>
                    <a:pt x="2573200" y="1409359"/>
                    <a:pt x="2572704" y="1436206"/>
                    <a:pt x="2572332" y="1462990"/>
                  </a:cubicBezTo>
                  <a:cubicBezTo>
                    <a:pt x="2573138" y="1470945"/>
                    <a:pt x="2571029" y="1480204"/>
                    <a:pt x="2571960" y="1488469"/>
                  </a:cubicBezTo>
                  <a:cubicBezTo>
                    <a:pt x="2526802" y="1477159"/>
                    <a:pt x="2482327" y="1463052"/>
                    <a:pt x="2436797" y="1452861"/>
                  </a:cubicBezTo>
                  <a:close/>
                  <a:moveTo>
                    <a:pt x="3051883" y="1073529"/>
                  </a:moveTo>
                  <a:cubicBezTo>
                    <a:pt x="3016588" y="1112680"/>
                    <a:pt x="2981417" y="1152080"/>
                    <a:pt x="2941842" y="1187067"/>
                  </a:cubicBezTo>
                  <a:cubicBezTo>
                    <a:pt x="2887815" y="1231625"/>
                    <a:pt x="2834779" y="1277302"/>
                    <a:pt x="2781123" y="1322295"/>
                  </a:cubicBezTo>
                  <a:cubicBezTo>
                    <a:pt x="2716365" y="1375118"/>
                    <a:pt x="2664322" y="1441985"/>
                    <a:pt x="2599749" y="1494870"/>
                  </a:cubicBezTo>
                  <a:cubicBezTo>
                    <a:pt x="2600431" y="1493130"/>
                    <a:pt x="2600803" y="1491266"/>
                    <a:pt x="2600927" y="1489339"/>
                  </a:cubicBezTo>
                  <a:cubicBezTo>
                    <a:pt x="2601237" y="1476600"/>
                    <a:pt x="2600493" y="1463798"/>
                    <a:pt x="2600555" y="1451058"/>
                  </a:cubicBezTo>
                  <a:cubicBezTo>
                    <a:pt x="2600183" y="1415574"/>
                    <a:pt x="2600121" y="1380089"/>
                    <a:pt x="2599687" y="1344542"/>
                  </a:cubicBezTo>
                  <a:cubicBezTo>
                    <a:pt x="2596957" y="1276991"/>
                    <a:pt x="2602416" y="1208880"/>
                    <a:pt x="2594600" y="1141702"/>
                  </a:cubicBezTo>
                  <a:cubicBezTo>
                    <a:pt x="2594352" y="1140708"/>
                    <a:pt x="2594166" y="1139651"/>
                    <a:pt x="2593918" y="1138595"/>
                  </a:cubicBezTo>
                  <a:cubicBezTo>
                    <a:pt x="2623816" y="1121256"/>
                    <a:pt x="2652288" y="1081919"/>
                    <a:pt x="2671517" y="1062778"/>
                  </a:cubicBezTo>
                  <a:cubicBezTo>
                    <a:pt x="2701105" y="1029220"/>
                    <a:pt x="2731624" y="996532"/>
                    <a:pt x="2763135" y="964776"/>
                  </a:cubicBezTo>
                  <a:cubicBezTo>
                    <a:pt x="2824917" y="898530"/>
                    <a:pt x="2885085" y="831102"/>
                    <a:pt x="2950402" y="768336"/>
                  </a:cubicBezTo>
                  <a:cubicBezTo>
                    <a:pt x="2984581" y="730428"/>
                    <a:pt x="3014169" y="688667"/>
                    <a:pt x="3048471" y="650883"/>
                  </a:cubicBezTo>
                  <a:cubicBezTo>
                    <a:pt x="3048782" y="654114"/>
                    <a:pt x="3049030" y="657346"/>
                    <a:pt x="3049216" y="660577"/>
                  </a:cubicBezTo>
                  <a:cubicBezTo>
                    <a:pt x="3050580" y="692520"/>
                    <a:pt x="3054612" y="727196"/>
                    <a:pt x="3056659" y="759574"/>
                  </a:cubicBezTo>
                  <a:cubicBezTo>
                    <a:pt x="3061870" y="830108"/>
                    <a:pt x="3062800" y="901077"/>
                    <a:pt x="3066894" y="971674"/>
                  </a:cubicBezTo>
                  <a:cubicBezTo>
                    <a:pt x="3067825" y="1005294"/>
                    <a:pt x="3081719" y="1048236"/>
                    <a:pt x="3051883" y="107352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3" name="Google Shape;583;p17"/>
          <p:cNvSpPr/>
          <p:nvPr/>
        </p:nvSpPr>
        <p:spPr>
          <a:xfrm>
            <a:off x="-581292" y="4212790"/>
            <a:ext cx="1501956" cy="543450"/>
          </a:xfrm>
          <a:custGeom>
            <a:avLst/>
            <a:gdLst/>
            <a:ahLst/>
            <a:cxnLst/>
            <a:rect l="l" t="t" r="r" b="b"/>
            <a:pathLst>
              <a:path w="3003911" h="1086900" extrusionOk="0">
                <a:moveTo>
                  <a:pt x="3003911" y="593092"/>
                </a:moveTo>
                <a:cubicBezTo>
                  <a:pt x="2960305" y="639141"/>
                  <a:pt x="2925692" y="692958"/>
                  <a:pt x="2880348" y="737329"/>
                </a:cubicBezTo>
                <a:cubicBezTo>
                  <a:pt x="2812674" y="799661"/>
                  <a:pt x="2755172" y="871811"/>
                  <a:pt x="2690103" y="936628"/>
                </a:cubicBezTo>
                <a:cubicBezTo>
                  <a:pt x="2658034" y="969378"/>
                  <a:pt x="2628074" y="1004055"/>
                  <a:pt x="2597245" y="1037986"/>
                </a:cubicBezTo>
                <a:cubicBezTo>
                  <a:pt x="2581055" y="1054703"/>
                  <a:pt x="2566664" y="1072290"/>
                  <a:pt x="2546319" y="1084408"/>
                </a:cubicBezTo>
                <a:cubicBezTo>
                  <a:pt x="2546194" y="1084532"/>
                  <a:pt x="2544271" y="1085464"/>
                  <a:pt x="2542349" y="1086210"/>
                </a:cubicBezTo>
                <a:cubicBezTo>
                  <a:pt x="2541170" y="1086583"/>
                  <a:pt x="2539991" y="1086956"/>
                  <a:pt x="2538751" y="1086894"/>
                </a:cubicBezTo>
                <a:cubicBezTo>
                  <a:pt x="2512078" y="1080679"/>
                  <a:pt x="2486522" y="1071357"/>
                  <a:pt x="2461400" y="1060482"/>
                </a:cubicBezTo>
                <a:cubicBezTo>
                  <a:pt x="2403898" y="1041839"/>
                  <a:pt x="2344598" y="1029410"/>
                  <a:pt x="2286104" y="1014495"/>
                </a:cubicBezTo>
                <a:cubicBezTo>
                  <a:pt x="2162603" y="980067"/>
                  <a:pt x="2037179" y="953034"/>
                  <a:pt x="1913740" y="918419"/>
                </a:cubicBezTo>
                <a:cubicBezTo>
                  <a:pt x="1818462" y="892505"/>
                  <a:pt x="1721758" y="871811"/>
                  <a:pt x="1627163" y="843659"/>
                </a:cubicBezTo>
                <a:cubicBezTo>
                  <a:pt x="1534490" y="815818"/>
                  <a:pt x="1439647" y="796678"/>
                  <a:pt x="1345300" y="775921"/>
                </a:cubicBezTo>
                <a:cubicBezTo>
                  <a:pt x="1187930" y="736087"/>
                  <a:pt x="1031678" y="692212"/>
                  <a:pt x="872944" y="657722"/>
                </a:cubicBezTo>
                <a:cubicBezTo>
                  <a:pt x="745721" y="626525"/>
                  <a:pt x="618994" y="592097"/>
                  <a:pt x="488732" y="576002"/>
                </a:cubicBezTo>
                <a:cubicBezTo>
                  <a:pt x="423166" y="566742"/>
                  <a:pt x="357849" y="555618"/>
                  <a:pt x="292842" y="543127"/>
                </a:cubicBezTo>
                <a:cubicBezTo>
                  <a:pt x="195269" y="524919"/>
                  <a:pt x="96270" y="512055"/>
                  <a:pt x="496" y="485333"/>
                </a:cubicBezTo>
                <a:cubicBezTo>
                  <a:pt x="372" y="484338"/>
                  <a:pt x="186" y="483344"/>
                  <a:pt x="0" y="482350"/>
                </a:cubicBezTo>
                <a:cubicBezTo>
                  <a:pt x="4900" y="479864"/>
                  <a:pt x="8436" y="476322"/>
                  <a:pt x="6699" y="469921"/>
                </a:cubicBezTo>
                <a:cubicBezTo>
                  <a:pt x="40754" y="442888"/>
                  <a:pt x="79646" y="423064"/>
                  <a:pt x="116802" y="400629"/>
                </a:cubicBezTo>
                <a:cubicBezTo>
                  <a:pt x="201038" y="349049"/>
                  <a:pt x="282483" y="292995"/>
                  <a:pt x="365231" y="238991"/>
                </a:cubicBezTo>
                <a:cubicBezTo>
                  <a:pt x="406667" y="212517"/>
                  <a:pt x="449839" y="188902"/>
                  <a:pt x="490469" y="161248"/>
                </a:cubicBezTo>
                <a:cubicBezTo>
                  <a:pt x="566455" y="107555"/>
                  <a:pt x="642814" y="54918"/>
                  <a:pt x="719482" y="2157"/>
                </a:cubicBezTo>
                <a:cubicBezTo>
                  <a:pt x="724073" y="-764"/>
                  <a:pt x="729717" y="106"/>
                  <a:pt x="734928" y="169"/>
                </a:cubicBezTo>
                <a:cubicBezTo>
                  <a:pt x="776922" y="5016"/>
                  <a:pt x="816125" y="16202"/>
                  <a:pt x="859173" y="23659"/>
                </a:cubicBezTo>
                <a:cubicBezTo>
                  <a:pt x="1039741" y="55726"/>
                  <a:pt x="1215782" y="108052"/>
                  <a:pt x="1392566" y="156028"/>
                </a:cubicBezTo>
                <a:cubicBezTo>
                  <a:pt x="1519107" y="190518"/>
                  <a:pt x="1646578" y="221404"/>
                  <a:pt x="1771320" y="262171"/>
                </a:cubicBezTo>
                <a:cubicBezTo>
                  <a:pt x="1898542" y="302938"/>
                  <a:pt x="2026820" y="339727"/>
                  <a:pt x="2155718" y="374529"/>
                </a:cubicBezTo>
                <a:cubicBezTo>
                  <a:pt x="2217251" y="390935"/>
                  <a:pt x="2278164" y="409392"/>
                  <a:pt x="2339387" y="426917"/>
                </a:cubicBezTo>
                <a:cubicBezTo>
                  <a:pt x="2468161" y="461407"/>
                  <a:pt x="2597865" y="492355"/>
                  <a:pt x="2726205" y="528337"/>
                </a:cubicBezTo>
                <a:cubicBezTo>
                  <a:pt x="2818319" y="552822"/>
                  <a:pt x="2913100" y="563200"/>
                  <a:pt x="3003911" y="59309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17"/>
          <p:cNvSpPr/>
          <p:nvPr/>
        </p:nvSpPr>
        <p:spPr>
          <a:xfrm>
            <a:off x="-579431" y="4467232"/>
            <a:ext cx="1273966" cy="474817"/>
          </a:xfrm>
          <a:custGeom>
            <a:avLst/>
            <a:gdLst/>
            <a:ahLst/>
            <a:cxnLst/>
            <a:rect l="l" t="t" r="r" b="b"/>
            <a:pathLst>
              <a:path w="2547931" h="949633" extrusionOk="0">
                <a:moveTo>
                  <a:pt x="2547931" y="605973"/>
                </a:moveTo>
                <a:cubicBezTo>
                  <a:pt x="2545016" y="685270"/>
                  <a:pt x="2541728" y="764442"/>
                  <a:pt x="2541232" y="843801"/>
                </a:cubicBezTo>
                <a:cubicBezTo>
                  <a:pt x="2540674" y="870586"/>
                  <a:pt x="2540240" y="897432"/>
                  <a:pt x="2539867" y="924217"/>
                </a:cubicBezTo>
                <a:cubicBezTo>
                  <a:pt x="2540612" y="932171"/>
                  <a:pt x="2538503" y="941431"/>
                  <a:pt x="2539433" y="949634"/>
                </a:cubicBezTo>
                <a:cubicBezTo>
                  <a:pt x="2494214" y="938323"/>
                  <a:pt x="2449738" y="924217"/>
                  <a:pt x="2404271" y="914025"/>
                </a:cubicBezTo>
                <a:cubicBezTo>
                  <a:pt x="2305395" y="894014"/>
                  <a:pt x="2207450" y="870213"/>
                  <a:pt x="2109940" y="844671"/>
                </a:cubicBezTo>
                <a:cubicBezTo>
                  <a:pt x="1999899" y="821740"/>
                  <a:pt x="1888928" y="796944"/>
                  <a:pt x="1779135" y="770408"/>
                </a:cubicBezTo>
                <a:cubicBezTo>
                  <a:pt x="1700047" y="753256"/>
                  <a:pt x="1620463" y="738404"/>
                  <a:pt x="1542182" y="717647"/>
                </a:cubicBezTo>
                <a:cubicBezTo>
                  <a:pt x="1486541" y="702733"/>
                  <a:pt x="1431273" y="686389"/>
                  <a:pt x="1375136" y="673587"/>
                </a:cubicBezTo>
                <a:cubicBezTo>
                  <a:pt x="1268693" y="649288"/>
                  <a:pt x="1161630" y="627475"/>
                  <a:pt x="1056365" y="598330"/>
                </a:cubicBezTo>
                <a:cubicBezTo>
                  <a:pt x="990180" y="581302"/>
                  <a:pt x="923188" y="567692"/>
                  <a:pt x="857064" y="550665"/>
                </a:cubicBezTo>
                <a:cubicBezTo>
                  <a:pt x="790754" y="533326"/>
                  <a:pt x="725871" y="510581"/>
                  <a:pt x="659934" y="491751"/>
                </a:cubicBezTo>
                <a:cubicBezTo>
                  <a:pt x="566951" y="467391"/>
                  <a:pt x="474341" y="441787"/>
                  <a:pt x="381917" y="415438"/>
                </a:cubicBezTo>
                <a:cubicBezTo>
                  <a:pt x="310583" y="392320"/>
                  <a:pt x="240241" y="366343"/>
                  <a:pt x="168659" y="343909"/>
                </a:cubicBezTo>
                <a:cubicBezTo>
                  <a:pt x="126292" y="329305"/>
                  <a:pt x="82437" y="314515"/>
                  <a:pt x="38831" y="303639"/>
                </a:cubicBezTo>
                <a:cubicBezTo>
                  <a:pt x="32442" y="302893"/>
                  <a:pt x="25432" y="300718"/>
                  <a:pt x="18547" y="299786"/>
                </a:cubicBezTo>
                <a:cubicBezTo>
                  <a:pt x="18981" y="298668"/>
                  <a:pt x="19415" y="297549"/>
                  <a:pt x="19787" y="296555"/>
                </a:cubicBezTo>
                <a:cubicBezTo>
                  <a:pt x="26487" y="292515"/>
                  <a:pt x="26921" y="285244"/>
                  <a:pt x="24005" y="279714"/>
                </a:cubicBezTo>
                <a:cubicBezTo>
                  <a:pt x="22393" y="254669"/>
                  <a:pt x="19105" y="229687"/>
                  <a:pt x="17927" y="204581"/>
                </a:cubicBezTo>
                <a:cubicBezTo>
                  <a:pt x="15631" y="164373"/>
                  <a:pt x="11103" y="124414"/>
                  <a:pt x="6947" y="84330"/>
                </a:cubicBezTo>
                <a:cubicBezTo>
                  <a:pt x="4280" y="56303"/>
                  <a:pt x="3164" y="28027"/>
                  <a:pt x="0" y="0"/>
                </a:cubicBezTo>
                <a:cubicBezTo>
                  <a:pt x="10607" y="3542"/>
                  <a:pt x="21462" y="6401"/>
                  <a:pt x="32193" y="9508"/>
                </a:cubicBezTo>
                <a:cubicBezTo>
                  <a:pt x="92796" y="25914"/>
                  <a:pt x="154826" y="36417"/>
                  <a:pt x="216546" y="47914"/>
                </a:cubicBezTo>
                <a:cubicBezTo>
                  <a:pt x="280870" y="59100"/>
                  <a:pt x="344699" y="73144"/>
                  <a:pt x="409210" y="83585"/>
                </a:cubicBezTo>
                <a:cubicBezTo>
                  <a:pt x="473969" y="93963"/>
                  <a:pt x="538976" y="102601"/>
                  <a:pt x="603425" y="114906"/>
                </a:cubicBezTo>
                <a:cubicBezTo>
                  <a:pt x="690763" y="132865"/>
                  <a:pt x="776674" y="156605"/>
                  <a:pt x="863391" y="177485"/>
                </a:cubicBezTo>
                <a:cubicBezTo>
                  <a:pt x="985093" y="205326"/>
                  <a:pt x="1106485" y="234845"/>
                  <a:pt x="1226699" y="268652"/>
                </a:cubicBezTo>
                <a:cubicBezTo>
                  <a:pt x="1321294" y="295685"/>
                  <a:pt x="1418185" y="312837"/>
                  <a:pt x="1513648" y="336514"/>
                </a:cubicBezTo>
                <a:cubicBezTo>
                  <a:pt x="1576050" y="351739"/>
                  <a:pt x="1637336" y="371066"/>
                  <a:pt x="1699427" y="387535"/>
                </a:cubicBezTo>
                <a:cubicBezTo>
                  <a:pt x="1778391" y="407234"/>
                  <a:pt x="1857603" y="426313"/>
                  <a:pt x="1936070" y="448188"/>
                </a:cubicBezTo>
                <a:cubicBezTo>
                  <a:pt x="1984330" y="462046"/>
                  <a:pt x="2033147" y="473792"/>
                  <a:pt x="2082026" y="485226"/>
                </a:cubicBezTo>
                <a:cubicBezTo>
                  <a:pt x="2175319" y="507412"/>
                  <a:pt x="2267309" y="534818"/>
                  <a:pt x="2360850" y="556382"/>
                </a:cubicBezTo>
                <a:cubicBezTo>
                  <a:pt x="2389259" y="563404"/>
                  <a:pt x="2417607" y="570986"/>
                  <a:pt x="2445582" y="579748"/>
                </a:cubicBezTo>
                <a:cubicBezTo>
                  <a:pt x="2472317" y="591369"/>
                  <a:pt x="2499610" y="601250"/>
                  <a:pt x="2528082" y="607900"/>
                </a:cubicBezTo>
                <a:cubicBezTo>
                  <a:pt x="2534657" y="608894"/>
                  <a:pt x="2541294" y="608148"/>
                  <a:pt x="2547931" y="6059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17"/>
          <p:cNvSpPr/>
          <p:nvPr/>
        </p:nvSpPr>
        <p:spPr>
          <a:xfrm>
            <a:off x="701264" y="4523194"/>
            <a:ext cx="238533" cy="422056"/>
          </a:xfrm>
          <a:custGeom>
            <a:avLst/>
            <a:gdLst/>
            <a:ahLst/>
            <a:cxnLst/>
            <a:rect l="l" t="t" r="r" b="b"/>
            <a:pathLst>
              <a:path w="477066" h="844111" extrusionOk="0">
                <a:moveTo>
                  <a:pt x="37218" y="796509"/>
                </a:moveTo>
                <a:cubicBezTo>
                  <a:pt x="37900" y="794085"/>
                  <a:pt x="41746" y="790730"/>
                  <a:pt x="39265" y="788617"/>
                </a:cubicBezTo>
                <a:cubicBezTo>
                  <a:pt x="38396" y="788120"/>
                  <a:pt x="37094" y="788368"/>
                  <a:pt x="36659" y="789300"/>
                </a:cubicBezTo>
                <a:cubicBezTo>
                  <a:pt x="35977" y="791724"/>
                  <a:pt x="32069" y="795018"/>
                  <a:pt x="34612" y="797193"/>
                </a:cubicBezTo>
                <a:cubicBezTo>
                  <a:pt x="35481" y="797690"/>
                  <a:pt x="36784" y="797441"/>
                  <a:pt x="37218" y="796509"/>
                </a:cubicBezTo>
                <a:close/>
                <a:moveTo>
                  <a:pt x="473038" y="320978"/>
                </a:moveTo>
                <a:cubicBezTo>
                  <a:pt x="473969" y="354536"/>
                  <a:pt x="487863" y="397478"/>
                  <a:pt x="457965" y="422771"/>
                </a:cubicBezTo>
                <a:cubicBezTo>
                  <a:pt x="422670" y="461922"/>
                  <a:pt x="387437" y="501322"/>
                  <a:pt x="347924" y="536247"/>
                </a:cubicBezTo>
                <a:cubicBezTo>
                  <a:pt x="293896" y="580805"/>
                  <a:pt x="240799" y="626481"/>
                  <a:pt x="187206" y="671474"/>
                </a:cubicBezTo>
                <a:cubicBezTo>
                  <a:pt x="122447" y="724359"/>
                  <a:pt x="70404" y="791227"/>
                  <a:pt x="5769" y="844112"/>
                </a:cubicBezTo>
                <a:cubicBezTo>
                  <a:pt x="6513" y="842372"/>
                  <a:pt x="6885" y="840445"/>
                  <a:pt x="7009" y="838519"/>
                </a:cubicBezTo>
                <a:cubicBezTo>
                  <a:pt x="7319" y="825841"/>
                  <a:pt x="6575" y="813040"/>
                  <a:pt x="6637" y="800238"/>
                </a:cubicBezTo>
                <a:cubicBezTo>
                  <a:pt x="6265" y="764753"/>
                  <a:pt x="6203" y="729268"/>
                  <a:pt x="5769" y="693722"/>
                </a:cubicBezTo>
                <a:cubicBezTo>
                  <a:pt x="3039" y="626233"/>
                  <a:pt x="8498" y="558060"/>
                  <a:pt x="682" y="490881"/>
                </a:cubicBezTo>
                <a:cubicBezTo>
                  <a:pt x="434" y="489887"/>
                  <a:pt x="248" y="488893"/>
                  <a:pt x="0" y="487836"/>
                </a:cubicBezTo>
                <a:cubicBezTo>
                  <a:pt x="29836" y="470498"/>
                  <a:pt x="58370" y="431098"/>
                  <a:pt x="77537" y="412020"/>
                </a:cubicBezTo>
                <a:cubicBezTo>
                  <a:pt x="107125" y="378461"/>
                  <a:pt x="137644" y="345773"/>
                  <a:pt x="169155" y="314017"/>
                </a:cubicBezTo>
                <a:cubicBezTo>
                  <a:pt x="230936" y="247771"/>
                  <a:pt x="291105" y="180344"/>
                  <a:pt x="356423" y="117578"/>
                </a:cubicBezTo>
                <a:cubicBezTo>
                  <a:pt x="390601" y="79607"/>
                  <a:pt x="420127" y="37784"/>
                  <a:pt x="454491" y="0"/>
                </a:cubicBezTo>
                <a:cubicBezTo>
                  <a:pt x="454740" y="3232"/>
                  <a:pt x="454988" y="6525"/>
                  <a:pt x="455236" y="9757"/>
                </a:cubicBezTo>
                <a:cubicBezTo>
                  <a:pt x="456600" y="41699"/>
                  <a:pt x="460632" y="76376"/>
                  <a:pt x="462679" y="108753"/>
                </a:cubicBezTo>
                <a:cubicBezTo>
                  <a:pt x="468076" y="179350"/>
                  <a:pt x="469006" y="250319"/>
                  <a:pt x="473038" y="3209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17"/>
          <p:cNvSpPr/>
          <p:nvPr/>
        </p:nvSpPr>
        <p:spPr>
          <a:xfrm>
            <a:off x="8284920" y="3786991"/>
            <a:ext cx="1177820" cy="1582879"/>
          </a:xfrm>
          <a:custGeom>
            <a:avLst/>
            <a:gdLst/>
            <a:ahLst/>
            <a:cxnLst/>
            <a:rect l="l" t="t" r="r" b="b"/>
            <a:pathLst>
              <a:path w="2355640" h="3165758" extrusionOk="0">
                <a:moveTo>
                  <a:pt x="2291493" y="237290"/>
                </a:moveTo>
                <a:cubicBezTo>
                  <a:pt x="2227891" y="163526"/>
                  <a:pt x="2122330" y="126929"/>
                  <a:pt x="2026516" y="142252"/>
                </a:cubicBezTo>
                <a:cubicBezTo>
                  <a:pt x="1976583" y="150610"/>
                  <a:pt x="1927916" y="166882"/>
                  <a:pt x="1882034" y="188346"/>
                </a:cubicBezTo>
                <a:cubicBezTo>
                  <a:pt x="1849315" y="204429"/>
                  <a:pt x="1824254" y="231908"/>
                  <a:pt x="1802357" y="260464"/>
                </a:cubicBezTo>
                <a:cubicBezTo>
                  <a:pt x="1788561" y="188410"/>
                  <a:pt x="1750273" y="115595"/>
                  <a:pt x="1687241" y="75453"/>
                </a:cubicBezTo>
                <a:cubicBezTo>
                  <a:pt x="1621297" y="30498"/>
                  <a:pt x="1539468" y="30118"/>
                  <a:pt x="1465614" y="54115"/>
                </a:cubicBezTo>
                <a:cubicBezTo>
                  <a:pt x="1388911" y="78238"/>
                  <a:pt x="1291704" y="130095"/>
                  <a:pt x="1260251" y="207974"/>
                </a:cubicBezTo>
                <a:cubicBezTo>
                  <a:pt x="1236456" y="115849"/>
                  <a:pt x="1178929" y="21760"/>
                  <a:pt x="1078305" y="4601"/>
                </a:cubicBezTo>
                <a:cubicBezTo>
                  <a:pt x="930596" y="-20156"/>
                  <a:pt x="740612" y="56647"/>
                  <a:pt x="673529" y="195121"/>
                </a:cubicBezTo>
                <a:cubicBezTo>
                  <a:pt x="664795" y="172454"/>
                  <a:pt x="652898" y="150926"/>
                  <a:pt x="636380" y="132944"/>
                </a:cubicBezTo>
                <a:cubicBezTo>
                  <a:pt x="614040" y="110023"/>
                  <a:pt x="592017" y="85520"/>
                  <a:pt x="564931" y="68108"/>
                </a:cubicBezTo>
                <a:cubicBezTo>
                  <a:pt x="536325" y="50316"/>
                  <a:pt x="501265" y="50379"/>
                  <a:pt x="468989" y="55254"/>
                </a:cubicBezTo>
                <a:cubicBezTo>
                  <a:pt x="402856" y="64689"/>
                  <a:pt x="351594" y="119838"/>
                  <a:pt x="322926" y="177329"/>
                </a:cubicBezTo>
                <a:cubicBezTo>
                  <a:pt x="293308" y="238683"/>
                  <a:pt x="271095" y="304343"/>
                  <a:pt x="264703" y="372471"/>
                </a:cubicBezTo>
                <a:cubicBezTo>
                  <a:pt x="261602" y="445666"/>
                  <a:pt x="268880" y="519240"/>
                  <a:pt x="283182" y="590914"/>
                </a:cubicBezTo>
                <a:cubicBezTo>
                  <a:pt x="299763" y="673986"/>
                  <a:pt x="325963" y="755348"/>
                  <a:pt x="363112" y="831581"/>
                </a:cubicBezTo>
                <a:cubicBezTo>
                  <a:pt x="392793" y="891732"/>
                  <a:pt x="429689" y="948084"/>
                  <a:pt x="464749" y="1005196"/>
                </a:cubicBezTo>
                <a:cubicBezTo>
                  <a:pt x="519112" y="1088457"/>
                  <a:pt x="582271" y="1167350"/>
                  <a:pt x="655682" y="1234592"/>
                </a:cubicBezTo>
                <a:cubicBezTo>
                  <a:pt x="721310" y="1295440"/>
                  <a:pt x="796999" y="1344003"/>
                  <a:pt x="874968" y="1387502"/>
                </a:cubicBezTo>
                <a:cubicBezTo>
                  <a:pt x="893763" y="1397569"/>
                  <a:pt x="912876" y="1407194"/>
                  <a:pt x="932241" y="1416248"/>
                </a:cubicBezTo>
                <a:cubicBezTo>
                  <a:pt x="942114" y="1421566"/>
                  <a:pt x="952050" y="1426758"/>
                  <a:pt x="962175" y="1431697"/>
                </a:cubicBezTo>
                <a:cubicBezTo>
                  <a:pt x="982364" y="1442461"/>
                  <a:pt x="1002488" y="1453225"/>
                  <a:pt x="1023816" y="1461646"/>
                </a:cubicBezTo>
                <a:cubicBezTo>
                  <a:pt x="1037169" y="1467534"/>
                  <a:pt x="1050712" y="1473613"/>
                  <a:pt x="1064382" y="1479311"/>
                </a:cubicBezTo>
                <a:cubicBezTo>
                  <a:pt x="1052737" y="1510083"/>
                  <a:pt x="1065838" y="1546744"/>
                  <a:pt x="1079887" y="1574920"/>
                </a:cubicBezTo>
                <a:cubicBezTo>
                  <a:pt x="1097797" y="1605248"/>
                  <a:pt x="1104632" y="1600880"/>
                  <a:pt x="1094063" y="1637793"/>
                </a:cubicBezTo>
                <a:cubicBezTo>
                  <a:pt x="1070964" y="1722954"/>
                  <a:pt x="1049763" y="1808875"/>
                  <a:pt x="1021474" y="1892516"/>
                </a:cubicBezTo>
                <a:cubicBezTo>
                  <a:pt x="973820" y="2029977"/>
                  <a:pt x="913192" y="2162119"/>
                  <a:pt x="846426" y="2291222"/>
                </a:cubicBezTo>
                <a:cubicBezTo>
                  <a:pt x="840730" y="2157434"/>
                  <a:pt x="783456" y="2032320"/>
                  <a:pt x="715741" y="1918983"/>
                </a:cubicBezTo>
                <a:cubicBezTo>
                  <a:pt x="682136" y="1858072"/>
                  <a:pt x="649227" y="1796591"/>
                  <a:pt x="602459" y="1744482"/>
                </a:cubicBezTo>
                <a:cubicBezTo>
                  <a:pt x="521959" y="1634501"/>
                  <a:pt x="417664" y="1545287"/>
                  <a:pt x="307990" y="1465445"/>
                </a:cubicBezTo>
                <a:cubicBezTo>
                  <a:pt x="270082" y="1438979"/>
                  <a:pt x="232617" y="1411816"/>
                  <a:pt x="193253" y="1387565"/>
                </a:cubicBezTo>
                <a:cubicBezTo>
                  <a:pt x="168255" y="1372433"/>
                  <a:pt x="142245" y="1358820"/>
                  <a:pt x="119652" y="1340204"/>
                </a:cubicBezTo>
                <a:cubicBezTo>
                  <a:pt x="109336" y="1331530"/>
                  <a:pt x="97502" y="1324945"/>
                  <a:pt x="85351" y="1319120"/>
                </a:cubicBezTo>
                <a:cubicBezTo>
                  <a:pt x="76111" y="1314118"/>
                  <a:pt x="65479" y="1310129"/>
                  <a:pt x="55290" y="1315004"/>
                </a:cubicBezTo>
                <a:cubicBezTo>
                  <a:pt x="10547" y="1343750"/>
                  <a:pt x="8712" y="1443031"/>
                  <a:pt x="4851" y="1492481"/>
                </a:cubicBezTo>
                <a:cubicBezTo>
                  <a:pt x="-5528" y="1611074"/>
                  <a:pt x="231" y="1730869"/>
                  <a:pt x="27128" y="1846992"/>
                </a:cubicBezTo>
                <a:cubicBezTo>
                  <a:pt x="36811" y="1894732"/>
                  <a:pt x="44089" y="1943233"/>
                  <a:pt x="59214" y="1989708"/>
                </a:cubicBezTo>
                <a:cubicBezTo>
                  <a:pt x="73073" y="2033269"/>
                  <a:pt x="93451" y="2074299"/>
                  <a:pt x="113450" y="2115265"/>
                </a:cubicBezTo>
                <a:cubicBezTo>
                  <a:pt x="130600" y="2151672"/>
                  <a:pt x="148510" y="2188522"/>
                  <a:pt x="172369" y="2221257"/>
                </a:cubicBezTo>
                <a:cubicBezTo>
                  <a:pt x="203442" y="2262286"/>
                  <a:pt x="233693" y="2304075"/>
                  <a:pt x="265589" y="2344471"/>
                </a:cubicBezTo>
                <a:cubicBezTo>
                  <a:pt x="323179" y="2413867"/>
                  <a:pt x="387224" y="2478703"/>
                  <a:pt x="461711" y="2529989"/>
                </a:cubicBezTo>
                <a:cubicBezTo>
                  <a:pt x="534047" y="2575261"/>
                  <a:pt x="608218" y="2620279"/>
                  <a:pt x="689983" y="2646239"/>
                </a:cubicBezTo>
                <a:cubicBezTo>
                  <a:pt x="681946" y="2690687"/>
                  <a:pt x="653847" y="2725891"/>
                  <a:pt x="632330" y="2766034"/>
                </a:cubicBezTo>
                <a:cubicBezTo>
                  <a:pt x="591574" y="2837899"/>
                  <a:pt x="552020" y="2910523"/>
                  <a:pt x="503480" y="2977575"/>
                </a:cubicBezTo>
                <a:cubicBezTo>
                  <a:pt x="478609" y="3014616"/>
                  <a:pt x="452345" y="3050833"/>
                  <a:pt x="424816" y="3085974"/>
                </a:cubicBezTo>
                <a:cubicBezTo>
                  <a:pt x="418424" y="3094775"/>
                  <a:pt x="408488" y="3103386"/>
                  <a:pt x="409691" y="3115226"/>
                </a:cubicBezTo>
                <a:cubicBezTo>
                  <a:pt x="414943" y="3144542"/>
                  <a:pt x="460129" y="3158535"/>
                  <a:pt x="485444" y="3165436"/>
                </a:cubicBezTo>
                <a:cubicBezTo>
                  <a:pt x="553856" y="3173161"/>
                  <a:pt x="655809" y="3040259"/>
                  <a:pt x="691249" y="2987200"/>
                </a:cubicBezTo>
                <a:cubicBezTo>
                  <a:pt x="778393" y="2873039"/>
                  <a:pt x="838641" y="2742164"/>
                  <a:pt x="892624" y="2609895"/>
                </a:cubicBezTo>
                <a:cubicBezTo>
                  <a:pt x="922685" y="2527140"/>
                  <a:pt x="952303" y="2444195"/>
                  <a:pt x="983503" y="2361883"/>
                </a:cubicBezTo>
                <a:cubicBezTo>
                  <a:pt x="1116403" y="2422288"/>
                  <a:pt x="1259429" y="2460658"/>
                  <a:pt x="1405935" y="2463697"/>
                </a:cubicBezTo>
                <a:cubicBezTo>
                  <a:pt x="1485612" y="2465470"/>
                  <a:pt x="1566365" y="2473511"/>
                  <a:pt x="1645409" y="2460658"/>
                </a:cubicBezTo>
                <a:cubicBezTo>
                  <a:pt x="1747932" y="2442232"/>
                  <a:pt x="1844632" y="2400950"/>
                  <a:pt x="1938802" y="2357641"/>
                </a:cubicBezTo>
                <a:cubicBezTo>
                  <a:pt x="2006201" y="2321677"/>
                  <a:pt x="2071195" y="2281028"/>
                  <a:pt x="2136190" y="2240949"/>
                </a:cubicBezTo>
                <a:cubicBezTo>
                  <a:pt x="2158530" y="2228285"/>
                  <a:pt x="2169162" y="2215179"/>
                  <a:pt x="2157770" y="2189662"/>
                </a:cubicBezTo>
                <a:cubicBezTo>
                  <a:pt x="2142076" y="2153128"/>
                  <a:pt x="2107079" y="2130777"/>
                  <a:pt x="2075246" y="2109440"/>
                </a:cubicBezTo>
                <a:cubicBezTo>
                  <a:pt x="2037148" y="2082973"/>
                  <a:pt x="1992594" y="2069360"/>
                  <a:pt x="1950573" y="2050682"/>
                </a:cubicBezTo>
                <a:cubicBezTo>
                  <a:pt x="1924309" y="2038525"/>
                  <a:pt x="1897413" y="2027824"/>
                  <a:pt x="1869757" y="2019403"/>
                </a:cubicBezTo>
                <a:cubicBezTo>
                  <a:pt x="1765715" y="1988504"/>
                  <a:pt x="1655914" y="1981223"/>
                  <a:pt x="1547949" y="1987238"/>
                </a:cubicBezTo>
                <a:cubicBezTo>
                  <a:pt x="1491181" y="1992114"/>
                  <a:pt x="1435173" y="2004017"/>
                  <a:pt x="1379545" y="2015921"/>
                </a:cubicBezTo>
                <a:cubicBezTo>
                  <a:pt x="1334675" y="2027381"/>
                  <a:pt x="1292590" y="2047452"/>
                  <a:pt x="1249936" y="2064991"/>
                </a:cubicBezTo>
                <a:cubicBezTo>
                  <a:pt x="1189561" y="2090128"/>
                  <a:pt x="1135199" y="2127232"/>
                  <a:pt x="1085076" y="2168831"/>
                </a:cubicBezTo>
                <a:cubicBezTo>
                  <a:pt x="1106910" y="2118494"/>
                  <a:pt x="1128111" y="2068094"/>
                  <a:pt x="1143552" y="2015351"/>
                </a:cubicBezTo>
                <a:cubicBezTo>
                  <a:pt x="1176081" y="1928544"/>
                  <a:pt x="1193168" y="1837178"/>
                  <a:pt x="1203674" y="1744925"/>
                </a:cubicBezTo>
                <a:cubicBezTo>
                  <a:pt x="1208484" y="1720042"/>
                  <a:pt x="1210066" y="1694778"/>
                  <a:pt x="1213357" y="1669768"/>
                </a:cubicBezTo>
                <a:cubicBezTo>
                  <a:pt x="1220255" y="1656155"/>
                  <a:pt x="1233355" y="1647354"/>
                  <a:pt x="1245949" y="1638996"/>
                </a:cubicBezTo>
                <a:cubicBezTo>
                  <a:pt x="1281642" y="1616202"/>
                  <a:pt x="1308095" y="1582074"/>
                  <a:pt x="1328094" y="1545224"/>
                </a:cubicBezTo>
                <a:cubicBezTo>
                  <a:pt x="1342839" y="1520024"/>
                  <a:pt x="1353535" y="1492735"/>
                  <a:pt x="1362331" y="1465002"/>
                </a:cubicBezTo>
                <a:cubicBezTo>
                  <a:pt x="1364799" y="1458227"/>
                  <a:pt x="1367458" y="1448223"/>
                  <a:pt x="1365432" y="1440878"/>
                </a:cubicBezTo>
                <a:cubicBezTo>
                  <a:pt x="1409416" y="1427708"/>
                  <a:pt x="1452830" y="1412639"/>
                  <a:pt x="1495801" y="1396556"/>
                </a:cubicBezTo>
                <a:cubicBezTo>
                  <a:pt x="1543772" y="1375852"/>
                  <a:pt x="1589591" y="1350209"/>
                  <a:pt x="1635726" y="1325642"/>
                </a:cubicBezTo>
                <a:cubicBezTo>
                  <a:pt x="1682431" y="1299049"/>
                  <a:pt x="1730212" y="1274292"/>
                  <a:pt x="1775904" y="1245926"/>
                </a:cubicBezTo>
                <a:cubicBezTo>
                  <a:pt x="1824444" y="1219206"/>
                  <a:pt x="1871845" y="1190777"/>
                  <a:pt x="1915386" y="1156333"/>
                </a:cubicBezTo>
                <a:cubicBezTo>
                  <a:pt x="1950826" y="1132019"/>
                  <a:pt x="1986266" y="1107389"/>
                  <a:pt x="2016770" y="1076870"/>
                </a:cubicBezTo>
                <a:cubicBezTo>
                  <a:pt x="2065626" y="1032548"/>
                  <a:pt x="2109420" y="983225"/>
                  <a:pt x="2146759" y="928772"/>
                </a:cubicBezTo>
                <a:cubicBezTo>
                  <a:pt x="2187388" y="875396"/>
                  <a:pt x="2223461" y="819044"/>
                  <a:pt x="2254661" y="759780"/>
                </a:cubicBezTo>
                <a:cubicBezTo>
                  <a:pt x="2304593" y="675822"/>
                  <a:pt x="2347248" y="584646"/>
                  <a:pt x="2354589" y="485935"/>
                </a:cubicBezTo>
                <a:cubicBezTo>
                  <a:pt x="2359272" y="399191"/>
                  <a:pt x="2350033" y="305925"/>
                  <a:pt x="2291493" y="2372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7" name="Google Shape;587;p17"/>
          <p:cNvGrpSpPr/>
          <p:nvPr/>
        </p:nvGrpSpPr>
        <p:grpSpPr>
          <a:xfrm>
            <a:off x="8284920" y="3786991"/>
            <a:ext cx="1177820" cy="1582879"/>
            <a:chOff x="16569841" y="7573982"/>
            <a:chExt cx="2355640" cy="3165758"/>
          </a:xfrm>
        </p:grpSpPr>
        <p:sp>
          <p:nvSpPr>
            <p:cNvPr id="588" name="Google Shape;588;p17"/>
            <p:cNvSpPr/>
            <p:nvPr/>
          </p:nvSpPr>
          <p:spPr>
            <a:xfrm>
              <a:off x="17124645" y="7908400"/>
              <a:ext cx="1437093" cy="787913"/>
            </a:xfrm>
            <a:custGeom>
              <a:avLst/>
              <a:gdLst/>
              <a:ahLst/>
              <a:cxnLst/>
              <a:rect l="l" t="t" r="r" b="b"/>
              <a:pathLst>
                <a:path w="1437093" h="787913" extrusionOk="0">
                  <a:moveTo>
                    <a:pt x="1437093" y="393957"/>
                  </a:moveTo>
                  <a:cubicBezTo>
                    <a:pt x="1437093" y="611533"/>
                    <a:pt x="1115389" y="787914"/>
                    <a:pt x="718547" y="787914"/>
                  </a:cubicBezTo>
                  <a:cubicBezTo>
                    <a:pt x="321704" y="787914"/>
                    <a:pt x="0" y="611533"/>
                    <a:pt x="0" y="393957"/>
                  </a:cubicBezTo>
                  <a:cubicBezTo>
                    <a:pt x="0" y="176380"/>
                    <a:pt x="321704" y="0"/>
                    <a:pt x="718547" y="0"/>
                  </a:cubicBezTo>
                  <a:cubicBezTo>
                    <a:pt x="1115389" y="0"/>
                    <a:pt x="1437093" y="176380"/>
                    <a:pt x="1437093" y="3939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9" name="Google Shape;589;p17"/>
            <p:cNvGrpSpPr/>
            <p:nvPr/>
          </p:nvGrpSpPr>
          <p:grpSpPr>
            <a:xfrm>
              <a:off x="16569841" y="7573982"/>
              <a:ext cx="2355640" cy="3165758"/>
              <a:chOff x="16569841" y="7573982"/>
              <a:chExt cx="2355640" cy="3165758"/>
            </a:xfrm>
          </p:grpSpPr>
          <p:grpSp>
            <p:nvGrpSpPr>
              <p:cNvPr id="590" name="Google Shape;590;p17"/>
              <p:cNvGrpSpPr/>
              <p:nvPr/>
            </p:nvGrpSpPr>
            <p:grpSpPr>
              <a:xfrm>
                <a:off x="16569841" y="7573982"/>
                <a:ext cx="2355640" cy="3165758"/>
                <a:chOff x="16569841" y="7573982"/>
                <a:chExt cx="2355640" cy="3165758"/>
              </a:xfrm>
            </p:grpSpPr>
            <p:sp>
              <p:nvSpPr>
                <p:cNvPr id="591" name="Google Shape;591;p17"/>
                <p:cNvSpPr/>
                <p:nvPr/>
              </p:nvSpPr>
              <p:spPr>
                <a:xfrm>
                  <a:off x="16569841" y="7573982"/>
                  <a:ext cx="2355640" cy="3165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640" h="3165758" extrusionOk="0">
                      <a:moveTo>
                        <a:pt x="2291493" y="237290"/>
                      </a:moveTo>
                      <a:cubicBezTo>
                        <a:pt x="2227891" y="163526"/>
                        <a:pt x="2122330" y="126929"/>
                        <a:pt x="2026516" y="142252"/>
                      </a:cubicBezTo>
                      <a:cubicBezTo>
                        <a:pt x="1976583" y="150610"/>
                        <a:pt x="1927916" y="166882"/>
                        <a:pt x="1882034" y="188346"/>
                      </a:cubicBezTo>
                      <a:cubicBezTo>
                        <a:pt x="1849315" y="204429"/>
                        <a:pt x="1824254" y="231908"/>
                        <a:pt x="1802357" y="260464"/>
                      </a:cubicBezTo>
                      <a:cubicBezTo>
                        <a:pt x="1788561" y="188410"/>
                        <a:pt x="1750273" y="115595"/>
                        <a:pt x="1687241" y="75453"/>
                      </a:cubicBezTo>
                      <a:cubicBezTo>
                        <a:pt x="1621297" y="30498"/>
                        <a:pt x="1539468" y="30118"/>
                        <a:pt x="1465614" y="54115"/>
                      </a:cubicBezTo>
                      <a:cubicBezTo>
                        <a:pt x="1388911" y="78238"/>
                        <a:pt x="1291704" y="130095"/>
                        <a:pt x="1260251" y="207974"/>
                      </a:cubicBezTo>
                      <a:cubicBezTo>
                        <a:pt x="1236456" y="115849"/>
                        <a:pt x="1178929" y="21760"/>
                        <a:pt x="1078305" y="4601"/>
                      </a:cubicBezTo>
                      <a:cubicBezTo>
                        <a:pt x="930596" y="-20156"/>
                        <a:pt x="740612" y="56647"/>
                        <a:pt x="673529" y="195121"/>
                      </a:cubicBezTo>
                      <a:cubicBezTo>
                        <a:pt x="664795" y="172454"/>
                        <a:pt x="652898" y="150926"/>
                        <a:pt x="636380" y="132944"/>
                      </a:cubicBezTo>
                      <a:cubicBezTo>
                        <a:pt x="614040" y="110023"/>
                        <a:pt x="592017" y="85520"/>
                        <a:pt x="564931" y="68108"/>
                      </a:cubicBezTo>
                      <a:cubicBezTo>
                        <a:pt x="536325" y="50316"/>
                        <a:pt x="501265" y="50379"/>
                        <a:pt x="468989" y="55254"/>
                      </a:cubicBezTo>
                      <a:cubicBezTo>
                        <a:pt x="402856" y="64689"/>
                        <a:pt x="351594" y="119838"/>
                        <a:pt x="322926" y="177329"/>
                      </a:cubicBezTo>
                      <a:cubicBezTo>
                        <a:pt x="293308" y="238683"/>
                        <a:pt x="271095" y="304343"/>
                        <a:pt x="264703" y="372471"/>
                      </a:cubicBezTo>
                      <a:cubicBezTo>
                        <a:pt x="261602" y="445666"/>
                        <a:pt x="268880" y="519240"/>
                        <a:pt x="283182" y="590914"/>
                      </a:cubicBezTo>
                      <a:cubicBezTo>
                        <a:pt x="299763" y="673986"/>
                        <a:pt x="325963" y="755348"/>
                        <a:pt x="363112" y="831581"/>
                      </a:cubicBezTo>
                      <a:cubicBezTo>
                        <a:pt x="392793" y="891732"/>
                        <a:pt x="429689" y="948084"/>
                        <a:pt x="464749" y="1005196"/>
                      </a:cubicBezTo>
                      <a:cubicBezTo>
                        <a:pt x="519112" y="1088457"/>
                        <a:pt x="582271" y="1167350"/>
                        <a:pt x="655682" y="1234592"/>
                      </a:cubicBezTo>
                      <a:cubicBezTo>
                        <a:pt x="721310" y="1295440"/>
                        <a:pt x="796999" y="1344003"/>
                        <a:pt x="874968" y="1387502"/>
                      </a:cubicBezTo>
                      <a:cubicBezTo>
                        <a:pt x="893763" y="1397569"/>
                        <a:pt x="912876" y="1407194"/>
                        <a:pt x="932241" y="1416248"/>
                      </a:cubicBezTo>
                      <a:cubicBezTo>
                        <a:pt x="942114" y="1421566"/>
                        <a:pt x="952050" y="1426758"/>
                        <a:pt x="962175" y="1431697"/>
                      </a:cubicBezTo>
                      <a:cubicBezTo>
                        <a:pt x="982364" y="1442461"/>
                        <a:pt x="1002488" y="1453225"/>
                        <a:pt x="1023816" y="1461646"/>
                      </a:cubicBezTo>
                      <a:cubicBezTo>
                        <a:pt x="1037169" y="1467534"/>
                        <a:pt x="1050712" y="1473613"/>
                        <a:pt x="1064382" y="1479311"/>
                      </a:cubicBezTo>
                      <a:cubicBezTo>
                        <a:pt x="1052737" y="1510083"/>
                        <a:pt x="1065838" y="1546744"/>
                        <a:pt x="1079887" y="1574920"/>
                      </a:cubicBezTo>
                      <a:cubicBezTo>
                        <a:pt x="1097797" y="1605248"/>
                        <a:pt x="1104632" y="1600880"/>
                        <a:pt x="1094063" y="1637793"/>
                      </a:cubicBezTo>
                      <a:cubicBezTo>
                        <a:pt x="1070964" y="1722954"/>
                        <a:pt x="1049763" y="1808875"/>
                        <a:pt x="1021474" y="1892516"/>
                      </a:cubicBezTo>
                      <a:cubicBezTo>
                        <a:pt x="973820" y="2029977"/>
                        <a:pt x="913192" y="2162119"/>
                        <a:pt x="846426" y="2291222"/>
                      </a:cubicBezTo>
                      <a:cubicBezTo>
                        <a:pt x="840730" y="2157434"/>
                        <a:pt x="783456" y="2032320"/>
                        <a:pt x="715741" y="1918983"/>
                      </a:cubicBezTo>
                      <a:cubicBezTo>
                        <a:pt x="682136" y="1858072"/>
                        <a:pt x="649227" y="1796591"/>
                        <a:pt x="602459" y="1744482"/>
                      </a:cubicBezTo>
                      <a:cubicBezTo>
                        <a:pt x="521959" y="1634501"/>
                        <a:pt x="417664" y="1545287"/>
                        <a:pt x="307990" y="1465445"/>
                      </a:cubicBezTo>
                      <a:cubicBezTo>
                        <a:pt x="270082" y="1438979"/>
                        <a:pt x="232617" y="1411816"/>
                        <a:pt x="193253" y="1387565"/>
                      </a:cubicBezTo>
                      <a:cubicBezTo>
                        <a:pt x="168255" y="1372433"/>
                        <a:pt x="142245" y="1358820"/>
                        <a:pt x="119652" y="1340204"/>
                      </a:cubicBezTo>
                      <a:cubicBezTo>
                        <a:pt x="109336" y="1331530"/>
                        <a:pt x="97502" y="1324945"/>
                        <a:pt x="85351" y="1319120"/>
                      </a:cubicBezTo>
                      <a:cubicBezTo>
                        <a:pt x="76111" y="1314118"/>
                        <a:pt x="65479" y="1310129"/>
                        <a:pt x="55290" y="1315004"/>
                      </a:cubicBezTo>
                      <a:cubicBezTo>
                        <a:pt x="10547" y="1343750"/>
                        <a:pt x="8712" y="1443031"/>
                        <a:pt x="4851" y="1492481"/>
                      </a:cubicBezTo>
                      <a:cubicBezTo>
                        <a:pt x="-5528" y="1611074"/>
                        <a:pt x="231" y="1730869"/>
                        <a:pt x="27128" y="1846992"/>
                      </a:cubicBezTo>
                      <a:cubicBezTo>
                        <a:pt x="36811" y="1894732"/>
                        <a:pt x="44089" y="1943233"/>
                        <a:pt x="59214" y="1989708"/>
                      </a:cubicBezTo>
                      <a:cubicBezTo>
                        <a:pt x="73073" y="2033269"/>
                        <a:pt x="93451" y="2074299"/>
                        <a:pt x="113450" y="2115265"/>
                      </a:cubicBezTo>
                      <a:cubicBezTo>
                        <a:pt x="130600" y="2151672"/>
                        <a:pt x="148510" y="2188522"/>
                        <a:pt x="172369" y="2221257"/>
                      </a:cubicBezTo>
                      <a:cubicBezTo>
                        <a:pt x="203442" y="2262286"/>
                        <a:pt x="233693" y="2304075"/>
                        <a:pt x="265589" y="2344471"/>
                      </a:cubicBezTo>
                      <a:cubicBezTo>
                        <a:pt x="323179" y="2413867"/>
                        <a:pt x="387224" y="2478703"/>
                        <a:pt x="461711" y="2529989"/>
                      </a:cubicBezTo>
                      <a:cubicBezTo>
                        <a:pt x="534047" y="2575261"/>
                        <a:pt x="608218" y="2620279"/>
                        <a:pt x="689983" y="2646239"/>
                      </a:cubicBezTo>
                      <a:cubicBezTo>
                        <a:pt x="681946" y="2690687"/>
                        <a:pt x="653847" y="2725891"/>
                        <a:pt x="632330" y="2766034"/>
                      </a:cubicBezTo>
                      <a:cubicBezTo>
                        <a:pt x="591574" y="2837899"/>
                        <a:pt x="552020" y="2910523"/>
                        <a:pt x="503480" y="2977575"/>
                      </a:cubicBezTo>
                      <a:cubicBezTo>
                        <a:pt x="478609" y="3014616"/>
                        <a:pt x="452345" y="3050833"/>
                        <a:pt x="424816" y="3085974"/>
                      </a:cubicBezTo>
                      <a:cubicBezTo>
                        <a:pt x="418424" y="3094775"/>
                        <a:pt x="408488" y="3103386"/>
                        <a:pt x="409691" y="3115226"/>
                      </a:cubicBezTo>
                      <a:cubicBezTo>
                        <a:pt x="414943" y="3144542"/>
                        <a:pt x="460129" y="3158535"/>
                        <a:pt x="485444" y="3165436"/>
                      </a:cubicBezTo>
                      <a:cubicBezTo>
                        <a:pt x="553856" y="3173161"/>
                        <a:pt x="655809" y="3040259"/>
                        <a:pt x="691249" y="2987200"/>
                      </a:cubicBezTo>
                      <a:cubicBezTo>
                        <a:pt x="778393" y="2873039"/>
                        <a:pt x="838641" y="2742164"/>
                        <a:pt x="892624" y="2609895"/>
                      </a:cubicBezTo>
                      <a:cubicBezTo>
                        <a:pt x="922685" y="2527140"/>
                        <a:pt x="952303" y="2444195"/>
                        <a:pt x="983503" y="2361883"/>
                      </a:cubicBezTo>
                      <a:cubicBezTo>
                        <a:pt x="1116403" y="2422288"/>
                        <a:pt x="1259429" y="2460658"/>
                        <a:pt x="1405935" y="2463697"/>
                      </a:cubicBezTo>
                      <a:cubicBezTo>
                        <a:pt x="1485612" y="2465470"/>
                        <a:pt x="1566365" y="2473511"/>
                        <a:pt x="1645409" y="2460658"/>
                      </a:cubicBezTo>
                      <a:cubicBezTo>
                        <a:pt x="1747932" y="2442232"/>
                        <a:pt x="1844632" y="2400950"/>
                        <a:pt x="1938802" y="2357641"/>
                      </a:cubicBezTo>
                      <a:cubicBezTo>
                        <a:pt x="2006201" y="2321677"/>
                        <a:pt x="2071195" y="2281028"/>
                        <a:pt x="2136190" y="2240949"/>
                      </a:cubicBezTo>
                      <a:cubicBezTo>
                        <a:pt x="2158530" y="2228285"/>
                        <a:pt x="2169162" y="2215179"/>
                        <a:pt x="2157770" y="2189662"/>
                      </a:cubicBezTo>
                      <a:cubicBezTo>
                        <a:pt x="2142076" y="2153128"/>
                        <a:pt x="2107079" y="2130777"/>
                        <a:pt x="2075246" y="2109440"/>
                      </a:cubicBezTo>
                      <a:cubicBezTo>
                        <a:pt x="2037148" y="2082973"/>
                        <a:pt x="1992594" y="2069360"/>
                        <a:pt x="1950573" y="2050682"/>
                      </a:cubicBezTo>
                      <a:cubicBezTo>
                        <a:pt x="1924309" y="2038525"/>
                        <a:pt x="1897413" y="2027824"/>
                        <a:pt x="1869757" y="2019403"/>
                      </a:cubicBezTo>
                      <a:cubicBezTo>
                        <a:pt x="1765715" y="1988504"/>
                        <a:pt x="1655914" y="1981223"/>
                        <a:pt x="1547949" y="1987238"/>
                      </a:cubicBezTo>
                      <a:cubicBezTo>
                        <a:pt x="1491181" y="1992114"/>
                        <a:pt x="1435173" y="2004017"/>
                        <a:pt x="1379545" y="2015921"/>
                      </a:cubicBezTo>
                      <a:cubicBezTo>
                        <a:pt x="1334675" y="2027381"/>
                        <a:pt x="1292590" y="2047452"/>
                        <a:pt x="1249936" y="2064991"/>
                      </a:cubicBezTo>
                      <a:cubicBezTo>
                        <a:pt x="1189561" y="2090128"/>
                        <a:pt x="1135199" y="2127232"/>
                        <a:pt x="1085076" y="2168831"/>
                      </a:cubicBezTo>
                      <a:cubicBezTo>
                        <a:pt x="1106910" y="2118494"/>
                        <a:pt x="1128111" y="2068094"/>
                        <a:pt x="1143552" y="2015351"/>
                      </a:cubicBezTo>
                      <a:cubicBezTo>
                        <a:pt x="1176081" y="1928544"/>
                        <a:pt x="1193168" y="1837178"/>
                        <a:pt x="1203674" y="1744925"/>
                      </a:cubicBezTo>
                      <a:cubicBezTo>
                        <a:pt x="1208484" y="1720042"/>
                        <a:pt x="1210066" y="1694778"/>
                        <a:pt x="1213357" y="1669768"/>
                      </a:cubicBezTo>
                      <a:cubicBezTo>
                        <a:pt x="1220255" y="1656155"/>
                        <a:pt x="1233355" y="1647354"/>
                        <a:pt x="1245949" y="1638996"/>
                      </a:cubicBezTo>
                      <a:cubicBezTo>
                        <a:pt x="1281642" y="1616202"/>
                        <a:pt x="1308095" y="1582074"/>
                        <a:pt x="1328094" y="1545224"/>
                      </a:cubicBezTo>
                      <a:cubicBezTo>
                        <a:pt x="1342839" y="1520024"/>
                        <a:pt x="1353535" y="1492735"/>
                        <a:pt x="1362331" y="1465002"/>
                      </a:cubicBezTo>
                      <a:cubicBezTo>
                        <a:pt x="1364799" y="1458227"/>
                        <a:pt x="1367458" y="1448223"/>
                        <a:pt x="1365432" y="1440878"/>
                      </a:cubicBezTo>
                      <a:cubicBezTo>
                        <a:pt x="1409416" y="1427708"/>
                        <a:pt x="1452830" y="1412639"/>
                        <a:pt x="1495801" y="1396556"/>
                      </a:cubicBezTo>
                      <a:cubicBezTo>
                        <a:pt x="1543772" y="1375852"/>
                        <a:pt x="1589591" y="1350209"/>
                        <a:pt x="1635726" y="1325642"/>
                      </a:cubicBezTo>
                      <a:cubicBezTo>
                        <a:pt x="1682431" y="1299049"/>
                        <a:pt x="1730212" y="1274292"/>
                        <a:pt x="1775904" y="1245926"/>
                      </a:cubicBezTo>
                      <a:cubicBezTo>
                        <a:pt x="1824444" y="1219206"/>
                        <a:pt x="1871845" y="1190777"/>
                        <a:pt x="1915386" y="1156333"/>
                      </a:cubicBezTo>
                      <a:cubicBezTo>
                        <a:pt x="1950826" y="1132019"/>
                        <a:pt x="1986266" y="1107389"/>
                        <a:pt x="2016770" y="1076870"/>
                      </a:cubicBezTo>
                      <a:cubicBezTo>
                        <a:pt x="2065626" y="1032548"/>
                        <a:pt x="2109420" y="983225"/>
                        <a:pt x="2146759" y="928772"/>
                      </a:cubicBezTo>
                      <a:cubicBezTo>
                        <a:pt x="2187388" y="875396"/>
                        <a:pt x="2223461" y="819044"/>
                        <a:pt x="2254661" y="759780"/>
                      </a:cubicBezTo>
                      <a:cubicBezTo>
                        <a:pt x="2304593" y="675822"/>
                        <a:pt x="2347248" y="584646"/>
                        <a:pt x="2354589" y="485935"/>
                      </a:cubicBezTo>
                      <a:cubicBezTo>
                        <a:pt x="2359272" y="399191"/>
                        <a:pt x="2350033" y="305925"/>
                        <a:pt x="2291493" y="237290"/>
                      </a:cubicBezTo>
                      <a:close/>
                      <a:moveTo>
                        <a:pt x="1285629" y="1559724"/>
                      </a:moveTo>
                      <a:cubicBezTo>
                        <a:pt x="1268415" y="1586127"/>
                        <a:pt x="1244810" y="1606071"/>
                        <a:pt x="1218293" y="1622977"/>
                      </a:cubicBezTo>
                      <a:cubicBezTo>
                        <a:pt x="1183359" y="1648684"/>
                        <a:pt x="1183802" y="1663816"/>
                        <a:pt x="1180575" y="1703832"/>
                      </a:cubicBezTo>
                      <a:cubicBezTo>
                        <a:pt x="1175638" y="1735174"/>
                        <a:pt x="1171841" y="1766643"/>
                        <a:pt x="1167981" y="1798111"/>
                      </a:cubicBezTo>
                      <a:cubicBezTo>
                        <a:pt x="1157285" y="1860162"/>
                        <a:pt x="1145767" y="1922402"/>
                        <a:pt x="1124820" y="1982046"/>
                      </a:cubicBezTo>
                      <a:cubicBezTo>
                        <a:pt x="1114441" y="2009906"/>
                        <a:pt x="1104379" y="2042514"/>
                        <a:pt x="1094822" y="2071576"/>
                      </a:cubicBezTo>
                      <a:cubicBezTo>
                        <a:pt x="1084633" y="2098423"/>
                        <a:pt x="1072103" y="2124129"/>
                        <a:pt x="1061154" y="2150659"/>
                      </a:cubicBezTo>
                      <a:cubicBezTo>
                        <a:pt x="1055395" y="2167311"/>
                        <a:pt x="1045523" y="2184660"/>
                        <a:pt x="1047674" y="2202705"/>
                      </a:cubicBezTo>
                      <a:cubicBezTo>
                        <a:pt x="1049510" y="2215305"/>
                        <a:pt x="1064762" y="2220244"/>
                        <a:pt x="1074824" y="2213722"/>
                      </a:cubicBezTo>
                      <a:cubicBezTo>
                        <a:pt x="1115833" y="2181874"/>
                        <a:pt x="1155070" y="2147050"/>
                        <a:pt x="1200763" y="2121786"/>
                      </a:cubicBezTo>
                      <a:cubicBezTo>
                        <a:pt x="1259365" y="2089811"/>
                        <a:pt x="1322904" y="2062775"/>
                        <a:pt x="1386886" y="2043780"/>
                      </a:cubicBezTo>
                      <a:cubicBezTo>
                        <a:pt x="1463399" y="2027128"/>
                        <a:pt x="1540861" y="2011425"/>
                        <a:pt x="1619588" y="2014528"/>
                      </a:cubicBezTo>
                      <a:cubicBezTo>
                        <a:pt x="1734388" y="2013515"/>
                        <a:pt x="1850581" y="2033396"/>
                        <a:pt x="1954306" y="2083859"/>
                      </a:cubicBezTo>
                      <a:cubicBezTo>
                        <a:pt x="1996771" y="2100449"/>
                        <a:pt x="2039363" y="2117354"/>
                        <a:pt x="2076195" y="2144834"/>
                      </a:cubicBezTo>
                      <a:cubicBezTo>
                        <a:pt x="2086954" y="2152622"/>
                        <a:pt x="2098661" y="2160853"/>
                        <a:pt x="2108914" y="2170414"/>
                      </a:cubicBezTo>
                      <a:cubicBezTo>
                        <a:pt x="2042843" y="2168387"/>
                        <a:pt x="1978735" y="2178518"/>
                        <a:pt x="1911525" y="2175859"/>
                      </a:cubicBezTo>
                      <a:cubicBezTo>
                        <a:pt x="1849885" y="2172820"/>
                        <a:pt x="1790270" y="2177189"/>
                        <a:pt x="1728440" y="2181557"/>
                      </a:cubicBezTo>
                      <a:cubicBezTo>
                        <a:pt x="1683317" y="2185040"/>
                        <a:pt x="1637878" y="2185293"/>
                        <a:pt x="1592818" y="2189345"/>
                      </a:cubicBezTo>
                      <a:cubicBezTo>
                        <a:pt x="1487131" y="2202325"/>
                        <a:pt x="1382773" y="2224613"/>
                        <a:pt x="1278541" y="2245950"/>
                      </a:cubicBezTo>
                      <a:cubicBezTo>
                        <a:pt x="1234557" y="2254118"/>
                        <a:pt x="1189245" y="2256461"/>
                        <a:pt x="1146907" y="2271910"/>
                      </a:cubicBezTo>
                      <a:cubicBezTo>
                        <a:pt x="1145198" y="2270327"/>
                        <a:pt x="1144185" y="2272670"/>
                        <a:pt x="1142730" y="2273303"/>
                      </a:cubicBezTo>
                      <a:cubicBezTo>
                        <a:pt x="1140262" y="2274823"/>
                        <a:pt x="1141970" y="2279129"/>
                        <a:pt x="1144438" y="2279635"/>
                      </a:cubicBezTo>
                      <a:cubicBezTo>
                        <a:pt x="1161336" y="2282358"/>
                        <a:pt x="1178486" y="2277166"/>
                        <a:pt x="1195447" y="2276279"/>
                      </a:cubicBezTo>
                      <a:cubicBezTo>
                        <a:pt x="1252404" y="2272987"/>
                        <a:pt x="1308602" y="2264059"/>
                        <a:pt x="1364483" y="2252472"/>
                      </a:cubicBezTo>
                      <a:cubicBezTo>
                        <a:pt x="1437009" y="2239619"/>
                        <a:pt x="1509661" y="2227019"/>
                        <a:pt x="1582692" y="2217205"/>
                      </a:cubicBezTo>
                      <a:cubicBezTo>
                        <a:pt x="1632309" y="2212076"/>
                        <a:pt x="1682304" y="2212899"/>
                        <a:pt x="1732047" y="2208973"/>
                      </a:cubicBezTo>
                      <a:cubicBezTo>
                        <a:pt x="1775398" y="2206314"/>
                        <a:pt x="1819888" y="2202769"/>
                        <a:pt x="1863555" y="2202895"/>
                      </a:cubicBezTo>
                      <a:cubicBezTo>
                        <a:pt x="1943611" y="2207834"/>
                        <a:pt x="2021769" y="2199666"/>
                        <a:pt x="2102142" y="2198716"/>
                      </a:cubicBezTo>
                      <a:cubicBezTo>
                        <a:pt x="2111002" y="2197956"/>
                        <a:pt x="2121571" y="2201376"/>
                        <a:pt x="2130557" y="2199919"/>
                      </a:cubicBezTo>
                      <a:cubicBezTo>
                        <a:pt x="2131633" y="2202515"/>
                        <a:pt x="2132583" y="2205174"/>
                        <a:pt x="2133342" y="2207960"/>
                      </a:cubicBezTo>
                      <a:cubicBezTo>
                        <a:pt x="2066702" y="2251649"/>
                        <a:pt x="1997721" y="2292298"/>
                        <a:pt x="1928043" y="2330922"/>
                      </a:cubicBezTo>
                      <a:cubicBezTo>
                        <a:pt x="1830963" y="2375433"/>
                        <a:pt x="1731287" y="2418362"/>
                        <a:pt x="1625157" y="2434888"/>
                      </a:cubicBezTo>
                      <a:cubicBezTo>
                        <a:pt x="1578326" y="2441093"/>
                        <a:pt x="1530988" y="2438053"/>
                        <a:pt x="1483903" y="2437610"/>
                      </a:cubicBezTo>
                      <a:cubicBezTo>
                        <a:pt x="1389101" y="2435648"/>
                        <a:pt x="1293603" y="2430835"/>
                        <a:pt x="1200763" y="2408168"/>
                      </a:cubicBezTo>
                      <a:cubicBezTo>
                        <a:pt x="1150197" y="2395251"/>
                        <a:pt x="1100581" y="2378473"/>
                        <a:pt x="1051851" y="2359857"/>
                      </a:cubicBezTo>
                      <a:cubicBezTo>
                        <a:pt x="1027676" y="2353272"/>
                        <a:pt x="977048" y="2313320"/>
                        <a:pt x="959644" y="2344218"/>
                      </a:cubicBezTo>
                      <a:cubicBezTo>
                        <a:pt x="929457" y="2422857"/>
                        <a:pt x="900788" y="2502003"/>
                        <a:pt x="872499" y="2581339"/>
                      </a:cubicBezTo>
                      <a:cubicBezTo>
                        <a:pt x="834718" y="2677264"/>
                        <a:pt x="793582" y="2770910"/>
                        <a:pt x="741878" y="2860566"/>
                      </a:cubicBezTo>
                      <a:cubicBezTo>
                        <a:pt x="721183" y="2895264"/>
                        <a:pt x="698021" y="2928378"/>
                        <a:pt x="674415" y="2961176"/>
                      </a:cubicBezTo>
                      <a:cubicBezTo>
                        <a:pt x="639544" y="3012273"/>
                        <a:pt x="602016" y="3062230"/>
                        <a:pt x="554299" y="3102119"/>
                      </a:cubicBezTo>
                      <a:cubicBezTo>
                        <a:pt x="509176" y="3139856"/>
                        <a:pt x="491456" y="3150177"/>
                        <a:pt x="439815" y="3113580"/>
                      </a:cubicBezTo>
                      <a:cubicBezTo>
                        <a:pt x="513922" y="3018098"/>
                        <a:pt x="582777" y="2917931"/>
                        <a:pt x="639481" y="2810989"/>
                      </a:cubicBezTo>
                      <a:cubicBezTo>
                        <a:pt x="657011" y="2773759"/>
                        <a:pt x="742700" y="2660042"/>
                        <a:pt x="712007" y="2625914"/>
                      </a:cubicBezTo>
                      <a:cubicBezTo>
                        <a:pt x="702704" y="2617873"/>
                        <a:pt x="689604" y="2616797"/>
                        <a:pt x="678528" y="2612048"/>
                      </a:cubicBezTo>
                      <a:cubicBezTo>
                        <a:pt x="653467" y="2603500"/>
                        <a:pt x="629419" y="2592293"/>
                        <a:pt x="605940" y="2580136"/>
                      </a:cubicBezTo>
                      <a:cubicBezTo>
                        <a:pt x="509049" y="2531256"/>
                        <a:pt x="417158" y="2470725"/>
                        <a:pt x="344063" y="2389680"/>
                      </a:cubicBezTo>
                      <a:cubicBezTo>
                        <a:pt x="306914" y="2350613"/>
                        <a:pt x="272867" y="2308951"/>
                        <a:pt x="241603" y="2265072"/>
                      </a:cubicBezTo>
                      <a:cubicBezTo>
                        <a:pt x="210657" y="2224613"/>
                        <a:pt x="178381" y="2184723"/>
                        <a:pt x="156547" y="2138375"/>
                      </a:cubicBezTo>
                      <a:cubicBezTo>
                        <a:pt x="132182" y="2086519"/>
                        <a:pt x="104147" y="2035676"/>
                        <a:pt x="86553" y="1980337"/>
                      </a:cubicBezTo>
                      <a:cubicBezTo>
                        <a:pt x="69466" y="1926518"/>
                        <a:pt x="61935" y="1870356"/>
                        <a:pt x="50164" y="1815270"/>
                      </a:cubicBezTo>
                      <a:cubicBezTo>
                        <a:pt x="29659" y="1719345"/>
                        <a:pt x="24786" y="1620381"/>
                        <a:pt x="31811" y="1522683"/>
                      </a:cubicBezTo>
                      <a:cubicBezTo>
                        <a:pt x="37317" y="1465002"/>
                        <a:pt x="33077" y="1400925"/>
                        <a:pt x="62125" y="1348562"/>
                      </a:cubicBezTo>
                      <a:cubicBezTo>
                        <a:pt x="63011" y="1349955"/>
                        <a:pt x="63897" y="1351285"/>
                        <a:pt x="64720" y="1352678"/>
                      </a:cubicBezTo>
                      <a:cubicBezTo>
                        <a:pt x="102818" y="1408523"/>
                        <a:pt x="129651" y="1469877"/>
                        <a:pt x="160345" y="1529965"/>
                      </a:cubicBezTo>
                      <a:cubicBezTo>
                        <a:pt x="180659" y="1568145"/>
                        <a:pt x="205531" y="1603602"/>
                        <a:pt x="226415" y="1641465"/>
                      </a:cubicBezTo>
                      <a:cubicBezTo>
                        <a:pt x="243945" y="1672807"/>
                        <a:pt x="259197" y="1705352"/>
                        <a:pt x="277297" y="1736314"/>
                      </a:cubicBezTo>
                      <a:cubicBezTo>
                        <a:pt x="316028" y="1797731"/>
                        <a:pt x="349189" y="1862188"/>
                        <a:pt x="385768" y="1924808"/>
                      </a:cubicBezTo>
                      <a:cubicBezTo>
                        <a:pt x="430385" y="1997052"/>
                        <a:pt x="476457" y="2068410"/>
                        <a:pt x="522719" y="2139642"/>
                      </a:cubicBezTo>
                      <a:cubicBezTo>
                        <a:pt x="585625" y="2239935"/>
                        <a:pt x="641823" y="2344471"/>
                        <a:pt x="706754" y="2443435"/>
                      </a:cubicBezTo>
                      <a:cubicBezTo>
                        <a:pt x="718905" y="2458568"/>
                        <a:pt x="740359" y="2440903"/>
                        <a:pt x="729727" y="2426150"/>
                      </a:cubicBezTo>
                      <a:cubicBezTo>
                        <a:pt x="706501" y="2390946"/>
                        <a:pt x="684477" y="2354792"/>
                        <a:pt x="663403" y="2318195"/>
                      </a:cubicBezTo>
                      <a:cubicBezTo>
                        <a:pt x="610180" y="2231641"/>
                        <a:pt x="561007" y="2142681"/>
                        <a:pt x="503796" y="2058786"/>
                      </a:cubicBezTo>
                      <a:cubicBezTo>
                        <a:pt x="466838" y="2000915"/>
                        <a:pt x="428613" y="1943296"/>
                        <a:pt x="393616" y="1884159"/>
                      </a:cubicBezTo>
                      <a:cubicBezTo>
                        <a:pt x="369567" y="1841863"/>
                        <a:pt x="347607" y="1798428"/>
                        <a:pt x="320837" y="1757715"/>
                      </a:cubicBezTo>
                      <a:cubicBezTo>
                        <a:pt x="282170" y="1696994"/>
                        <a:pt x="252805" y="1630892"/>
                        <a:pt x="212176" y="1571311"/>
                      </a:cubicBezTo>
                      <a:cubicBezTo>
                        <a:pt x="164585" y="1501536"/>
                        <a:pt x="135030" y="1420617"/>
                        <a:pt x="82376" y="1354134"/>
                      </a:cubicBezTo>
                      <a:cubicBezTo>
                        <a:pt x="80225" y="1351665"/>
                        <a:pt x="78136" y="1349006"/>
                        <a:pt x="75985" y="1346346"/>
                      </a:cubicBezTo>
                      <a:cubicBezTo>
                        <a:pt x="92882" y="1354894"/>
                        <a:pt x="107311" y="1367304"/>
                        <a:pt x="122753" y="1378258"/>
                      </a:cubicBezTo>
                      <a:cubicBezTo>
                        <a:pt x="263184" y="1462279"/>
                        <a:pt x="397540" y="1559597"/>
                        <a:pt x="511454" y="1677999"/>
                      </a:cubicBezTo>
                      <a:cubicBezTo>
                        <a:pt x="550628" y="1723651"/>
                        <a:pt x="587840" y="1771202"/>
                        <a:pt x="624356" y="1819006"/>
                      </a:cubicBezTo>
                      <a:cubicBezTo>
                        <a:pt x="650240" y="1855666"/>
                        <a:pt x="669099" y="1896632"/>
                        <a:pt x="692008" y="1935129"/>
                      </a:cubicBezTo>
                      <a:cubicBezTo>
                        <a:pt x="742004" y="2018327"/>
                        <a:pt x="784912" y="2108047"/>
                        <a:pt x="806682" y="2203275"/>
                      </a:cubicBezTo>
                      <a:cubicBezTo>
                        <a:pt x="812441" y="2236516"/>
                        <a:pt x="817631" y="2269821"/>
                        <a:pt x="818263" y="2303632"/>
                      </a:cubicBezTo>
                      <a:cubicBezTo>
                        <a:pt x="820036" y="2320284"/>
                        <a:pt x="814403" y="2339343"/>
                        <a:pt x="822567" y="2354602"/>
                      </a:cubicBezTo>
                      <a:cubicBezTo>
                        <a:pt x="835161" y="2368722"/>
                        <a:pt x="849590" y="2355742"/>
                        <a:pt x="853893" y="2342129"/>
                      </a:cubicBezTo>
                      <a:cubicBezTo>
                        <a:pt x="862310" y="2324400"/>
                        <a:pt x="870981" y="2306735"/>
                        <a:pt x="879714" y="2289196"/>
                      </a:cubicBezTo>
                      <a:cubicBezTo>
                        <a:pt x="972491" y="2110833"/>
                        <a:pt x="1050839" y="1924365"/>
                        <a:pt x="1099252" y="1728843"/>
                      </a:cubicBezTo>
                      <a:cubicBezTo>
                        <a:pt x="1105265" y="1706935"/>
                        <a:pt x="1111213" y="1684964"/>
                        <a:pt x="1116909" y="1662993"/>
                      </a:cubicBezTo>
                      <a:cubicBezTo>
                        <a:pt x="1121402" y="1642162"/>
                        <a:pt x="1129819" y="1620634"/>
                        <a:pt x="1125389" y="1599233"/>
                      </a:cubicBezTo>
                      <a:cubicBezTo>
                        <a:pt x="1118491" y="1583088"/>
                        <a:pt x="1103239" y="1571057"/>
                        <a:pt x="1095835" y="1554025"/>
                      </a:cubicBezTo>
                      <a:cubicBezTo>
                        <a:pt x="1086722" y="1535663"/>
                        <a:pt x="1080710" y="1515465"/>
                        <a:pt x="1079001" y="1494951"/>
                      </a:cubicBezTo>
                      <a:cubicBezTo>
                        <a:pt x="1078748" y="1493051"/>
                        <a:pt x="1078874" y="1489315"/>
                        <a:pt x="1078938" y="1485073"/>
                      </a:cubicBezTo>
                      <a:cubicBezTo>
                        <a:pt x="1102796" y="1494254"/>
                        <a:pt x="1127288" y="1501472"/>
                        <a:pt x="1152792" y="1503182"/>
                      </a:cubicBezTo>
                      <a:cubicBezTo>
                        <a:pt x="1159311" y="1504638"/>
                        <a:pt x="1166082" y="1502802"/>
                        <a:pt x="1170322" y="1498813"/>
                      </a:cubicBezTo>
                      <a:cubicBezTo>
                        <a:pt x="1227280" y="1488809"/>
                        <a:pt x="1281199" y="1465128"/>
                        <a:pt x="1336827" y="1449299"/>
                      </a:cubicBezTo>
                      <a:cubicBezTo>
                        <a:pt x="1334549" y="1456391"/>
                        <a:pt x="1333093" y="1464179"/>
                        <a:pt x="1330499" y="1469624"/>
                      </a:cubicBezTo>
                      <a:cubicBezTo>
                        <a:pt x="1319867" y="1501725"/>
                        <a:pt x="1304172" y="1531674"/>
                        <a:pt x="1285629" y="1559724"/>
                      </a:cubicBezTo>
                      <a:close/>
                      <a:moveTo>
                        <a:pt x="2299088" y="604084"/>
                      </a:moveTo>
                      <a:cubicBezTo>
                        <a:pt x="2279659" y="659550"/>
                        <a:pt x="2249408" y="710140"/>
                        <a:pt x="2220677" y="761173"/>
                      </a:cubicBezTo>
                      <a:cubicBezTo>
                        <a:pt x="2176946" y="842915"/>
                        <a:pt x="2121571" y="918452"/>
                        <a:pt x="2062399" y="990379"/>
                      </a:cubicBezTo>
                      <a:cubicBezTo>
                        <a:pt x="2034300" y="1020961"/>
                        <a:pt x="2004113" y="1049517"/>
                        <a:pt x="1973419" y="1077503"/>
                      </a:cubicBezTo>
                      <a:cubicBezTo>
                        <a:pt x="1932979" y="1111441"/>
                        <a:pt x="1888046" y="1139490"/>
                        <a:pt x="1845835" y="1171212"/>
                      </a:cubicBezTo>
                      <a:cubicBezTo>
                        <a:pt x="1730402" y="1240924"/>
                        <a:pt x="1613766" y="1308293"/>
                        <a:pt x="1492257" y="1366987"/>
                      </a:cubicBezTo>
                      <a:cubicBezTo>
                        <a:pt x="1394734" y="1405104"/>
                        <a:pt x="1293160" y="1431571"/>
                        <a:pt x="1193991" y="1464749"/>
                      </a:cubicBezTo>
                      <a:cubicBezTo>
                        <a:pt x="1181651" y="1468231"/>
                        <a:pt x="1169183" y="1469687"/>
                        <a:pt x="1156716" y="1472916"/>
                      </a:cubicBezTo>
                      <a:cubicBezTo>
                        <a:pt x="1155387" y="1472663"/>
                        <a:pt x="1154121" y="1472347"/>
                        <a:pt x="1152855" y="1472093"/>
                      </a:cubicBezTo>
                      <a:cubicBezTo>
                        <a:pt x="1135135" y="1468421"/>
                        <a:pt x="1117352" y="1465318"/>
                        <a:pt x="1099569" y="1462153"/>
                      </a:cubicBezTo>
                      <a:cubicBezTo>
                        <a:pt x="1086975" y="1458417"/>
                        <a:pt x="1074571" y="1454238"/>
                        <a:pt x="1062294" y="1449806"/>
                      </a:cubicBezTo>
                      <a:cubicBezTo>
                        <a:pt x="1019322" y="1431571"/>
                        <a:pt x="975592" y="1414918"/>
                        <a:pt x="934013" y="1393580"/>
                      </a:cubicBezTo>
                      <a:cubicBezTo>
                        <a:pt x="855096" y="1352678"/>
                        <a:pt x="778393" y="1305444"/>
                        <a:pt x="709855" y="1248648"/>
                      </a:cubicBezTo>
                      <a:cubicBezTo>
                        <a:pt x="618977" y="1172605"/>
                        <a:pt x="543603" y="1079783"/>
                        <a:pt x="480444" y="979742"/>
                      </a:cubicBezTo>
                      <a:cubicBezTo>
                        <a:pt x="441903" y="915919"/>
                        <a:pt x="400641" y="853235"/>
                        <a:pt x="371719" y="784220"/>
                      </a:cubicBezTo>
                      <a:cubicBezTo>
                        <a:pt x="330963" y="689752"/>
                        <a:pt x="306092" y="588128"/>
                        <a:pt x="295839" y="485745"/>
                      </a:cubicBezTo>
                      <a:cubicBezTo>
                        <a:pt x="286283" y="394886"/>
                        <a:pt x="293561" y="315170"/>
                        <a:pt x="330457" y="230705"/>
                      </a:cubicBezTo>
                      <a:cubicBezTo>
                        <a:pt x="354948" y="165932"/>
                        <a:pt x="400324" y="94891"/>
                        <a:pt x="474052" y="83620"/>
                      </a:cubicBezTo>
                      <a:cubicBezTo>
                        <a:pt x="508100" y="77352"/>
                        <a:pt x="545312" y="82101"/>
                        <a:pt x="570120" y="108251"/>
                      </a:cubicBezTo>
                      <a:cubicBezTo>
                        <a:pt x="626065" y="157005"/>
                        <a:pt x="645177" y="186573"/>
                        <a:pt x="663340" y="258501"/>
                      </a:cubicBezTo>
                      <a:cubicBezTo>
                        <a:pt x="666694" y="267745"/>
                        <a:pt x="680174" y="270278"/>
                        <a:pt x="686756" y="263060"/>
                      </a:cubicBezTo>
                      <a:cubicBezTo>
                        <a:pt x="693337" y="256538"/>
                        <a:pt x="690363" y="246598"/>
                        <a:pt x="691249" y="238367"/>
                      </a:cubicBezTo>
                      <a:cubicBezTo>
                        <a:pt x="698527" y="185370"/>
                        <a:pt x="739283" y="144341"/>
                        <a:pt x="779533" y="112556"/>
                      </a:cubicBezTo>
                      <a:cubicBezTo>
                        <a:pt x="862247" y="46770"/>
                        <a:pt x="995084" y="7830"/>
                        <a:pt x="1098177" y="40058"/>
                      </a:cubicBezTo>
                      <a:cubicBezTo>
                        <a:pt x="1164500" y="60826"/>
                        <a:pt x="1201775" y="125979"/>
                        <a:pt x="1224305" y="187903"/>
                      </a:cubicBezTo>
                      <a:cubicBezTo>
                        <a:pt x="1229558" y="204175"/>
                        <a:pt x="1233925" y="220638"/>
                        <a:pt x="1237658" y="237353"/>
                      </a:cubicBezTo>
                      <a:cubicBezTo>
                        <a:pt x="1240063" y="247927"/>
                        <a:pt x="1241266" y="264516"/>
                        <a:pt x="1255568" y="264390"/>
                      </a:cubicBezTo>
                      <a:cubicBezTo>
                        <a:pt x="1265757" y="264643"/>
                        <a:pt x="1269997" y="254006"/>
                        <a:pt x="1274174" y="246471"/>
                      </a:cubicBezTo>
                      <a:cubicBezTo>
                        <a:pt x="1283351" y="227793"/>
                        <a:pt x="1290692" y="208164"/>
                        <a:pt x="1301957" y="190562"/>
                      </a:cubicBezTo>
                      <a:cubicBezTo>
                        <a:pt x="1352079" y="127689"/>
                        <a:pt x="1430300" y="90775"/>
                        <a:pt x="1507382" y="72983"/>
                      </a:cubicBezTo>
                      <a:cubicBezTo>
                        <a:pt x="1598577" y="50442"/>
                        <a:pt x="1696480" y="89825"/>
                        <a:pt x="1740021" y="174607"/>
                      </a:cubicBezTo>
                      <a:cubicBezTo>
                        <a:pt x="1751412" y="195121"/>
                        <a:pt x="1762044" y="216206"/>
                        <a:pt x="1768246" y="238873"/>
                      </a:cubicBezTo>
                      <a:cubicBezTo>
                        <a:pt x="1774638" y="259261"/>
                        <a:pt x="1775081" y="281042"/>
                        <a:pt x="1780524" y="301493"/>
                      </a:cubicBezTo>
                      <a:cubicBezTo>
                        <a:pt x="1784637" y="311561"/>
                        <a:pt x="1798117" y="312700"/>
                        <a:pt x="1805395" y="305482"/>
                      </a:cubicBezTo>
                      <a:cubicBezTo>
                        <a:pt x="1817420" y="289526"/>
                        <a:pt x="1828305" y="272558"/>
                        <a:pt x="1841784" y="257678"/>
                      </a:cubicBezTo>
                      <a:cubicBezTo>
                        <a:pt x="1872858" y="217662"/>
                        <a:pt x="1922157" y="200630"/>
                        <a:pt x="1968862" y="185687"/>
                      </a:cubicBezTo>
                      <a:cubicBezTo>
                        <a:pt x="2051514" y="157384"/>
                        <a:pt x="2129925" y="162070"/>
                        <a:pt x="2207197" y="204429"/>
                      </a:cubicBezTo>
                      <a:cubicBezTo>
                        <a:pt x="2281304" y="244635"/>
                        <a:pt x="2322693" y="326503"/>
                        <a:pt x="2325288" y="409195"/>
                      </a:cubicBezTo>
                      <a:cubicBezTo>
                        <a:pt x="2330667" y="475424"/>
                        <a:pt x="2321744" y="541590"/>
                        <a:pt x="2299088" y="604084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2" name="Google Shape;592;p17"/>
                <p:cNvSpPr/>
                <p:nvPr/>
              </p:nvSpPr>
              <p:spPr>
                <a:xfrm>
                  <a:off x="17442242" y="8078823"/>
                  <a:ext cx="364128" cy="397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128" h="397502" extrusionOk="0">
                      <a:moveTo>
                        <a:pt x="353992" y="164270"/>
                      </a:moveTo>
                      <a:cubicBezTo>
                        <a:pt x="338993" y="124317"/>
                        <a:pt x="288807" y="61380"/>
                        <a:pt x="240710" y="59417"/>
                      </a:cubicBezTo>
                      <a:cubicBezTo>
                        <a:pt x="231850" y="55871"/>
                        <a:pt x="222167" y="54479"/>
                        <a:pt x="216219" y="59164"/>
                      </a:cubicBezTo>
                      <a:cubicBezTo>
                        <a:pt x="211029" y="58404"/>
                        <a:pt x="205776" y="57898"/>
                        <a:pt x="200524" y="57644"/>
                      </a:cubicBezTo>
                      <a:cubicBezTo>
                        <a:pt x="185462" y="48970"/>
                        <a:pt x="170020" y="40739"/>
                        <a:pt x="158312" y="27506"/>
                      </a:cubicBezTo>
                      <a:cubicBezTo>
                        <a:pt x="148376" y="18578"/>
                        <a:pt x="143503" y="-6559"/>
                        <a:pt x="126163" y="1609"/>
                      </a:cubicBezTo>
                      <a:cubicBezTo>
                        <a:pt x="113189" y="9460"/>
                        <a:pt x="123125" y="23643"/>
                        <a:pt x="130150" y="31938"/>
                      </a:cubicBezTo>
                      <a:cubicBezTo>
                        <a:pt x="138694" y="43525"/>
                        <a:pt x="149579" y="52959"/>
                        <a:pt x="161793" y="60620"/>
                      </a:cubicBezTo>
                      <a:cubicBezTo>
                        <a:pt x="144516" y="63976"/>
                        <a:pt x="127682" y="69991"/>
                        <a:pt x="112114" y="78096"/>
                      </a:cubicBezTo>
                      <a:cubicBezTo>
                        <a:pt x="112303" y="73980"/>
                        <a:pt x="110531" y="69738"/>
                        <a:pt x="105848" y="66889"/>
                      </a:cubicBezTo>
                      <a:cubicBezTo>
                        <a:pt x="91103" y="57454"/>
                        <a:pt x="77243" y="45424"/>
                        <a:pt x="69332" y="29532"/>
                      </a:cubicBezTo>
                      <a:cubicBezTo>
                        <a:pt x="68003" y="26493"/>
                        <a:pt x="66738" y="23010"/>
                        <a:pt x="64016" y="20984"/>
                      </a:cubicBezTo>
                      <a:cubicBezTo>
                        <a:pt x="60915" y="18705"/>
                        <a:pt x="56675" y="18451"/>
                        <a:pt x="53511" y="20857"/>
                      </a:cubicBezTo>
                      <a:cubicBezTo>
                        <a:pt x="36297" y="40549"/>
                        <a:pt x="75724" y="79615"/>
                        <a:pt x="92495" y="89239"/>
                      </a:cubicBezTo>
                      <a:cubicBezTo>
                        <a:pt x="93254" y="89683"/>
                        <a:pt x="94014" y="89999"/>
                        <a:pt x="94710" y="90252"/>
                      </a:cubicBezTo>
                      <a:cubicBezTo>
                        <a:pt x="89900" y="94431"/>
                        <a:pt x="85344" y="98927"/>
                        <a:pt x="80914" y="103612"/>
                      </a:cubicBezTo>
                      <a:cubicBezTo>
                        <a:pt x="79648" y="101460"/>
                        <a:pt x="77686" y="99623"/>
                        <a:pt x="74838" y="98357"/>
                      </a:cubicBezTo>
                      <a:cubicBezTo>
                        <a:pt x="58321" y="91709"/>
                        <a:pt x="40980" y="86833"/>
                        <a:pt x="25096" y="78666"/>
                      </a:cubicBezTo>
                      <a:cubicBezTo>
                        <a:pt x="19463" y="76133"/>
                        <a:pt x="14843" y="71321"/>
                        <a:pt x="8705" y="70118"/>
                      </a:cubicBezTo>
                      <a:cubicBezTo>
                        <a:pt x="4907" y="69611"/>
                        <a:pt x="1047" y="72081"/>
                        <a:pt x="98" y="75816"/>
                      </a:cubicBezTo>
                      <a:cubicBezTo>
                        <a:pt x="-2497" y="99117"/>
                        <a:pt x="47309" y="113806"/>
                        <a:pt x="64649" y="122164"/>
                      </a:cubicBezTo>
                      <a:cubicBezTo>
                        <a:pt x="64713" y="122164"/>
                        <a:pt x="64776" y="122164"/>
                        <a:pt x="64776" y="122227"/>
                      </a:cubicBezTo>
                      <a:cubicBezTo>
                        <a:pt x="53701" y="136284"/>
                        <a:pt x="43765" y="151290"/>
                        <a:pt x="34462" y="166296"/>
                      </a:cubicBezTo>
                      <a:cubicBezTo>
                        <a:pt x="34" y="226763"/>
                        <a:pt x="26678" y="303440"/>
                        <a:pt x="73066" y="349725"/>
                      </a:cubicBezTo>
                      <a:cubicBezTo>
                        <a:pt x="88824" y="364034"/>
                        <a:pt x="108949" y="372265"/>
                        <a:pt x="129011" y="378534"/>
                      </a:cubicBezTo>
                      <a:cubicBezTo>
                        <a:pt x="149769" y="384929"/>
                        <a:pt x="170273" y="393160"/>
                        <a:pt x="191790" y="396326"/>
                      </a:cubicBezTo>
                      <a:cubicBezTo>
                        <a:pt x="226028" y="400125"/>
                        <a:pt x="263303" y="395186"/>
                        <a:pt x="291908" y="374798"/>
                      </a:cubicBezTo>
                      <a:cubicBezTo>
                        <a:pt x="350385" y="325411"/>
                        <a:pt x="381521" y="237844"/>
                        <a:pt x="353992" y="164270"/>
                      </a:cubicBezTo>
                      <a:close/>
                      <a:moveTo>
                        <a:pt x="56865" y="179529"/>
                      </a:moveTo>
                      <a:cubicBezTo>
                        <a:pt x="83698" y="132295"/>
                        <a:pt x="111417" y="98357"/>
                        <a:pt x="153629" y="84427"/>
                      </a:cubicBezTo>
                      <a:cubicBezTo>
                        <a:pt x="159641" y="88163"/>
                        <a:pt x="165780" y="91899"/>
                        <a:pt x="170969" y="96774"/>
                      </a:cubicBezTo>
                      <a:cubicBezTo>
                        <a:pt x="226281" y="146541"/>
                        <a:pt x="197803" y="247974"/>
                        <a:pt x="172488" y="307682"/>
                      </a:cubicBezTo>
                      <a:cubicBezTo>
                        <a:pt x="163691" y="326171"/>
                        <a:pt x="143693" y="348775"/>
                        <a:pt x="120720" y="338771"/>
                      </a:cubicBezTo>
                      <a:cubicBezTo>
                        <a:pt x="116101" y="337694"/>
                        <a:pt x="112240" y="338517"/>
                        <a:pt x="109266" y="340480"/>
                      </a:cubicBezTo>
                      <a:cubicBezTo>
                        <a:pt x="102874" y="337188"/>
                        <a:pt x="96798" y="333389"/>
                        <a:pt x="91293" y="328577"/>
                      </a:cubicBezTo>
                      <a:cubicBezTo>
                        <a:pt x="54460" y="290333"/>
                        <a:pt x="30475" y="229866"/>
                        <a:pt x="56865" y="179529"/>
                      </a:cubicBezTo>
                      <a:close/>
                      <a:moveTo>
                        <a:pt x="222041" y="368720"/>
                      </a:moveTo>
                      <a:cubicBezTo>
                        <a:pt x="202359" y="370556"/>
                        <a:pt x="183183" y="366377"/>
                        <a:pt x="164577" y="360362"/>
                      </a:cubicBezTo>
                      <a:cubicBezTo>
                        <a:pt x="212991" y="329273"/>
                        <a:pt x="228686" y="227840"/>
                        <a:pt x="228243" y="179592"/>
                      </a:cubicBezTo>
                      <a:cubicBezTo>
                        <a:pt x="229002" y="141729"/>
                        <a:pt x="213244" y="99243"/>
                        <a:pt x="180589" y="78666"/>
                      </a:cubicBezTo>
                      <a:cubicBezTo>
                        <a:pt x="185968" y="78032"/>
                        <a:pt x="191600" y="77716"/>
                        <a:pt x="197359" y="77589"/>
                      </a:cubicBezTo>
                      <a:cubicBezTo>
                        <a:pt x="198182" y="77716"/>
                        <a:pt x="198942" y="77906"/>
                        <a:pt x="199764" y="78032"/>
                      </a:cubicBezTo>
                      <a:cubicBezTo>
                        <a:pt x="200524" y="78286"/>
                        <a:pt x="201283" y="78539"/>
                        <a:pt x="202043" y="78792"/>
                      </a:cubicBezTo>
                      <a:cubicBezTo>
                        <a:pt x="204827" y="79995"/>
                        <a:pt x="207928" y="80438"/>
                        <a:pt x="210776" y="80185"/>
                      </a:cubicBezTo>
                      <a:cubicBezTo>
                        <a:pt x="211346" y="80312"/>
                        <a:pt x="211915" y="80375"/>
                        <a:pt x="212485" y="80565"/>
                      </a:cubicBezTo>
                      <a:cubicBezTo>
                        <a:pt x="216915" y="81072"/>
                        <a:pt x="221155" y="82275"/>
                        <a:pt x="225332" y="83668"/>
                      </a:cubicBezTo>
                      <a:cubicBezTo>
                        <a:pt x="228559" y="85884"/>
                        <a:pt x="232546" y="86960"/>
                        <a:pt x="236786" y="87720"/>
                      </a:cubicBezTo>
                      <a:cubicBezTo>
                        <a:pt x="239761" y="88796"/>
                        <a:pt x="242672" y="89873"/>
                        <a:pt x="245710" y="90759"/>
                      </a:cubicBezTo>
                      <a:cubicBezTo>
                        <a:pt x="245710" y="90759"/>
                        <a:pt x="245710" y="90759"/>
                        <a:pt x="245710" y="90696"/>
                      </a:cubicBezTo>
                      <a:cubicBezTo>
                        <a:pt x="247229" y="90949"/>
                        <a:pt x="248621" y="90886"/>
                        <a:pt x="249950" y="90632"/>
                      </a:cubicBezTo>
                      <a:cubicBezTo>
                        <a:pt x="250963" y="91012"/>
                        <a:pt x="252038" y="91329"/>
                        <a:pt x="252924" y="91835"/>
                      </a:cubicBezTo>
                      <a:cubicBezTo>
                        <a:pt x="296465" y="112350"/>
                        <a:pt x="331399" y="162054"/>
                        <a:pt x="334816" y="210744"/>
                      </a:cubicBezTo>
                      <a:cubicBezTo>
                        <a:pt x="338866" y="251963"/>
                        <a:pt x="322729" y="291346"/>
                        <a:pt x="299629" y="324714"/>
                      </a:cubicBezTo>
                      <a:cubicBezTo>
                        <a:pt x="283048" y="352130"/>
                        <a:pt x="253684" y="367453"/>
                        <a:pt x="222041" y="36872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3" name="Google Shape;593;p17"/>
                <p:cNvSpPr/>
                <p:nvPr/>
              </p:nvSpPr>
              <p:spPr>
                <a:xfrm>
                  <a:off x="17917669" y="8143884"/>
                  <a:ext cx="386401" cy="356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401" h="356344" extrusionOk="0">
                      <a:moveTo>
                        <a:pt x="363714" y="170314"/>
                      </a:moveTo>
                      <a:cubicBezTo>
                        <a:pt x="352449" y="167908"/>
                        <a:pt x="341374" y="164615"/>
                        <a:pt x="330489" y="160943"/>
                      </a:cubicBezTo>
                      <a:cubicBezTo>
                        <a:pt x="327009" y="159993"/>
                        <a:pt x="323275" y="158157"/>
                        <a:pt x="319478" y="156764"/>
                      </a:cubicBezTo>
                      <a:cubicBezTo>
                        <a:pt x="316123" y="134413"/>
                        <a:pt x="308845" y="111999"/>
                        <a:pt x="297581" y="92054"/>
                      </a:cubicBezTo>
                      <a:cubicBezTo>
                        <a:pt x="311250" y="96993"/>
                        <a:pt x="326312" y="99082"/>
                        <a:pt x="340362" y="100982"/>
                      </a:cubicBezTo>
                      <a:cubicBezTo>
                        <a:pt x="350171" y="100729"/>
                        <a:pt x="364221" y="103008"/>
                        <a:pt x="370676" y="93954"/>
                      </a:cubicBezTo>
                      <a:cubicBezTo>
                        <a:pt x="376245" y="85532"/>
                        <a:pt x="367258" y="73439"/>
                        <a:pt x="357576" y="76605"/>
                      </a:cubicBezTo>
                      <a:cubicBezTo>
                        <a:pt x="336691" y="83253"/>
                        <a:pt x="314161" y="78631"/>
                        <a:pt x="292961" y="75908"/>
                      </a:cubicBezTo>
                      <a:cubicBezTo>
                        <a:pt x="291252" y="75528"/>
                        <a:pt x="288974" y="75275"/>
                        <a:pt x="286759" y="75338"/>
                      </a:cubicBezTo>
                      <a:cubicBezTo>
                        <a:pt x="281569" y="68374"/>
                        <a:pt x="275810" y="61852"/>
                        <a:pt x="269418" y="55964"/>
                      </a:cubicBezTo>
                      <a:cubicBezTo>
                        <a:pt x="285620" y="47479"/>
                        <a:pt x="299859" y="34942"/>
                        <a:pt x="308909" y="18860"/>
                      </a:cubicBezTo>
                      <a:cubicBezTo>
                        <a:pt x="316630" y="5690"/>
                        <a:pt x="297897" y="-7227"/>
                        <a:pt x="288404" y="4740"/>
                      </a:cubicBezTo>
                      <a:cubicBezTo>
                        <a:pt x="279607" y="20569"/>
                        <a:pt x="266950" y="33359"/>
                        <a:pt x="251255" y="41971"/>
                      </a:cubicBezTo>
                      <a:cubicBezTo>
                        <a:pt x="250686" y="41591"/>
                        <a:pt x="250116" y="41147"/>
                        <a:pt x="249483" y="40831"/>
                      </a:cubicBezTo>
                      <a:cubicBezTo>
                        <a:pt x="223346" y="27661"/>
                        <a:pt x="195754" y="22216"/>
                        <a:pt x="166389" y="21393"/>
                      </a:cubicBezTo>
                      <a:cubicBezTo>
                        <a:pt x="156770" y="20569"/>
                        <a:pt x="141075" y="17973"/>
                        <a:pt x="133797" y="25318"/>
                      </a:cubicBezTo>
                      <a:cubicBezTo>
                        <a:pt x="122785" y="28991"/>
                        <a:pt x="109369" y="37412"/>
                        <a:pt x="102660" y="45516"/>
                      </a:cubicBezTo>
                      <a:cubicBezTo>
                        <a:pt x="31591" y="82620"/>
                        <a:pt x="-19544" y="170187"/>
                        <a:pt x="7225" y="248573"/>
                      </a:cubicBezTo>
                      <a:cubicBezTo>
                        <a:pt x="23743" y="307458"/>
                        <a:pt x="65385" y="332784"/>
                        <a:pt x="121203" y="349500"/>
                      </a:cubicBezTo>
                      <a:cubicBezTo>
                        <a:pt x="184805" y="368115"/>
                        <a:pt x="257711" y="349247"/>
                        <a:pt x="288721" y="286880"/>
                      </a:cubicBezTo>
                      <a:cubicBezTo>
                        <a:pt x="307010" y="253005"/>
                        <a:pt x="322136" y="214889"/>
                        <a:pt x="321250" y="175949"/>
                      </a:cubicBezTo>
                      <a:cubicBezTo>
                        <a:pt x="323211" y="177152"/>
                        <a:pt x="324857" y="177975"/>
                        <a:pt x="325869" y="178228"/>
                      </a:cubicBezTo>
                      <a:cubicBezTo>
                        <a:pt x="340742" y="185763"/>
                        <a:pt x="356436" y="192918"/>
                        <a:pt x="373017" y="195514"/>
                      </a:cubicBezTo>
                      <a:cubicBezTo>
                        <a:pt x="379346" y="196273"/>
                        <a:pt x="385485" y="191905"/>
                        <a:pt x="386307" y="185383"/>
                      </a:cubicBezTo>
                      <a:cubicBezTo>
                        <a:pt x="387700" y="171770"/>
                        <a:pt x="373397" y="171517"/>
                        <a:pt x="363714" y="170314"/>
                      </a:cubicBezTo>
                      <a:close/>
                      <a:moveTo>
                        <a:pt x="49754" y="275546"/>
                      </a:moveTo>
                      <a:cubicBezTo>
                        <a:pt x="36590" y="252055"/>
                        <a:pt x="25325" y="225399"/>
                        <a:pt x="26528" y="197983"/>
                      </a:cubicBezTo>
                      <a:cubicBezTo>
                        <a:pt x="31970" y="149609"/>
                        <a:pt x="57221" y="104274"/>
                        <a:pt x="96901" y="75782"/>
                      </a:cubicBezTo>
                      <a:cubicBezTo>
                        <a:pt x="109305" y="65714"/>
                        <a:pt x="120570" y="58876"/>
                        <a:pt x="132342" y="54697"/>
                      </a:cubicBezTo>
                      <a:cubicBezTo>
                        <a:pt x="135759" y="56090"/>
                        <a:pt x="139556" y="57040"/>
                        <a:pt x="142467" y="58116"/>
                      </a:cubicBezTo>
                      <a:cubicBezTo>
                        <a:pt x="204740" y="78631"/>
                        <a:pt x="190311" y="159170"/>
                        <a:pt x="181578" y="209570"/>
                      </a:cubicBezTo>
                      <a:cubicBezTo>
                        <a:pt x="175313" y="242241"/>
                        <a:pt x="166453" y="275483"/>
                        <a:pt x="143100" y="300366"/>
                      </a:cubicBezTo>
                      <a:cubicBezTo>
                        <a:pt x="141075" y="302329"/>
                        <a:pt x="138860" y="304608"/>
                        <a:pt x="136518" y="306571"/>
                      </a:cubicBezTo>
                      <a:cubicBezTo>
                        <a:pt x="136392" y="306634"/>
                        <a:pt x="136265" y="306634"/>
                        <a:pt x="136139" y="306698"/>
                      </a:cubicBezTo>
                      <a:cubicBezTo>
                        <a:pt x="135126" y="306951"/>
                        <a:pt x="134240" y="307648"/>
                        <a:pt x="133670" y="308471"/>
                      </a:cubicBezTo>
                      <a:cubicBezTo>
                        <a:pt x="130126" y="309167"/>
                        <a:pt x="126709" y="310244"/>
                        <a:pt x="123292" y="311320"/>
                      </a:cubicBezTo>
                      <a:cubicBezTo>
                        <a:pt x="122849" y="311257"/>
                        <a:pt x="122469" y="311257"/>
                        <a:pt x="122026" y="311130"/>
                      </a:cubicBezTo>
                      <a:cubicBezTo>
                        <a:pt x="116520" y="310434"/>
                        <a:pt x="112280" y="312460"/>
                        <a:pt x="109559" y="315815"/>
                      </a:cubicBezTo>
                      <a:cubicBezTo>
                        <a:pt x="109495" y="315815"/>
                        <a:pt x="109369" y="315879"/>
                        <a:pt x="109305" y="315879"/>
                      </a:cubicBezTo>
                      <a:cubicBezTo>
                        <a:pt x="86016" y="307394"/>
                        <a:pt x="64752" y="294035"/>
                        <a:pt x="49754" y="275546"/>
                      </a:cubicBezTo>
                      <a:close/>
                      <a:moveTo>
                        <a:pt x="282012" y="231604"/>
                      </a:moveTo>
                      <a:cubicBezTo>
                        <a:pt x="267330" y="277889"/>
                        <a:pt x="234801" y="325693"/>
                        <a:pt x="181578" y="326959"/>
                      </a:cubicBezTo>
                      <a:cubicBezTo>
                        <a:pt x="173730" y="327339"/>
                        <a:pt x="165567" y="327086"/>
                        <a:pt x="157403" y="326389"/>
                      </a:cubicBezTo>
                      <a:cubicBezTo>
                        <a:pt x="160504" y="323603"/>
                        <a:pt x="163415" y="320628"/>
                        <a:pt x="166073" y="317652"/>
                      </a:cubicBezTo>
                      <a:cubicBezTo>
                        <a:pt x="204867" y="273457"/>
                        <a:pt x="211449" y="211469"/>
                        <a:pt x="216195" y="155054"/>
                      </a:cubicBezTo>
                      <a:cubicBezTo>
                        <a:pt x="219106" y="116051"/>
                        <a:pt x="208474" y="72742"/>
                        <a:pt x="178350" y="50455"/>
                      </a:cubicBezTo>
                      <a:cubicBezTo>
                        <a:pt x="181388" y="50772"/>
                        <a:pt x="184426" y="51151"/>
                        <a:pt x="187653" y="51658"/>
                      </a:cubicBezTo>
                      <a:cubicBezTo>
                        <a:pt x="231763" y="56154"/>
                        <a:pt x="262014" y="78568"/>
                        <a:pt x="278975" y="119597"/>
                      </a:cubicBezTo>
                      <a:cubicBezTo>
                        <a:pt x="295998" y="154294"/>
                        <a:pt x="296315" y="195894"/>
                        <a:pt x="282012" y="231604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4" name="Google Shape;594;p17"/>
                <p:cNvSpPr/>
                <p:nvPr/>
              </p:nvSpPr>
              <p:spPr>
                <a:xfrm>
                  <a:off x="17791322" y="8400497"/>
                  <a:ext cx="66867" cy="189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67" h="189405" extrusionOk="0">
                      <a:moveTo>
                        <a:pt x="481" y="172665"/>
                      </a:moveTo>
                      <a:cubicBezTo>
                        <a:pt x="-1671" y="180137"/>
                        <a:pt x="3645" y="188368"/>
                        <a:pt x="11493" y="189254"/>
                      </a:cubicBezTo>
                      <a:cubicBezTo>
                        <a:pt x="18581" y="190394"/>
                        <a:pt x="25416" y="184949"/>
                        <a:pt x="26365" y="177921"/>
                      </a:cubicBezTo>
                      <a:cubicBezTo>
                        <a:pt x="30795" y="151517"/>
                        <a:pt x="34655" y="127584"/>
                        <a:pt x="41996" y="101181"/>
                      </a:cubicBezTo>
                      <a:cubicBezTo>
                        <a:pt x="48958" y="69269"/>
                        <a:pt x="61805" y="38117"/>
                        <a:pt x="66868" y="6079"/>
                      </a:cubicBezTo>
                      <a:cubicBezTo>
                        <a:pt x="66361" y="1773"/>
                        <a:pt x="61425" y="-1329"/>
                        <a:pt x="57375" y="570"/>
                      </a:cubicBezTo>
                      <a:cubicBezTo>
                        <a:pt x="50477" y="3736"/>
                        <a:pt x="48262" y="11967"/>
                        <a:pt x="45161" y="18299"/>
                      </a:cubicBezTo>
                      <a:cubicBezTo>
                        <a:pt x="31934" y="52933"/>
                        <a:pt x="21428" y="88644"/>
                        <a:pt x="11493" y="124355"/>
                      </a:cubicBezTo>
                      <a:cubicBezTo>
                        <a:pt x="7252" y="140310"/>
                        <a:pt x="4088" y="156583"/>
                        <a:pt x="481" y="17266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5" name="Google Shape;595;p17"/>
                <p:cNvSpPr/>
                <p:nvPr/>
              </p:nvSpPr>
              <p:spPr>
                <a:xfrm>
                  <a:off x="17663155" y="8548131"/>
                  <a:ext cx="297661" cy="154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661" h="154372" extrusionOk="0">
                      <a:moveTo>
                        <a:pt x="270851" y="50675"/>
                      </a:moveTo>
                      <a:cubicBezTo>
                        <a:pt x="246866" y="101392"/>
                        <a:pt x="186238" y="139825"/>
                        <a:pt x="130167" y="120894"/>
                      </a:cubicBezTo>
                      <a:cubicBezTo>
                        <a:pt x="76121" y="103165"/>
                        <a:pt x="36694" y="63402"/>
                        <a:pt x="20050" y="8950"/>
                      </a:cubicBezTo>
                      <a:cubicBezTo>
                        <a:pt x="19037" y="3758"/>
                        <a:pt x="14671" y="-675"/>
                        <a:pt x="8595" y="85"/>
                      </a:cubicBezTo>
                      <a:cubicBezTo>
                        <a:pt x="-1531" y="1541"/>
                        <a:pt x="-1088" y="13065"/>
                        <a:pt x="1760" y="20536"/>
                      </a:cubicBezTo>
                      <a:cubicBezTo>
                        <a:pt x="15114" y="87336"/>
                        <a:pt x="72008" y="136153"/>
                        <a:pt x="136432" y="152172"/>
                      </a:cubicBezTo>
                      <a:cubicBezTo>
                        <a:pt x="201933" y="164645"/>
                        <a:pt x="268763" y="122603"/>
                        <a:pt x="296292" y="63719"/>
                      </a:cubicBezTo>
                      <a:cubicBezTo>
                        <a:pt x="303633" y="47699"/>
                        <a:pt x="279458" y="35543"/>
                        <a:pt x="270851" y="5067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96" name="Google Shape;596;p17"/>
              <p:cNvSpPr/>
              <p:nvPr/>
            </p:nvSpPr>
            <p:spPr>
              <a:xfrm>
                <a:off x="16861736" y="7602517"/>
                <a:ext cx="2034845" cy="1444318"/>
              </a:xfrm>
              <a:custGeom>
                <a:avLst/>
                <a:gdLst/>
                <a:ahLst/>
                <a:cxnLst/>
                <a:rect l="l" t="t" r="r" b="b"/>
                <a:pathLst>
                  <a:path w="2034845" h="1444318" extrusionOk="0">
                    <a:moveTo>
                      <a:pt x="872351" y="851231"/>
                    </a:moveTo>
                    <a:cubicBezTo>
                      <a:pt x="930827" y="801780"/>
                      <a:pt x="962026" y="714150"/>
                      <a:pt x="934434" y="640576"/>
                    </a:cubicBezTo>
                    <a:cubicBezTo>
                      <a:pt x="919435" y="600623"/>
                      <a:pt x="869249" y="537686"/>
                      <a:pt x="821152" y="535723"/>
                    </a:cubicBezTo>
                    <a:cubicBezTo>
                      <a:pt x="812292" y="532178"/>
                      <a:pt x="802483" y="530721"/>
                      <a:pt x="796597" y="535470"/>
                    </a:cubicBezTo>
                    <a:cubicBezTo>
                      <a:pt x="791408" y="534710"/>
                      <a:pt x="786155" y="534204"/>
                      <a:pt x="780902" y="533950"/>
                    </a:cubicBezTo>
                    <a:cubicBezTo>
                      <a:pt x="765841" y="525339"/>
                      <a:pt x="750399" y="517045"/>
                      <a:pt x="738691" y="503875"/>
                    </a:cubicBezTo>
                    <a:cubicBezTo>
                      <a:pt x="728755" y="494947"/>
                      <a:pt x="723882" y="469811"/>
                      <a:pt x="706542" y="477915"/>
                    </a:cubicBezTo>
                    <a:cubicBezTo>
                      <a:pt x="693631" y="485766"/>
                      <a:pt x="703504" y="499949"/>
                      <a:pt x="710529" y="508244"/>
                    </a:cubicBezTo>
                    <a:cubicBezTo>
                      <a:pt x="719072" y="519831"/>
                      <a:pt x="729958" y="529328"/>
                      <a:pt x="742108" y="536990"/>
                    </a:cubicBezTo>
                    <a:cubicBezTo>
                      <a:pt x="724831" y="540345"/>
                      <a:pt x="708061" y="546297"/>
                      <a:pt x="692492" y="554402"/>
                    </a:cubicBezTo>
                    <a:cubicBezTo>
                      <a:pt x="692682" y="550286"/>
                      <a:pt x="690910" y="546044"/>
                      <a:pt x="686164" y="543195"/>
                    </a:cubicBezTo>
                    <a:cubicBezTo>
                      <a:pt x="671418" y="533760"/>
                      <a:pt x="657559" y="521730"/>
                      <a:pt x="649648" y="505838"/>
                    </a:cubicBezTo>
                    <a:cubicBezTo>
                      <a:pt x="648319" y="502799"/>
                      <a:pt x="647053" y="499253"/>
                      <a:pt x="644332" y="497290"/>
                    </a:cubicBezTo>
                    <a:cubicBezTo>
                      <a:pt x="641231" y="495011"/>
                      <a:pt x="636991" y="494757"/>
                      <a:pt x="633826" y="497163"/>
                    </a:cubicBezTo>
                    <a:cubicBezTo>
                      <a:pt x="616613" y="516855"/>
                      <a:pt x="656040" y="555921"/>
                      <a:pt x="672810" y="565545"/>
                    </a:cubicBezTo>
                    <a:cubicBezTo>
                      <a:pt x="673570" y="565989"/>
                      <a:pt x="674266" y="566305"/>
                      <a:pt x="674962" y="566622"/>
                    </a:cubicBezTo>
                    <a:cubicBezTo>
                      <a:pt x="670152" y="570801"/>
                      <a:pt x="665596" y="575233"/>
                      <a:pt x="661166" y="579855"/>
                    </a:cubicBezTo>
                    <a:cubicBezTo>
                      <a:pt x="659900" y="577766"/>
                      <a:pt x="657938" y="575929"/>
                      <a:pt x="655090" y="574663"/>
                    </a:cubicBezTo>
                    <a:cubicBezTo>
                      <a:pt x="638573" y="567951"/>
                      <a:pt x="621296" y="563139"/>
                      <a:pt x="605348" y="554972"/>
                    </a:cubicBezTo>
                    <a:cubicBezTo>
                      <a:pt x="599715" y="552439"/>
                      <a:pt x="595095" y="547627"/>
                      <a:pt x="588957" y="546424"/>
                    </a:cubicBezTo>
                    <a:cubicBezTo>
                      <a:pt x="585160" y="545917"/>
                      <a:pt x="581299" y="548387"/>
                      <a:pt x="580350" y="552122"/>
                    </a:cubicBezTo>
                    <a:cubicBezTo>
                      <a:pt x="577755" y="575360"/>
                      <a:pt x="627498" y="590112"/>
                      <a:pt x="644901" y="598470"/>
                    </a:cubicBezTo>
                    <a:cubicBezTo>
                      <a:pt x="644965" y="598470"/>
                      <a:pt x="644965" y="598470"/>
                      <a:pt x="645028" y="598533"/>
                    </a:cubicBezTo>
                    <a:cubicBezTo>
                      <a:pt x="633953" y="612590"/>
                      <a:pt x="624080" y="627596"/>
                      <a:pt x="614777" y="642602"/>
                    </a:cubicBezTo>
                    <a:cubicBezTo>
                      <a:pt x="580350" y="703133"/>
                      <a:pt x="606993" y="779746"/>
                      <a:pt x="653382" y="826031"/>
                    </a:cubicBezTo>
                    <a:cubicBezTo>
                      <a:pt x="669203" y="840403"/>
                      <a:pt x="689265" y="848508"/>
                      <a:pt x="709326" y="854840"/>
                    </a:cubicBezTo>
                    <a:cubicBezTo>
                      <a:pt x="730084" y="861235"/>
                      <a:pt x="750589" y="869466"/>
                      <a:pt x="772106" y="872632"/>
                    </a:cubicBezTo>
                    <a:cubicBezTo>
                      <a:pt x="806533" y="876494"/>
                      <a:pt x="843872" y="871619"/>
                      <a:pt x="872351" y="851231"/>
                    </a:cubicBezTo>
                    <a:close/>
                    <a:moveTo>
                      <a:pt x="996454" y="804060"/>
                    </a:moveTo>
                    <a:cubicBezTo>
                      <a:pt x="995948" y="799754"/>
                      <a:pt x="991011" y="796652"/>
                      <a:pt x="986961" y="798551"/>
                    </a:cubicBezTo>
                    <a:cubicBezTo>
                      <a:pt x="980063" y="801717"/>
                      <a:pt x="977848" y="809948"/>
                      <a:pt x="974747" y="816280"/>
                    </a:cubicBezTo>
                    <a:cubicBezTo>
                      <a:pt x="961457" y="850914"/>
                      <a:pt x="951015" y="886625"/>
                      <a:pt x="941079" y="922335"/>
                    </a:cubicBezTo>
                    <a:cubicBezTo>
                      <a:pt x="936902" y="938291"/>
                      <a:pt x="933738" y="954563"/>
                      <a:pt x="930130" y="970646"/>
                    </a:cubicBezTo>
                    <a:cubicBezTo>
                      <a:pt x="927979" y="978181"/>
                      <a:pt x="933295" y="986412"/>
                      <a:pt x="941142" y="987235"/>
                    </a:cubicBezTo>
                    <a:cubicBezTo>
                      <a:pt x="948230" y="988375"/>
                      <a:pt x="955065" y="982929"/>
                      <a:pt x="956014" y="975901"/>
                    </a:cubicBezTo>
                    <a:cubicBezTo>
                      <a:pt x="960381" y="949498"/>
                      <a:pt x="964305" y="925564"/>
                      <a:pt x="971646" y="899161"/>
                    </a:cubicBezTo>
                    <a:cubicBezTo>
                      <a:pt x="978481" y="867186"/>
                      <a:pt x="991391" y="836098"/>
                      <a:pt x="996454" y="804060"/>
                    </a:cubicBezTo>
                    <a:close/>
                    <a:moveTo>
                      <a:pt x="1097774" y="1009269"/>
                    </a:moveTo>
                    <a:cubicBezTo>
                      <a:pt x="1105052" y="993313"/>
                      <a:pt x="1080877" y="981157"/>
                      <a:pt x="1072270" y="996289"/>
                    </a:cubicBezTo>
                    <a:cubicBezTo>
                      <a:pt x="1048285" y="1047006"/>
                      <a:pt x="987657" y="1085439"/>
                      <a:pt x="931586" y="1066508"/>
                    </a:cubicBezTo>
                    <a:cubicBezTo>
                      <a:pt x="877540" y="1048779"/>
                      <a:pt x="838113" y="1009016"/>
                      <a:pt x="821469" y="954500"/>
                    </a:cubicBezTo>
                    <a:cubicBezTo>
                      <a:pt x="820456" y="949245"/>
                      <a:pt x="816089" y="944876"/>
                      <a:pt x="810077" y="945636"/>
                    </a:cubicBezTo>
                    <a:cubicBezTo>
                      <a:pt x="799952" y="947092"/>
                      <a:pt x="800395" y="958616"/>
                      <a:pt x="803242" y="966087"/>
                    </a:cubicBezTo>
                    <a:cubicBezTo>
                      <a:pt x="816596" y="1032950"/>
                      <a:pt x="873426" y="1081704"/>
                      <a:pt x="937915" y="1097786"/>
                    </a:cubicBezTo>
                    <a:cubicBezTo>
                      <a:pt x="1003415" y="1110196"/>
                      <a:pt x="1070245" y="1068154"/>
                      <a:pt x="1097774" y="1009269"/>
                    </a:cubicBezTo>
                    <a:close/>
                    <a:moveTo>
                      <a:pt x="1442239" y="726623"/>
                    </a:moveTo>
                    <a:cubicBezTo>
                      <a:pt x="1443631" y="713073"/>
                      <a:pt x="1429329" y="712884"/>
                      <a:pt x="1419646" y="711681"/>
                    </a:cubicBezTo>
                    <a:cubicBezTo>
                      <a:pt x="1408381" y="709274"/>
                      <a:pt x="1397369" y="705919"/>
                      <a:pt x="1386421" y="702310"/>
                    </a:cubicBezTo>
                    <a:cubicBezTo>
                      <a:pt x="1382940" y="701360"/>
                      <a:pt x="1379206" y="699460"/>
                      <a:pt x="1375409" y="698067"/>
                    </a:cubicBezTo>
                    <a:cubicBezTo>
                      <a:pt x="1372118" y="675780"/>
                      <a:pt x="1364840" y="653366"/>
                      <a:pt x="1353639" y="633484"/>
                    </a:cubicBezTo>
                    <a:cubicBezTo>
                      <a:pt x="1367245" y="638360"/>
                      <a:pt x="1382307" y="640386"/>
                      <a:pt x="1396293" y="642285"/>
                    </a:cubicBezTo>
                    <a:cubicBezTo>
                      <a:pt x="1406103" y="642032"/>
                      <a:pt x="1420152" y="644312"/>
                      <a:pt x="1426607" y="635257"/>
                    </a:cubicBezTo>
                    <a:cubicBezTo>
                      <a:pt x="1432177" y="626836"/>
                      <a:pt x="1423190" y="614743"/>
                      <a:pt x="1413507" y="617845"/>
                    </a:cubicBezTo>
                    <a:cubicBezTo>
                      <a:pt x="1392560" y="624493"/>
                      <a:pt x="1370093" y="619871"/>
                      <a:pt x="1348892" y="617149"/>
                    </a:cubicBezTo>
                    <a:cubicBezTo>
                      <a:pt x="1347247" y="616769"/>
                      <a:pt x="1344969" y="616515"/>
                      <a:pt x="1342754" y="616579"/>
                    </a:cubicBezTo>
                    <a:cubicBezTo>
                      <a:pt x="1337564" y="609551"/>
                      <a:pt x="1331805" y="603029"/>
                      <a:pt x="1325413" y="597141"/>
                    </a:cubicBezTo>
                    <a:cubicBezTo>
                      <a:pt x="1341614" y="588656"/>
                      <a:pt x="1355791" y="576119"/>
                      <a:pt x="1364840" y="560037"/>
                    </a:cubicBezTo>
                    <a:cubicBezTo>
                      <a:pt x="1372561" y="546867"/>
                      <a:pt x="1353829" y="533950"/>
                      <a:pt x="1344336" y="545917"/>
                    </a:cubicBezTo>
                    <a:cubicBezTo>
                      <a:pt x="1335539" y="561746"/>
                      <a:pt x="1322945" y="574600"/>
                      <a:pt x="1307250" y="583148"/>
                    </a:cubicBezTo>
                    <a:cubicBezTo>
                      <a:pt x="1306618" y="582704"/>
                      <a:pt x="1305985" y="582324"/>
                      <a:pt x="1305415" y="581945"/>
                    </a:cubicBezTo>
                    <a:cubicBezTo>
                      <a:pt x="1279278" y="568775"/>
                      <a:pt x="1251685" y="563329"/>
                      <a:pt x="1222321" y="562506"/>
                    </a:cubicBezTo>
                    <a:cubicBezTo>
                      <a:pt x="1212701" y="561683"/>
                      <a:pt x="1196943" y="559024"/>
                      <a:pt x="1189665" y="566432"/>
                    </a:cubicBezTo>
                    <a:cubicBezTo>
                      <a:pt x="1178717" y="570104"/>
                      <a:pt x="1165364" y="578525"/>
                      <a:pt x="1158655" y="586567"/>
                    </a:cubicBezTo>
                    <a:cubicBezTo>
                      <a:pt x="1087522" y="623670"/>
                      <a:pt x="1036387" y="711301"/>
                      <a:pt x="1063157" y="789750"/>
                    </a:cubicBezTo>
                    <a:cubicBezTo>
                      <a:pt x="1079738" y="848635"/>
                      <a:pt x="1121317" y="873961"/>
                      <a:pt x="1177135" y="890677"/>
                    </a:cubicBezTo>
                    <a:cubicBezTo>
                      <a:pt x="1240737" y="909292"/>
                      <a:pt x="1313642" y="890424"/>
                      <a:pt x="1344652" y="828057"/>
                    </a:cubicBezTo>
                    <a:cubicBezTo>
                      <a:pt x="1362879" y="794182"/>
                      <a:pt x="1378067" y="756129"/>
                      <a:pt x="1377181" y="717062"/>
                    </a:cubicBezTo>
                    <a:cubicBezTo>
                      <a:pt x="1379143" y="718265"/>
                      <a:pt x="1380852" y="719089"/>
                      <a:pt x="1381864" y="719342"/>
                    </a:cubicBezTo>
                    <a:cubicBezTo>
                      <a:pt x="1396737" y="726877"/>
                      <a:pt x="1412431" y="734031"/>
                      <a:pt x="1429012" y="736627"/>
                    </a:cubicBezTo>
                    <a:cubicBezTo>
                      <a:pt x="1435278" y="737514"/>
                      <a:pt x="1441353" y="733145"/>
                      <a:pt x="1442239" y="726623"/>
                    </a:cubicBezTo>
                    <a:close/>
                    <a:moveTo>
                      <a:pt x="2033265" y="380661"/>
                    </a:moveTo>
                    <a:cubicBezTo>
                      <a:pt x="2038771" y="446827"/>
                      <a:pt x="2029847" y="513056"/>
                      <a:pt x="2007191" y="575550"/>
                    </a:cubicBezTo>
                    <a:cubicBezTo>
                      <a:pt x="1987762" y="631015"/>
                      <a:pt x="1957512" y="681605"/>
                      <a:pt x="1928780" y="732638"/>
                    </a:cubicBezTo>
                    <a:cubicBezTo>
                      <a:pt x="1885050" y="814380"/>
                      <a:pt x="1829675" y="889917"/>
                      <a:pt x="1770502" y="961845"/>
                    </a:cubicBezTo>
                    <a:cubicBezTo>
                      <a:pt x="1742403" y="992427"/>
                      <a:pt x="1712216" y="1020983"/>
                      <a:pt x="1681523" y="1048969"/>
                    </a:cubicBezTo>
                    <a:cubicBezTo>
                      <a:pt x="1641083" y="1082907"/>
                      <a:pt x="1596150" y="1110956"/>
                      <a:pt x="1553938" y="1142678"/>
                    </a:cubicBezTo>
                    <a:cubicBezTo>
                      <a:pt x="1438505" y="1212389"/>
                      <a:pt x="1321869" y="1279822"/>
                      <a:pt x="1200297" y="1338453"/>
                    </a:cubicBezTo>
                    <a:cubicBezTo>
                      <a:pt x="1102774" y="1376570"/>
                      <a:pt x="1001200" y="1403036"/>
                      <a:pt x="902031" y="1436214"/>
                    </a:cubicBezTo>
                    <a:cubicBezTo>
                      <a:pt x="889691" y="1439696"/>
                      <a:pt x="877223" y="1441089"/>
                      <a:pt x="864693" y="1444319"/>
                    </a:cubicBezTo>
                    <a:cubicBezTo>
                      <a:pt x="863364" y="1444065"/>
                      <a:pt x="862098" y="1443749"/>
                      <a:pt x="860832" y="1443495"/>
                    </a:cubicBezTo>
                    <a:cubicBezTo>
                      <a:pt x="843176" y="1439823"/>
                      <a:pt x="825329" y="1436721"/>
                      <a:pt x="807546" y="1433555"/>
                    </a:cubicBezTo>
                    <a:cubicBezTo>
                      <a:pt x="795838" y="1430072"/>
                      <a:pt x="784193" y="1426273"/>
                      <a:pt x="772675" y="1422221"/>
                    </a:cubicBezTo>
                    <a:cubicBezTo>
                      <a:pt x="728882" y="1403606"/>
                      <a:pt x="684328" y="1386700"/>
                      <a:pt x="641990" y="1364983"/>
                    </a:cubicBezTo>
                    <a:cubicBezTo>
                      <a:pt x="563073" y="1324080"/>
                      <a:pt x="486371" y="1276846"/>
                      <a:pt x="417832" y="1220051"/>
                    </a:cubicBezTo>
                    <a:cubicBezTo>
                      <a:pt x="327017" y="1144007"/>
                      <a:pt x="251580" y="1051185"/>
                      <a:pt x="188421" y="951144"/>
                    </a:cubicBezTo>
                    <a:cubicBezTo>
                      <a:pt x="149880" y="887321"/>
                      <a:pt x="108618" y="824638"/>
                      <a:pt x="79696" y="755686"/>
                    </a:cubicBezTo>
                    <a:cubicBezTo>
                      <a:pt x="38940" y="661154"/>
                      <a:pt x="14069" y="559594"/>
                      <a:pt x="3816" y="457211"/>
                    </a:cubicBezTo>
                    <a:cubicBezTo>
                      <a:pt x="-5740" y="366351"/>
                      <a:pt x="1538" y="286635"/>
                      <a:pt x="38370" y="202171"/>
                    </a:cubicBezTo>
                    <a:cubicBezTo>
                      <a:pt x="62799" y="137398"/>
                      <a:pt x="108238" y="66356"/>
                      <a:pt x="181966" y="55086"/>
                    </a:cubicBezTo>
                    <a:cubicBezTo>
                      <a:pt x="216014" y="48818"/>
                      <a:pt x="253226" y="53566"/>
                      <a:pt x="278034" y="79716"/>
                    </a:cubicBezTo>
                    <a:cubicBezTo>
                      <a:pt x="333978" y="128470"/>
                      <a:pt x="353091" y="158039"/>
                      <a:pt x="371254" y="229967"/>
                    </a:cubicBezTo>
                    <a:cubicBezTo>
                      <a:pt x="374608" y="239211"/>
                      <a:pt x="388088" y="241680"/>
                      <a:pt x="394669" y="234526"/>
                    </a:cubicBezTo>
                    <a:cubicBezTo>
                      <a:pt x="401314" y="228004"/>
                      <a:pt x="398277" y="218063"/>
                      <a:pt x="399163" y="209832"/>
                    </a:cubicBezTo>
                    <a:cubicBezTo>
                      <a:pt x="406441" y="156836"/>
                      <a:pt x="447197" y="115807"/>
                      <a:pt x="487383" y="84022"/>
                    </a:cubicBezTo>
                    <a:cubicBezTo>
                      <a:pt x="570098" y="18236"/>
                      <a:pt x="702934" y="-20704"/>
                      <a:pt x="806090" y="11524"/>
                    </a:cubicBezTo>
                    <a:cubicBezTo>
                      <a:pt x="872604" y="32292"/>
                      <a:pt x="909879" y="97445"/>
                      <a:pt x="932409" y="159369"/>
                    </a:cubicBezTo>
                    <a:cubicBezTo>
                      <a:pt x="937661" y="175641"/>
                      <a:pt x="942028" y="192167"/>
                      <a:pt x="945762" y="208819"/>
                    </a:cubicBezTo>
                    <a:cubicBezTo>
                      <a:pt x="948167" y="219393"/>
                      <a:pt x="949369" y="235982"/>
                      <a:pt x="963672" y="235855"/>
                    </a:cubicBezTo>
                    <a:cubicBezTo>
                      <a:pt x="973924" y="236108"/>
                      <a:pt x="978101" y="225535"/>
                      <a:pt x="982278" y="217937"/>
                    </a:cubicBezTo>
                    <a:cubicBezTo>
                      <a:pt x="991454" y="199258"/>
                      <a:pt x="998795" y="179567"/>
                      <a:pt x="1009997" y="162028"/>
                    </a:cubicBezTo>
                    <a:cubicBezTo>
                      <a:pt x="1060183" y="99154"/>
                      <a:pt x="1138341" y="62241"/>
                      <a:pt x="1215486" y="44449"/>
                    </a:cubicBezTo>
                    <a:cubicBezTo>
                      <a:pt x="1306681" y="21908"/>
                      <a:pt x="1404584" y="61291"/>
                      <a:pt x="1448061" y="146072"/>
                    </a:cubicBezTo>
                    <a:cubicBezTo>
                      <a:pt x="1459453" y="166523"/>
                      <a:pt x="1470085" y="187671"/>
                      <a:pt x="1476287" y="210339"/>
                    </a:cubicBezTo>
                    <a:cubicBezTo>
                      <a:pt x="1482742" y="230727"/>
                      <a:pt x="1483122" y="252507"/>
                      <a:pt x="1488564" y="272959"/>
                    </a:cubicBezTo>
                    <a:cubicBezTo>
                      <a:pt x="1492678" y="283026"/>
                      <a:pt x="1506157" y="284166"/>
                      <a:pt x="1513436" y="276948"/>
                    </a:cubicBezTo>
                    <a:cubicBezTo>
                      <a:pt x="1525523" y="260992"/>
                      <a:pt x="1536345" y="244023"/>
                      <a:pt x="1549825" y="229144"/>
                    </a:cubicBezTo>
                    <a:cubicBezTo>
                      <a:pt x="1580898" y="189127"/>
                      <a:pt x="1630198" y="172095"/>
                      <a:pt x="1676903" y="157152"/>
                    </a:cubicBezTo>
                    <a:cubicBezTo>
                      <a:pt x="1759554" y="128850"/>
                      <a:pt x="1838028" y="133535"/>
                      <a:pt x="1915237" y="175894"/>
                    </a:cubicBezTo>
                    <a:cubicBezTo>
                      <a:pt x="1989281" y="216164"/>
                      <a:pt x="2030733" y="297969"/>
                      <a:pt x="2033265" y="38066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17"/>
              <p:cNvSpPr/>
              <p:nvPr/>
            </p:nvSpPr>
            <p:spPr>
              <a:xfrm>
                <a:off x="16598578" y="8920392"/>
                <a:ext cx="2104604" cy="1790020"/>
              </a:xfrm>
              <a:custGeom>
                <a:avLst/>
                <a:gdLst/>
                <a:ahLst/>
                <a:cxnLst/>
                <a:rect l="l" t="t" r="r" b="b"/>
                <a:pathLst>
                  <a:path w="2104604" h="1790020" extrusionOk="0">
                    <a:moveTo>
                      <a:pt x="2101883" y="853636"/>
                    </a:moveTo>
                    <a:cubicBezTo>
                      <a:pt x="2102959" y="856169"/>
                      <a:pt x="2103908" y="858892"/>
                      <a:pt x="2104604" y="861678"/>
                    </a:cubicBezTo>
                    <a:cubicBezTo>
                      <a:pt x="2037964" y="905366"/>
                      <a:pt x="1968983" y="946015"/>
                      <a:pt x="1899305" y="984639"/>
                    </a:cubicBezTo>
                    <a:cubicBezTo>
                      <a:pt x="1802225" y="1029087"/>
                      <a:pt x="1702550" y="1072016"/>
                      <a:pt x="1596419" y="1088605"/>
                    </a:cubicBezTo>
                    <a:cubicBezTo>
                      <a:pt x="1549588" y="1094810"/>
                      <a:pt x="1502250" y="1091771"/>
                      <a:pt x="1455165" y="1091327"/>
                    </a:cubicBezTo>
                    <a:cubicBezTo>
                      <a:pt x="1360363" y="1089365"/>
                      <a:pt x="1264865" y="1084552"/>
                      <a:pt x="1172025" y="1061885"/>
                    </a:cubicBezTo>
                    <a:cubicBezTo>
                      <a:pt x="1121396" y="1049032"/>
                      <a:pt x="1071843" y="1032190"/>
                      <a:pt x="1023113" y="1013574"/>
                    </a:cubicBezTo>
                    <a:cubicBezTo>
                      <a:pt x="998938" y="1006989"/>
                      <a:pt x="948310" y="967100"/>
                      <a:pt x="930906" y="997935"/>
                    </a:cubicBezTo>
                    <a:cubicBezTo>
                      <a:pt x="900719" y="1076575"/>
                      <a:pt x="872113" y="1155721"/>
                      <a:pt x="843761" y="1235056"/>
                    </a:cubicBezTo>
                    <a:cubicBezTo>
                      <a:pt x="805980" y="1330981"/>
                      <a:pt x="764844" y="1424627"/>
                      <a:pt x="713140" y="1514283"/>
                    </a:cubicBezTo>
                    <a:cubicBezTo>
                      <a:pt x="692445" y="1548981"/>
                      <a:pt x="669283" y="1582096"/>
                      <a:pt x="645677" y="1614894"/>
                    </a:cubicBezTo>
                    <a:cubicBezTo>
                      <a:pt x="610807" y="1665990"/>
                      <a:pt x="573278" y="1716010"/>
                      <a:pt x="525561" y="1755837"/>
                    </a:cubicBezTo>
                    <a:cubicBezTo>
                      <a:pt x="480438" y="1793573"/>
                      <a:pt x="462718" y="1803894"/>
                      <a:pt x="411077" y="1767234"/>
                    </a:cubicBezTo>
                    <a:cubicBezTo>
                      <a:pt x="485184" y="1671752"/>
                      <a:pt x="554039" y="1571585"/>
                      <a:pt x="610743" y="1464643"/>
                    </a:cubicBezTo>
                    <a:cubicBezTo>
                      <a:pt x="628273" y="1427413"/>
                      <a:pt x="713962" y="1313696"/>
                      <a:pt x="683269" y="1279568"/>
                    </a:cubicBezTo>
                    <a:cubicBezTo>
                      <a:pt x="673966" y="1271527"/>
                      <a:pt x="660802" y="1270451"/>
                      <a:pt x="649791" y="1265702"/>
                    </a:cubicBezTo>
                    <a:cubicBezTo>
                      <a:pt x="624729" y="1257154"/>
                      <a:pt x="600681" y="1245947"/>
                      <a:pt x="577202" y="1233790"/>
                    </a:cubicBezTo>
                    <a:cubicBezTo>
                      <a:pt x="480311" y="1184910"/>
                      <a:pt x="388420" y="1124379"/>
                      <a:pt x="315325" y="1043333"/>
                    </a:cubicBezTo>
                    <a:cubicBezTo>
                      <a:pt x="278176" y="1004267"/>
                      <a:pt x="244129" y="962605"/>
                      <a:pt x="212866" y="918726"/>
                    </a:cubicBezTo>
                    <a:cubicBezTo>
                      <a:pt x="181919" y="878330"/>
                      <a:pt x="149643" y="838377"/>
                      <a:pt x="127809" y="792092"/>
                    </a:cubicBezTo>
                    <a:cubicBezTo>
                      <a:pt x="103444" y="740236"/>
                      <a:pt x="75409" y="689393"/>
                      <a:pt x="57752" y="634054"/>
                    </a:cubicBezTo>
                    <a:cubicBezTo>
                      <a:pt x="40665" y="580235"/>
                      <a:pt x="33134" y="524073"/>
                      <a:pt x="21363" y="468987"/>
                    </a:cubicBezTo>
                    <a:cubicBezTo>
                      <a:pt x="921" y="373062"/>
                      <a:pt x="-4015" y="274098"/>
                      <a:pt x="3010" y="176400"/>
                    </a:cubicBezTo>
                    <a:cubicBezTo>
                      <a:pt x="8516" y="118656"/>
                      <a:pt x="4212" y="54579"/>
                      <a:pt x="33260" y="2153"/>
                    </a:cubicBezTo>
                    <a:cubicBezTo>
                      <a:pt x="34146" y="3546"/>
                      <a:pt x="35032" y="4939"/>
                      <a:pt x="35918" y="6395"/>
                    </a:cubicBezTo>
                    <a:cubicBezTo>
                      <a:pt x="74017" y="62177"/>
                      <a:pt x="100850" y="123594"/>
                      <a:pt x="131543" y="183682"/>
                    </a:cubicBezTo>
                    <a:cubicBezTo>
                      <a:pt x="151858" y="221862"/>
                      <a:pt x="176729" y="257319"/>
                      <a:pt x="197614" y="295183"/>
                    </a:cubicBezTo>
                    <a:cubicBezTo>
                      <a:pt x="215207" y="326461"/>
                      <a:pt x="230396" y="359006"/>
                      <a:pt x="248495" y="390031"/>
                    </a:cubicBezTo>
                    <a:cubicBezTo>
                      <a:pt x="287226" y="451448"/>
                      <a:pt x="320388" y="515905"/>
                      <a:pt x="356967" y="578525"/>
                    </a:cubicBezTo>
                    <a:cubicBezTo>
                      <a:pt x="401584" y="650770"/>
                      <a:pt x="447656" y="722127"/>
                      <a:pt x="493918" y="793359"/>
                    </a:cubicBezTo>
                    <a:cubicBezTo>
                      <a:pt x="556824" y="893652"/>
                      <a:pt x="613022" y="998188"/>
                      <a:pt x="677953" y="1097153"/>
                    </a:cubicBezTo>
                    <a:cubicBezTo>
                      <a:pt x="690104" y="1112285"/>
                      <a:pt x="711558" y="1094620"/>
                      <a:pt x="700925" y="1079867"/>
                    </a:cubicBezTo>
                    <a:cubicBezTo>
                      <a:pt x="677700" y="1044663"/>
                      <a:pt x="655676" y="1008509"/>
                      <a:pt x="634602" y="971912"/>
                    </a:cubicBezTo>
                    <a:cubicBezTo>
                      <a:pt x="581379" y="885358"/>
                      <a:pt x="532269" y="796398"/>
                      <a:pt x="474995" y="712503"/>
                    </a:cubicBezTo>
                    <a:cubicBezTo>
                      <a:pt x="438036" y="654632"/>
                      <a:pt x="399875" y="597014"/>
                      <a:pt x="364815" y="537876"/>
                    </a:cubicBezTo>
                    <a:cubicBezTo>
                      <a:pt x="340766" y="495580"/>
                      <a:pt x="318806" y="452145"/>
                      <a:pt x="292036" y="411432"/>
                    </a:cubicBezTo>
                    <a:cubicBezTo>
                      <a:pt x="253368" y="350711"/>
                      <a:pt x="224004" y="284545"/>
                      <a:pt x="183374" y="225028"/>
                    </a:cubicBezTo>
                    <a:cubicBezTo>
                      <a:pt x="135783" y="155253"/>
                      <a:pt x="106229" y="74334"/>
                      <a:pt x="53575" y="7851"/>
                    </a:cubicBezTo>
                    <a:cubicBezTo>
                      <a:pt x="51423" y="5319"/>
                      <a:pt x="49272" y="2659"/>
                      <a:pt x="47120" y="0"/>
                    </a:cubicBezTo>
                    <a:cubicBezTo>
                      <a:pt x="64017" y="8548"/>
                      <a:pt x="78447" y="21021"/>
                      <a:pt x="93952" y="31975"/>
                    </a:cubicBezTo>
                    <a:cubicBezTo>
                      <a:pt x="234383" y="115996"/>
                      <a:pt x="368738" y="213314"/>
                      <a:pt x="482653" y="331716"/>
                    </a:cubicBezTo>
                    <a:cubicBezTo>
                      <a:pt x="521827" y="377368"/>
                      <a:pt x="559039" y="424919"/>
                      <a:pt x="595555" y="472723"/>
                    </a:cubicBezTo>
                    <a:cubicBezTo>
                      <a:pt x="621439" y="509383"/>
                      <a:pt x="640361" y="550413"/>
                      <a:pt x="663207" y="588846"/>
                    </a:cubicBezTo>
                    <a:cubicBezTo>
                      <a:pt x="713203" y="672107"/>
                      <a:pt x="756111" y="761764"/>
                      <a:pt x="777881" y="856992"/>
                    </a:cubicBezTo>
                    <a:cubicBezTo>
                      <a:pt x="783640" y="890233"/>
                      <a:pt x="788829" y="923538"/>
                      <a:pt x="789462" y="957349"/>
                    </a:cubicBezTo>
                    <a:cubicBezTo>
                      <a:pt x="791234" y="974001"/>
                      <a:pt x="785602" y="993060"/>
                      <a:pt x="793766" y="1008319"/>
                    </a:cubicBezTo>
                    <a:cubicBezTo>
                      <a:pt x="806360" y="1022439"/>
                      <a:pt x="820725" y="1009459"/>
                      <a:pt x="825092" y="995846"/>
                    </a:cubicBezTo>
                    <a:cubicBezTo>
                      <a:pt x="833509" y="978117"/>
                      <a:pt x="842179" y="960452"/>
                      <a:pt x="850913" y="942913"/>
                    </a:cubicBezTo>
                    <a:cubicBezTo>
                      <a:pt x="943690" y="764550"/>
                      <a:pt x="1022038" y="578082"/>
                      <a:pt x="1070451" y="382560"/>
                    </a:cubicBezTo>
                    <a:cubicBezTo>
                      <a:pt x="1076463" y="360589"/>
                      <a:pt x="1082412" y="338681"/>
                      <a:pt x="1088108" y="316710"/>
                    </a:cubicBezTo>
                    <a:cubicBezTo>
                      <a:pt x="1092601" y="295942"/>
                      <a:pt x="1101018" y="274351"/>
                      <a:pt x="1096588" y="252950"/>
                    </a:cubicBezTo>
                    <a:cubicBezTo>
                      <a:pt x="1089690" y="236805"/>
                      <a:pt x="1074438" y="224774"/>
                      <a:pt x="1067034" y="207742"/>
                    </a:cubicBezTo>
                    <a:cubicBezTo>
                      <a:pt x="1057921" y="189380"/>
                      <a:pt x="1051908" y="169119"/>
                      <a:pt x="1050200" y="148668"/>
                    </a:cubicBezTo>
                    <a:cubicBezTo>
                      <a:pt x="1049947" y="146832"/>
                      <a:pt x="1050073" y="143033"/>
                      <a:pt x="1050136" y="138854"/>
                    </a:cubicBezTo>
                    <a:cubicBezTo>
                      <a:pt x="1073995" y="148035"/>
                      <a:pt x="1098487" y="155189"/>
                      <a:pt x="1123991" y="156899"/>
                    </a:cubicBezTo>
                    <a:cubicBezTo>
                      <a:pt x="1130509" y="158355"/>
                      <a:pt x="1137218" y="156519"/>
                      <a:pt x="1141521" y="152593"/>
                    </a:cubicBezTo>
                    <a:cubicBezTo>
                      <a:pt x="1198478" y="142589"/>
                      <a:pt x="1252398" y="118846"/>
                      <a:pt x="1308026" y="103016"/>
                    </a:cubicBezTo>
                    <a:cubicBezTo>
                      <a:pt x="1305748" y="110108"/>
                      <a:pt x="1304292" y="117896"/>
                      <a:pt x="1301697" y="123404"/>
                    </a:cubicBezTo>
                    <a:cubicBezTo>
                      <a:pt x="1291129" y="155379"/>
                      <a:pt x="1275434" y="185328"/>
                      <a:pt x="1256891" y="213377"/>
                    </a:cubicBezTo>
                    <a:cubicBezTo>
                      <a:pt x="1239677" y="239844"/>
                      <a:pt x="1216072" y="259789"/>
                      <a:pt x="1189555" y="276631"/>
                    </a:cubicBezTo>
                    <a:cubicBezTo>
                      <a:pt x="1154558" y="302338"/>
                      <a:pt x="1155064" y="317470"/>
                      <a:pt x="1151837" y="357486"/>
                    </a:cubicBezTo>
                    <a:cubicBezTo>
                      <a:pt x="1146900" y="388828"/>
                      <a:pt x="1143103" y="420296"/>
                      <a:pt x="1139243" y="451765"/>
                    </a:cubicBezTo>
                    <a:cubicBezTo>
                      <a:pt x="1128548" y="513815"/>
                      <a:pt x="1117029" y="576056"/>
                      <a:pt x="1096082" y="635700"/>
                    </a:cubicBezTo>
                    <a:cubicBezTo>
                      <a:pt x="1085703" y="663559"/>
                      <a:pt x="1075641" y="696168"/>
                      <a:pt x="1066084" y="725230"/>
                    </a:cubicBezTo>
                    <a:cubicBezTo>
                      <a:pt x="1055895" y="752013"/>
                      <a:pt x="1043365" y="777783"/>
                      <a:pt x="1032416" y="804313"/>
                    </a:cubicBezTo>
                    <a:cubicBezTo>
                      <a:pt x="1026657" y="820965"/>
                      <a:pt x="1016785" y="838314"/>
                      <a:pt x="1018936" y="856359"/>
                    </a:cubicBezTo>
                    <a:cubicBezTo>
                      <a:pt x="1020709" y="868959"/>
                      <a:pt x="1036024" y="873898"/>
                      <a:pt x="1046086" y="867376"/>
                    </a:cubicBezTo>
                    <a:cubicBezTo>
                      <a:pt x="1087095" y="835528"/>
                      <a:pt x="1126332" y="800704"/>
                      <a:pt x="1172025" y="775440"/>
                    </a:cubicBezTo>
                    <a:cubicBezTo>
                      <a:pt x="1230628" y="743465"/>
                      <a:pt x="1294166" y="716429"/>
                      <a:pt x="1358148" y="697434"/>
                    </a:cubicBezTo>
                    <a:cubicBezTo>
                      <a:pt x="1434661" y="680782"/>
                      <a:pt x="1512186" y="665079"/>
                      <a:pt x="1590850" y="668182"/>
                    </a:cubicBezTo>
                    <a:cubicBezTo>
                      <a:pt x="1705650" y="667169"/>
                      <a:pt x="1821843" y="687050"/>
                      <a:pt x="1925569" y="737513"/>
                    </a:cubicBezTo>
                    <a:cubicBezTo>
                      <a:pt x="1968033" y="754102"/>
                      <a:pt x="2010625" y="771008"/>
                      <a:pt x="2047457" y="798487"/>
                    </a:cubicBezTo>
                    <a:cubicBezTo>
                      <a:pt x="2058216" y="806275"/>
                      <a:pt x="2069987" y="814507"/>
                      <a:pt x="2080176" y="824067"/>
                    </a:cubicBezTo>
                    <a:cubicBezTo>
                      <a:pt x="2014105" y="821978"/>
                      <a:pt x="1949997" y="832235"/>
                      <a:pt x="1882788" y="829513"/>
                    </a:cubicBezTo>
                    <a:cubicBezTo>
                      <a:pt x="1821147" y="826474"/>
                      <a:pt x="1761532" y="830842"/>
                      <a:pt x="1699702" y="835274"/>
                    </a:cubicBezTo>
                    <a:cubicBezTo>
                      <a:pt x="1654579" y="838757"/>
                      <a:pt x="1609203" y="839010"/>
                      <a:pt x="1564080" y="843062"/>
                    </a:cubicBezTo>
                    <a:cubicBezTo>
                      <a:pt x="1458456" y="856042"/>
                      <a:pt x="1354035" y="878330"/>
                      <a:pt x="1249803" y="899668"/>
                    </a:cubicBezTo>
                    <a:cubicBezTo>
                      <a:pt x="1205820" y="907835"/>
                      <a:pt x="1160507" y="910178"/>
                      <a:pt x="1118169" y="925627"/>
                    </a:cubicBezTo>
                    <a:cubicBezTo>
                      <a:pt x="1116460" y="924108"/>
                      <a:pt x="1115447" y="926387"/>
                      <a:pt x="1113992" y="927020"/>
                    </a:cubicBezTo>
                    <a:cubicBezTo>
                      <a:pt x="1111524" y="928540"/>
                      <a:pt x="1113232" y="932846"/>
                      <a:pt x="1115701" y="933352"/>
                    </a:cubicBezTo>
                    <a:cubicBezTo>
                      <a:pt x="1132598" y="936075"/>
                      <a:pt x="1149748" y="930883"/>
                      <a:pt x="1166709" y="929996"/>
                    </a:cubicBezTo>
                    <a:cubicBezTo>
                      <a:pt x="1223666" y="926704"/>
                      <a:pt x="1279927" y="917713"/>
                      <a:pt x="1335745" y="906126"/>
                    </a:cubicBezTo>
                    <a:cubicBezTo>
                      <a:pt x="1408271" y="893273"/>
                      <a:pt x="1480986" y="880673"/>
                      <a:pt x="1553955" y="870858"/>
                    </a:cubicBezTo>
                    <a:cubicBezTo>
                      <a:pt x="1603634" y="865793"/>
                      <a:pt x="1653566" y="866553"/>
                      <a:pt x="1703309" y="862627"/>
                    </a:cubicBezTo>
                    <a:cubicBezTo>
                      <a:pt x="1746660" y="859968"/>
                      <a:pt x="1791150" y="856359"/>
                      <a:pt x="1834817" y="856549"/>
                    </a:cubicBezTo>
                    <a:cubicBezTo>
                      <a:pt x="1914873" y="861488"/>
                      <a:pt x="1993095" y="853320"/>
                      <a:pt x="2073404" y="852370"/>
                    </a:cubicBezTo>
                    <a:cubicBezTo>
                      <a:pt x="2082328" y="851610"/>
                      <a:pt x="2092896" y="855093"/>
                      <a:pt x="2101883" y="85363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17"/>
              <p:cNvSpPr/>
              <p:nvPr/>
            </p:nvSpPr>
            <p:spPr>
              <a:xfrm>
                <a:off x="17487855" y="8163250"/>
                <a:ext cx="157151" cy="256798"/>
              </a:xfrm>
              <a:custGeom>
                <a:avLst/>
                <a:gdLst/>
                <a:ahLst/>
                <a:cxnLst/>
                <a:rect l="l" t="t" r="r" b="b"/>
                <a:pathLst>
                  <a:path w="157151" h="256798" extrusionOk="0">
                    <a:moveTo>
                      <a:pt x="125357" y="12347"/>
                    </a:moveTo>
                    <a:cubicBezTo>
                      <a:pt x="180669" y="62050"/>
                      <a:pt x="152190" y="163484"/>
                      <a:pt x="126876" y="223255"/>
                    </a:cubicBezTo>
                    <a:cubicBezTo>
                      <a:pt x="118079" y="241743"/>
                      <a:pt x="98081" y="264347"/>
                      <a:pt x="75108" y="254343"/>
                    </a:cubicBezTo>
                    <a:cubicBezTo>
                      <a:pt x="70488" y="253267"/>
                      <a:pt x="66564" y="254090"/>
                      <a:pt x="63527" y="256116"/>
                    </a:cubicBezTo>
                    <a:cubicBezTo>
                      <a:pt x="57198" y="252824"/>
                      <a:pt x="51123" y="248961"/>
                      <a:pt x="45617" y="244149"/>
                    </a:cubicBezTo>
                    <a:cubicBezTo>
                      <a:pt x="8784" y="205906"/>
                      <a:pt x="-15201" y="145439"/>
                      <a:pt x="11126" y="95102"/>
                    </a:cubicBezTo>
                    <a:cubicBezTo>
                      <a:pt x="37896" y="47931"/>
                      <a:pt x="65678" y="13930"/>
                      <a:pt x="107827" y="0"/>
                    </a:cubicBezTo>
                    <a:cubicBezTo>
                      <a:pt x="114029" y="3799"/>
                      <a:pt x="120167" y="7471"/>
                      <a:pt x="125357" y="1234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17"/>
              <p:cNvSpPr/>
              <p:nvPr/>
            </p:nvSpPr>
            <p:spPr>
              <a:xfrm>
                <a:off x="17944106" y="8198581"/>
                <a:ext cx="163015" cy="261244"/>
              </a:xfrm>
              <a:custGeom>
                <a:avLst/>
                <a:gdLst/>
                <a:ahLst/>
                <a:cxnLst/>
                <a:rect l="l" t="t" r="r" b="b"/>
                <a:pathLst>
                  <a:path w="163015" h="261244" extrusionOk="0">
                    <a:moveTo>
                      <a:pt x="115964" y="3482"/>
                    </a:moveTo>
                    <a:cubicBezTo>
                      <a:pt x="178238" y="23997"/>
                      <a:pt x="163808" y="104536"/>
                      <a:pt x="155075" y="154936"/>
                    </a:cubicBezTo>
                    <a:cubicBezTo>
                      <a:pt x="148810" y="187608"/>
                      <a:pt x="139950" y="220849"/>
                      <a:pt x="116597" y="245732"/>
                    </a:cubicBezTo>
                    <a:cubicBezTo>
                      <a:pt x="114572" y="247695"/>
                      <a:pt x="112357" y="249974"/>
                      <a:pt x="110016" y="252001"/>
                    </a:cubicBezTo>
                    <a:cubicBezTo>
                      <a:pt x="109889" y="252001"/>
                      <a:pt x="109762" y="252064"/>
                      <a:pt x="109699" y="252064"/>
                    </a:cubicBezTo>
                    <a:cubicBezTo>
                      <a:pt x="108687" y="252317"/>
                      <a:pt x="107801" y="253014"/>
                      <a:pt x="107231" y="253837"/>
                    </a:cubicBezTo>
                    <a:cubicBezTo>
                      <a:pt x="103624" y="254597"/>
                      <a:pt x="100080" y="255610"/>
                      <a:pt x="96599" y="256749"/>
                    </a:cubicBezTo>
                    <a:cubicBezTo>
                      <a:pt x="96283" y="256686"/>
                      <a:pt x="95966" y="256623"/>
                      <a:pt x="95586" y="256496"/>
                    </a:cubicBezTo>
                    <a:cubicBezTo>
                      <a:pt x="90081" y="255736"/>
                      <a:pt x="85777" y="257826"/>
                      <a:pt x="83056" y="261182"/>
                    </a:cubicBezTo>
                    <a:cubicBezTo>
                      <a:pt x="82993" y="261182"/>
                      <a:pt x="82929" y="261245"/>
                      <a:pt x="82866" y="261245"/>
                    </a:cubicBezTo>
                    <a:cubicBezTo>
                      <a:pt x="59577" y="252760"/>
                      <a:pt x="38313" y="239337"/>
                      <a:pt x="23314" y="220849"/>
                    </a:cubicBezTo>
                    <a:cubicBezTo>
                      <a:pt x="10151" y="197358"/>
                      <a:pt x="-1114" y="170702"/>
                      <a:pt x="88" y="143286"/>
                    </a:cubicBezTo>
                    <a:cubicBezTo>
                      <a:pt x="5531" y="94912"/>
                      <a:pt x="30782" y="49577"/>
                      <a:pt x="70462" y="21084"/>
                    </a:cubicBezTo>
                    <a:cubicBezTo>
                      <a:pt x="82803" y="11017"/>
                      <a:pt x="94131" y="4179"/>
                      <a:pt x="105839" y="0"/>
                    </a:cubicBezTo>
                    <a:cubicBezTo>
                      <a:pt x="109256" y="1393"/>
                      <a:pt x="113053" y="2343"/>
                      <a:pt x="115964" y="348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06" name="Google Shape;606;p17"/>
          <p:cNvSpPr/>
          <p:nvPr/>
        </p:nvSpPr>
        <p:spPr>
          <a:xfrm>
            <a:off x="7832511" y="317984"/>
            <a:ext cx="1196714" cy="491634"/>
          </a:xfrm>
          <a:custGeom>
            <a:avLst/>
            <a:gdLst/>
            <a:ahLst/>
            <a:cxnLst/>
            <a:rect l="l" t="t" r="r" b="b"/>
            <a:pathLst>
              <a:path w="2393428" h="983269" extrusionOk="0">
                <a:moveTo>
                  <a:pt x="2378654" y="597129"/>
                </a:moveTo>
                <a:cubicBezTo>
                  <a:pt x="2362330" y="547808"/>
                  <a:pt x="2341362" y="496520"/>
                  <a:pt x="2303448" y="459866"/>
                </a:cubicBezTo>
                <a:cubicBezTo>
                  <a:pt x="2274678" y="435685"/>
                  <a:pt x="2239827" y="414335"/>
                  <a:pt x="2201817" y="410497"/>
                </a:cubicBezTo>
                <a:cubicBezTo>
                  <a:pt x="2168307" y="409729"/>
                  <a:pt x="2133648" y="415582"/>
                  <a:pt x="2104638" y="433094"/>
                </a:cubicBezTo>
                <a:cubicBezTo>
                  <a:pt x="2103298" y="341889"/>
                  <a:pt x="2057676" y="256105"/>
                  <a:pt x="1995108" y="191815"/>
                </a:cubicBezTo>
                <a:cubicBezTo>
                  <a:pt x="1975768" y="170848"/>
                  <a:pt x="1956428" y="149642"/>
                  <a:pt x="1934120" y="131747"/>
                </a:cubicBezTo>
                <a:cubicBezTo>
                  <a:pt x="1911956" y="114811"/>
                  <a:pt x="1887637" y="100705"/>
                  <a:pt x="1862409" y="88807"/>
                </a:cubicBezTo>
                <a:cubicBezTo>
                  <a:pt x="1739140" y="26484"/>
                  <a:pt x="1599642" y="64194"/>
                  <a:pt x="1507107" y="162308"/>
                </a:cubicBezTo>
                <a:cubicBezTo>
                  <a:pt x="1457033" y="214460"/>
                  <a:pt x="1408444" y="269298"/>
                  <a:pt x="1377280" y="335268"/>
                </a:cubicBezTo>
                <a:cubicBezTo>
                  <a:pt x="1361099" y="310655"/>
                  <a:pt x="1346402" y="285083"/>
                  <a:pt x="1329073" y="261238"/>
                </a:cubicBezTo>
                <a:cubicBezTo>
                  <a:pt x="1313036" y="239312"/>
                  <a:pt x="1294701" y="219162"/>
                  <a:pt x="1276749" y="198771"/>
                </a:cubicBezTo>
                <a:cubicBezTo>
                  <a:pt x="1233761" y="147147"/>
                  <a:pt x="1183304" y="99410"/>
                  <a:pt x="1125380" y="64626"/>
                </a:cubicBezTo>
                <a:cubicBezTo>
                  <a:pt x="1045866" y="17800"/>
                  <a:pt x="941602" y="-7197"/>
                  <a:pt x="849640" y="1823"/>
                </a:cubicBezTo>
                <a:cubicBezTo>
                  <a:pt x="712345" y="15977"/>
                  <a:pt x="615836" y="138559"/>
                  <a:pt x="573709" y="262054"/>
                </a:cubicBezTo>
                <a:cubicBezTo>
                  <a:pt x="525024" y="216043"/>
                  <a:pt x="470499" y="193254"/>
                  <a:pt x="405011" y="182363"/>
                </a:cubicBezTo>
                <a:cubicBezTo>
                  <a:pt x="304720" y="162932"/>
                  <a:pt x="203376" y="205632"/>
                  <a:pt x="142101" y="286378"/>
                </a:cubicBezTo>
                <a:cubicBezTo>
                  <a:pt x="108399" y="324233"/>
                  <a:pt x="81639" y="367173"/>
                  <a:pt x="59427" y="412656"/>
                </a:cubicBezTo>
                <a:cubicBezTo>
                  <a:pt x="37118" y="456363"/>
                  <a:pt x="16007" y="501222"/>
                  <a:pt x="6098" y="549584"/>
                </a:cubicBezTo>
                <a:cubicBezTo>
                  <a:pt x="-3094" y="604422"/>
                  <a:pt x="18" y="660988"/>
                  <a:pt x="3130" y="716306"/>
                </a:cubicBezTo>
                <a:cubicBezTo>
                  <a:pt x="6768" y="749794"/>
                  <a:pt x="18" y="836442"/>
                  <a:pt x="20555" y="859375"/>
                </a:cubicBezTo>
                <a:cubicBezTo>
                  <a:pt x="31805" y="868299"/>
                  <a:pt x="48416" y="859903"/>
                  <a:pt x="61581" y="860335"/>
                </a:cubicBezTo>
                <a:cubicBezTo>
                  <a:pt x="83602" y="859183"/>
                  <a:pt x="106053" y="861678"/>
                  <a:pt x="127883" y="857216"/>
                </a:cubicBezTo>
                <a:cubicBezTo>
                  <a:pt x="141430" y="854145"/>
                  <a:pt x="157180" y="851891"/>
                  <a:pt x="167329" y="841719"/>
                </a:cubicBezTo>
                <a:cubicBezTo>
                  <a:pt x="171733" y="837065"/>
                  <a:pt x="171781" y="830205"/>
                  <a:pt x="172690" y="824207"/>
                </a:cubicBezTo>
                <a:cubicBezTo>
                  <a:pt x="177573" y="794653"/>
                  <a:pt x="181594" y="764907"/>
                  <a:pt x="185233" y="735209"/>
                </a:cubicBezTo>
                <a:cubicBezTo>
                  <a:pt x="188392" y="709877"/>
                  <a:pt x="192174" y="684641"/>
                  <a:pt x="196195" y="659452"/>
                </a:cubicBezTo>
                <a:cubicBezTo>
                  <a:pt x="206057" y="599384"/>
                  <a:pt x="216493" y="538693"/>
                  <a:pt x="237125" y="481264"/>
                </a:cubicBezTo>
                <a:cubicBezTo>
                  <a:pt x="244976" y="462984"/>
                  <a:pt x="255652" y="446144"/>
                  <a:pt x="265370" y="428776"/>
                </a:cubicBezTo>
                <a:cubicBezTo>
                  <a:pt x="276380" y="410545"/>
                  <a:pt x="285380" y="390490"/>
                  <a:pt x="300459" y="375185"/>
                </a:cubicBezTo>
                <a:cubicBezTo>
                  <a:pt x="308358" y="368612"/>
                  <a:pt x="319560" y="371203"/>
                  <a:pt x="329134" y="372690"/>
                </a:cubicBezTo>
                <a:cubicBezTo>
                  <a:pt x="375809" y="383485"/>
                  <a:pt x="410707" y="427864"/>
                  <a:pt x="432249" y="468693"/>
                </a:cubicBezTo>
                <a:cubicBezTo>
                  <a:pt x="443547" y="491003"/>
                  <a:pt x="452212" y="514464"/>
                  <a:pt x="461547" y="537637"/>
                </a:cubicBezTo>
                <a:cubicBezTo>
                  <a:pt x="477536" y="576019"/>
                  <a:pt x="494674" y="614066"/>
                  <a:pt x="503769" y="654847"/>
                </a:cubicBezTo>
                <a:cubicBezTo>
                  <a:pt x="511668" y="688719"/>
                  <a:pt x="520524" y="722687"/>
                  <a:pt x="522774" y="757567"/>
                </a:cubicBezTo>
                <a:cubicBezTo>
                  <a:pt x="523684" y="777285"/>
                  <a:pt x="523061" y="797052"/>
                  <a:pt x="524450" y="816723"/>
                </a:cubicBezTo>
                <a:cubicBezTo>
                  <a:pt x="525311" y="825839"/>
                  <a:pt x="525551" y="835578"/>
                  <a:pt x="530673" y="843446"/>
                </a:cubicBezTo>
                <a:cubicBezTo>
                  <a:pt x="540104" y="856640"/>
                  <a:pt x="556380" y="847189"/>
                  <a:pt x="569114" y="844742"/>
                </a:cubicBezTo>
                <a:cubicBezTo>
                  <a:pt x="593433" y="838073"/>
                  <a:pt x="617416" y="830013"/>
                  <a:pt x="641495" y="822576"/>
                </a:cubicBezTo>
                <a:cubicBezTo>
                  <a:pt x="656623" y="817970"/>
                  <a:pt x="671846" y="813748"/>
                  <a:pt x="687069" y="809526"/>
                </a:cubicBezTo>
                <a:cubicBezTo>
                  <a:pt x="697313" y="806504"/>
                  <a:pt x="711723" y="803769"/>
                  <a:pt x="714164" y="791391"/>
                </a:cubicBezTo>
                <a:cubicBezTo>
                  <a:pt x="715888" y="732378"/>
                  <a:pt x="717755" y="673174"/>
                  <a:pt x="721919" y="614209"/>
                </a:cubicBezTo>
                <a:cubicBezTo>
                  <a:pt x="725845" y="564073"/>
                  <a:pt x="731972" y="513361"/>
                  <a:pt x="749063" y="465431"/>
                </a:cubicBezTo>
                <a:cubicBezTo>
                  <a:pt x="760839" y="432950"/>
                  <a:pt x="776349" y="402100"/>
                  <a:pt x="794445" y="372738"/>
                </a:cubicBezTo>
                <a:cubicBezTo>
                  <a:pt x="813306" y="340209"/>
                  <a:pt x="834274" y="308832"/>
                  <a:pt x="861560" y="282780"/>
                </a:cubicBezTo>
                <a:cubicBezTo>
                  <a:pt x="886214" y="258455"/>
                  <a:pt x="912783" y="232692"/>
                  <a:pt x="948208" y="226646"/>
                </a:cubicBezTo>
                <a:cubicBezTo>
                  <a:pt x="1026573" y="214508"/>
                  <a:pt x="1098285" y="254233"/>
                  <a:pt x="1144529" y="316221"/>
                </a:cubicBezTo>
                <a:cubicBezTo>
                  <a:pt x="1213751" y="408098"/>
                  <a:pt x="1251952" y="519502"/>
                  <a:pt x="1266744" y="633113"/>
                </a:cubicBezTo>
                <a:cubicBezTo>
                  <a:pt x="1270670" y="661084"/>
                  <a:pt x="1275505" y="689199"/>
                  <a:pt x="1274452" y="717505"/>
                </a:cubicBezTo>
                <a:cubicBezTo>
                  <a:pt x="1273829" y="737704"/>
                  <a:pt x="1270861" y="757758"/>
                  <a:pt x="1271005" y="777957"/>
                </a:cubicBezTo>
                <a:cubicBezTo>
                  <a:pt x="1270861" y="800603"/>
                  <a:pt x="1280771" y="808423"/>
                  <a:pt x="1302552" y="803961"/>
                </a:cubicBezTo>
                <a:cubicBezTo>
                  <a:pt x="1331802" y="801130"/>
                  <a:pt x="1360812" y="796380"/>
                  <a:pt x="1389822" y="791967"/>
                </a:cubicBezTo>
                <a:cubicBezTo>
                  <a:pt x="1408061" y="789232"/>
                  <a:pt x="1426204" y="786545"/>
                  <a:pt x="1444347" y="783474"/>
                </a:cubicBezTo>
                <a:cubicBezTo>
                  <a:pt x="1457799" y="781987"/>
                  <a:pt x="1469815" y="775606"/>
                  <a:pt x="1470437" y="760685"/>
                </a:cubicBezTo>
                <a:cubicBezTo>
                  <a:pt x="1476421" y="730363"/>
                  <a:pt x="1482740" y="700137"/>
                  <a:pt x="1490687" y="670295"/>
                </a:cubicBezTo>
                <a:cubicBezTo>
                  <a:pt x="1500261" y="634648"/>
                  <a:pt x="1512038" y="599672"/>
                  <a:pt x="1522713" y="564361"/>
                </a:cubicBezTo>
                <a:cubicBezTo>
                  <a:pt x="1532766" y="531880"/>
                  <a:pt x="1541431" y="498823"/>
                  <a:pt x="1554883" y="467446"/>
                </a:cubicBezTo>
                <a:cubicBezTo>
                  <a:pt x="1590690" y="378064"/>
                  <a:pt x="1656274" y="299141"/>
                  <a:pt x="1752113" y="273281"/>
                </a:cubicBezTo>
                <a:cubicBezTo>
                  <a:pt x="1785719" y="266708"/>
                  <a:pt x="1824638" y="276543"/>
                  <a:pt x="1847186" y="303458"/>
                </a:cubicBezTo>
                <a:cubicBezTo>
                  <a:pt x="1870978" y="332725"/>
                  <a:pt x="1877057" y="371875"/>
                  <a:pt x="1883903" y="407954"/>
                </a:cubicBezTo>
                <a:cubicBezTo>
                  <a:pt x="1886823" y="429352"/>
                  <a:pt x="1884238" y="450942"/>
                  <a:pt x="1883568" y="472436"/>
                </a:cubicBezTo>
                <a:cubicBezTo>
                  <a:pt x="1882228" y="503093"/>
                  <a:pt x="1881414" y="533847"/>
                  <a:pt x="1876770" y="564217"/>
                </a:cubicBezTo>
                <a:cubicBezTo>
                  <a:pt x="1870547" y="617856"/>
                  <a:pt x="1850584" y="668088"/>
                  <a:pt x="1834978" y="719424"/>
                </a:cubicBezTo>
                <a:cubicBezTo>
                  <a:pt x="1827080" y="743653"/>
                  <a:pt x="1819851" y="768218"/>
                  <a:pt x="1809080" y="791391"/>
                </a:cubicBezTo>
                <a:cubicBezTo>
                  <a:pt x="1801803" y="806984"/>
                  <a:pt x="1792516" y="822000"/>
                  <a:pt x="1788399" y="838889"/>
                </a:cubicBezTo>
                <a:cubicBezTo>
                  <a:pt x="1785288" y="849588"/>
                  <a:pt x="1790027" y="863837"/>
                  <a:pt x="1803000" y="863501"/>
                </a:cubicBezTo>
                <a:cubicBezTo>
                  <a:pt x="1831771" y="864173"/>
                  <a:pt x="1860494" y="866380"/>
                  <a:pt x="1889025" y="870554"/>
                </a:cubicBezTo>
                <a:cubicBezTo>
                  <a:pt x="1903482" y="872521"/>
                  <a:pt x="1917987" y="874632"/>
                  <a:pt x="1932588" y="874872"/>
                </a:cubicBezTo>
                <a:cubicBezTo>
                  <a:pt x="1941588" y="874824"/>
                  <a:pt x="1952646" y="875927"/>
                  <a:pt x="1959348" y="868683"/>
                </a:cubicBezTo>
                <a:cubicBezTo>
                  <a:pt x="1962699" y="865420"/>
                  <a:pt x="1963178" y="860479"/>
                  <a:pt x="1964279" y="856161"/>
                </a:cubicBezTo>
                <a:cubicBezTo>
                  <a:pt x="1966290" y="848292"/>
                  <a:pt x="1968540" y="840472"/>
                  <a:pt x="1970694" y="832652"/>
                </a:cubicBezTo>
                <a:cubicBezTo>
                  <a:pt x="1978928" y="802042"/>
                  <a:pt x="1988215" y="771624"/>
                  <a:pt x="2000613" y="742406"/>
                </a:cubicBezTo>
                <a:cubicBezTo>
                  <a:pt x="2012677" y="716642"/>
                  <a:pt x="2026847" y="691885"/>
                  <a:pt x="2040299" y="666793"/>
                </a:cubicBezTo>
                <a:cubicBezTo>
                  <a:pt x="2061506" y="634168"/>
                  <a:pt x="2077974" y="596410"/>
                  <a:pt x="2109090" y="571893"/>
                </a:cubicBezTo>
                <a:cubicBezTo>
                  <a:pt x="2123595" y="561290"/>
                  <a:pt x="2139345" y="549536"/>
                  <a:pt x="2158206" y="549872"/>
                </a:cubicBezTo>
                <a:cubicBezTo>
                  <a:pt x="2246960" y="565848"/>
                  <a:pt x="2224604" y="721919"/>
                  <a:pt x="2214407" y="787169"/>
                </a:cubicBezTo>
                <a:cubicBezTo>
                  <a:pt x="2205408" y="835002"/>
                  <a:pt x="2188078" y="880581"/>
                  <a:pt x="2172807" y="926640"/>
                </a:cubicBezTo>
                <a:cubicBezTo>
                  <a:pt x="2167972" y="940553"/>
                  <a:pt x="2158254" y="966029"/>
                  <a:pt x="2179940" y="969963"/>
                </a:cubicBezTo>
                <a:cubicBezTo>
                  <a:pt x="2189179" y="970347"/>
                  <a:pt x="2198514" y="969484"/>
                  <a:pt x="2207801" y="969819"/>
                </a:cubicBezTo>
                <a:cubicBezTo>
                  <a:pt x="2251173" y="971403"/>
                  <a:pt x="2294113" y="978935"/>
                  <a:pt x="2337293" y="983061"/>
                </a:cubicBezTo>
                <a:cubicBezTo>
                  <a:pt x="2343373" y="983445"/>
                  <a:pt x="2350123" y="983733"/>
                  <a:pt x="2355149" y="979751"/>
                </a:cubicBezTo>
                <a:cubicBezTo>
                  <a:pt x="2359123" y="976632"/>
                  <a:pt x="2360655" y="971403"/>
                  <a:pt x="2361181" y="966605"/>
                </a:cubicBezTo>
                <a:cubicBezTo>
                  <a:pt x="2362378" y="955714"/>
                  <a:pt x="2363479" y="944775"/>
                  <a:pt x="2364915" y="933884"/>
                </a:cubicBezTo>
                <a:cubicBezTo>
                  <a:pt x="2369798" y="896942"/>
                  <a:pt x="2377027" y="860335"/>
                  <a:pt x="2382819" y="823536"/>
                </a:cubicBezTo>
                <a:cubicBezTo>
                  <a:pt x="2395409" y="748931"/>
                  <a:pt x="2399909" y="670631"/>
                  <a:pt x="2378654" y="5971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17"/>
          <p:cNvSpPr/>
          <p:nvPr/>
        </p:nvSpPr>
        <p:spPr>
          <a:xfrm>
            <a:off x="7832511" y="317984"/>
            <a:ext cx="1196714" cy="491634"/>
          </a:xfrm>
          <a:custGeom>
            <a:avLst/>
            <a:gdLst/>
            <a:ahLst/>
            <a:cxnLst/>
            <a:rect l="l" t="t" r="r" b="b"/>
            <a:pathLst>
              <a:path w="2393428" h="983269" extrusionOk="0">
                <a:moveTo>
                  <a:pt x="2337293" y="983061"/>
                </a:moveTo>
                <a:cubicBezTo>
                  <a:pt x="2294113" y="978935"/>
                  <a:pt x="2251173" y="971403"/>
                  <a:pt x="2207801" y="969819"/>
                </a:cubicBezTo>
                <a:cubicBezTo>
                  <a:pt x="2198514" y="969484"/>
                  <a:pt x="2189179" y="970347"/>
                  <a:pt x="2179940" y="969963"/>
                </a:cubicBezTo>
                <a:cubicBezTo>
                  <a:pt x="2158254" y="966029"/>
                  <a:pt x="2167972" y="940553"/>
                  <a:pt x="2172807" y="926640"/>
                </a:cubicBezTo>
                <a:cubicBezTo>
                  <a:pt x="2188078" y="880581"/>
                  <a:pt x="2205408" y="835002"/>
                  <a:pt x="2214407" y="787169"/>
                </a:cubicBezTo>
                <a:cubicBezTo>
                  <a:pt x="2224604" y="721919"/>
                  <a:pt x="2246960" y="565848"/>
                  <a:pt x="2158206" y="549872"/>
                </a:cubicBezTo>
                <a:cubicBezTo>
                  <a:pt x="2139345" y="549536"/>
                  <a:pt x="2123595" y="561290"/>
                  <a:pt x="2109090" y="571893"/>
                </a:cubicBezTo>
                <a:cubicBezTo>
                  <a:pt x="2077974" y="596410"/>
                  <a:pt x="2061506" y="634168"/>
                  <a:pt x="2040299" y="666793"/>
                </a:cubicBezTo>
                <a:cubicBezTo>
                  <a:pt x="2026847" y="691885"/>
                  <a:pt x="2012677" y="716642"/>
                  <a:pt x="2000613" y="742406"/>
                </a:cubicBezTo>
                <a:cubicBezTo>
                  <a:pt x="1988215" y="771624"/>
                  <a:pt x="1978928" y="802042"/>
                  <a:pt x="1970694" y="832652"/>
                </a:cubicBezTo>
                <a:cubicBezTo>
                  <a:pt x="1968540" y="840472"/>
                  <a:pt x="1966290" y="848292"/>
                  <a:pt x="1964279" y="856161"/>
                </a:cubicBezTo>
                <a:cubicBezTo>
                  <a:pt x="1963178" y="860479"/>
                  <a:pt x="1962699" y="865420"/>
                  <a:pt x="1959348" y="868683"/>
                </a:cubicBezTo>
                <a:cubicBezTo>
                  <a:pt x="1952646" y="875927"/>
                  <a:pt x="1941588" y="874824"/>
                  <a:pt x="1932588" y="874872"/>
                </a:cubicBezTo>
                <a:cubicBezTo>
                  <a:pt x="1917987" y="874632"/>
                  <a:pt x="1903482" y="872521"/>
                  <a:pt x="1889025" y="870554"/>
                </a:cubicBezTo>
                <a:cubicBezTo>
                  <a:pt x="1860494" y="866380"/>
                  <a:pt x="1831771" y="864173"/>
                  <a:pt x="1803000" y="863501"/>
                </a:cubicBezTo>
                <a:cubicBezTo>
                  <a:pt x="1790027" y="863837"/>
                  <a:pt x="1785288" y="849588"/>
                  <a:pt x="1788399" y="838889"/>
                </a:cubicBezTo>
                <a:cubicBezTo>
                  <a:pt x="1792516" y="822000"/>
                  <a:pt x="1801803" y="806984"/>
                  <a:pt x="1809080" y="791391"/>
                </a:cubicBezTo>
                <a:cubicBezTo>
                  <a:pt x="1819851" y="768218"/>
                  <a:pt x="1827080" y="743653"/>
                  <a:pt x="1834978" y="719424"/>
                </a:cubicBezTo>
                <a:cubicBezTo>
                  <a:pt x="1850584" y="668088"/>
                  <a:pt x="1870547" y="617856"/>
                  <a:pt x="1876770" y="564217"/>
                </a:cubicBezTo>
                <a:cubicBezTo>
                  <a:pt x="1881414" y="533847"/>
                  <a:pt x="1882228" y="503093"/>
                  <a:pt x="1883568" y="472436"/>
                </a:cubicBezTo>
                <a:cubicBezTo>
                  <a:pt x="1884238" y="450942"/>
                  <a:pt x="1886823" y="429352"/>
                  <a:pt x="1883903" y="407954"/>
                </a:cubicBezTo>
                <a:cubicBezTo>
                  <a:pt x="1877057" y="371875"/>
                  <a:pt x="1870978" y="332725"/>
                  <a:pt x="1847186" y="303458"/>
                </a:cubicBezTo>
                <a:cubicBezTo>
                  <a:pt x="1824638" y="276543"/>
                  <a:pt x="1785719" y="266708"/>
                  <a:pt x="1752113" y="273281"/>
                </a:cubicBezTo>
                <a:cubicBezTo>
                  <a:pt x="1656274" y="299141"/>
                  <a:pt x="1590690" y="378064"/>
                  <a:pt x="1554883" y="467446"/>
                </a:cubicBezTo>
                <a:cubicBezTo>
                  <a:pt x="1541431" y="498823"/>
                  <a:pt x="1532766" y="531880"/>
                  <a:pt x="1522713" y="564361"/>
                </a:cubicBezTo>
                <a:cubicBezTo>
                  <a:pt x="1512038" y="599672"/>
                  <a:pt x="1500261" y="634648"/>
                  <a:pt x="1490687" y="670295"/>
                </a:cubicBezTo>
                <a:cubicBezTo>
                  <a:pt x="1482740" y="700137"/>
                  <a:pt x="1476421" y="730363"/>
                  <a:pt x="1470437" y="760685"/>
                </a:cubicBezTo>
                <a:cubicBezTo>
                  <a:pt x="1469815" y="775606"/>
                  <a:pt x="1457799" y="781987"/>
                  <a:pt x="1444347" y="783474"/>
                </a:cubicBezTo>
                <a:cubicBezTo>
                  <a:pt x="1426204" y="786545"/>
                  <a:pt x="1408061" y="789232"/>
                  <a:pt x="1389822" y="791967"/>
                </a:cubicBezTo>
                <a:cubicBezTo>
                  <a:pt x="1360812" y="796380"/>
                  <a:pt x="1331802" y="801130"/>
                  <a:pt x="1302552" y="803961"/>
                </a:cubicBezTo>
                <a:cubicBezTo>
                  <a:pt x="1280771" y="808423"/>
                  <a:pt x="1270861" y="800603"/>
                  <a:pt x="1271005" y="777957"/>
                </a:cubicBezTo>
                <a:cubicBezTo>
                  <a:pt x="1270861" y="757758"/>
                  <a:pt x="1273829" y="737704"/>
                  <a:pt x="1274452" y="717505"/>
                </a:cubicBezTo>
                <a:cubicBezTo>
                  <a:pt x="1275505" y="689199"/>
                  <a:pt x="1270670" y="661084"/>
                  <a:pt x="1266744" y="633113"/>
                </a:cubicBezTo>
                <a:cubicBezTo>
                  <a:pt x="1251952" y="519502"/>
                  <a:pt x="1213751" y="408098"/>
                  <a:pt x="1144529" y="316221"/>
                </a:cubicBezTo>
                <a:cubicBezTo>
                  <a:pt x="1098285" y="254233"/>
                  <a:pt x="1026573" y="214508"/>
                  <a:pt x="948208" y="226646"/>
                </a:cubicBezTo>
                <a:cubicBezTo>
                  <a:pt x="912783" y="232692"/>
                  <a:pt x="886214" y="258455"/>
                  <a:pt x="861560" y="282780"/>
                </a:cubicBezTo>
                <a:cubicBezTo>
                  <a:pt x="834274" y="308832"/>
                  <a:pt x="813306" y="340209"/>
                  <a:pt x="794445" y="372738"/>
                </a:cubicBezTo>
                <a:cubicBezTo>
                  <a:pt x="776349" y="402100"/>
                  <a:pt x="760839" y="432950"/>
                  <a:pt x="749063" y="465431"/>
                </a:cubicBezTo>
                <a:cubicBezTo>
                  <a:pt x="731972" y="513361"/>
                  <a:pt x="725845" y="564073"/>
                  <a:pt x="721919" y="614209"/>
                </a:cubicBezTo>
                <a:cubicBezTo>
                  <a:pt x="717755" y="673174"/>
                  <a:pt x="715888" y="732378"/>
                  <a:pt x="714164" y="791391"/>
                </a:cubicBezTo>
                <a:cubicBezTo>
                  <a:pt x="711723" y="803769"/>
                  <a:pt x="697313" y="806504"/>
                  <a:pt x="687069" y="809526"/>
                </a:cubicBezTo>
                <a:cubicBezTo>
                  <a:pt x="671846" y="813748"/>
                  <a:pt x="656623" y="817970"/>
                  <a:pt x="641495" y="822576"/>
                </a:cubicBezTo>
                <a:cubicBezTo>
                  <a:pt x="617416" y="830013"/>
                  <a:pt x="593433" y="838073"/>
                  <a:pt x="569114" y="844742"/>
                </a:cubicBezTo>
                <a:cubicBezTo>
                  <a:pt x="556380" y="847189"/>
                  <a:pt x="540104" y="856640"/>
                  <a:pt x="530673" y="843446"/>
                </a:cubicBezTo>
                <a:cubicBezTo>
                  <a:pt x="525551" y="835578"/>
                  <a:pt x="525311" y="825839"/>
                  <a:pt x="524450" y="816723"/>
                </a:cubicBezTo>
                <a:cubicBezTo>
                  <a:pt x="523061" y="797052"/>
                  <a:pt x="523684" y="777285"/>
                  <a:pt x="522774" y="757567"/>
                </a:cubicBezTo>
                <a:cubicBezTo>
                  <a:pt x="520524" y="722687"/>
                  <a:pt x="511668" y="688719"/>
                  <a:pt x="503769" y="654847"/>
                </a:cubicBezTo>
                <a:cubicBezTo>
                  <a:pt x="494674" y="614066"/>
                  <a:pt x="477536" y="576019"/>
                  <a:pt x="461547" y="537637"/>
                </a:cubicBezTo>
                <a:cubicBezTo>
                  <a:pt x="452212" y="514464"/>
                  <a:pt x="443547" y="491003"/>
                  <a:pt x="432249" y="468693"/>
                </a:cubicBezTo>
                <a:cubicBezTo>
                  <a:pt x="410707" y="427864"/>
                  <a:pt x="375809" y="383485"/>
                  <a:pt x="329134" y="372690"/>
                </a:cubicBezTo>
                <a:cubicBezTo>
                  <a:pt x="319560" y="371203"/>
                  <a:pt x="308358" y="368612"/>
                  <a:pt x="300459" y="375185"/>
                </a:cubicBezTo>
                <a:cubicBezTo>
                  <a:pt x="285380" y="390490"/>
                  <a:pt x="276380" y="410545"/>
                  <a:pt x="265370" y="428776"/>
                </a:cubicBezTo>
                <a:cubicBezTo>
                  <a:pt x="255652" y="446144"/>
                  <a:pt x="244976" y="462984"/>
                  <a:pt x="237125" y="481264"/>
                </a:cubicBezTo>
                <a:cubicBezTo>
                  <a:pt x="216493" y="538693"/>
                  <a:pt x="206057" y="599384"/>
                  <a:pt x="196195" y="659452"/>
                </a:cubicBezTo>
                <a:cubicBezTo>
                  <a:pt x="192174" y="684641"/>
                  <a:pt x="188392" y="709877"/>
                  <a:pt x="185233" y="735209"/>
                </a:cubicBezTo>
                <a:cubicBezTo>
                  <a:pt x="181594" y="764907"/>
                  <a:pt x="177573" y="794653"/>
                  <a:pt x="172690" y="824207"/>
                </a:cubicBezTo>
                <a:cubicBezTo>
                  <a:pt x="171781" y="830205"/>
                  <a:pt x="171733" y="837065"/>
                  <a:pt x="167329" y="841719"/>
                </a:cubicBezTo>
                <a:cubicBezTo>
                  <a:pt x="157180" y="851891"/>
                  <a:pt x="141430" y="854145"/>
                  <a:pt x="127883" y="857216"/>
                </a:cubicBezTo>
                <a:cubicBezTo>
                  <a:pt x="106053" y="861678"/>
                  <a:pt x="83602" y="859183"/>
                  <a:pt x="61581" y="860335"/>
                </a:cubicBezTo>
                <a:cubicBezTo>
                  <a:pt x="48416" y="859903"/>
                  <a:pt x="31805" y="868299"/>
                  <a:pt x="20555" y="859375"/>
                </a:cubicBezTo>
                <a:cubicBezTo>
                  <a:pt x="18" y="836442"/>
                  <a:pt x="6768" y="749794"/>
                  <a:pt x="3130" y="716306"/>
                </a:cubicBezTo>
                <a:cubicBezTo>
                  <a:pt x="18" y="660988"/>
                  <a:pt x="-3094" y="604422"/>
                  <a:pt x="6098" y="549584"/>
                </a:cubicBezTo>
                <a:cubicBezTo>
                  <a:pt x="16007" y="501222"/>
                  <a:pt x="37118" y="456363"/>
                  <a:pt x="59427" y="412656"/>
                </a:cubicBezTo>
                <a:cubicBezTo>
                  <a:pt x="81639" y="367173"/>
                  <a:pt x="108399" y="324233"/>
                  <a:pt x="142101" y="286378"/>
                </a:cubicBezTo>
                <a:cubicBezTo>
                  <a:pt x="203376" y="205632"/>
                  <a:pt x="304720" y="162932"/>
                  <a:pt x="405011" y="182363"/>
                </a:cubicBezTo>
                <a:cubicBezTo>
                  <a:pt x="470499" y="193254"/>
                  <a:pt x="525024" y="216043"/>
                  <a:pt x="573709" y="262054"/>
                </a:cubicBezTo>
                <a:cubicBezTo>
                  <a:pt x="615836" y="138559"/>
                  <a:pt x="712345" y="15977"/>
                  <a:pt x="849640" y="1823"/>
                </a:cubicBezTo>
                <a:cubicBezTo>
                  <a:pt x="941602" y="-7197"/>
                  <a:pt x="1045866" y="17800"/>
                  <a:pt x="1125380" y="64626"/>
                </a:cubicBezTo>
                <a:cubicBezTo>
                  <a:pt x="1183304" y="99410"/>
                  <a:pt x="1233761" y="147147"/>
                  <a:pt x="1276749" y="198771"/>
                </a:cubicBezTo>
                <a:cubicBezTo>
                  <a:pt x="1294701" y="219162"/>
                  <a:pt x="1313036" y="239312"/>
                  <a:pt x="1329073" y="261238"/>
                </a:cubicBezTo>
                <a:cubicBezTo>
                  <a:pt x="1346402" y="285083"/>
                  <a:pt x="1361099" y="310655"/>
                  <a:pt x="1377280" y="335268"/>
                </a:cubicBezTo>
                <a:cubicBezTo>
                  <a:pt x="1408444" y="269298"/>
                  <a:pt x="1457033" y="214460"/>
                  <a:pt x="1507107" y="162308"/>
                </a:cubicBezTo>
                <a:cubicBezTo>
                  <a:pt x="1599642" y="64194"/>
                  <a:pt x="1739140" y="26484"/>
                  <a:pt x="1862409" y="88807"/>
                </a:cubicBezTo>
                <a:cubicBezTo>
                  <a:pt x="1887637" y="100705"/>
                  <a:pt x="1911956" y="114811"/>
                  <a:pt x="1934120" y="131747"/>
                </a:cubicBezTo>
                <a:cubicBezTo>
                  <a:pt x="1956428" y="149642"/>
                  <a:pt x="1975768" y="170848"/>
                  <a:pt x="1995108" y="191815"/>
                </a:cubicBezTo>
                <a:cubicBezTo>
                  <a:pt x="2057676" y="256105"/>
                  <a:pt x="2103298" y="341889"/>
                  <a:pt x="2104638" y="433094"/>
                </a:cubicBezTo>
                <a:cubicBezTo>
                  <a:pt x="2133648" y="415582"/>
                  <a:pt x="2168307" y="409729"/>
                  <a:pt x="2201817" y="410497"/>
                </a:cubicBezTo>
                <a:cubicBezTo>
                  <a:pt x="2239827" y="414335"/>
                  <a:pt x="2274678" y="435685"/>
                  <a:pt x="2303448" y="459866"/>
                </a:cubicBezTo>
                <a:cubicBezTo>
                  <a:pt x="2341362" y="496520"/>
                  <a:pt x="2362330" y="547808"/>
                  <a:pt x="2378654" y="597129"/>
                </a:cubicBezTo>
                <a:cubicBezTo>
                  <a:pt x="2399909" y="670631"/>
                  <a:pt x="2395409" y="748931"/>
                  <a:pt x="2382819" y="823536"/>
                </a:cubicBezTo>
                <a:cubicBezTo>
                  <a:pt x="2377027" y="860335"/>
                  <a:pt x="2369798" y="896942"/>
                  <a:pt x="2364915" y="933884"/>
                </a:cubicBezTo>
                <a:cubicBezTo>
                  <a:pt x="2363479" y="944775"/>
                  <a:pt x="2362378" y="955714"/>
                  <a:pt x="2361181" y="966605"/>
                </a:cubicBezTo>
                <a:cubicBezTo>
                  <a:pt x="2360655" y="971403"/>
                  <a:pt x="2359123" y="976632"/>
                  <a:pt x="2355149" y="979751"/>
                </a:cubicBezTo>
                <a:cubicBezTo>
                  <a:pt x="2350123" y="983733"/>
                  <a:pt x="2343373" y="983445"/>
                  <a:pt x="2337293" y="983061"/>
                </a:cubicBezTo>
                <a:close/>
                <a:moveTo>
                  <a:pt x="2340788" y="962287"/>
                </a:moveTo>
                <a:cubicBezTo>
                  <a:pt x="2351751" y="853618"/>
                  <a:pt x="2386745" y="744757"/>
                  <a:pt x="2366543" y="635128"/>
                </a:cubicBezTo>
                <a:cubicBezTo>
                  <a:pt x="2355628" y="581585"/>
                  <a:pt x="2328533" y="512881"/>
                  <a:pt x="2288752" y="474595"/>
                </a:cubicBezTo>
                <a:cubicBezTo>
                  <a:pt x="2266396" y="455691"/>
                  <a:pt x="2239253" y="439715"/>
                  <a:pt x="2210865" y="432662"/>
                </a:cubicBezTo>
                <a:cubicBezTo>
                  <a:pt x="2184392" y="428968"/>
                  <a:pt x="2156292" y="433238"/>
                  <a:pt x="2131398" y="442833"/>
                </a:cubicBezTo>
                <a:cubicBezTo>
                  <a:pt x="2120819" y="447295"/>
                  <a:pt x="2111388" y="454012"/>
                  <a:pt x="2100904" y="458618"/>
                </a:cubicBezTo>
                <a:cubicBezTo>
                  <a:pt x="2096404" y="460537"/>
                  <a:pt x="2090325" y="459098"/>
                  <a:pt x="2087261" y="455164"/>
                </a:cubicBezTo>
                <a:cubicBezTo>
                  <a:pt x="2083240" y="449982"/>
                  <a:pt x="2084532" y="443121"/>
                  <a:pt x="2084053" y="437028"/>
                </a:cubicBezTo>
                <a:cubicBezTo>
                  <a:pt x="2083766" y="423403"/>
                  <a:pt x="2082905" y="411840"/>
                  <a:pt x="2081325" y="398790"/>
                </a:cubicBezTo>
                <a:cubicBezTo>
                  <a:pt x="2069405" y="319051"/>
                  <a:pt x="2024454" y="249388"/>
                  <a:pt x="1968300" y="193446"/>
                </a:cubicBezTo>
                <a:cubicBezTo>
                  <a:pt x="1938524" y="159334"/>
                  <a:pt x="1902860" y="131219"/>
                  <a:pt x="1862026" y="111596"/>
                </a:cubicBezTo>
                <a:cubicBezTo>
                  <a:pt x="1820425" y="91541"/>
                  <a:pt x="1774325" y="76093"/>
                  <a:pt x="1727746" y="78875"/>
                </a:cubicBezTo>
                <a:cubicBezTo>
                  <a:pt x="1656753" y="82138"/>
                  <a:pt x="1588249" y="113179"/>
                  <a:pt x="1536979" y="162068"/>
                </a:cubicBezTo>
                <a:cubicBezTo>
                  <a:pt x="1498538" y="200930"/>
                  <a:pt x="1460001" y="240800"/>
                  <a:pt x="1429507" y="286378"/>
                </a:cubicBezTo>
                <a:cubicBezTo>
                  <a:pt x="1417731" y="304370"/>
                  <a:pt x="1406672" y="322889"/>
                  <a:pt x="1397050" y="342176"/>
                </a:cubicBezTo>
                <a:cubicBezTo>
                  <a:pt x="1392024" y="353979"/>
                  <a:pt x="1382258" y="373458"/>
                  <a:pt x="1368232" y="359017"/>
                </a:cubicBezTo>
                <a:cubicBezTo>
                  <a:pt x="1344344" y="324281"/>
                  <a:pt x="1324477" y="286666"/>
                  <a:pt x="1297382" y="254185"/>
                </a:cubicBezTo>
                <a:cubicBezTo>
                  <a:pt x="1254489" y="204193"/>
                  <a:pt x="1213799" y="153960"/>
                  <a:pt x="1161044" y="114475"/>
                </a:cubicBezTo>
                <a:cubicBezTo>
                  <a:pt x="1084402" y="52775"/>
                  <a:pt x="985308" y="22502"/>
                  <a:pt x="887746" y="20439"/>
                </a:cubicBezTo>
                <a:cubicBezTo>
                  <a:pt x="778982" y="18423"/>
                  <a:pt x="695686" y="81754"/>
                  <a:pt x="639533" y="170992"/>
                </a:cubicBezTo>
                <a:cubicBezTo>
                  <a:pt x="624788" y="196133"/>
                  <a:pt x="611193" y="222088"/>
                  <a:pt x="600326" y="249148"/>
                </a:cubicBezTo>
                <a:cubicBezTo>
                  <a:pt x="593193" y="261814"/>
                  <a:pt x="591709" y="298853"/>
                  <a:pt x="570071" y="286043"/>
                </a:cubicBezTo>
                <a:cubicBezTo>
                  <a:pt x="543168" y="263253"/>
                  <a:pt x="516886" y="238497"/>
                  <a:pt x="483472" y="225735"/>
                </a:cubicBezTo>
                <a:cubicBezTo>
                  <a:pt x="421861" y="200547"/>
                  <a:pt x="352208" y="188600"/>
                  <a:pt x="287247" y="207455"/>
                </a:cubicBezTo>
                <a:cubicBezTo>
                  <a:pt x="238992" y="221129"/>
                  <a:pt x="196387" y="251115"/>
                  <a:pt x="164504" y="289305"/>
                </a:cubicBezTo>
                <a:cubicBezTo>
                  <a:pt x="113665" y="343376"/>
                  <a:pt x="78862" y="409297"/>
                  <a:pt x="47794" y="476130"/>
                </a:cubicBezTo>
                <a:cubicBezTo>
                  <a:pt x="50044" y="477761"/>
                  <a:pt x="50666" y="480832"/>
                  <a:pt x="49326" y="483279"/>
                </a:cubicBezTo>
                <a:cubicBezTo>
                  <a:pt x="43007" y="495081"/>
                  <a:pt x="37071" y="506212"/>
                  <a:pt x="31518" y="517631"/>
                </a:cubicBezTo>
                <a:cubicBezTo>
                  <a:pt x="20268" y="551839"/>
                  <a:pt x="17970" y="588541"/>
                  <a:pt x="19933" y="624333"/>
                </a:cubicBezTo>
                <a:cubicBezTo>
                  <a:pt x="20986" y="660364"/>
                  <a:pt x="22518" y="696443"/>
                  <a:pt x="24720" y="732426"/>
                </a:cubicBezTo>
                <a:cubicBezTo>
                  <a:pt x="26587" y="769225"/>
                  <a:pt x="23810" y="806984"/>
                  <a:pt x="33815" y="842295"/>
                </a:cubicBezTo>
                <a:cubicBezTo>
                  <a:pt x="72591" y="835050"/>
                  <a:pt x="114239" y="845701"/>
                  <a:pt x="150957" y="828429"/>
                </a:cubicBezTo>
                <a:cubicBezTo>
                  <a:pt x="166228" y="731419"/>
                  <a:pt x="174749" y="633161"/>
                  <a:pt x="198685" y="537685"/>
                </a:cubicBezTo>
                <a:cubicBezTo>
                  <a:pt x="204669" y="513936"/>
                  <a:pt x="210222" y="489899"/>
                  <a:pt x="220275" y="467494"/>
                </a:cubicBezTo>
                <a:cubicBezTo>
                  <a:pt x="230184" y="446240"/>
                  <a:pt x="242966" y="426425"/>
                  <a:pt x="254311" y="405891"/>
                </a:cubicBezTo>
                <a:cubicBezTo>
                  <a:pt x="266949" y="386316"/>
                  <a:pt x="277002" y="359400"/>
                  <a:pt x="300890" y="351676"/>
                </a:cubicBezTo>
                <a:cubicBezTo>
                  <a:pt x="334448" y="344863"/>
                  <a:pt x="368293" y="361799"/>
                  <a:pt x="392708" y="383965"/>
                </a:cubicBezTo>
                <a:cubicBezTo>
                  <a:pt x="442015" y="424266"/>
                  <a:pt x="463222" y="485582"/>
                  <a:pt x="486200" y="542819"/>
                </a:cubicBezTo>
                <a:cubicBezTo>
                  <a:pt x="514253" y="604182"/>
                  <a:pt x="531774" y="669816"/>
                  <a:pt x="541683" y="736456"/>
                </a:cubicBezTo>
                <a:cubicBezTo>
                  <a:pt x="546040" y="767018"/>
                  <a:pt x="542066" y="798252"/>
                  <a:pt x="546806" y="828765"/>
                </a:cubicBezTo>
                <a:cubicBezTo>
                  <a:pt x="596305" y="816099"/>
                  <a:pt x="644655" y="799163"/>
                  <a:pt x="693819" y="785298"/>
                </a:cubicBezTo>
                <a:cubicBezTo>
                  <a:pt x="696165" y="696107"/>
                  <a:pt x="697218" y="606149"/>
                  <a:pt x="713159" y="518158"/>
                </a:cubicBezTo>
                <a:cubicBezTo>
                  <a:pt x="723643" y="462552"/>
                  <a:pt x="746813" y="410065"/>
                  <a:pt x="776445" y="362135"/>
                </a:cubicBezTo>
                <a:cubicBezTo>
                  <a:pt x="799806" y="320634"/>
                  <a:pt x="828625" y="282540"/>
                  <a:pt x="864433" y="251019"/>
                </a:cubicBezTo>
                <a:cubicBezTo>
                  <a:pt x="888943" y="227606"/>
                  <a:pt x="918623" y="208175"/>
                  <a:pt x="952995" y="204673"/>
                </a:cubicBezTo>
                <a:cubicBezTo>
                  <a:pt x="1090482" y="191767"/>
                  <a:pt x="1169565" y="296502"/>
                  <a:pt x="1224139" y="407906"/>
                </a:cubicBezTo>
                <a:cubicBezTo>
                  <a:pt x="1265691" y="493210"/>
                  <a:pt x="1283451" y="587678"/>
                  <a:pt x="1294031" y="681330"/>
                </a:cubicBezTo>
                <a:cubicBezTo>
                  <a:pt x="1298579" y="715202"/>
                  <a:pt x="1290728" y="750322"/>
                  <a:pt x="1292260" y="783954"/>
                </a:cubicBezTo>
                <a:cubicBezTo>
                  <a:pt x="1344727" y="778005"/>
                  <a:pt x="1397529" y="770856"/>
                  <a:pt x="1449230" y="760685"/>
                </a:cubicBezTo>
                <a:cubicBezTo>
                  <a:pt x="1461773" y="690158"/>
                  <a:pt x="1482453" y="621646"/>
                  <a:pt x="1504282" y="553518"/>
                </a:cubicBezTo>
                <a:cubicBezTo>
                  <a:pt x="1524101" y="483422"/>
                  <a:pt x="1549090" y="412704"/>
                  <a:pt x="1595430" y="355370"/>
                </a:cubicBezTo>
                <a:cubicBezTo>
                  <a:pt x="1618695" y="325720"/>
                  <a:pt x="1646796" y="299812"/>
                  <a:pt x="1680018" y="281773"/>
                </a:cubicBezTo>
                <a:cubicBezTo>
                  <a:pt x="1712762" y="262965"/>
                  <a:pt x="1749576" y="245406"/>
                  <a:pt x="1788256" y="251403"/>
                </a:cubicBezTo>
                <a:cubicBezTo>
                  <a:pt x="1868967" y="260039"/>
                  <a:pt x="1891945" y="329414"/>
                  <a:pt x="1903722" y="399222"/>
                </a:cubicBezTo>
                <a:cubicBezTo>
                  <a:pt x="1908030" y="423930"/>
                  <a:pt x="1905206" y="448975"/>
                  <a:pt x="1904296" y="473827"/>
                </a:cubicBezTo>
                <a:cubicBezTo>
                  <a:pt x="1903099" y="523196"/>
                  <a:pt x="1898791" y="572613"/>
                  <a:pt x="1887302" y="620782"/>
                </a:cubicBezTo>
                <a:cubicBezTo>
                  <a:pt x="1874137" y="669576"/>
                  <a:pt x="1856808" y="717217"/>
                  <a:pt x="1841680" y="765435"/>
                </a:cubicBezTo>
                <a:cubicBezTo>
                  <a:pt x="1833781" y="792542"/>
                  <a:pt x="1817601" y="816195"/>
                  <a:pt x="1808841" y="842775"/>
                </a:cubicBezTo>
                <a:cubicBezTo>
                  <a:pt x="1854031" y="842103"/>
                  <a:pt x="1898408" y="854050"/>
                  <a:pt x="1943503" y="853714"/>
                </a:cubicBezTo>
                <a:cubicBezTo>
                  <a:pt x="1957816" y="799115"/>
                  <a:pt x="1972752" y="743893"/>
                  <a:pt x="2001523" y="694908"/>
                </a:cubicBezTo>
                <a:cubicBezTo>
                  <a:pt x="2024262" y="652927"/>
                  <a:pt x="2047671" y="608644"/>
                  <a:pt x="2078213" y="571893"/>
                </a:cubicBezTo>
                <a:cubicBezTo>
                  <a:pt x="2163999" y="482031"/>
                  <a:pt x="2238247" y="546849"/>
                  <a:pt x="2244662" y="652592"/>
                </a:cubicBezTo>
                <a:cubicBezTo>
                  <a:pt x="2246433" y="705127"/>
                  <a:pt x="2242652" y="758238"/>
                  <a:pt x="2230827" y="809574"/>
                </a:cubicBezTo>
                <a:cubicBezTo>
                  <a:pt x="2220726" y="857312"/>
                  <a:pt x="2201386" y="902363"/>
                  <a:pt x="2187695" y="949045"/>
                </a:cubicBezTo>
                <a:cubicBezTo>
                  <a:pt x="2239061" y="947414"/>
                  <a:pt x="2289805" y="958017"/>
                  <a:pt x="2340788" y="96228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17"/>
          <p:cNvSpPr/>
          <p:nvPr/>
        </p:nvSpPr>
        <p:spPr>
          <a:xfrm>
            <a:off x="7842172" y="328181"/>
            <a:ext cx="1176704" cy="470946"/>
          </a:xfrm>
          <a:custGeom>
            <a:avLst/>
            <a:gdLst/>
            <a:ahLst/>
            <a:cxnLst/>
            <a:rect l="l" t="t" r="r" b="b"/>
            <a:pathLst>
              <a:path w="2353408" h="941893" extrusionOk="0">
                <a:moveTo>
                  <a:pt x="2347221" y="614734"/>
                </a:moveTo>
                <a:cubicBezTo>
                  <a:pt x="2367471" y="724363"/>
                  <a:pt x="2332477" y="833224"/>
                  <a:pt x="2321466" y="941893"/>
                </a:cubicBezTo>
                <a:cubicBezTo>
                  <a:pt x="2270483" y="937623"/>
                  <a:pt x="2219739" y="927020"/>
                  <a:pt x="2168326" y="928747"/>
                </a:cubicBezTo>
                <a:cubicBezTo>
                  <a:pt x="2182017" y="882065"/>
                  <a:pt x="2201357" y="837014"/>
                  <a:pt x="2211458" y="789324"/>
                </a:cubicBezTo>
                <a:cubicBezTo>
                  <a:pt x="2223282" y="738036"/>
                  <a:pt x="2227064" y="684925"/>
                  <a:pt x="2225293" y="632342"/>
                </a:cubicBezTo>
                <a:cubicBezTo>
                  <a:pt x="2218830" y="526599"/>
                  <a:pt x="2144629" y="461781"/>
                  <a:pt x="2058844" y="551643"/>
                </a:cubicBezTo>
                <a:cubicBezTo>
                  <a:pt x="2028302" y="588394"/>
                  <a:pt x="2004892" y="632677"/>
                  <a:pt x="1982153" y="674658"/>
                </a:cubicBezTo>
                <a:cubicBezTo>
                  <a:pt x="1953383" y="723643"/>
                  <a:pt x="1938447" y="778865"/>
                  <a:pt x="1924133" y="833464"/>
                </a:cubicBezTo>
                <a:cubicBezTo>
                  <a:pt x="1879038" y="833752"/>
                  <a:pt x="1834709" y="821805"/>
                  <a:pt x="1789519" y="822525"/>
                </a:cubicBezTo>
                <a:cubicBezTo>
                  <a:pt x="1798279" y="795897"/>
                  <a:pt x="1814460" y="772292"/>
                  <a:pt x="1822359" y="745185"/>
                </a:cubicBezTo>
                <a:cubicBezTo>
                  <a:pt x="1837486" y="696967"/>
                  <a:pt x="1854816" y="649326"/>
                  <a:pt x="1867980" y="600532"/>
                </a:cubicBezTo>
                <a:cubicBezTo>
                  <a:pt x="1879469" y="552363"/>
                  <a:pt x="1883730" y="502946"/>
                  <a:pt x="1884974" y="453577"/>
                </a:cubicBezTo>
                <a:cubicBezTo>
                  <a:pt x="1885884" y="428677"/>
                  <a:pt x="1888660" y="403632"/>
                  <a:pt x="1884400" y="378972"/>
                </a:cubicBezTo>
                <a:cubicBezTo>
                  <a:pt x="1872576" y="309164"/>
                  <a:pt x="1849598" y="239789"/>
                  <a:pt x="1768934" y="231153"/>
                </a:cubicBezTo>
                <a:cubicBezTo>
                  <a:pt x="1730254" y="225108"/>
                  <a:pt x="1693393" y="242715"/>
                  <a:pt x="1660697" y="261523"/>
                </a:cubicBezTo>
                <a:cubicBezTo>
                  <a:pt x="1627474" y="279562"/>
                  <a:pt x="1599373" y="305470"/>
                  <a:pt x="1576108" y="335120"/>
                </a:cubicBezTo>
                <a:cubicBezTo>
                  <a:pt x="1529768" y="392406"/>
                  <a:pt x="1504827" y="463124"/>
                  <a:pt x="1484961" y="533268"/>
                </a:cubicBezTo>
                <a:cubicBezTo>
                  <a:pt x="1463179" y="601396"/>
                  <a:pt x="1442451" y="669860"/>
                  <a:pt x="1429909" y="740435"/>
                </a:cubicBezTo>
                <a:cubicBezTo>
                  <a:pt x="1378207" y="750606"/>
                  <a:pt x="1325405" y="757755"/>
                  <a:pt x="1272938" y="763704"/>
                </a:cubicBezTo>
                <a:cubicBezTo>
                  <a:pt x="1271454" y="730072"/>
                  <a:pt x="1279305" y="694952"/>
                  <a:pt x="1274757" y="661080"/>
                </a:cubicBezTo>
                <a:cubicBezTo>
                  <a:pt x="1264178" y="567428"/>
                  <a:pt x="1246417" y="472960"/>
                  <a:pt x="1204865" y="387656"/>
                </a:cubicBezTo>
                <a:cubicBezTo>
                  <a:pt x="1150291" y="276252"/>
                  <a:pt x="1071208" y="171469"/>
                  <a:pt x="933721" y="184423"/>
                </a:cubicBezTo>
                <a:cubicBezTo>
                  <a:pt x="899301" y="187925"/>
                  <a:pt x="869669" y="207404"/>
                  <a:pt x="845159" y="230769"/>
                </a:cubicBezTo>
                <a:cubicBezTo>
                  <a:pt x="809351" y="262290"/>
                  <a:pt x="780485" y="300336"/>
                  <a:pt x="757171" y="341885"/>
                </a:cubicBezTo>
                <a:cubicBezTo>
                  <a:pt x="727539" y="389815"/>
                  <a:pt x="704369" y="442302"/>
                  <a:pt x="693885" y="497908"/>
                </a:cubicBezTo>
                <a:cubicBezTo>
                  <a:pt x="677944" y="585899"/>
                  <a:pt x="676891" y="675857"/>
                  <a:pt x="674545" y="765048"/>
                </a:cubicBezTo>
                <a:cubicBezTo>
                  <a:pt x="625381" y="778865"/>
                  <a:pt x="577031" y="795801"/>
                  <a:pt x="527532" y="808467"/>
                </a:cubicBezTo>
                <a:cubicBezTo>
                  <a:pt x="522793" y="777954"/>
                  <a:pt x="526718" y="746768"/>
                  <a:pt x="522410" y="716158"/>
                </a:cubicBezTo>
                <a:cubicBezTo>
                  <a:pt x="512500" y="649470"/>
                  <a:pt x="494979" y="583884"/>
                  <a:pt x="466927" y="522521"/>
                </a:cubicBezTo>
                <a:cubicBezTo>
                  <a:pt x="443948" y="465283"/>
                  <a:pt x="422741" y="403920"/>
                  <a:pt x="373434" y="363619"/>
                </a:cubicBezTo>
                <a:cubicBezTo>
                  <a:pt x="349019" y="341453"/>
                  <a:pt x="315126" y="324517"/>
                  <a:pt x="281616" y="331330"/>
                </a:cubicBezTo>
                <a:cubicBezTo>
                  <a:pt x="257728" y="339054"/>
                  <a:pt x="247675" y="365970"/>
                  <a:pt x="235037" y="385545"/>
                </a:cubicBezTo>
                <a:cubicBezTo>
                  <a:pt x="223692" y="406031"/>
                  <a:pt x="210958" y="425894"/>
                  <a:pt x="201001" y="447148"/>
                </a:cubicBezTo>
                <a:cubicBezTo>
                  <a:pt x="190900" y="469553"/>
                  <a:pt x="185347" y="493590"/>
                  <a:pt x="179411" y="517339"/>
                </a:cubicBezTo>
                <a:cubicBezTo>
                  <a:pt x="155427" y="612767"/>
                  <a:pt x="146906" y="711073"/>
                  <a:pt x="131635" y="808036"/>
                </a:cubicBezTo>
                <a:cubicBezTo>
                  <a:pt x="94918" y="825260"/>
                  <a:pt x="53269" y="814656"/>
                  <a:pt x="14494" y="821853"/>
                </a:cubicBezTo>
                <a:cubicBezTo>
                  <a:pt x="4488" y="786542"/>
                  <a:pt x="7265" y="748783"/>
                  <a:pt x="5398" y="711984"/>
                </a:cubicBezTo>
                <a:cubicBezTo>
                  <a:pt x="3196" y="676001"/>
                  <a:pt x="1664" y="639970"/>
                  <a:pt x="611" y="603891"/>
                </a:cubicBezTo>
                <a:cubicBezTo>
                  <a:pt x="-1304" y="568100"/>
                  <a:pt x="946" y="531349"/>
                  <a:pt x="12196" y="497189"/>
                </a:cubicBezTo>
                <a:cubicBezTo>
                  <a:pt x="17749" y="485770"/>
                  <a:pt x="23685" y="474639"/>
                  <a:pt x="30004" y="462837"/>
                </a:cubicBezTo>
                <a:cubicBezTo>
                  <a:pt x="31344" y="460390"/>
                  <a:pt x="30722" y="457271"/>
                  <a:pt x="28472" y="455688"/>
                </a:cubicBezTo>
                <a:cubicBezTo>
                  <a:pt x="59541" y="388855"/>
                  <a:pt x="94391" y="322934"/>
                  <a:pt x="145183" y="268911"/>
                </a:cubicBezTo>
                <a:cubicBezTo>
                  <a:pt x="177065" y="230721"/>
                  <a:pt x="219671" y="200687"/>
                  <a:pt x="267925" y="187061"/>
                </a:cubicBezTo>
                <a:cubicBezTo>
                  <a:pt x="332887" y="168206"/>
                  <a:pt x="402540" y="180153"/>
                  <a:pt x="464150" y="205341"/>
                </a:cubicBezTo>
                <a:cubicBezTo>
                  <a:pt x="497564" y="218055"/>
                  <a:pt x="523846" y="242859"/>
                  <a:pt x="550750" y="265649"/>
                </a:cubicBezTo>
                <a:cubicBezTo>
                  <a:pt x="572387" y="278459"/>
                  <a:pt x="573871" y="241420"/>
                  <a:pt x="581004" y="228754"/>
                </a:cubicBezTo>
                <a:cubicBezTo>
                  <a:pt x="591871" y="201694"/>
                  <a:pt x="605467" y="175691"/>
                  <a:pt x="620211" y="150598"/>
                </a:cubicBezTo>
                <a:cubicBezTo>
                  <a:pt x="676316" y="61408"/>
                  <a:pt x="759661" y="-1923"/>
                  <a:pt x="868424" y="45"/>
                </a:cubicBezTo>
                <a:cubicBezTo>
                  <a:pt x="965986" y="2060"/>
                  <a:pt x="1065080" y="32334"/>
                  <a:pt x="1141722" y="94081"/>
                </a:cubicBezTo>
                <a:cubicBezTo>
                  <a:pt x="1194477" y="133566"/>
                  <a:pt x="1235168" y="183799"/>
                  <a:pt x="1278060" y="233792"/>
                </a:cubicBezTo>
                <a:cubicBezTo>
                  <a:pt x="1305156" y="266272"/>
                  <a:pt x="1325022" y="303887"/>
                  <a:pt x="1348910" y="338623"/>
                </a:cubicBezTo>
                <a:cubicBezTo>
                  <a:pt x="1362936" y="353016"/>
                  <a:pt x="1372702" y="333585"/>
                  <a:pt x="1377729" y="321734"/>
                </a:cubicBezTo>
                <a:cubicBezTo>
                  <a:pt x="1387303" y="302447"/>
                  <a:pt x="1398361" y="283928"/>
                  <a:pt x="1410138" y="265937"/>
                </a:cubicBezTo>
                <a:cubicBezTo>
                  <a:pt x="1440632" y="220310"/>
                  <a:pt x="1479168" y="180488"/>
                  <a:pt x="1517609" y="141627"/>
                </a:cubicBezTo>
                <a:cubicBezTo>
                  <a:pt x="1568879" y="92737"/>
                  <a:pt x="1637383" y="61696"/>
                  <a:pt x="1708377" y="58433"/>
                </a:cubicBezTo>
                <a:cubicBezTo>
                  <a:pt x="1754908" y="55651"/>
                  <a:pt x="1801008" y="71099"/>
                  <a:pt x="1842608" y="91154"/>
                </a:cubicBezTo>
                <a:cubicBezTo>
                  <a:pt x="1883443" y="110777"/>
                  <a:pt x="1919107" y="138892"/>
                  <a:pt x="1948883" y="173004"/>
                </a:cubicBezTo>
                <a:cubicBezTo>
                  <a:pt x="2005036" y="228946"/>
                  <a:pt x="2049939" y="298609"/>
                  <a:pt x="2061907" y="378348"/>
                </a:cubicBezTo>
                <a:cubicBezTo>
                  <a:pt x="2063535" y="391398"/>
                  <a:pt x="2064349" y="402913"/>
                  <a:pt x="2064636" y="416586"/>
                </a:cubicBezTo>
                <a:cubicBezTo>
                  <a:pt x="2065067" y="422679"/>
                  <a:pt x="2063774" y="429540"/>
                  <a:pt x="2067843" y="434722"/>
                </a:cubicBezTo>
                <a:cubicBezTo>
                  <a:pt x="2070859" y="438656"/>
                  <a:pt x="2076939" y="440095"/>
                  <a:pt x="2081487" y="438176"/>
                </a:cubicBezTo>
                <a:cubicBezTo>
                  <a:pt x="2091971" y="433570"/>
                  <a:pt x="2101401" y="426853"/>
                  <a:pt x="2112029" y="422392"/>
                </a:cubicBezTo>
                <a:cubicBezTo>
                  <a:pt x="2136922" y="412748"/>
                  <a:pt x="2164975" y="408526"/>
                  <a:pt x="2191495" y="412220"/>
                </a:cubicBezTo>
                <a:cubicBezTo>
                  <a:pt x="2219883" y="419225"/>
                  <a:pt x="2247026" y="435250"/>
                  <a:pt x="2269382" y="454105"/>
                </a:cubicBezTo>
                <a:cubicBezTo>
                  <a:pt x="2309163" y="492487"/>
                  <a:pt x="2336259" y="561191"/>
                  <a:pt x="2347221" y="61473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0970F59-169F-67E4-5F7C-1BB3E46F6E07}"/>
              </a:ext>
            </a:extLst>
          </p:cNvPr>
          <p:cNvSpPr txBox="1"/>
          <p:nvPr/>
        </p:nvSpPr>
        <p:spPr>
          <a:xfrm>
            <a:off x="0" y="156427"/>
            <a:ext cx="5905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I. THỨ TỰ THỰC HIỆN CÁC PHÉP TÍNH</a:t>
            </a:r>
          </a:p>
        </p:txBody>
      </p:sp>
      <p:sp>
        <p:nvSpPr>
          <p:cNvPr id="43" name="Hình Bầu dục 42">
            <a:extLst>
              <a:ext uri="{FF2B5EF4-FFF2-40B4-BE49-F238E27FC236}">
                <a16:creationId xmlns:a16="http://schemas.microsoft.com/office/drawing/2014/main" id="{EFBA08E9-6069-7058-7EF1-9A5D29A73B9A}"/>
              </a:ext>
            </a:extLst>
          </p:cNvPr>
          <p:cNvSpPr/>
          <p:nvPr/>
        </p:nvSpPr>
        <p:spPr>
          <a:xfrm>
            <a:off x="57552" y="700756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0878E30-58D5-3F08-2C70-33A8E8106006}"/>
                  </a:ext>
                </a:extLst>
              </p:cNvPr>
              <p:cNvSpPr txBox="1"/>
              <p:nvPr/>
            </p:nvSpPr>
            <p:spPr>
              <a:xfrm>
                <a:off x="1173966" y="1481534"/>
                <a:ext cx="6543675" cy="881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Để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=1.5+0,5.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/>
                  <a:t>, </a:t>
                </a:r>
                <a:r>
                  <a:rPr lang="en-US" sz="2200" dirty="0" err="1"/>
                  <a:t>bạn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Châu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như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0878E30-58D5-3F08-2C70-33A8E8106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966" y="1481534"/>
                <a:ext cx="6543675" cy="881332"/>
              </a:xfrm>
              <a:prstGeom prst="rect">
                <a:avLst/>
              </a:prstGeom>
              <a:blipFill>
                <a:blip r:embed="rId3"/>
                <a:stretch>
                  <a:fillRect l="-1212" r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86840E6C-5382-50F9-E127-48A4BE3F83DE}"/>
                  </a:ext>
                </a:extLst>
              </p:cNvPr>
              <p:cNvSpPr txBox="1"/>
              <p:nvPr/>
            </p:nvSpPr>
            <p:spPr>
              <a:xfrm>
                <a:off x="1020760" y="2497067"/>
                <a:ext cx="5358609" cy="919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=1.5+0,5.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=2.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86840E6C-5382-50F9-E127-48A4BE3F8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760" y="2497067"/>
                <a:ext cx="5358609" cy="919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75CE21D-E891-7C8C-E2B8-CB99622B05A8}"/>
              </a:ext>
            </a:extLst>
          </p:cNvPr>
          <p:cNvSpPr txBox="1"/>
          <p:nvPr/>
        </p:nvSpPr>
        <p:spPr>
          <a:xfrm>
            <a:off x="1173966" y="3608525"/>
            <a:ext cx="64205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Theo </a:t>
            </a:r>
            <a:r>
              <a:rPr lang="en-US" sz="2200" dirty="0" err="1"/>
              <a:t>em</a:t>
            </a:r>
            <a:r>
              <a:rPr lang="en-US" sz="2200" dirty="0"/>
              <a:t>, </a:t>
            </a:r>
            <a:r>
              <a:rPr lang="en-US" sz="2200" dirty="0" err="1"/>
              <a:t>bạn</a:t>
            </a:r>
            <a:r>
              <a:rPr lang="en-US" sz="2200" dirty="0"/>
              <a:t> </a:t>
            </a:r>
            <a:r>
              <a:rPr lang="en-US" sz="2200" dirty="0" err="1"/>
              <a:t>Châu</a:t>
            </a:r>
            <a:r>
              <a:rPr lang="en-US" sz="2200" dirty="0"/>
              <a:t> </a:t>
            </a:r>
            <a:r>
              <a:rPr lang="en-US" sz="2200" dirty="0" err="1"/>
              <a:t>làm</a:t>
            </a:r>
            <a:r>
              <a:rPr lang="en-US" sz="2200" dirty="0"/>
              <a:t> </a:t>
            </a:r>
            <a:r>
              <a:rPr lang="en-US" sz="2200" dirty="0" err="1"/>
              <a:t>đúng</a:t>
            </a:r>
            <a:r>
              <a:rPr lang="en-US" sz="2200" dirty="0"/>
              <a:t> </a:t>
            </a:r>
            <a:r>
              <a:rPr lang="en-US" sz="2200" dirty="0" err="1"/>
              <a:t>chưa</a:t>
            </a:r>
            <a:r>
              <a:rPr lang="en-US" sz="2200" dirty="0"/>
              <a:t>? </a:t>
            </a:r>
            <a:r>
              <a:rPr lang="en-US" sz="2200" dirty="0" err="1"/>
              <a:t>Vì</a:t>
            </a:r>
            <a:r>
              <a:rPr lang="en-US" sz="2200" dirty="0"/>
              <a:t> </a:t>
            </a:r>
            <a:r>
              <a:rPr lang="en-US" sz="2200" dirty="0" err="1"/>
              <a:t>sao</a:t>
            </a:r>
            <a:r>
              <a:rPr lang="en-US" sz="2200" dirty="0"/>
              <a:t>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 animBg="1"/>
      <p:bldP spid="3" grpId="0"/>
      <p:bldP spid="47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B7EFE428-048C-4338-EF20-4DC0B90702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DC982D0-D6EF-B7CB-10A8-B7D4F4F00B09}"/>
              </a:ext>
            </a:extLst>
          </p:cNvPr>
          <p:cNvSpPr txBox="1"/>
          <p:nvPr/>
        </p:nvSpPr>
        <p:spPr>
          <a:xfrm>
            <a:off x="72717" y="1190942"/>
            <a:ext cx="8956567" cy="206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+mj-lt"/>
              </a:rPr>
              <a:t>Do </a:t>
            </a:r>
            <a:r>
              <a:rPr lang="en-US" sz="2200" dirty="0" err="1">
                <a:latin typeface="+mj-lt"/>
              </a:rPr>
              <a:t>biểu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thức</a:t>
            </a:r>
            <a:r>
              <a:rPr lang="en-US" sz="2200" dirty="0">
                <a:latin typeface="+mj-lt"/>
              </a:rPr>
              <a:t> A </a:t>
            </a:r>
            <a:r>
              <a:rPr lang="en-US" sz="2200" dirty="0" err="1">
                <a:latin typeface="+mj-lt"/>
              </a:rPr>
              <a:t>có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các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tính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cộng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nhân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luỹ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thừa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nên</a:t>
            </a:r>
            <a:r>
              <a:rPr lang="en-US" sz="2200" dirty="0">
                <a:latin typeface="+mj-lt"/>
              </a:rPr>
              <a:t> ta </a:t>
            </a:r>
            <a:r>
              <a:rPr lang="en-US" sz="2200" dirty="0" err="1">
                <a:latin typeface="+mj-lt"/>
              </a:rPr>
              <a:t>cần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thực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hiện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tính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luỹ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thừa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trước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rồi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đến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nhân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cuối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cùng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đến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cộng</a:t>
            </a:r>
            <a:r>
              <a:rPr lang="en-US" sz="2200" dirty="0">
                <a:latin typeface="+mj-lt"/>
              </a:rPr>
              <a:t>. </a:t>
            </a:r>
            <a:r>
              <a:rPr lang="en-US" sz="2200" dirty="0" err="1">
                <a:latin typeface="+mj-lt"/>
              </a:rPr>
              <a:t>Vì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thế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bạn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Châu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làm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chưa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đúng</a:t>
            </a:r>
            <a:r>
              <a:rPr lang="en-US" sz="2200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 err="1">
                <a:latin typeface="+mj-lt"/>
              </a:rPr>
              <a:t>Cách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làm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đúng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như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sau</a:t>
            </a:r>
            <a:r>
              <a:rPr lang="en-US" sz="2200" dirty="0">
                <a:latin typeface="+mj-lt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21EB6726-3207-BEE7-34CD-1B3AA39A2B89}"/>
                  </a:ext>
                </a:extLst>
              </p:cNvPr>
              <p:cNvSpPr txBox="1"/>
              <p:nvPr/>
            </p:nvSpPr>
            <p:spPr>
              <a:xfrm>
                <a:off x="986990" y="3251827"/>
                <a:ext cx="2596868" cy="919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=1.5+0,5.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21EB6726-3207-BEE7-34CD-1B3AA39A2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90" y="3251827"/>
                <a:ext cx="2596868" cy="9199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ular Callout 11">
            <a:extLst>
              <a:ext uri="{FF2B5EF4-FFF2-40B4-BE49-F238E27FC236}">
                <a16:creationId xmlns:a16="http://schemas.microsoft.com/office/drawing/2014/main" id="{23A441FB-44AA-2F40-38B7-381A10478517}"/>
              </a:ext>
            </a:extLst>
          </p:cNvPr>
          <p:cNvSpPr/>
          <p:nvPr/>
        </p:nvSpPr>
        <p:spPr>
          <a:xfrm>
            <a:off x="3865590" y="343671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4D4E74E-5181-966E-6039-18201AE6BAC5}"/>
                  </a:ext>
                </a:extLst>
              </p:cNvPr>
              <p:cNvSpPr txBox="1"/>
              <p:nvPr/>
            </p:nvSpPr>
            <p:spPr>
              <a:xfrm>
                <a:off x="4318006" y="4171758"/>
                <a:ext cx="2193407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4D4E74E-5181-966E-6039-18201AE6B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6" y="4171758"/>
                <a:ext cx="2193407" cy="728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6AF1E82-6F99-7631-F2EF-4701133FD80E}"/>
                  </a:ext>
                </a:extLst>
              </p:cNvPr>
              <p:cNvSpPr txBox="1"/>
              <p:nvPr/>
            </p:nvSpPr>
            <p:spPr>
              <a:xfrm>
                <a:off x="3320231" y="3348232"/>
                <a:ext cx="1885950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=1,5+0,5.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6AF1E82-6F99-7631-F2EF-4701133FD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231" y="3348232"/>
                <a:ext cx="1885950" cy="7271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57CE6CE8-967E-DD03-DB4B-2D528D2D5F48}"/>
                  </a:ext>
                </a:extLst>
              </p:cNvPr>
              <p:cNvSpPr txBox="1"/>
              <p:nvPr/>
            </p:nvSpPr>
            <p:spPr>
              <a:xfrm>
                <a:off x="5082663" y="3347622"/>
                <a:ext cx="1428750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57CE6CE8-967E-DD03-DB4B-2D528D2D5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663" y="3347622"/>
                <a:ext cx="1428750" cy="728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ABFCC697-738C-90BA-17CE-39D371B3CDC6}"/>
                  </a:ext>
                </a:extLst>
              </p:cNvPr>
              <p:cNvSpPr txBox="1"/>
              <p:nvPr/>
            </p:nvSpPr>
            <p:spPr>
              <a:xfrm>
                <a:off x="3320231" y="4171759"/>
                <a:ext cx="1165123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ABFCC697-738C-90BA-17CE-39D371B3C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231" y="4171759"/>
                <a:ext cx="1165123" cy="7283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45120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10" grpId="0"/>
      <p:bldP spid="12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60A43CD-293D-AB74-8C9F-52AB10391295}"/>
              </a:ext>
            </a:extLst>
          </p:cNvPr>
          <p:cNvSpPr txBox="1"/>
          <p:nvPr/>
        </p:nvSpPr>
        <p:spPr>
          <a:xfrm>
            <a:off x="1926820" y="256893"/>
            <a:ext cx="50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3D691C74-DBCD-88DD-E278-BE0DFF22911F}"/>
              </a:ext>
            </a:extLst>
          </p:cNvPr>
          <p:cNvSpPr txBox="1"/>
          <p:nvPr/>
        </p:nvSpPr>
        <p:spPr>
          <a:xfrm>
            <a:off x="148700" y="126568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/>
              <p:nvPr/>
            </p:nvSpPr>
            <p:spPr>
              <a:xfrm>
                <a:off x="585038" y="1044840"/>
                <a:ext cx="2558969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0,75+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1,5−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38" y="1044840"/>
                <a:ext cx="2558969" cy="8275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D06B5F0A-0BF6-F525-B3CF-C027BA00CAFD}"/>
              </a:ext>
            </a:extLst>
          </p:cNvPr>
          <p:cNvSpPr txBox="1"/>
          <p:nvPr/>
        </p:nvSpPr>
        <p:spPr>
          <a:xfrm>
            <a:off x="76717" y="3258391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/>
              <p:nvPr/>
            </p:nvSpPr>
            <p:spPr>
              <a:xfrm>
                <a:off x="507094" y="3093473"/>
                <a:ext cx="3376052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0,6−3,5: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94" y="3093473"/>
                <a:ext cx="3376052" cy="760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98463DBE-3128-4AB0-07D1-16267E03AD5A}"/>
              </a:ext>
            </a:extLst>
          </p:cNvPr>
          <p:cNvSpPr/>
          <p:nvPr/>
        </p:nvSpPr>
        <p:spPr>
          <a:xfrm>
            <a:off x="127517" y="66838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36F5ADE-8531-BBCE-77FF-AAD5D8D0B0E9}"/>
                  </a:ext>
                </a:extLst>
              </p:cNvPr>
              <p:cNvSpPr txBox="1"/>
              <p:nvPr/>
            </p:nvSpPr>
            <p:spPr>
              <a:xfrm>
                <a:off x="2996074" y="1059828"/>
                <a:ext cx="4634859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36F5ADE-8531-BBCE-77FF-AAD5D8D0B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074" y="1059828"/>
                <a:ext cx="4634859" cy="8275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4E8BE3D5-D52F-EE83-C9E1-E7BF37216ADA}"/>
                  </a:ext>
                </a:extLst>
              </p:cNvPr>
              <p:cNvSpPr txBox="1"/>
              <p:nvPr/>
            </p:nvSpPr>
            <p:spPr>
              <a:xfrm>
                <a:off x="2996074" y="1963863"/>
                <a:ext cx="5307800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4E8BE3D5-D52F-EE83-C9E1-E7BF37216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074" y="1963863"/>
                <a:ext cx="5307800" cy="8275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258E747-D54F-EEB8-96BF-3322C4B71A02}"/>
                  </a:ext>
                </a:extLst>
              </p:cNvPr>
              <p:cNvSpPr txBox="1"/>
              <p:nvPr/>
            </p:nvSpPr>
            <p:spPr>
              <a:xfrm>
                <a:off x="3878367" y="3093472"/>
                <a:ext cx="3648371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0,6−3,5.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258E747-D54F-EEB8-96BF-3322C4B71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367" y="3093472"/>
                <a:ext cx="3648371" cy="760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A28FE6A-030B-C9E9-2423-5261AEAC0845}"/>
                  </a:ext>
                </a:extLst>
              </p:cNvPr>
              <p:cNvSpPr txBox="1"/>
              <p:nvPr/>
            </p:nvSpPr>
            <p:spPr>
              <a:xfrm>
                <a:off x="76717" y="4083672"/>
                <a:ext cx="704782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0,6−3,5.1,5 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0,6−1,5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A28FE6A-030B-C9E9-2423-5261AEAC0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7" y="4083672"/>
                <a:ext cx="7047827" cy="338554"/>
              </a:xfrm>
              <a:prstGeom prst="rect">
                <a:avLst/>
              </a:prstGeom>
              <a:blipFill>
                <a:blip r:embed="rId8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E85D957-63F1-AEFD-0670-896CBF1BB689}"/>
                  </a:ext>
                </a:extLst>
              </p:cNvPr>
              <p:cNvSpPr txBox="1"/>
              <p:nvPr/>
            </p:nvSpPr>
            <p:spPr>
              <a:xfrm>
                <a:off x="87145" y="4647343"/>
                <a:ext cx="495712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−0,9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=0,8−5=−4,2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E85D957-63F1-AEFD-0670-896CBF1BB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45" y="4647343"/>
                <a:ext cx="4957126" cy="338554"/>
              </a:xfrm>
              <a:prstGeom prst="rect">
                <a:avLst/>
              </a:prstGeom>
              <a:blipFill>
                <a:blip r:embed="rId9"/>
                <a:stretch>
                  <a:fillRect r="-738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oogle Shape;1886;p37">
            <a:extLst>
              <a:ext uri="{FF2B5EF4-FFF2-40B4-BE49-F238E27FC236}">
                <a16:creationId xmlns:a16="http://schemas.microsoft.com/office/drawing/2014/main" id="{1B05FC40-1B9D-CACA-175E-84DF32BFCFB2}"/>
              </a:ext>
            </a:extLst>
          </p:cNvPr>
          <p:cNvGrpSpPr/>
          <p:nvPr/>
        </p:nvGrpSpPr>
        <p:grpSpPr>
          <a:xfrm>
            <a:off x="7881155" y="3894952"/>
            <a:ext cx="1048638" cy="1090945"/>
            <a:chOff x="11229990" y="7782234"/>
            <a:chExt cx="1295896" cy="1191179"/>
          </a:xfrm>
        </p:grpSpPr>
        <p:sp>
          <p:nvSpPr>
            <p:cNvPr id="22" name="Google Shape;1887;p37">
              <a:extLst>
                <a:ext uri="{FF2B5EF4-FFF2-40B4-BE49-F238E27FC236}">
                  <a16:creationId xmlns:a16="http://schemas.microsoft.com/office/drawing/2014/main" id="{74B8B3DC-22F9-3F44-3274-5079AF621EA5}"/>
                </a:ext>
              </a:extLst>
            </p:cNvPr>
            <p:cNvSpPr/>
            <p:nvPr/>
          </p:nvSpPr>
          <p:spPr>
            <a:xfrm>
              <a:off x="11243837" y="7933339"/>
              <a:ext cx="1267458" cy="581639"/>
            </a:xfrm>
            <a:custGeom>
              <a:avLst/>
              <a:gdLst/>
              <a:ahLst/>
              <a:cxnLst/>
              <a:rect l="l" t="t" r="r" b="b"/>
              <a:pathLst>
                <a:path w="1267458" h="581639" extrusionOk="0">
                  <a:moveTo>
                    <a:pt x="662173" y="206349"/>
                  </a:moveTo>
                  <a:cubicBezTo>
                    <a:pt x="662562" y="181417"/>
                    <a:pt x="660203" y="155501"/>
                    <a:pt x="647867" y="133342"/>
                  </a:cubicBezTo>
                  <a:cubicBezTo>
                    <a:pt x="639936" y="120358"/>
                    <a:pt x="629544" y="105818"/>
                    <a:pt x="613475" y="103278"/>
                  </a:cubicBezTo>
                  <a:cubicBezTo>
                    <a:pt x="608421" y="103045"/>
                    <a:pt x="602383" y="101024"/>
                    <a:pt x="597847" y="103926"/>
                  </a:cubicBezTo>
                  <a:cubicBezTo>
                    <a:pt x="583697" y="102605"/>
                    <a:pt x="568924" y="106311"/>
                    <a:pt x="558558" y="116444"/>
                  </a:cubicBezTo>
                  <a:cubicBezTo>
                    <a:pt x="536321" y="136270"/>
                    <a:pt x="518568" y="161721"/>
                    <a:pt x="509627" y="190281"/>
                  </a:cubicBezTo>
                  <a:cubicBezTo>
                    <a:pt x="500815" y="228923"/>
                    <a:pt x="503692" y="273163"/>
                    <a:pt x="525514" y="307114"/>
                  </a:cubicBezTo>
                  <a:cubicBezTo>
                    <a:pt x="535544" y="322404"/>
                    <a:pt x="550472" y="335959"/>
                    <a:pt x="569546" y="336944"/>
                  </a:cubicBezTo>
                  <a:cubicBezTo>
                    <a:pt x="638433" y="343371"/>
                    <a:pt x="657249" y="259712"/>
                    <a:pt x="662173" y="206349"/>
                  </a:cubicBezTo>
                  <a:close/>
                  <a:moveTo>
                    <a:pt x="678008" y="327173"/>
                  </a:moveTo>
                  <a:cubicBezTo>
                    <a:pt x="678345" y="320461"/>
                    <a:pt x="680159" y="312504"/>
                    <a:pt x="676738" y="306440"/>
                  </a:cubicBezTo>
                  <a:cubicBezTo>
                    <a:pt x="675546" y="304859"/>
                    <a:pt x="672825" y="305351"/>
                    <a:pt x="672384" y="307321"/>
                  </a:cubicBezTo>
                  <a:lnTo>
                    <a:pt x="672384" y="307321"/>
                  </a:lnTo>
                  <a:cubicBezTo>
                    <a:pt x="671244" y="314293"/>
                    <a:pt x="670751" y="321446"/>
                    <a:pt x="669170" y="328365"/>
                  </a:cubicBezTo>
                  <a:cubicBezTo>
                    <a:pt x="668030" y="333678"/>
                    <a:pt x="666812" y="338965"/>
                    <a:pt x="665516" y="344252"/>
                  </a:cubicBezTo>
                  <a:cubicBezTo>
                    <a:pt x="664790" y="347181"/>
                    <a:pt x="666656" y="350213"/>
                    <a:pt x="669714" y="350628"/>
                  </a:cubicBezTo>
                  <a:cubicBezTo>
                    <a:pt x="672436" y="351017"/>
                    <a:pt x="675053" y="349047"/>
                    <a:pt x="675442" y="346300"/>
                  </a:cubicBezTo>
                  <a:cubicBezTo>
                    <a:pt x="676297" y="339924"/>
                    <a:pt x="677308" y="333549"/>
                    <a:pt x="678008" y="327173"/>
                  </a:cubicBezTo>
                  <a:close/>
                  <a:moveTo>
                    <a:pt x="753322" y="364726"/>
                  </a:moveTo>
                  <a:cubicBezTo>
                    <a:pt x="754229" y="361254"/>
                    <a:pt x="752208" y="357573"/>
                    <a:pt x="748735" y="356615"/>
                  </a:cubicBezTo>
                  <a:cubicBezTo>
                    <a:pt x="745210" y="355656"/>
                    <a:pt x="741659" y="357781"/>
                    <a:pt x="740623" y="361202"/>
                  </a:cubicBezTo>
                  <a:cubicBezTo>
                    <a:pt x="735180" y="378851"/>
                    <a:pt x="727068" y="399066"/>
                    <a:pt x="710222" y="409070"/>
                  </a:cubicBezTo>
                  <a:cubicBezTo>
                    <a:pt x="679148" y="423972"/>
                    <a:pt x="634753" y="413528"/>
                    <a:pt x="619177" y="381235"/>
                  </a:cubicBezTo>
                  <a:cubicBezTo>
                    <a:pt x="601268" y="337229"/>
                    <a:pt x="595282" y="426642"/>
                    <a:pt x="682051" y="428456"/>
                  </a:cubicBezTo>
                  <a:cubicBezTo>
                    <a:pt x="711052" y="428819"/>
                    <a:pt x="732148" y="414720"/>
                    <a:pt x="744225" y="388544"/>
                  </a:cubicBezTo>
                  <a:cubicBezTo>
                    <a:pt x="748061" y="380950"/>
                    <a:pt x="751119" y="372968"/>
                    <a:pt x="753322" y="364726"/>
                  </a:cubicBezTo>
                  <a:close/>
                  <a:moveTo>
                    <a:pt x="844808" y="195723"/>
                  </a:moveTo>
                  <a:cubicBezTo>
                    <a:pt x="848333" y="159129"/>
                    <a:pt x="846959" y="100298"/>
                    <a:pt x="800309" y="94337"/>
                  </a:cubicBezTo>
                  <a:cubicBezTo>
                    <a:pt x="793985" y="94493"/>
                    <a:pt x="783722" y="88610"/>
                    <a:pt x="780042" y="95892"/>
                  </a:cubicBezTo>
                  <a:cubicBezTo>
                    <a:pt x="775222" y="95192"/>
                    <a:pt x="770505" y="95011"/>
                    <a:pt x="765943" y="95296"/>
                  </a:cubicBezTo>
                  <a:cubicBezTo>
                    <a:pt x="763844" y="94104"/>
                    <a:pt x="761071" y="94026"/>
                    <a:pt x="759853" y="95996"/>
                  </a:cubicBezTo>
                  <a:cubicBezTo>
                    <a:pt x="739767" y="99287"/>
                    <a:pt x="722688" y="112012"/>
                    <a:pt x="710482" y="129532"/>
                  </a:cubicBezTo>
                  <a:cubicBezTo>
                    <a:pt x="694828" y="153427"/>
                    <a:pt x="690474" y="182998"/>
                    <a:pt x="691718" y="211092"/>
                  </a:cubicBezTo>
                  <a:cubicBezTo>
                    <a:pt x="693299" y="232707"/>
                    <a:pt x="698715" y="254321"/>
                    <a:pt x="706931" y="274329"/>
                  </a:cubicBezTo>
                  <a:cubicBezTo>
                    <a:pt x="718853" y="296410"/>
                    <a:pt x="738679" y="318646"/>
                    <a:pt x="765555" y="319139"/>
                  </a:cubicBezTo>
                  <a:cubicBezTo>
                    <a:pt x="826459" y="317610"/>
                    <a:pt x="840143" y="244240"/>
                    <a:pt x="844808" y="195723"/>
                  </a:cubicBezTo>
                  <a:close/>
                  <a:moveTo>
                    <a:pt x="1215288" y="3836"/>
                  </a:moveTo>
                  <a:cubicBezTo>
                    <a:pt x="1232937" y="2929"/>
                    <a:pt x="1249576" y="-26"/>
                    <a:pt x="1267458" y="0"/>
                  </a:cubicBezTo>
                  <a:cubicBezTo>
                    <a:pt x="1247347" y="48594"/>
                    <a:pt x="1231952" y="98898"/>
                    <a:pt x="1215962" y="148944"/>
                  </a:cubicBezTo>
                  <a:cubicBezTo>
                    <a:pt x="1201215" y="194920"/>
                    <a:pt x="1182944" y="239963"/>
                    <a:pt x="1171022" y="286898"/>
                  </a:cubicBezTo>
                  <a:cubicBezTo>
                    <a:pt x="1167549" y="301101"/>
                    <a:pt x="1163584" y="315070"/>
                    <a:pt x="1159308" y="328858"/>
                  </a:cubicBezTo>
                  <a:cubicBezTo>
                    <a:pt x="1158167" y="329532"/>
                    <a:pt x="1157312" y="330801"/>
                    <a:pt x="1157182" y="332642"/>
                  </a:cubicBezTo>
                  <a:cubicBezTo>
                    <a:pt x="1157312" y="333186"/>
                    <a:pt x="1157468" y="333704"/>
                    <a:pt x="1157597" y="334248"/>
                  </a:cubicBezTo>
                  <a:cubicBezTo>
                    <a:pt x="1146349" y="369702"/>
                    <a:pt x="1133158" y="404301"/>
                    <a:pt x="1120873" y="440118"/>
                  </a:cubicBezTo>
                  <a:cubicBezTo>
                    <a:pt x="1110584" y="470208"/>
                    <a:pt x="1101721" y="500841"/>
                    <a:pt x="1090110" y="530438"/>
                  </a:cubicBezTo>
                  <a:cubicBezTo>
                    <a:pt x="1085030" y="541660"/>
                    <a:pt x="1080676" y="553608"/>
                    <a:pt x="1072227" y="562834"/>
                  </a:cubicBezTo>
                  <a:cubicBezTo>
                    <a:pt x="1051779" y="563275"/>
                    <a:pt x="1031253" y="562860"/>
                    <a:pt x="1010805" y="563612"/>
                  </a:cubicBezTo>
                  <a:cubicBezTo>
                    <a:pt x="940648" y="567110"/>
                    <a:pt x="870466" y="566540"/>
                    <a:pt x="800257" y="567525"/>
                  </a:cubicBezTo>
                  <a:cubicBezTo>
                    <a:pt x="730282" y="569754"/>
                    <a:pt x="660307" y="571957"/>
                    <a:pt x="590332" y="573952"/>
                  </a:cubicBezTo>
                  <a:cubicBezTo>
                    <a:pt x="534274" y="576233"/>
                    <a:pt x="478242" y="579965"/>
                    <a:pt x="422106" y="579939"/>
                  </a:cubicBezTo>
                  <a:cubicBezTo>
                    <a:pt x="421277" y="579939"/>
                    <a:pt x="420447" y="579965"/>
                    <a:pt x="419618" y="579965"/>
                  </a:cubicBezTo>
                  <a:cubicBezTo>
                    <a:pt x="419126" y="579861"/>
                    <a:pt x="418504" y="579887"/>
                    <a:pt x="417907" y="579965"/>
                  </a:cubicBezTo>
                  <a:cubicBezTo>
                    <a:pt x="336218" y="581105"/>
                    <a:pt x="254528" y="581235"/>
                    <a:pt x="172839" y="580380"/>
                  </a:cubicBezTo>
                  <a:cubicBezTo>
                    <a:pt x="119632" y="580768"/>
                    <a:pt x="66451" y="582453"/>
                    <a:pt x="13243" y="581157"/>
                  </a:cubicBezTo>
                  <a:cubicBezTo>
                    <a:pt x="8812" y="581002"/>
                    <a:pt x="4380" y="580846"/>
                    <a:pt x="0" y="580198"/>
                  </a:cubicBezTo>
                  <a:cubicBezTo>
                    <a:pt x="20811" y="517609"/>
                    <a:pt x="43877" y="454761"/>
                    <a:pt x="66632" y="392509"/>
                  </a:cubicBezTo>
                  <a:cubicBezTo>
                    <a:pt x="77802" y="361409"/>
                    <a:pt x="86614" y="329480"/>
                    <a:pt x="98380" y="298613"/>
                  </a:cubicBezTo>
                  <a:cubicBezTo>
                    <a:pt x="108410" y="272696"/>
                    <a:pt x="120357" y="247635"/>
                    <a:pt x="130439" y="221744"/>
                  </a:cubicBezTo>
                  <a:cubicBezTo>
                    <a:pt x="131216" y="219722"/>
                    <a:pt x="131994" y="217701"/>
                    <a:pt x="132746" y="215653"/>
                  </a:cubicBezTo>
                  <a:cubicBezTo>
                    <a:pt x="133031" y="215498"/>
                    <a:pt x="133316" y="215342"/>
                    <a:pt x="133601" y="215135"/>
                  </a:cubicBezTo>
                  <a:cubicBezTo>
                    <a:pt x="134845" y="213502"/>
                    <a:pt x="134923" y="212258"/>
                    <a:pt x="134352" y="211248"/>
                  </a:cubicBezTo>
                  <a:cubicBezTo>
                    <a:pt x="141402" y="191680"/>
                    <a:pt x="147207" y="171724"/>
                    <a:pt x="153790" y="152002"/>
                  </a:cubicBezTo>
                  <a:cubicBezTo>
                    <a:pt x="167966" y="113075"/>
                    <a:pt x="182713" y="74381"/>
                    <a:pt x="194738" y="34703"/>
                  </a:cubicBezTo>
                  <a:cubicBezTo>
                    <a:pt x="196319" y="40067"/>
                    <a:pt x="202462" y="39756"/>
                    <a:pt x="206997" y="39212"/>
                  </a:cubicBezTo>
                  <a:cubicBezTo>
                    <a:pt x="212673" y="38849"/>
                    <a:pt x="218400" y="38616"/>
                    <a:pt x="224076" y="38331"/>
                  </a:cubicBezTo>
                  <a:cubicBezTo>
                    <a:pt x="238123" y="37528"/>
                    <a:pt x="252196" y="37009"/>
                    <a:pt x="266113" y="34988"/>
                  </a:cubicBezTo>
                  <a:cubicBezTo>
                    <a:pt x="275728" y="33459"/>
                    <a:pt x="285369" y="31411"/>
                    <a:pt x="295166" y="31696"/>
                  </a:cubicBezTo>
                  <a:cubicBezTo>
                    <a:pt x="326732" y="33718"/>
                    <a:pt x="358506" y="34703"/>
                    <a:pt x="390125" y="36465"/>
                  </a:cubicBezTo>
                  <a:cubicBezTo>
                    <a:pt x="427859" y="36776"/>
                    <a:pt x="465620" y="35558"/>
                    <a:pt x="503355" y="34651"/>
                  </a:cubicBezTo>
                  <a:cubicBezTo>
                    <a:pt x="570920" y="33277"/>
                    <a:pt x="638537" y="33718"/>
                    <a:pt x="706153" y="32396"/>
                  </a:cubicBezTo>
                  <a:cubicBezTo>
                    <a:pt x="722351" y="32033"/>
                    <a:pt x="738523" y="31048"/>
                    <a:pt x="754695" y="30064"/>
                  </a:cubicBezTo>
                  <a:cubicBezTo>
                    <a:pt x="762963" y="30115"/>
                    <a:pt x="771230" y="30141"/>
                    <a:pt x="779524" y="30141"/>
                  </a:cubicBezTo>
                  <a:cubicBezTo>
                    <a:pt x="787765" y="29623"/>
                    <a:pt x="796447" y="31359"/>
                    <a:pt x="804430" y="29027"/>
                  </a:cubicBezTo>
                  <a:cubicBezTo>
                    <a:pt x="805233" y="28638"/>
                    <a:pt x="806011" y="28172"/>
                    <a:pt x="806736" y="27653"/>
                  </a:cubicBezTo>
                  <a:cubicBezTo>
                    <a:pt x="828610" y="27135"/>
                    <a:pt x="850484" y="27031"/>
                    <a:pt x="872332" y="25891"/>
                  </a:cubicBezTo>
                  <a:cubicBezTo>
                    <a:pt x="940700" y="21070"/>
                    <a:pt x="1008939" y="14799"/>
                    <a:pt x="1077178" y="8475"/>
                  </a:cubicBezTo>
                  <a:cubicBezTo>
                    <a:pt x="1123180" y="6324"/>
                    <a:pt x="1169286" y="6117"/>
                    <a:pt x="1215288" y="38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888;p37">
              <a:extLst>
                <a:ext uri="{FF2B5EF4-FFF2-40B4-BE49-F238E27FC236}">
                  <a16:creationId xmlns:a16="http://schemas.microsoft.com/office/drawing/2014/main" id="{EB336F09-5B75-9E61-28D5-16F7C348274B}"/>
                </a:ext>
              </a:extLst>
            </p:cNvPr>
            <p:cNvSpPr/>
            <p:nvPr/>
          </p:nvSpPr>
          <p:spPr>
            <a:xfrm>
              <a:off x="11555927" y="8768221"/>
              <a:ext cx="154563" cy="100647"/>
            </a:xfrm>
            <a:custGeom>
              <a:avLst/>
              <a:gdLst/>
              <a:ahLst/>
              <a:cxnLst/>
              <a:rect l="l" t="t" r="r" b="b"/>
              <a:pathLst>
                <a:path w="154563" h="100647" extrusionOk="0">
                  <a:moveTo>
                    <a:pt x="147544" y="6065"/>
                  </a:moveTo>
                  <a:cubicBezTo>
                    <a:pt x="150732" y="32474"/>
                    <a:pt x="167448" y="83659"/>
                    <a:pt x="134197" y="96203"/>
                  </a:cubicBezTo>
                  <a:cubicBezTo>
                    <a:pt x="118051" y="100868"/>
                    <a:pt x="100998" y="99572"/>
                    <a:pt x="84333" y="100427"/>
                  </a:cubicBezTo>
                  <a:cubicBezTo>
                    <a:pt x="64118" y="100635"/>
                    <a:pt x="43903" y="100920"/>
                    <a:pt x="23714" y="100090"/>
                  </a:cubicBezTo>
                  <a:cubicBezTo>
                    <a:pt x="18090" y="99572"/>
                    <a:pt x="9434" y="99728"/>
                    <a:pt x="0" y="99546"/>
                  </a:cubicBezTo>
                  <a:cubicBezTo>
                    <a:pt x="2255" y="98017"/>
                    <a:pt x="3706" y="95011"/>
                    <a:pt x="3317" y="91797"/>
                  </a:cubicBezTo>
                  <a:cubicBezTo>
                    <a:pt x="4769" y="62019"/>
                    <a:pt x="23377" y="43877"/>
                    <a:pt x="52119" y="38849"/>
                  </a:cubicBezTo>
                  <a:cubicBezTo>
                    <a:pt x="69923" y="35895"/>
                    <a:pt x="88583" y="32940"/>
                    <a:pt x="102034" y="19800"/>
                  </a:cubicBezTo>
                  <a:cubicBezTo>
                    <a:pt x="106673" y="13865"/>
                    <a:pt x="110120" y="6894"/>
                    <a:pt x="113153" y="0"/>
                  </a:cubicBezTo>
                  <a:cubicBezTo>
                    <a:pt x="119062" y="363"/>
                    <a:pt x="124945" y="855"/>
                    <a:pt x="130594" y="1736"/>
                  </a:cubicBezTo>
                  <a:cubicBezTo>
                    <a:pt x="135519" y="2125"/>
                    <a:pt x="141143" y="2332"/>
                    <a:pt x="146455" y="1477"/>
                  </a:cubicBezTo>
                  <a:cubicBezTo>
                    <a:pt x="146637" y="3058"/>
                    <a:pt x="147052" y="4639"/>
                    <a:pt x="147544" y="6065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889;p37">
              <a:extLst>
                <a:ext uri="{FF2B5EF4-FFF2-40B4-BE49-F238E27FC236}">
                  <a16:creationId xmlns:a16="http://schemas.microsoft.com/office/drawing/2014/main" id="{2D1E544C-17DC-2C2E-21FE-805982A93068}"/>
                </a:ext>
              </a:extLst>
            </p:cNvPr>
            <p:cNvSpPr/>
            <p:nvPr/>
          </p:nvSpPr>
          <p:spPr>
            <a:xfrm>
              <a:off x="12090823" y="8786440"/>
              <a:ext cx="76834" cy="132486"/>
            </a:xfrm>
            <a:custGeom>
              <a:avLst/>
              <a:gdLst/>
              <a:ahLst/>
              <a:cxnLst/>
              <a:rect l="l" t="t" r="r" b="b"/>
              <a:pathLst>
                <a:path w="76834" h="132486" extrusionOk="0">
                  <a:moveTo>
                    <a:pt x="73447" y="29493"/>
                  </a:moveTo>
                  <a:cubicBezTo>
                    <a:pt x="82647" y="50952"/>
                    <a:pt x="71736" y="68628"/>
                    <a:pt x="57145" y="84203"/>
                  </a:cubicBezTo>
                  <a:cubicBezTo>
                    <a:pt x="41569" y="101671"/>
                    <a:pt x="25579" y="119295"/>
                    <a:pt x="5908" y="132279"/>
                  </a:cubicBezTo>
                  <a:cubicBezTo>
                    <a:pt x="5804" y="132331"/>
                    <a:pt x="5700" y="132409"/>
                    <a:pt x="5597" y="132486"/>
                  </a:cubicBezTo>
                  <a:cubicBezTo>
                    <a:pt x="6374" y="131165"/>
                    <a:pt x="6685" y="129506"/>
                    <a:pt x="6167" y="127640"/>
                  </a:cubicBezTo>
                  <a:cubicBezTo>
                    <a:pt x="2435" y="112712"/>
                    <a:pt x="-2230" y="98017"/>
                    <a:pt x="1191" y="82441"/>
                  </a:cubicBezTo>
                  <a:cubicBezTo>
                    <a:pt x="5156" y="66450"/>
                    <a:pt x="22209" y="57406"/>
                    <a:pt x="25423" y="40948"/>
                  </a:cubicBezTo>
                  <a:cubicBezTo>
                    <a:pt x="27160" y="39653"/>
                    <a:pt x="28844" y="38253"/>
                    <a:pt x="30425" y="36750"/>
                  </a:cubicBezTo>
                  <a:cubicBezTo>
                    <a:pt x="40662" y="26668"/>
                    <a:pt x="52532" y="14202"/>
                    <a:pt x="57741" y="0"/>
                  </a:cubicBezTo>
                  <a:cubicBezTo>
                    <a:pt x="64739" y="8786"/>
                    <a:pt x="69793" y="18867"/>
                    <a:pt x="73447" y="2949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890;p37">
              <a:extLst>
                <a:ext uri="{FF2B5EF4-FFF2-40B4-BE49-F238E27FC236}">
                  <a16:creationId xmlns:a16="http://schemas.microsoft.com/office/drawing/2014/main" id="{E8383BC0-3E05-BDFD-946C-E5A33D621589}"/>
                </a:ext>
              </a:extLst>
            </p:cNvPr>
            <p:cNvSpPr/>
            <p:nvPr/>
          </p:nvSpPr>
          <p:spPr>
            <a:xfrm>
              <a:off x="12010999" y="7819668"/>
              <a:ext cx="59803" cy="129868"/>
            </a:xfrm>
            <a:custGeom>
              <a:avLst/>
              <a:gdLst/>
              <a:ahLst/>
              <a:cxnLst/>
              <a:rect l="l" t="t" r="r" b="b"/>
              <a:pathLst>
                <a:path w="59803" h="129868" extrusionOk="0">
                  <a:moveTo>
                    <a:pt x="56576" y="23377"/>
                  </a:moveTo>
                  <a:cubicBezTo>
                    <a:pt x="67228" y="47479"/>
                    <a:pt x="49423" y="105611"/>
                    <a:pt x="33562" y="128340"/>
                  </a:cubicBezTo>
                  <a:cubicBezTo>
                    <a:pt x="22366" y="128677"/>
                    <a:pt x="11170" y="129247"/>
                    <a:pt x="0" y="129869"/>
                  </a:cubicBezTo>
                  <a:cubicBezTo>
                    <a:pt x="259" y="129247"/>
                    <a:pt x="492" y="128651"/>
                    <a:pt x="700" y="128081"/>
                  </a:cubicBezTo>
                  <a:cubicBezTo>
                    <a:pt x="3758" y="120953"/>
                    <a:pt x="6557" y="113749"/>
                    <a:pt x="9175" y="106466"/>
                  </a:cubicBezTo>
                  <a:cubicBezTo>
                    <a:pt x="23014" y="72256"/>
                    <a:pt x="27342" y="30297"/>
                    <a:pt x="3939" y="0"/>
                  </a:cubicBezTo>
                  <a:cubicBezTo>
                    <a:pt x="8345" y="207"/>
                    <a:pt x="12751" y="622"/>
                    <a:pt x="17105" y="1166"/>
                  </a:cubicBezTo>
                  <a:cubicBezTo>
                    <a:pt x="32448" y="2929"/>
                    <a:pt x="50019" y="7697"/>
                    <a:pt x="56576" y="2337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891;p37">
              <a:extLst>
                <a:ext uri="{FF2B5EF4-FFF2-40B4-BE49-F238E27FC236}">
                  <a16:creationId xmlns:a16="http://schemas.microsoft.com/office/drawing/2014/main" id="{5FC95724-9EC7-36D4-7E34-D892E215ED03}"/>
                </a:ext>
              </a:extLst>
            </p:cNvPr>
            <p:cNvSpPr/>
            <p:nvPr/>
          </p:nvSpPr>
          <p:spPr>
            <a:xfrm>
              <a:off x="11906139" y="7819539"/>
              <a:ext cx="113845" cy="130730"/>
            </a:xfrm>
            <a:custGeom>
              <a:avLst/>
              <a:gdLst/>
              <a:ahLst/>
              <a:cxnLst/>
              <a:rect l="l" t="t" r="r" b="b"/>
              <a:pathLst>
                <a:path w="113845" h="130730" extrusionOk="0">
                  <a:moveTo>
                    <a:pt x="100557" y="466"/>
                  </a:moveTo>
                  <a:cubicBezTo>
                    <a:pt x="117584" y="28975"/>
                    <a:pt x="117299" y="63366"/>
                    <a:pt x="105092" y="93663"/>
                  </a:cubicBezTo>
                  <a:cubicBezTo>
                    <a:pt x="100712" y="106025"/>
                    <a:pt x="95762" y="118206"/>
                    <a:pt x="90398" y="130206"/>
                  </a:cubicBezTo>
                  <a:cubicBezTo>
                    <a:pt x="90320" y="130361"/>
                    <a:pt x="90268" y="130543"/>
                    <a:pt x="90216" y="130724"/>
                  </a:cubicBezTo>
                  <a:cubicBezTo>
                    <a:pt x="89542" y="130724"/>
                    <a:pt x="88894" y="130724"/>
                    <a:pt x="88221" y="130724"/>
                  </a:cubicBezTo>
                  <a:cubicBezTo>
                    <a:pt x="81560" y="130750"/>
                    <a:pt x="74899" y="130698"/>
                    <a:pt x="68213" y="130594"/>
                  </a:cubicBezTo>
                  <a:cubicBezTo>
                    <a:pt x="67902" y="130232"/>
                    <a:pt x="67565" y="129869"/>
                    <a:pt x="67176" y="129532"/>
                  </a:cubicBezTo>
                  <a:cubicBezTo>
                    <a:pt x="57224" y="117118"/>
                    <a:pt x="44499" y="106803"/>
                    <a:pt x="30089" y="99987"/>
                  </a:cubicBezTo>
                  <a:cubicBezTo>
                    <a:pt x="20759" y="95451"/>
                    <a:pt x="10393" y="92134"/>
                    <a:pt x="0" y="92082"/>
                  </a:cubicBezTo>
                  <a:cubicBezTo>
                    <a:pt x="803" y="89180"/>
                    <a:pt x="1374" y="85784"/>
                    <a:pt x="2151" y="82001"/>
                  </a:cubicBezTo>
                  <a:cubicBezTo>
                    <a:pt x="5002" y="70053"/>
                    <a:pt x="7568" y="57950"/>
                    <a:pt x="13140" y="46909"/>
                  </a:cubicBezTo>
                  <a:cubicBezTo>
                    <a:pt x="24776" y="28146"/>
                    <a:pt x="42840" y="13269"/>
                    <a:pt x="63885" y="6350"/>
                  </a:cubicBezTo>
                  <a:cubicBezTo>
                    <a:pt x="75599" y="1866"/>
                    <a:pt x="87935" y="78"/>
                    <a:pt x="100350" y="0"/>
                  </a:cubicBezTo>
                  <a:cubicBezTo>
                    <a:pt x="100401" y="130"/>
                    <a:pt x="100479" y="311"/>
                    <a:pt x="100557" y="46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892;p37">
              <a:extLst>
                <a:ext uri="{FF2B5EF4-FFF2-40B4-BE49-F238E27FC236}">
                  <a16:creationId xmlns:a16="http://schemas.microsoft.com/office/drawing/2014/main" id="{6EAA4941-6DFA-C41A-1603-80789A1D8CD2}"/>
                </a:ext>
              </a:extLst>
            </p:cNvPr>
            <p:cNvSpPr/>
            <p:nvPr/>
          </p:nvSpPr>
          <p:spPr>
            <a:xfrm>
              <a:off x="11821806" y="7919448"/>
              <a:ext cx="134844" cy="30115"/>
            </a:xfrm>
            <a:custGeom>
              <a:avLst/>
              <a:gdLst/>
              <a:ahLst/>
              <a:cxnLst/>
              <a:rect l="l" t="t" r="r" b="b"/>
              <a:pathLst>
                <a:path w="134844" h="30115" extrusionOk="0">
                  <a:moveTo>
                    <a:pt x="128029" y="23455"/>
                  </a:moveTo>
                  <a:cubicBezTo>
                    <a:pt x="130387" y="25580"/>
                    <a:pt x="132668" y="27783"/>
                    <a:pt x="134845" y="30115"/>
                  </a:cubicBezTo>
                  <a:cubicBezTo>
                    <a:pt x="105844" y="28897"/>
                    <a:pt x="76921" y="25787"/>
                    <a:pt x="48568" y="19204"/>
                  </a:cubicBezTo>
                  <a:cubicBezTo>
                    <a:pt x="32344" y="15887"/>
                    <a:pt x="15006" y="14202"/>
                    <a:pt x="0" y="6142"/>
                  </a:cubicBezTo>
                  <a:cubicBezTo>
                    <a:pt x="21770" y="2073"/>
                    <a:pt x="44110" y="2721"/>
                    <a:pt x="66140" y="3317"/>
                  </a:cubicBezTo>
                  <a:cubicBezTo>
                    <a:pt x="73396" y="3862"/>
                    <a:pt x="77647" y="2644"/>
                    <a:pt x="80342" y="0"/>
                  </a:cubicBezTo>
                  <a:cubicBezTo>
                    <a:pt x="82208" y="207"/>
                    <a:pt x="84100" y="441"/>
                    <a:pt x="85914" y="881"/>
                  </a:cubicBezTo>
                  <a:cubicBezTo>
                    <a:pt x="101438" y="4250"/>
                    <a:pt x="116029" y="12958"/>
                    <a:pt x="128029" y="2345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893;p37">
              <a:extLst>
                <a:ext uri="{FF2B5EF4-FFF2-40B4-BE49-F238E27FC236}">
                  <a16:creationId xmlns:a16="http://schemas.microsoft.com/office/drawing/2014/main" id="{515583C4-140D-FA72-BE76-85B38BAFB72A}"/>
                </a:ext>
              </a:extLst>
            </p:cNvPr>
            <p:cNvSpPr/>
            <p:nvPr/>
          </p:nvSpPr>
          <p:spPr>
            <a:xfrm>
              <a:off x="11985678" y="7795441"/>
              <a:ext cx="28845" cy="13238"/>
            </a:xfrm>
            <a:custGeom>
              <a:avLst/>
              <a:gdLst/>
              <a:ahLst/>
              <a:cxnLst/>
              <a:rect l="l" t="t" r="r" b="b"/>
              <a:pathLst>
                <a:path w="28845" h="13238" extrusionOk="0">
                  <a:moveTo>
                    <a:pt x="28845" y="12305"/>
                  </a:moveTo>
                  <a:cubicBezTo>
                    <a:pt x="19230" y="11683"/>
                    <a:pt x="9511" y="11450"/>
                    <a:pt x="0" y="13238"/>
                  </a:cubicBezTo>
                  <a:cubicBezTo>
                    <a:pt x="1088" y="-6355"/>
                    <a:pt x="22729" y="-2078"/>
                    <a:pt x="28845" y="1230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894;p37">
              <a:extLst>
                <a:ext uri="{FF2B5EF4-FFF2-40B4-BE49-F238E27FC236}">
                  <a16:creationId xmlns:a16="http://schemas.microsoft.com/office/drawing/2014/main" id="{9754EB7B-A174-C95C-3185-F3B4BD253D26}"/>
                </a:ext>
              </a:extLst>
            </p:cNvPr>
            <p:cNvSpPr/>
            <p:nvPr/>
          </p:nvSpPr>
          <p:spPr>
            <a:xfrm>
              <a:off x="11504782" y="8763841"/>
              <a:ext cx="153049" cy="103718"/>
            </a:xfrm>
            <a:custGeom>
              <a:avLst/>
              <a:gdLst/>
              <a:ahLst/>
              <a:cxnLst/>
              <a:rect l="l" t="t" r="r" b="b"/>
              <a:pathLst>
                <a:path w="153049" h="103718" extrusionOk="0">
                  <a:moveTo>
                    <a:pt x="153050" y="3680"/>
                  </a:moveTo>
                  <a:cubicBezTo>
                    <a:pt x="150328" y="7438"/>
                    <a:pt x="148099" y="11714"/>
                    <a:pt x="145119" y="15084"/>
                  </a:cubicBezTo>
                  <a:cubicBezTo>
                    <a:pt x="129621" y="29208"/>
                    <a:pt x="107462" y="27290"/>
                    <a:pt x="88621" y="33510"/>
                  </a:cubicBezTo>
                  <a:cubicBezTo>
                    <a:pt x="68094" y="39264"/>
                    <a:pt x="51197" y="54477"/>
                    <a:pt x="45132" y="75159"/>
                  </a:cubicBezTo>
                  <a:cubicBezTo>
                    <a:pt x="43163" y="82001"/>
                    <a:pt x="37876" y="98302"/>
                    <a:pt x="43836" y="103589"/>
                  </a:cubicBezTo>
                  <a:cubicBezTo>
                    <a:pt x="43888" y="103641"/>
                    <a:pt x="43966" y="103667"/>
                    <a:pt x="44018" y="103719"/>
                  </a:cubicBezTo>
                  <a:cubicBezTo>
                    <a:pt x="25410" y="102967"/>
                    <a:pt x="5972" y="100090"/>
                    <a:pt x="1670" y="88195"/>
                  </a:cubicBezTo>
                  <a:cubicBezTo>
                    <a:pt x="-2892" y="74562"/>
                    <a:pt x="2525" y="61112"/>
                    <a:pt x="10274" y="49527"/>
                  </a:cubicBezTo>
                  <a:cubicBezTo>
                    <a:pt x="27664" y="25165"/>
                    <a:pt x="63559" y="15628"/>
                    <a:pt x="91160" y="7620"/>
                  </a:cubicBezTo>
                  <a:cubicBezTo>
                    <a:pt x="102667" y="4561"/>
                    <a:pt x="114434" y="2799"/>
                    <a:pt x="125967" y="0"/>
                  </a:cubicBezTo>
                  <a:cubicBezTo>
                    <a:pt x="134675" y="2255"/>
                    <a:pt x="143849" y="3110"/>
                    <a:pt x="153050" y="368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895;p37">
              <a:extLst>
                <a:ext uri="{FF2B5EF4-FFF2-40B4-BE49-F238E27FC236}">
                  <a16:creationId xmlns:a16="http://schemas.microsoft.com/office/drawing/2014/main" id="{D5905638-4F0A-6688-0D6D-A0207A958CF0}"/>
                </a:ext>
              </a:extLst>
            </p:cNvPr>
            <p:cNvSpPr/>
            <p:nvPr/>
          </p:nvSpPr>
          <p:spPr>
            <a:xfrm>
              <a:off x="12039086" y="8834542"/>
              <a:ext cx="64539" cy="97122"/>
            </a:xfrm>
            <a:custGeom>
              <a:avLst/>
              <a:gdLst/>
              <a:ahLst/>
              <a:cxnLst/>
              <a:rect l="l" t="t" r="r" b="b"/>
              <a:pathLst>
                <a:path w="64539" h="97122" extrusionOk="0">
                  <a:moveTo>
                    <a:pt x="64539" y="0"/>
                  </a:moveTo>
                  <a:cubicBezTo>
                    <a:pt x="60185" y="5028"/>
                    <a:pt x="55313" y="9745"/>
                    <a:pt x="50933" y="14721"/>
                  </a:cubicBezTo>
                  <a:cubicBezTo>
                    <a:pt x="33439" y="33433"/>
                    <a:pt x="39271" y="61552"/>
                    <a:pt x="45646" y="83789"/>
                  </a:cubicBezTo>
                  <a:cubicBezTo>
                    <a:pt x="46864" y="86717"/>
                    <a:pt x="49378" y="87858"/>
                    <a:pt x="51840" y="87702"/>
                  </a:cubicBezTo>
                  <a:cubicBezTo>
                    <a:pt x="10581" y="110898"/>
                    <a:pt x="-15751" y="89516"/>
                    <a:pt x="10529" y="42659"/>
                  </a:cubicBezTo>
                  <a:cubicBezTo>
                    <a:pt x="17967" y="27860"/>
                    <a:pt x="28826" y="15550"/>
                    <a:pt x="40074" y="3602"/>
                  </a:cubicBezTo>
                  <a:cubicBezTo>
                    <a:pt x="48445" y="4535"/>
                    <a:pt x="56816" y="3162"/>
                    <a:pt x="64539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896;p37">
              <a:extLst>
                <a:ext uri="{FF2B5EF4-FFF2-40B4-BE49-F238E27FC236}">
                  <a16:creationId xmlns:a16="http://schemas.microsoft.com/office/drawing/2014/main" id="{CB0EB999-5801-73E4-A343-996E2D159EB2}"/>
                </a:ext>
              </a:extLst>
            </p:cNvPr>
            <p:cNvSpPr/>
            <p:nvPr/>
          </p:nvSpPr>
          <p:spPr>
            <a:xfrm>
              <a:off x="11252966" y="7820109"/>
              <a:ext cx="123565" cy="380198"/>
            </a:xfrm>
            <a:custGeom>
              <a:avLst/>
              <a:gdLst/>
              <a:ahLst/>
              <a:cxnLst/>
              <a:rect l="l" t="t" r="r" b="b"/>
              <a:pathLst>
                <a:path w="123565" h="380198" extrusionOk="0">
                  <a:moveTo>
                    <a:pt x="86945" y="95322"/>
                  </a:moveTo>
                  <a:cubicBezTo>
                    <a:pt x="98555" y="91097"/>
                    <a:pt x="110918" y="83789"/>
                    <a:pt x="123565" y="85473"/>
                  </a:cubicBezTo>
                  <a:cubicBezTo>
                    <a:pt x="120351" y="110509"/>
                    <a:pt x="83990" y="124167"/>
                    <a:pt x="66237" y="138551"/>
                  </a:cubicBezTo>
                  <a:cubicBezTo>
                    <a:pt x="64397" y="140261"/>
                    <a:pt x="63231" y="142594"/>
                    <a:pt x="63024" y="145082"/>
                  </a:cubicBezTo>
                  <a:cubicBezTo>
                    <a:pt x="62039" y="151250"/>
                    <a:pt x="61002" y="157418"/>
                    <a:pt x="60173" y="163612"/>
                  </a:cubicBezTo>
                  <a:cubicBezTo>
                    <a:pt x="56726" y="185175"/>
                    <a:pt x="57840" y="207075"/>
                    <a:pt x="58307" y="228793"/>
                  </a:cubicBezTo>
                  <a:cubicBezTo>
                    <a:pt x="57918" y="266968"/>
                    <a:pt x="70643" y="311390"/>
                    <a:pt x="109518" y="326344"/>
                  </a:cubicBezTo>
                  <a:cubicBezTo>
                    <a:pt x="110244" y="326655"/>
                    <a:pt x="110995" y="327017"/>
                    <a:pt x="111799" y="327380"/>
                  </a:cubicBezTo>
                  <a:cubicBezTo>
                    <a:pt x="111332" y="328650"/>
                    <a:pt x="110866" y="329920"/>
                    <a:pt x="110373" y="331190"/>
                  </a:cubicBezTo>
                  <a:cubicBezTo>
                    <a:pt x="103791" y="347673"/>
                    <a:pt x="96482" y="363871"/>
                    <a:pt x="89433" y="380199"/>
                  </a:cubicBezTo>
                  <a:cubicBezTo>
                    <a:pt x="89277" y="380095"/>
                    <a:pt x="89096" y="379965"/>
                    <a:pt x="88940" y="379862"/>
                  </a:cubicBezTo>
                  <a:cubicBezTo>
                    <a:pt x="82954" y="375508"/>
                    <a:pt x="77822" y="370039"/>
                    <a:pt x="72846" y="364571"/>
                  </a:cubicBezTo>
                  <a:cubicBezTo>
                    <a:pt x="55508" y="341479"/>
                    <a:pt x="40372" y="315770"/>
                    <a:pt x="30965" y="288350"/>
                  </a:cubicBezTo>
                  <a:cubicBezTo>
                    <a:pt x="11268" y="234521"/>
                    <a:pt x="6992" y="176623"/>
                    <a:pt x="2586" y="119969"/>
                  </a:cubicBezTo>
                  <a:cubicBezTo>
                    <a:pt x="1394" y="101049"/>
                    <a:pt x="357" y="81819"/>
                    <a:pt x="72" y="62770"/>
                  </a:cubicBezTo>
                  <a:cubicBezTo>
                    <a:pt x="-6" y="52792"/>
                    <a:pt x="-136" y="42789"/>
                    <a:pt x="409" y="32811"/>
                  </a:cubicBezTo>
                  <a:cubicBezTo>
                    <a:pt x="1679" y="23740"/>
                    <a:pt x="1057" y="13399"/>
                    <a:pt x="6447" y="5624"/>
                  </a:cubicBezTo>
                  <a:cubicBezTo>
                    <a:pt x="8417" y="7542"/>
                    <a:pt x="9013" y="10419"/>
                    <a:pt x="9661" y="13010"/>
                  </a:cubicBezTo>
                  <a:cubicBezTo>
                    <a:pt x="11734" y="23403"/>
                    <a:pt x="12797" y="33977"/>
                    <a:pt x="12667" y="44577"/>
                  </a:cubicBezTo>
                  <a:cubicBezTo>
                    <a:pt x="13756" y="50253"/>
                    <a:pt x="9791" y="62744"/>
                    <a:pt x="18136" y="63341"/>
                  </a:cubicBezTo>
                  <a:cubicBezTo>
                    <a:pt x="27051" y="63341"/>
                    <a:pt x="23060" y="43696"/>
                    <a:pt x="23941" y="37424"/>
                  </a:cubicBezTo>
                  <a:cubicBezTo>
                    <a:pt x="25781" y="24828"/>
                    <a:pt x="24900" y="8889"/>
                    <a:pt x="35552" y="0"/>
                  </a:cubicBezTo>
                  <a:cubicBezTo>
                    <a:pt x="40009" y="5961"/>
                    <a:pt x="39647" y="14125"/>
                    <a:pt x="40476" y="21226"/>
                  </a:cubicBezTo>
                  <a:cubicBezTo>
                    <a:pt x="42005" y="36232"/>
                    <a:pt x="40269" y="51626"/>
                    <a:pt x="42368" y="66451"/>
                  </a:cubicBezTo>
                  <a:cubicBezTo>
                    <a:pt x="44700" y="72567"/>
                    <a:pt x="54212" y="71193"/>
                    <a:pt x="54938" y="64792"/>
                  </a:cubicBezTo>
                  <a:cubicBezTo>
                    <a:pt x="57400" y="46728"/>
                    <a:pt x="56104" y="15161"/>
                    <a:pt x="74064" y="4898"/>
                  </a:cubicBezTo>
                  <a:cubicBezTo>
                    <a:pt x="77070" y="24543"/>
                    <a:pt x="72613" y="44655"/>
                    <a:pt x="71421" y="64351"/>
                  </a:cubicBezTo>
                  <a:cubicBezTo>
                    <a:pt x="71446" y="74148"/>
                    <a:pt x="65771" y="90812"/>
                    <a:pt x="75982" y="96825"/>
                  </a:cubicBezTo>
                  <a:cubicBezTo>
                    <a:pt x="79610" y="98691"/>
                    <a:pt x="83472" y="96566"/>
                    <a:pt x="86945" y="9532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897;p37">
              <a:extLst>
                <a:ext uri="{FF2B5EF4-FFF2-40B4-BE49-F238E27FC236}">
                  <a16:creationId xmlns:a16="http://schemas.microsoft.com/office/drawing/2014/main" id="{EAC789F3-E5D0-6ED3-7EE3-D96DFF108130}"/>
                </a:ext>
              </a:extLst>
            </p:cNvPr>
            <p:cNvSpPr/>
            <p:nvPr/>
          </p:nvSpPr>
          <p:spPr>
            <a:xfrm>
              <a:off x="12374377" y="8225162"/>
              <a:ext cx="121492" cy="442839"/>
            </a:xfrm>
            <a:custGeom>
              <a:avLst/>
              <a:gdLst/>
              <a:ahLst/>
              <a:cxnLst/>
              <a:rect l="l" t="t" r="r" b="b"/>
              <a:pathLst>
                <a:path w="121492" h="442839" extrusionOk="0">
                  <a:moveTo>
                    <a:pt x="121394" y="184113"/>
                  </a:moveTo>
                  <a:cubicBezTo>
                    <a:pt x="122301" y="211636"/>
                    <a:pt x="116677" y="238745"/>
                    <a:pt x="114578" y="266087"/>
                  </a:cubicBezTo>
                  <a:cubicBezTo>
                    <a:pt x="110224" y="301256"/>
                    <a:pt x="107399" y="336684"/>
                    <a:pt x="101620" y="371646"/>
                  </a:cubicBezTo>
                  <a:cubicBezTo>
                    <a:pt x="95762" y="393468"/>
                    <a:pt x="90709" y="429751"/>
                    <a:pt x="70934" y="442839"/>
                  </a:cubicBezTo>
                  <a:cubicBezTo>
                    <a:pt x="71945" y="433069"/>
                    <a:pt x="74848" y="423635"/>
                    <a:pt x="77932" y="414331"/>
                  </a:cubicBezTo>
                  <a:cubicBezTo>
                    <a:pt x="79849" y="409795"/>
                    <a:pt x="81379" y="402591"/>
                    <a:pt x="75184" y="400828"/>
                  </a:cubicBezTo>
                  <a:cubicBezTo>
                    <a:pt x="68964" y="399170"/>
                    <a:pt x="66762" y="406426"/>
                    <a:pt x="64014" y="410469"/>
                  </a:cubicBezTo>
                  <a:cubicBezTo>
                    <a:pt x="57172" y="420706"/>
                    <a:pt x="52378" y="432836"/>
                    <a:pt x="43022" y="441077"/>
                  </a:cubicBezTo>
                  <a:cubicBezTo>
                    <a:pt x="46261" y="424672"/>
                    <a:pt x="52844" y="409174"/>
                    <a:pt x="57691" y="393261"/>
                  </a:cubicBezTo>
                  <a:cubicBezTo>
                    <a:pt x="58624" y="386367"/>
                    <a:pt x="49086" y="383024"/>
                    <a:pt x="45665" y="389114"/>
                  </a:cubicBezTo>
                  <a:cubicBezTo>
                    <a:pt x="40404" y="400725"/>
                    <a:pt x="34236" y="411947"/>
                    <a:pt x="27057" y="422495"/>
                  </a:cubicBezTo>
                  <a:cubicBezTo>
                    <a:pt x="22237" y="428818"/>
                    <a:pt x="18142" y="436930"/>
                    <a:pt x="10678" y="440403"/>
                  </a:cubicBezTo>
                  <a:cubicBezTo>
                    <a:pt x="16250" y="417311"/>
                    <a:pt x="29882" y="397304"/>
                    <a:pt x="37994" y="375119"/>
                  </a:cubicBezTo>
                  <a:cubicBezTo>
                    <a:pt x="40326" y="367499"/>
                    <a:pt x="47376" y="354126"/>
                    <a:pt x="36828" y="349928"/>
                  </a:cubicBezTo>
                  <a:cubicBezTo>
                    <a:pt x="34521" y="349306"/>
                    <a:pt x="32137" y="349798"/>
                    <a:pt x="30063" y="350913"/>
                  </a:cubicBezTo>
                  <a:cubicBezTo>
                    <a:pt x="20578" y="354619"/>
                    <a:pt x="10393" y="359880"/>
                    <a:pt x="0" y="358584"/>
                  </a:cubicBezTo>
                  <a:cubicBezTo>
                    <a:pt x="8915" y="344796"/>
                    <a:pt x="22418" y="334896"/>
                    <a:pt x="35739" y="325592"/>
                  </a:cubicBezTo>
                  <a:cubicBezTo>
                    <a:pt x="44836" y="319683"/>
                    <a:pt x="57095" y="314215"/>
                    <a:pt x="59427" y="302215"/>
                  </a:cubicBezTo>
                  <a:cubicBezTo>
                    <a:pt x="72748" y="262381"/>
                    <a:pt x="75781" y="219800"/>
                    <a:pt x="74303" y="178022"/>
                  </a:cubicBezTo>
                  <a:cubicBezTo>
                    <a:pt x="74329" y="147803"/>
                    <a:pt x="68161" y="117714"/>
                    <a:pt x="56421" y="89879"/>
                  </a:cubicBezTo>
                  <a:cubicBezTo>
                    <a:pt x="51004" y="76092"/>
                    <a:pt x="44629" y="62667"/>
                    <a:pt x="39005" y="48983"/>
                  </a:cubicBezTo>
                  <a:cubicBezTo>
                    <a:pt x="44033" y="32759"/>
                    <a:pt x="48413" y="16379"/>
                    <a:pt x="52844" y="0"/>
                  </a:cubicBezTo>
                  <a:cubicBezTo>
                    <a:pt x="56239" y="4691"/>
                    <a:pt x="61112" y="9304"/>
                    <a:pt x="63185" y="12492"/>
                  </a:cubicBezTo>
                  <a:cubicBezTo>
                    <a:pt x="75495" y="25917"/>
                    <a:pt x="84463" y="41830"/>
                    <a:pt x="92290" y="58183"/>
                  </a:cubicBezTo>
                  <a:cubicBezTo>
                    <a:pt x="113334" y="96669"/>
                    <a:pt x="120383" y="140572"/>
                    <a:pt x="121394" y="18411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898;p37">
              <a:extLst>
                <a:ext uri="{FF2B5EF4-FFF2-40B4-BE49-F238E27FC236}">
                  <a16:creationId xmlns:a16="http://schemas.microsoft.com/office/drawing/2014/main" id="{C2406F83-8828-EF7F-32C0-BA8146098CB4}"/>
                </a:ext>
              </a:extLst>
            </p:cNvPr>
            <p:cNvSpPr/>
            <p:nvPr/>
          </p:nvSpPr>
          <p:spPr>
            <a:xfrm>
              <a:off x="11973393" y="8514470"/>
              <a:ext cx="100271" cy="187663"/>
            </a:xfrm>
            <a:custGeom>
              <a:avLst/>
              <a:gdLst/>
              <a:ahLst/>
              <a:cxnLst/>
              <a:rect l="l" t="t" r="r" b="b"/>
              <a:pathLst>
                <a:path w="100271" h="187663" extrusionOk="0">
                  <a:moveTo>
                    <a:pt x="68446" y="23351"/>
                  </a:moveTo>
                  <a:cubicBezTo>
                    <a:pt x="75210" y="69586"/>
                    <a:pt x="86303" y="114837"/>
                    <a:pt x="100272" y="159362"/>
                  </a:cubicBezTo>
                  <a:cubicBezTo>
                    <a:pt x="84851" y="165349"/>
                    <a:pt x="70908" y="176649"/>
                    <a:pt x="59142" y="187663"/>
                  </a:cubicBezTo>
                  <a:cubicBezTo>
                    <a:pt x="52663" y="170377"/>
                    <a:pt x="47194" y="152624"/>
                    <a:pt x="41830" y="134923"/>
                  </a:cubicBezTo>
                  <a:cubicBezTo>
                    <a:pt x="28146" y="93015"/>
                    <a:pt x="18219" y="49838"/>
                    <a:pt x="3058" y="8397"/>
                  </a:cubicBezTo>
                  <a:cubicBezTo>
                    <a:pt x="2099" y="6168"/>
                    <a:pt x="1218" y="3758"/>
                    <a:pt x="0" y="1581"/>
                  </a:cubicBezTo>
                  <a:cubicBezTo>
                    <a:pt x="21770" y="959"/>
                    <a:pt x="43566" y="415"/>
                    <a:pt x="65336" y="0"/>
                  </a:cubicBezTo>
                  <a:cubicBezTo>
                    <a:pt x="65051" y="7801"/>
                    <a:pt x="67358" y="15706"/>
                    <a:pt x="68446" y="233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899;p37">
              <a:extLst>
                <a:ext uri="{FF2B5EF4-FFF2-40B4-BE49-F238E27FC236}">
                  <a16:creationId xmlns:a16="http://schemas.microsoft.com/office/drawing/2014/main" id="{B16EBE23-B476-0044-825C-A8EA853DE9FA}"/>
                </a:ext>
              </a:extLst>
            </p:cNvPr>
            <p:cNvSpPr/>
            <p:nvPr/>
          </p:nvSpPr>
          <p:spPr>
            <a:xfrm>
              <a:off x="11632940" y="8526107"/>
              <a:ext cx="62211" cy="108046"/>
            </a:xfrm>
            <a:custGeom>
              <a:avLst/>
              <a:gdLst/>
              <a:ahLst/>
              <a:cxnLst/>
              <a:rect l="l" t="t" r="r" b="b"/>
              <a:pathLst>
                <a:path w="62211" h="108046" extrusionOk="0">
                  <a:moveTo>
                    <a:pt x="45598" y="94700"/>
                  </a:moveTo>
                  <a:cubicBezTo>
                    <a:pt x="46039" y="97551"/>
                    <a:pt x="45832" y="100946"/>
                    <a:pt x="47465" y="103408"/>
                  </a:cubicBezTo>
                  <a:cubicBezTo>
                    <a:pt x="35387" y="103874"/>
                    <a:pt x="21651" y="106466"/>
                    <a:pt x="14369" y="108047"/>
                  </a:cubicBezTo>
                  <a:cubicBezTo>
                    <a:pt x="14369" y="107295"/>
                    <a:pt x="14213" y="106544"/>
                    <a:pt x="13902" y="105818"/>
                  </a:cubicBezTo>
                  <a:cubicBezTo>
                    <a:pt x="9600" y="95866"/>
                    <a:pt x="5013" y="85966"/>
                    <a:pt x="2136" y="75495"/>
                  </a:cubicBezTo>
                  <a:cubicBezTo>
                    <a:pt x="-4213" y="49605"/>
                    <a:pt x="4028" y="20993"/>
                    <a:pt x="21081" y="622"/>
                  </a:cubicBezTo>
                  <a:cubicBezTo>
                    <a:pt x="34791" y="467"/>
                    <a:pt x="48501" y="259"/>
                    <a:pt x="62211" y="0"/>
                  </a:cubicBezTo>
                  <a:cubicBezTo>
                    <a:pt x="45106" y="15887"/>
                    <a:pt x="44432" y="43903"/>
                    <a:pt x="43732" y="66036"/>
                  </a:cubicBezTo>
                  <a:cubicBezTo>
                    <a:pt x="43681" y="75625"/>
                    <a:pt x="44665" y="85188"/>
                    <a:pt x="45598" y="9470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900;p37">
              <a:extLst>
                <a:ext uri="{FF2B5EF4-FFF2-40B4-BE49-F238E27FC236}">
                  <a16:creationId xmlns:a16="http://schemas.microsoft.com/office/drawing/2014/main" id="{9F7BC9FE-88ED-5438-9548-88ADF7DAAD98}"/>
                </a:ext>
              </a:extLst>
            </p:cNvPr>
            <p:cNvSpPr/>
            <p:nvPr/>
          </p:nvSpPr>
          <p:spPr>
            <a:xfrm>
              <a:off x="11797211" y="8047252"/>
              <a:ext cx="95654" cy="210369"/>
            </a:xfrm>
            <a:custGeom>
              <a:avLst/>
              <a:gdLst/>
              <a:ahLst/>
              <a:cxnLst/>
              <a:rect l="l" t="t" r="r" b="b"/>
              <a:pathLst>
                <a:path w="95654" h="210369" extrusionOk="0">
                  <a:moveTo>
                    <a:pt x="68913" y="7895"/>
                  </a:moveTo>
                  <a:cubicBezTo>
                    <a:pt x="99002" y="37104"/>
                    <a:pt x="99261" y="84557"/>
                    <a:pt x="91071" y="123044"/>
                  </a:cubicBezTo>
                  <a:cubicBezTo>
                    <a:pt x="83478" y="158938"/>
                    <a:pt x="69405" y="207999"/>
                    <a:pt x="25580" y="210227"/>
                  </a:cubicBezTo>
                  <a:cubicBezTo>
                    <a:pt x="15654" y="211005"/>
                    <a:pt x="7205" y="208543"/>
                    <a:pt x="0" y="203800"/>
                  </a:cubicBezTo>
                  <a:cubicBezTo>
                    <a:pt x="3343" y="201519"/>
                    <a:pt x="6375" y="198228"/>
                    <a:pt x="8190" y="195740"/>
                  </a:cubicBezTo>
                  <a:cubicBezTo>
                    <a:pt x="16302" y="185010"/>
                    <a:pt x="20707" y="172130"/>
                    <a:pt x="24776" y="159482"/>
                  </a:cubicBezTo>
                  <a:cubicBezTo>
                    <a:pt x="30841" y="141263"/>
                    <a:pt x="33303" y="122422"/>
                    <a:pt x="12570" y="113325"/>
                  </a:cubicBezTo>
                  <a:cubicBezTo>
                    <a:pt x="23195" y="112133"/>
                    <a:pt x="40612" y="110111"/>
                    <a:pt x="39290" y="95805"/>
                  </a:cubicBezTo>
                  <a:cubicBezTo>
                    <a:pt x="38072" y="66079"/>
                    <a:pt x="41104" y="32231"/>
                    <a:pt x="20837" y="7895"/>
                  </a:cubicBezTo>
                  <a:cubicBezTo>
                    <a:pt x="20319" y="7481"/>
                    <a:pt x="19697" y="6937"/>
                    <a:pt x="18997" y="6392"/>
                  </a:cubicBezTo>
                  <a:cubicBezTo>
                    <a:pt x="26513" y="1675"/>
                    <a:pt x="35273" y="-735"/>
                    <a:pt x="44499" y="198"/>
                  </a:cubicBezTo>
                  <a:cubicBezTo>
                    <a:pt x="46572" y="1935"/>
                    <a:pt x="49501" y="1572"/>
                    <a:pt x="52041" y="1831"/>
                  </a:cubicBezTo>
                  <a:cubicBezTo>
                    <a:pt x="58261" y="1935"/>
                    <a:pt x="64403" y="3541"/>
                    <a:pt x="68913" y="78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901;p37">
              <a:extLst>
                <a:ext uri="{FF2B5EF4-FFF2-40B4-BE49-F238E27FC236}">
                  <a16:creationId xmlns:a16="http://schemas.microsoft.com/office/drawing/2014/main" id="{1E55BBAF-A327-3F9B-0412-E8F9A6034DEE}"/>
                </a:ext>
              </a:extLst>
            </p:cNvPr>
            <p:cNvSpPr/>
            <p:nvPr/>
          </p:nvSpPr>
          <p:spPr>
            <a:xfrm>
              <a:off x="11986326" y="8037393"/>
              <a:ext cx="90373" cy="201970"/>
            </a:xfrm>
            <a:custGeom>
              <a:avLst/>
              <a:gdLst/>
              <a:ahLst/>
              <a:cxnLst/>
              <a:rect l="l" t="t" r="r" b="b"/>
              <a:pathLst>
                <a:path w="90373" h="201970" extrusionOk="0">
                  <a:moveTo>
                    <a:pt x="78787" y="16511"/>
                  </a:moveTo>
                  <a:cubicBezTo>
                    <a:pt x="87987" y="32346"/>
                    <a:pt x="90683" y="51162"/>
                    <a:pt x="90346" y="69459"/>
                  </a:cubicBezTo>
                  <a:cubicBezTo>
                    <a:pt x="88117" y="112947"/>
                    <a:pt x="81560" y="195726"/>
                    <a:pt x="26487" y="201920"/>
                  </a:cubicBezTo>
                  <a:cubicBezTo>
                    <a:pt x="16483" y="202438"/>
                    <a:pt x="7645" y="198991"/>
                    <a:pt x="0" y="193419"/>
                  </a:cubicBezTo>
                  <a:cubicBezTo>
                    <a:pt x="12621" y="185722"/>
                    <a:pt x="26565" y="153041"/>
                    <a:pt x="26953" y="144799"/>
                  </a:cubicBezTo>
                  <a:cubicBezTo>
                    <a:pt x="29364" y="126035"/>
                    <a:pt x="22211" y="124636"/>
                    <a:pt x="8216" y="116317"/>
                  </a:cubicBezTo>
                  <a:cubicBezTo>
                    <a:pt x="21874" y="111211"/>
                    <a:pt x="36983" y="113051"/>
                    <a:pt x="37916" y="94572"/>
                  </a:cubicBezTo>
                  <a:cubicBezTo>
                    <a:pt x="41441" y="64198"/>
                    <a:pt x="51859" y="25971"/>
                    <a:pt x="32111" y="2"/>
                  </a:cubicBezTo>
                  <a:cubicBezTo>
                    <a:pt x="38175" y="-50"/>
                    <a:pt x="44499" y="780"/>
                    <a:pt x="51056" y="2672"/>
                  </a:cubicBezTo>
                  <a:cubicBezTo>
                    <a:pt x="61475" y="3838"/>
                    <a:pt x="73007" y="6948"/>
                    <a:pt x="78787" y="165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902;p37">
              <a:extLst>
                <a:ext uri="{FF2B5EF4-FFF2-40B4-BE49-F238E27FC236}">
                  <a16:creationId xmlns:a16="http://schemas.microsoft.com/office/drawing/2014/main" id="{15DA39EA-BC89-D95A-7D7A-758057B9254F}"/>
                </a:ext>
              </a:extLst>
            </p:cNvPr>
            <p:cNvSpPr/>
            <p:nvPr/>
          </p:nvSpPr>
          <p:spPr>
            <a:xfrm>
              <a:off x="11617062" y="8640408"/>
              <a:ext cx="91613" cy="116643"/>
            </a:xfrm>
            <a:custGeom>
              <a:avLst/>
              <a:gdLst/>
              <a:ahLst/>
              <a:cxnLst/>
              <a:rect l="l" t="t" r="r" b="b"/>
              <a:pathLst>
                <a:path w="91613" h="116643" extrusionOk="0">
                  <a:moveTo>
                    <a:pt x="90762" y="103374"/>
                  </a:moveTo>
                  <a:cubicBezTo>
                    <a:pt x="92473" y="106821"/>
                    <a:pt x="91540" y="112004"/>
                    <a:pt x="88559" y="114466"/>
                  </a:cubicBezTo>
                  <a:cubicBezTo>
                    <a:pt x="86019" y="115788"/>
                    <a:pt x="83246" y="116384"/>
                    <a:pt x="80395" y="116591"/>
                  </a:cubicBezTo>
                  <a:cubicBezTo>
                    <a:pt x="71402" y="116928"/>
                    <a:pt x="62461" y="115580"/>
                    <a:pt x="53520" y="114621"/>
                  </a:cubicBezTo>
                  <a:cubicBezTo>
                    <a:pt x="36285" y="112470"/>
                    <a:pt x="15707" y="114751"/>
                    <a:pt x="1505" y="103192"/>
                  </a:cubicBezTo>
                  <a:cubicBezTo>
                    <a:pt x="-2771" y="97957"/>
                    <a:pt x="3034" y="91270"/>
                    <a:pt x="6895" y="87564"/>
                  </a:cubicBezTo>
                  <a:cubicBezTo>
                    <a:pt x="10031" y="84688"/>
                    <a:pt x="15033" y="83495"/>
                    <a:pt x="16796" y="79401"/>
                  </a:cubicBezTo>
                  <a:cubicBezTo>
                    <a:pt x="18040" y="76472"/>
                    <a:pt x="17055" y="72792"/>
                    <a:pt x="14463" y="70926"/>
                  </a:cubicBezTo>
                  <a:cubicBezTo>
                    <a:pt x="-6944" y="60067"/>
                    <a:pt x="21435" y="51903"/>
                    <a:pt x="22497" y="39437"/>
                  </a:cubicBezTo>
                  <a:cubicBezTo>
                    <a:pt x="22471" y="29848"/>
                    <a:pt x="9591" y="30003"/>
                    <a:pt x="5340" y="22565"/>
                  </a:cubicBezTo>
                  <a:cubicBezTo>
                    <a:pt x="-1864" y="8155"/>
                    <a:pt x="64172" y="-889"/>
                    <a:pt x="73735" y="69"/>
                  </a:cubicBezTo>
                  <a:cubicBezTo>
                    <a:pt x="74616" y="2998"/>
                    <a:pt x="76845" y="5123"/>
                    <a:pt x="78970" y="7223"/>
                  </a:cubicBezTo>
                  <a:cubicBezTo>
                    <a:pt x="84050" y="13339"/>
                    <a:pt x="83998" y="19481"/>
                    <a:pt x="79203" y="25753"/>
                  </a:cubicBezTo>
                  <a:cubicBezTo>
                    <a:pt x="76301" y="29718"/>
                    <a:pt x="72128" y="33917"/>
                    <a:pt x="73735" y="39256"/>
                  </a:cubicBezTo>
                  <a:cubicBezTo>
                    <a:pt x="75549" y="46201"/>
                    <a:pt x="85086" y="45657"/>
                    <a:pt x="88067" y="51773"/>
                  </a:cubicBezTo>
                  <a:cubicBezTo>
                    <a:pt x="91876" y="65302"/>
                    <a:pt x="68525" y="72688"/>
                    <a:pt x="74227" y="86476"/>
                  </a:cubicBezTo>
                  <a:cubicBezTo>
                    <a:pt x="78659" y="93059"/>
                    <a:pt x="87289" y="95884"/>
                    <a:pt x="90762" y="1033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903;p37">
              <a:extLst>
                <a:ext uri="{FF2B5EF4-FFF2-40B4-BE49-F238E27FC236}">
                  <a16:creationId xmlns:a16="http://schemas.microsoft.com/office/drawing/2014/main" id="{BF736988-8AC6-4013-8F5E-2DA6884B1CE9}"/>
                </a:ext>
              </a:extLst>
            </p:cNvPr>
            <p:cNvSpPr/>
            <p:nvPr/>
          </p:nvSpPr>
          <p:spPr>
            <a:xfrm>
              <a:off x="12017626" y="8682214"/>
              <a:ext cx="121508" cy="142976"/>
            </a:xfrm>
            <a:custGeom>
              <a:avLst/>
              <a:gdLst/>
              <a:ahLst/>
              <a:cxnLst/>
              <a:rect l="l" t="t" r="r" b="b"/>
              <a:pathLst>
                <a:path w="121508" h="142976" extrusionOk="0">
                  <a:moveTo>
                    <a:pt x="105877" y="74345"/>
                  </a:moveTo>
                  <a:cubicBezTo>
                    <a:pt x="111423" y="74578"/>
                    <a:pt x="123526" y="70898"/>
                    <a:pt x="121220" y="80668"/>
                  </a:cubicBezTo>
                  <a:cubicBezTo>
                    <a:pt x="120131" y="86266"/>
                    <a:pt x="113626" y="91813"/>
                    <a:pt x="119431" y="96529"/>
                  </a:cubicBezTo>
                  <a:cubicBezTo>
                    <a:pt x="117125" y="106741"/>
                    <a:pt x="109531" y="114697"/>
                    <a:pt x="103078" y="122576"/>
                  </a:cubicBezTo>
                  <a:cubicBezTo>
                    <a:pt x="93929" y="133487"/>
                    <a:pt x="79960" y="144553"/>
                    <a:pt x="64566" y="142791"/>
                  </a:cubicBezTo>
                  <a:cubicBezTo>
                    <a:pt x="46268" y="140769"/>
                    <a:pt x="44610" y="137996"/>
                    <a:pt x="51322" y="121150"/>
                  </a:cubicBezTo>
                  <a:cubicBezTo>
                    <a:pt x="52307" y="116848"/>
                    <a:pt x="48860" y="112365"/>
                    <a:pt x="44402" y="112390"/>
                  </a:cubicBezTo>
                  <a:cubicBezTo>
                    <a:pt x="35358" y="114282"/>
                    <a:pt x="15142" y="109151"/>
                    <a:pt x="20844" y="96607"/>
                  </a:cubicBezTo>
                  <a:cubicBezTo>
                    <a:pt x="22840" y="90413"/>
                    <a:pt x="29423" y="85126"/>
                    <a:pt x="27479" y="78103"/>
                  </a:cubicBezTo>
                  <a:cubicBezTo>
                    <a:pt x="25846" y="72349"/>
                    <a:pt x="19548" y="72712"/>
                    <a:pt x="14754" y="72012"/>
                  </a:cubicBezTo>
                  <a:cubicBezTo>
                    <a:pt x="-848" y="68125"/>
                    <a:pt x="-3103" y="54674"/>
                    <a:pt x="3454" y="41612"/>
                  </a:cubicBezTo>
                  <a:cubicBezTo>
                    <a:pt x="3558" y="41379"/>
                    <a:pt x="3687" y="41145"/>
                    <a:pt x="3791" y="40860"/>
                  </a:cubicBezTo>
                  <a:cubicBezTo>
                    <a:pt x="16723" y="33500"/>
                    <a:pt x="26986" y="21863"/>
                    <a:pt x="39608" y="13881"/>
                  </a:cubicBezTo>
                  <a:cubicBezTo>
                    <a:pt x="52048" y="6313"/>
                    <a:pt x="66406" y="-1332"/>
                    <a:pt x="81386" y="197"/>
                  </a:cubicBezTo>
                  <a:cubicBezTo>
                    <a:pt x="94396" y="4007"/>
                    <a:pt x="86958" y="18598"/>
                    <a:pt x="81645" y="26036"/>
                  </a:cubicBezTo>
                  <a:cubicBezTo>
                    <a:pt x="79701" y="29250"/>
                    <a:pt x="76073" y="31453"/>
                    <a:pt x="75528" y="35392"/>
                  </a:cubicBezTo>
                  <a:cubicBezTo>
                    <a:pt x="74803" y="43037"/>
                    <a:pt x="82915" y="44359"/>
                    <a:pt x="88668" y="42623"/>
                  </a:cubicBezTo>
                  <a:cubicBezTo>
                    <a:pt x="93748" y="41767"/>
                    <a:pt x="99165" y="42156"/>
                    <a:pt x="103881" y="44333"/>
                  </a:cubicBezTo>
                  <a:cubicBezTo>
                    <a:pt x="111579" y="49387"/>
                    <a:pt x="101627" y="59572"/>
                    <a:pt x="99501" y="65274"/>
                  </a:cubicBezTo>
                  <a:cubicBezTo>
                    <a:pt x="98154" y="69421"/>
                    <a:pt x="101549" y="74060"/>
                    <a:pt x="105877" y="74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904;p37">
              <a:extLst>
                <a:ext uri="{FF2B5EF4-FFF2-40B4-BE49-F238E27FC236}">
                  <a16:creationId xmlns:a16="http://schemas.microsoft.com/office/drawing/2014/main" id="{08E0F690-C038-8AAA-48A4-8C246FE3BA78}"/>
                </a:ext>
              </a:extLst>
            </p:cNvPr>
            <p:cNvSpPr/>
            <p:nvPr/>
          </p:nvSpPr>
          <p:spPr>
            <a:xfrm>
              <a:off x="12045597" y="8853435"/>
              <a:ext cx="132683" cy="107230"/>
            </a:xfrm>
            <a:custGeom>
              <a:avLst/>
              <a:gdLst/>
              <a:ahLst/>
              <a:cxnLst/>
              <a:rect l="l" t="t" r="r" b="b"/>
              <a:pathLst>
                <a:path w="132683" h="107230" extrusionOk="0">
                  <a:moveTo>
                    <a:pt x="130620" y="0"/>
                  </a:moveTo>
                  <a:cubicBezTo>
                    <a:pt x="141428" y="42322"/>
                    <a:pt x="108021" y="72956"/>
                    <a:pt x="71349" y="94622"/>
                  </a:cubicBezTo>
                  <a:cubicBezTo>
                    <a:pt x="55488" y="104963"/>
                    <a:pt x="33718" y="112427"/>
                    <a:pt x="15887" y="102708"/>
                  </a:cubicBezTo>
                  <a:cubicBezTo>
                    <a:pt x="9797" y="98924"/>
                    <a:pt x="6065" y="92186"/>
                    <a:pt x="26" y="88428"/>
                  </a:cubicBezTo>
                  <a:cubicBezTo>
                    <a:pt x="26" y="88376"/>
                    <a:pt x="0" y="88298"/>
                    <a:pt x="0" y="88221"/>
                  </a:cubicBezTo>
                  <a:cubicBezTo>
                    <a:pt x="1296" y="88713"/>
                    <a:pt x="2643" y="89102"/>
                    <a:pt x="4043" y="89387"/>
                  </a:cubicBezTo>
                  <a:cubicBezTo>
                    <a:pt x="40404" y="97913"/>
                    <a:pt x="74511" y="66217"/>
                    <a:pt x="97680" y="41881"/>
                  </a:cubicBezTo>
                  <a:cubicBezTo>
                    <a:pt x="109265" y="28716"/>
                    <a:pt x="123260" y="16120"/>
                    <a:pt x="1306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905;p37">
              <a:extLst>
                <a:ext uri="{FF2B5EF4-FFF2-40B4-BE49-F238E27FC236}">
                  <a16:creationId xmlns:a16="http://schemas.microsoft.com/office/drawing/2014/main" id="{F8660EBC-3FB9-B56A-BCE8-601C06193331}"/>
                </a:ext>
              </a:extLst>
            </p:cNvPr>
            <p:cNvSpPr/>
            <p:nvPr/>
          </p:nvSpPr>
          <p:spPr>
            <a:xfrm>
              <a:off x="11506477" y="8868752"/>
              <a:ext cx="201865" cy="40718"/>
            </a:xfrm>
            <a:custGeom>
              <a:avLst/>
              <a:gdLst/>
              <a:ahLst/>
              <a:cxnLst/>
              <a:rect l="l" t="t" r="r" b="b"/>
              <a:pathLst>
                <a:path w="201865" h="40718" extrusionOk="0">
                  <a:moveTo>
                    <a:pt x="201865" y="0"/>
                  </a:moveTo>
                  <a:cubicBezTo>
                    <a:pt x="200855" y="18815"/>
                    <a:pt x="201840" y="38149"/>
                    <a:pt x="177115" y="37735"/>
                  </a:cubicBezTo>
                  <a:cubicBezTo>
                    <a:pt x="163561" y="38253"/>
                    <a:pt x="150136" y="40871"/>
                    <a:pt x="136555" y="40689"/>
                  </a:cubicBezTo>
                  <a:cubicBezTo>
                    <a:pt x="110198" y="40897"/>
                    <a:pt x="83763" y="40015"/>
                    <a:pt x="57561" y="37476"/>
                  </a:cubicBezTo>
                  <a:cubicBezTo>
                    <a:pt x="41337" y="36024"/>
                    <a:pt x="22884" y="38357"/>
                    <a:pt x="8682" y="29079"/>
                  </a:cubicBezTo>
                  <a:cubicBezTo>
                    <a:pt x="2229" y="21926"/>
                    <a:pt x="3551" y="10989"/>
                    <a:pt x="0" y="2436"/>
                  </a:cubicBezTo>
                  <a:cubicBezTo>
                    <a:pt x="22755" y="16276"/>
                    <a:pt x="68757" y="11118"/>
                    <a:pt x="91279" y="13295"/>
                  </a:cubicBezTo>
                  <a:cubicBezTo>
                    <a:pt x="112297" y="13503"/>
                    <a:pt x="133342" y="13166"/>
                    <a:pt x="154360" y="12544"/>
                  </a:cubicBezTo>
                  <a:cubicBezTo>
                    <a:pt x="175068" y="12751"/>
                    <a:pt x="191162" y="9226"/>
                    <a:pt x="2018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" name="Google Shape;1906;p37">
              <a:extLst>
                <a:ext uri="{FF2B5EF4-FFF2-40B4-BE49-F238E27FC236}">
                  <a16:creationId xmlns:a16="http://schemas.microsoft.com/office/drawing/2014/main" id="{B822BEAA-311A-840C-C4B3-C52EA004110F}"/>
                </a:ext>
              </a:extLst>
            </p:cNvPr>
            <p:cNvGrpSpPr/>
            <p:nvPr/>
          </p:nvGrpSpPr>
          <p:grpSpPr>
            <a:xfrm>
              <a:off x="11229990" y="7782234"/>
              <a:ext cx="1295896" cy="1191179"/>
              <a:chOff x="11229990" y="7782234"/>
              <a:chExt cx="1295896" cy="1191179"/>
            </a:xfrm>
          </p:grpSpPr>
          <p:sp>
            <p:nvSpPr>
              <p:cNvPr id="53" name="Google Shape;1907;p37">
                <a:extLst>
                  <a:ext uri="{FF2B5EF4-FFF2-40B4-BE49-F238E27FC236}">
                    <a16:creationId xmlns:a16="http://schemas.microsoft.com/office/drawing/2014/main" id="{6EDE020D-4A5D-263E-7BF5-353FEA12F11F}"/>
                  </a:ext>
                </a:extLst>
              </p:cNvPr>
              <p:cNvSpPr/>
              <p:nvPr/>
            </p:nvSpPr>
            <p:spPr>
              <a:xfrm>
                <a:off x="11229990" y="7782234"/>
                <a:ext cx="1295896" cy="1191179"/>
              </a:xfrm>
              <a:custGeom>
                <a:avLst/>
                <a:gdLst/>
                <a:ahLst/>
                <a:cxnLst/>
                <a:rect l="l" t="t" r="r" b="b"/>
                <a:pathLst>
                  <a:path w="1295896" h="1191179" extrusionOk="0">
                    <a:moveTo>
                      <a:pt x="1233878" y="329567"/>
                    </a:moveTo>
                    <a:cubicBezTo>
                      <a:pt x="1247173" y="290303"/>
                      <a:pt x="1259121" y="250599"/>
                      <a:pt x="1272598" y="211361"/>
                    </a:cubicBezTo>
                    <a:cubicBezTo>
                      <a:pt x="1278014" y="195448"/>
                      <a:pt x="1284338" y="178965"/>
                      <a:pt x="1290765" y="163156"/>
                    </a:cubicBezTo>
                    <a:cubicBezTo>
                      <a:pt x="1292528" y="157947"/>
                      <a:pt x="1295690" y="152945"/>
                      <a:pt x="1295897" y="147399"/>
                    </a:cubicBezTo>
                    <a:cubicBezTo>
                      <a:pt x="1295482" y="138716"/>
                      <a:pt x="1285452" y="137421"/>
                      <a:pt x="1278507" y="137861"/>
                    </a:cubicBezTo>
                    <a:cubicBezTo>
                      <a:pt x="1267388" y="138146"/>
                      <a:pt x="1256322" y="139235"/>
                      <a:pt x="1245281" y="140401"/>
                    </a:cubicBezTo>
                    <a:cubicBezTo>
                      <a:pt x="1223822" y="142630"/>
                      <a:pt x="1202208" y="142474"/>
                      <a:pt x="1180645" y="143459"/>
                    </a:cubicBezTo>
                    <a:cubicBezTo>
                      <a:pt x="1152759" y="144833"/>
                      <a:pt x="1124846" y="144625"/>
                      <a:pt x="1096960" y="146077"/>
                    </a:cubicBezTo>
                    <a:cubicBezTo>
                      <a:pt x="1041472" y="150845"/>
                      <a:pt x="985984" y="156003"/>
                      <a:pt x="930445" y="160512"/>
                    </a:cubicBezTo>
                    <a:cubicBezTo>
                      <a:pt x="897220" y="163830"/>
                      <a:pt x="863839" y="164918"/>
                      <a:pt x="830458" y="165462"/>
                    </a:cubicBezTo>
                    <a:cubicBezTo>
                      <a:pt x="831365" y="163622"/>
                      <a:pt x="832246" y="161782"/>
                      <a:pt x="833128" y="160020"/>
                    </a:cubicBezTo>
                    <a:cubicBezTo>
                      <a:pt x="844298" y="137939"/>
                      <a:pt x="850725" y="113525"/>
                      <a:pt x="853628" y="89008"/>
                    </a:cubicBezTo>
                    <a:cubicBezTo>
                      <a:pt x="859226" y="49900"/>
                      <a:pt x="834397" y="28622"/>
                      <a:pt x="798114" y="22532"/>
                    </a:cubicBezTo>
                    <a:cubicBezTo>
                      <a:pt x="785259" y="-8594"/>
                      <a:pt x="741538" y="-8542"/>
                      <a:pt x="742860" y="29400"/>
                    </a:cubicBezTo>
                    <a:cubicBezTo>
                      <a:pt x="715517" y="36501"/>
                      <a:pt x="691026" y="54668"/>
                      <a:pt x="677057" y="79289"/>
                    </a:cubicBezTo>
                    <a:cubicBezTo>
                      <a:pt x="669645" y="94269"/>
                      <a:pt x="666949" y="111115"/>
                      <a:pt x="662958" y="127183"/>
                    </a:cubicBezTo>
                    <a:cubicBezTo>
                      <a:pt x="641473" y="127028"/>
                      <a:pt x="619885" y="126069"/>
                      <a:pt x="598503" y="128790"/>
                    </a:cubicBezTo>
                    <a:cubicBezTo>
                      <a:pt x="591350" y="130034"/>
                      <a:pt x="581631" y="130034"/>
                      <a:pt x="578599" y="138017"/>
                    </a:cubicBezTo>
                    <a:cubicBezTo>
                      <a:pt x="575230" y="147088"/>
                      <a:pt x="583212" y="154629"/>
                      <a:pt x="591065" y="157558"/>
                    </a:cubicBezTo>
                    <a:cubicBezTo>
                      <a:pt x="607522" y="164011"/>
                      <a:pt x="625146" y="166836"/>
                      <a:pt x="642458" y="170102"/>
                    </a:cubicBezTo>
                    <a:cubicBezTo>
                      <a:pt x="644065" y="170464"/>
                      <a:pt x="645698" y="170827"/>
                      <a:pt x="647330" y="171164"/>
                    </a:cubicBezTo>
                    <a:cubicBezTo>
                      <a:pt x="608637" y="171579"/>
                      <a:pt x="569943" y="171916"/>
                      <a:pt x="531223" y="172071"/>
                    </a:cubicBezTo>
                    <a:cubicBezTo>
                      <a:pt x="490405" y="173393"/>
                      <a:pt x="449534" y="174404"/>
                      <a:pt x="408689" y="174430"/>
                    </a:cubicBezTo>
                    <a:cubicBezTo>
                      <a:pt x="382876" y="173549"/>
                      <a:pt x="357141" y="171708"/>
                      <a:pt x="331276" y="171061"/>
                    </a:cubicBezTo>
                    <a:cubicBezTo>
                      <a:pt x="319535" y="170231"/>
                      <a:pt x="307355" y="168780"/>
                      <a:pt x="295511" y="170309"/>
                    </a:cubicBezTo>
                    <a:cubicBezTo>
                      <a:pt x="278872" y="169454"/>
                      <a:pt x="262000" y="170231"/>
                      <a:pt x="245465" y="171812"/>
                    </a:cubicBezTo>
                    <a:cubicBezTo>
                      <a:pt x="240878" y="172590"/>
                      <a:pt x="236265" y="173238"/>
                      <a:pt x="231626" y="173808"/>
                    </a:cubicBezTo>
                    <a:cubicBezTo>
                      <a:pt x="227998" y="173911"/>
                      <a:pt x="224343" y="174119"/>
                      <a:pt x="220715" y="174404"/>
                    </a:cubicBezTo>
                    <a:cubicBezTo>
                      <a:pt x="217372" y="174793"/>
                      <a:pt x="213821" y="174663"/>
                      <a:pt x="210581" y="175700"/>
                    </a:cubicBezTo>
                    <a:cubicBezTo>
                      <a:pt x="210478" y="175466"/>
                      <a:pt x="210374" y="175233"/>
                      <a:pt x="210193" y="175052"/>
                    </a:cubicBezTo>
                    <a:cubicBezTo>
                      <a:pt x="208690" y="173574"/>
                      <a:pt x="206694" y="174974"/>
                      <a:pt x="205787" y="176425"/>
                    </a:cubicBezTo>
                    <a:cubicBezTo>
                      <a:pt x="192492" y="202809"/>
                      <a:pt x="184328" y="231369"/>
                      <a:pt x="172950" y="258581"/>
                    </a:cubicBezTo>
                    <a:cubicBezTo>
                      <a:pt x="159292" y="290770"/>
                      <a:pt x="149703" y="323917"/>
                      <a:pt x="137833" y="356702"/>
                    </a:cubicBezTo>
                    <a:cubicBezTo>
                      <a:pt x="108703" y="341722"/>
                      <a:pt x="96133" y="313758"/>
                      <a:pt x="94423" y="281310"/>
                    </a:cubicBezTo>
                    <a:cubicBezTo>
                      <a:pt x="93075" y="249277"/>
                      <a:pt x="92297" y="217037"/>
                      <a:pt x="98880" y="185470"/>
                    </a:cubicBezTo>
                    <a:cubicBezTo>
                      <a:pt x="117903" y="172045"/>
                      <a:pt x="141021" y="162119"/>
                      <a:pt x="153591" y="141567"/>
                    </a:cubicBezTo>
                    <a:cubicBezTo>
                      <a:pt x="162325" y="129801"/>
                      <a:pt x="163828" y="111193"/>
                      <a:pt x="145323" y="109638"/>
                    </a:cubicBezTo>
                    <a:cubicBezTo>
                      <a:pt x="131691" y="109301"/>
                      <a:pt x="118655" y="115314"/>
                      <a:pt x="106215" y="120316"/>
                    </a:cubicBezTo>
                    <a:cubicBezTo>
                      <a:pt x="105696" y="100774"/>
                      <a:pt x="118551" y="43524"/>
                      <a:pt x="105360" y="31499"/>
                    </a:cubicBezTo>
                    <a:cubicBezTo>
                      <a:pt x="92971" y="23128"/>
                      <a:pt x="79443" y="38289"/>
                      <a:pt x="74726" y="48993"/>
                    </a:cubicBezTo>
                    <a:cubicBezTo>
                      <a:pt x="70709" y="22817"/>
                      <a:pt x="51012" y="18515"/>
                      <a:pt x="41786" y="44742"/>
                    </a:cubicBezTo>
                    <a:cubicBezTo>
                      <a:pt x="39246" y="36475"/>
                      <a:pt x="28542" y="28182"/>
                      <a:pt x="22141" y="37641"/>
                    </a:cubicBezTo>
                    <a:cubicBezTo>
                      <a:pt x="18538" y="42358"/>
                      <a:pt x="16906" y="48163"/>
                      <a:pt x="16128" y="53943"/>
                    </a:cubicBezTo>
                    <a:cubicBezTo>
                      <a:pt x="13355" y="69000"/>
                      <a:pt x="13174" y="84343"/>
                      <a:pt x="12992" y="99582"/>
                    </a:cubicBezTo>
                    <a:cubicBezTo>
                      <a:pt x="13666" y="163493"/>
                      <a:pt x="18046" y="227740"/>
                      <a:pt x="30538" y="290511"/>
                    </a:cubicBezTo>
                    <a:cubicBezTo>
                      <a:pt x="37976" y="321818"/>
                      <a:pt x="48084" y="352841"/>
                      <a:pt x="65344" y="380183"/>
                    </a:cubicBezTo>
                    <a:cubicBezTo>
                      <a:pt x="75944" y="398454"/>
                      <a:pt x="87607" y="416803"/>
                      <a:pt x="105204" y="429088"/>
                    </a:cubicBezTo>
                    <a:cubicBezTo>
                      <a:pt x="105852" y="429528"/>
                      <a:pt x="106552" y="429787"/>
                      <a:pt x="107226" y="429917"/>
                    </a:cubicBezTo>
                    <a:cubicBezTo>
                      <a:pt x="102042" y="442227"/>
                      <a:pt x="97144" y="454641"/>
                      <a:pt x="92894" y="467341"/>
                    </a:cubicBezTo>
                    <a:cubicBezTo>
                      <a:pt x="67910" y="545324"/>
                      <a:pt x="37846" y="620794"/>
                      <a:pt x="11334" y="698362"/>
                    </a:cubicBezTo>
                    <a:cubicBezTo>
                      <a:pt x="7835" y="708418"/>
                      <a:pt x="4206" y="718474"/>
                      <a:pt x="967" y="728607"/>
                    </a:cubicBezTo>
                    <a:cubicBezTo>
                      <a:pt x="-329" y="732339"/>
                      <a:pt x="-640" y="736667"/>
                      <a:pt x="2055" y="739881"/>
                    </a:cubicBezTo>
                    <a:cubicBezTo>
                      <a:pt x="10323" y="747216"/>
                      <a:pt x="23178" y="744520"/>
                      <a:pt x="33466" y="745583"/>
                    </a:cubicBezTo>
                    <a:cubicBezTo>
                      <a:pt x="44766" y="745816"/>
                      <a:pt x="56066" y="745790"/>
                      <a:pt x="67366" y="745842"/>
                    </a:cubicBezTo>
                    <a:cubicBezTo>
                      <a:pt x="183032" y="744339"/>
                      <a:pt x="298698" y="745738"/>
                      <a:pt x="414339" y="744468"/>
                    </a:cubicBezTo>
                    <a:cubicBezTo>
                      <a:pt x="398737" y="761858"/>
                      <a:pt x="392025" y="787101"/>
                      <a:pt x="392465" y="810141"/>
                    </a:cubicBezTo>
                    <a:cubicBezTo>
                      <a:pt x="393683" y="825665"/>
                      <a:pt x="399722" y="840542"/>
                      <a:pt x="405994" y="854640"/>
                    </a:cubicBezTo>
                    <a:cubicBezTo>
                      <a:pt x="397985" y="856869"/>
                      <a:pt x="390055" y="859798"/>
                      <a:pt x="384016" y="865551"/>
                    </a:cubicBezTo>
                    <a:cubicBezTo>
                      <a:pt x="372017" y="876877"/>
                      <a:pt x="381140" y="892401"/>
                      <a:pt x="393554" y="898595"/>
                    </a:cubicBezTo>
                    <a:cubicBezTo>
                      <a:pt x="382539" y="906940"/>
                      <a:pt x="374038" y="923605"/>
                      <a:pt x="386556" y="934542"/>
                    </a:cubicBezTo>
                    <a:cubicBezTo>
                      <a:pt x="374764" y="943120"/>
                      <a:pt x="367870" y="962273"/>
                      <a:pt x="381217" y="972613"/>
                    </a:cubicBezTo>
                    <a:cubicBezTo>
                      <a:pt x="382487" y="973521"/>
                      <a:pt x="383809" y="974350"/>
                      <a:pt x="385131" y="975127"/>
                    </a:cubicBezTo>
                    <a:cubicBezTo>
                      <a:pt x="345400" y="979844"/>
                      <a:pt x="289083" y="997468"/>
                      <a:pt x="272548" y="1027142"/>
                    </a:cubicBezTo>
                    <a:cubicBezTo>
                      <a:pt x="262804" y="1041863"/>
                      <a:pt x="257724" y="1061689"/>
                      <a:pt x="265991" y="1078172"/>
                    </a:cubicBezTo>
                    <a:cubicBezTo>
                      <a:pt x="267728" y="1081490"/>
                      <a:pt x="270190" y="1084289"/>
                      <a:pt x="273222" y="1086647"/>
                    </a:cubicBezTo>
                    <a:cubicBezTo>
                      <a:pt x="272134" y="1087217"/>
                      <a:pt x="271304" y="1088824"/>
                      <a:pt x="271201" y="1090224"/>
                    </a:cubicBezTo>
                    <a:cubicBezTo>
                      <a:pt x="267676" y="1120987"/>
                      <a:pt x="277188" y="1131379"/>
                      <a:pt x="307458" y="1134749"/>
                    </a:cubicBezTo>
                    <a:cubicBezTo>
                      <a:pt x="338170" y="1137159"/>
                      <a:pt x="368959" y="1139932"/>
                      <a:pt x="399851" y="1140269"/>
                    </a:cubicBezTo>
                    <a:cubicBezTo>
                      <a:pt x="415557" y="1140658"/>
                      <a:pt x="431159" y="1139673"/>
                      <a:pt x="446735" y="1137755"/>
                    </a:cubicBezTo>
                    <a:cubicBezTo>
                      <a:pt x="456557" y="1137003"/>
                      <a:pt x="468583" y="1137340"/>
                      <a:pt x="477083" y="1131120"/>
                    </a:cubicBezTo>
                    <a:cubicBezTo>
                      <a:pt x="490949" y="1120261"/>
                      <a:pt x="491052" y="1100564"/>
                      <a:pt x="491545" y="1084418"/>
                    </a:cubicBezTo>
                    <a:cubicBezTo>
                      <a:pt x="491415" y="1080349"/>
                      <a:pt x="488539" y="1078224"/>
                      <a:pt x="485506" y="1078017"/>
                    </a:cubicBezTo>
                    <a:cubicBezTo>
                      <a:pt x="491052" y="1069335"/>
                      <a:pt x="493826" y="1057543"/>
                      <a:pt x="493540" y="1041993"/>
                    </a:cubicBezTo>
                    <a:cubicBezTo>
                      <a:pt x="493774" y="1031937"/>
                      <a:pt x="491338" y="1022114"/>
                      <a:pt x="490094" y="1012188"/>
                    </a:cubicBezTo>
                    <a:cubicBezTo>
                      <a:pt x="488461" y="1002444"/>
                      <a:pt x="487787" y="992310"/>
                      <a:pt x="484470" y="983006"/>
                    </a:cubicBezTo>
                    <a:cubicBezTo>
                      <a:pt x="484392" y="982851"/>
                      <a:pt x="484288" y="982695"/>
                      <a:pt x="484210" y="982565"/>
                    </a:cubicBezTo>
                    <a:cubicBezTo>
                      <a:pt x="486076" y="981062"/>
                      <a:pt x="487683" y="979196"/>
                      <a:pt x="488901" y="976838"/>
                    </a:cubicBezTo>
                    <a:cubicBezTo>
                      <a:pt x="497169" y="962454"/>
                      <a:pt x="486750" y="947448"/>
                      <a:pt x="474543" y="939492"/>
                    </a:cubicBezTo>
                    <a:cubicBezTo>
                      <a:pt x="488124" y="925160"/>
                      <a:pt x="497713" y="905178"/>
                      <a:pt x="475710" y="893256"/>
                    </a:cubicBezTo>
                    <a:cubicBezTo>
                      <a:pt x="486387" y="880376"/>
                      <a:pt x="485299" y="864800"/>
                      <a:pt x="472833" y="853604"/>
                    </a:cubicBezTo>
                    <a:cubicBezTo>
                      <a:pt x="471511" y="849898"/>
                      <a:pt x="466613" y="848084"/>
                      <a:pt x="460160" y="847461"/>
                    </a:cubicBezTo>
                    <a:cubicBezTo>
                      <a:pt x="461119" y="846243"/>
                      <a:pt x="461637" y="844714"/>
                      <a:pt x="461378" y="843004"/>
                    </a:cubicBezTo>
                    <a:cubicBezTo>
                      <a:pt x="460808" y="838676"/>
                      <a:pt x="460134" y="834374"/>
                      <a:pt x="459667" y="830045"/>
                    </a:cubicBezTo>
                    <a:cubicBezTo>
                      <a:pt x="457076" y="801900"/>
                      <a:pt x="454562" y="769271"/>
                      <a:pt x="472703" y="745350"/>
                    </a:cubicBezTo>
                    <a:cubicBezTo>
                      <a:pt x="473118" y="744831"/>
                      <a:pt x="473559" y="744235"/>
                      <a:pt x="473973" y="743613"/>
                    </a:cubicBezTo>
                    <a:cubicBezTo>
                      <a:pt x="479442" y="743509"/>
                      <a:pt x="484910" y="743432"/>
                      <a:pt x="490353" y="743302"/>
                    </a:cubicBezTo>
                    <a:cubicBezTo>
                      <a:pt x="571990" y="739933"/>
                      <a:pt x="653654" y="736434"/>
                      <a:pt x="735344" y="734024"/>
                    </a:cubicBezTo>
                    <a:cubicBezTo>
                      <a:pt x="742445" y="767586"/>
                      <a:pt x="753848" y="800345"/>
                      <a:pt x="762219" y="833700"/>
                    </a:cubicBezTo>
                    <a:cubicBezTo>
                      <a:pt x="771472" y="865992"/>
                      <a:pt x="780413" y="898595"/>
                      <a:pt x="792516" y="929903"/>
                    </a:cubicBezTo>
                    <a:cubicBezTo>
                      <a:pt x="791065" y="931510"/>
                      <a:pt x="789691" y="933142"/>
                      <a:pt x="788577" y="934697"/>
                    </a:cubicBezTo>
                    <a:cubicBezTo>
                      <a:pt x="784119" y="936771"/>
                      <a:pt x="781605" y="941850"/>
                      <a:pt x="779584" y="946101"/>
                    </a:cubicBezTo>
                    <a:cubicBezTo>
                      <a:pt x="771394" y="962091"/>
                      <a:pt x="783834" y="980259"/>
                      <a:pt x="800110" y="984017"/>
                    </a:cubicBezTo>
                    <a:cubicBezTo>
                      <a:pt x="785207" y="1005372"/>
                      <a:pt x="800343" y="1022840"/>
                      <a:pt x="823124" y="1025846"/>
                    </a:cubicBezTo>
                    <a:cubicBezTo>
                      <a:pt x="818277" y="1039893"/>
                      <a:pt x="826389" y="1050493"/>
                      <a:pt x="838959" y="1054018"/>
                    </a:cubicBezTo>
                    <a:cubicBezTo>
                      <a:pt x="837378" y="1055443"/>
                      <a:pt x="835849" y="1056869"/>
                      <a:pt x="834346" y="1058165"/>
                    </a:cubicBezTo>
                    <a:cubicBezTo>
                      <a:pt x="816022" y="1078017"/>
                      <a:pt x="793579" y="1106499"/>
                      <a:pt x="797362" y="1135034"/>
                    </a:cubicBezTo>
                    <a:cubicBezTo>
                      <a:pt x="798347" y="1144053"/>
                      <a:pt x="803142" y="1152165"/>
                      <a:pt x="810476" y="1156882"/>
                    </a:cubicBezTo>
                    <a:cubicBezTo>
                      <a:pt x="810399" y="1157659"/>
                      <a:pt x="810373" y="1158514"/>
                      <a:pt x="810399" y="1159395"/>
                    </a:cubicBezTo>
                    <a:cubicBezTo>
                      <a:pt x="809129" y="1160043"/>
                      <a:pt x="808144" y="1161184"/>
                      <a:pt x="807936" y="1162765"/>
                    </a:cubicBezTo>
                    <a:cubicBezTo>
                      <a:pt x="807522" y="1166730"/>
                      <a:pt x="810554" y="1169840"/>
                      <a:pt x="812757" y="1172794"/>
                    </a:cubicBezTo>
                    <a:cubicBezTo>
                      <a:pt x="820040" y="1182617"/>
                      <a:pt x="830743" y="1190081"/>
                      <a:pt x="843235" y="1190677"/>
                    </a:cubicBezTo>
                    <a:cubicBezTo>
                      <a:pt x="869100" y="1194124"/>
                      <a:pt x="892088" y="1179222"/>
                      <a:pt x="912251" y="1164890"/>
                    </a:cubicBezTo>
                    <a:cubicBezTo>
                      <a:pt x="946306" y="1141565"/>
                      <a:pt x="973078" y="1103597"/>
                      <a:pt x="956647" y="1061326"/>
                    </a:cubicBezTo>
                    <a:cubicBezTo>
                      <a:pt x="955377" y="1057698"/>
                      <a:pt x="954262" y="1053603"/>
                      <a:pt x="951645" y="1050338"/>
                    </a:cubicBezTo>
                    <a:cubicBezTo>
                      <a:pt x="951386" y="1049975"/>
                      <a:pt x="951101" y="1049664"/>
                      <a:pt x="950790" y="1049405"/>
                    </a:cubicBezTo>
                    <a:cubicBezTo>
                      <a:pt x="950401" y="1036861"/>
                      <a:pt x="945321" y="1024525"/>
                      <a:pt x="939956" y="1013277"/>
                    </a:cubicBezTo>
                    <a:cubicBezTo>
                      <a:pt x="935628" y="1004543"/>
                      <a:pt x="929667" y="996768"/>
                      <a:pt x="923577" y="989174"/>
                    </a:cubicBezTo>
                    <a:cubicBezTo>
                      <a:pt x="922851" y="988163"/>
                      <a:pt x="921944" y="987127"/>
                      <a:pt x="920933" y="986194"/>
                    </a:cubicBezTo>
                    <a:cubicBezTo>
                      <a:pt x="921581" y="983939"/>
                      <a:pt x="921970" y="981736"/>
                      <a:pt x="922177" y="980000"/>
                    </a:cubicBezTo>
                    <a:cubicBezTo>
                      <a:pt x="923473" y="969711"/>
                      <a:pt x="914869" y="960873"/>
                      <a:pt x="904735" y="960562"/>
                    </a:cubicBezTo>
                    <a:cubicBezTo>
                      <a:pt x="912822" y="942628"/>
                      <a:pt x="901548" y="929125"/>
                      <a:pt x="882810" y="928892"/>
                    </a:cubicBezTo>
                    <a:cubicBezTo>
                      <a:pt x="893099" y="914715"/>
                      <a:pt x="891777" y="892842"/>
                      <a:pt x="872625" y="887736"/>
                    </a:cubicBezTo>
                    <a:cubicBezTo>
                      <a:pt x="867053" y="886959"/>
                      <a:pt x="861610" y="887140"/>
                      <a:pt x="856297" y="888047"/>
                    </a:cubicBezTo>
                    <a:cubicBezTo>
                      <a:pt x="855416" y="884522"/>
                      <a:pt x="853498" y="880998"/>
                      <a:pt x="852695" y="877655"/>
                    </a:cubicBezTo>
                    <a:cubicBezTo>
                      <a:pt x="849248" y="866536"/>
                      <a:pt x="845982" y="855392"/>
                      <a:pt x="842069" y="844429"/>
                    </a:cubicBezTo>
                    <a:cubicBezTo>
                      <a:pt x="831469" y="809804"/>
                      <a:pt x="826104" y="773962"/>
                      <a:pt x="816385" y="739026"/>
                    </a:cubicBezTo>
                    <a:cubicBezTo>
                      <a:pt x="815945" y="738067"/>
                      <a:pt x="815323" y="735035"/>
                      <a:pt x="814493" y="732132"/>
                    </a:cubicBezTo>
                    <a:cubicBezTo>
                      <a:pt x="845360" y="731562"/>
                      <a:pt x="876201" y="731173"/>
                      <a:pt x="907068" y="731095"/>
                    </a:cubicBezTo>
                    <a:cubicBezTo>
                      <a:pt x="966106" y="731199"/>
                      <a:pt x="1025041" y="726612"/>
                      <a:pt x="1084105" y="727286"/>
                    </a:cubicBezTo>
                    <a:cubicBezTo>
                      <a:pt x="1103439" y="730110"/>
                      <a:pt x="1119585" y="676567"/>
                      <a:pt x="1125468" y="660965"/>
                    </a:cubicBezTo>
                    <a:cubicBezTo>
                      <a:pt x="1134202" y="635229"/>
                      <a:pt x="1142288" y="609313"/>
                      <a:pt x="1151152" y="583603"/>
                    </a:cubicBezTo>
                    <a:cubicBezTo>
                      <a:pt x="1160041" y="557842"/>
                      <a:pt x="1169890" y="532418"/>
                      <a:pt x="1178520" y="506579"/>
                    </a:cubicBezTo>
                    <a:cubicBezTo>
                      <a:pt x="1183729" y="520003"/>
                      <a:pt x="1189716" y="533195"/>
                      <a:pt x="1194174" y="546853"/>
                    </a:cubicBezTo>
                    <a:cubicBezTo>
                      <a:pt x="1199979" y="564192"/>
                      <a:pt x="1204100" y="581711"/>
                      <a:pt x="1205499" y="600112"/>
                    </a:cubicBezTo>
                    <a:cubicBezTo>
                      <a:pt x="1207676" y="648680"/>
                      <a:pt x="1206588" y="698699"/>
                      <a:pt x="1189871" y="744857"/>
                    </a:cubicBezTo>
                    <a:cubicBezTo>
                      <a:pt x="1185129" y="751725"/>
                      <a:pt x="1176187" y="754291"/>
                      <a:pt x="1169812" y="759500"/>
                    </a:cubicBezTo>
                    <a:cubicBezTo>
                      <a:pt x="1155532" y="769582"/>
                      <a:pt x="1140915" y="781037"/>
                      <a:pt x="1131974" y="796380"/>
                    </a:cubicBezTo>
                    <a:cubicBezTo>
                      <a:pt x="1125909" y="806358"/>
                      <a:pt x="1134876" y="814651"/>
                      <a:pt x="1144854" y="814962"/>
                    </a:cubicBezTo>
                    <a:cubicBezTo>
                      <a:pt x="1154003" y="815739"/>
                      <a:pt x="1162814" y="812396"/>
                      <a:pt x="1171289" y="809364"/>
                    </a:cubicBezTo>
                    <a:cubicBezTo>
                      <a:pt x="1166184" y="828957"/>
                      <a:pt x="1136379" y="873534"/>
                      <a:pt x="1142599" y="890224"/>
                    </a:cubicBezTo>
                    <a:cubicBezTo>
                      <a:pt x="1151048" y="903390"/>
                      <a:pt x="1167117" y="893827"/>
                      <a:pt x="1174036" y="884108"/>
                    </a:cubicBezTo>
                    <a:cubicBezTo>
                      <a:pt x="1173026" y="891028"/>
                      <a:pt x="1178364" y="897896"/>
                      <a:pt x="1185621" y="897559"/>
                    </a:cubicBezTo>
                    <a:cubicBezTo>
                      <a:pt x="1192696" y="897533"/>
                      <a:pt x="1198139" y="891701"/>
                      <a:pt x="1202156" y="886492"/>
                    </a:cubicBezTo>
                    <a:cubicBezTo>
                      <a:pt x="1202182" y="891261"/>
                      <a:pt x="1204825" y="895874"/>
                      <a:pt x="1209413" y="897559"/>
                    </a:cubicBezTo>
                    <a:cubicBezTo>
                      <a:pt x="1242793" y="906604"/>
                      <a:pt x="1258007" y="823981"/>
                      <a:pt x="1261583" y="800241"/>
                    </a:cubicBezTo>
                    <a:cubicBezTo>
                      <a:pt x="1267337" y="753384"/>
                      <a:pt x="1272209" y="706423"/>
                      <a:pt x="1277600" y="659513"/>
                    </a:cubicBezTo>
                    <a:cubicBezTo>
                      <a:pt x="1282550" y="600294"/>
                      <a:pt x="1273453" y="538664"/>
                      <a:pt x="1243986" y="486493"/>
                    </a:cubicBezTo>
                    <a:cubicBezTo>
                      <a:pt x="1234759" y="465967"/>
                      <a:pt x="1219235" y="449769"/>
                      <a:pt x="1205914" y="432068"/>
                    </a:cubicBezTo>
                    <a:cubicBezTo>
                      <a:pt x="1204825" y="430254"/>
                      <a:pt x="1202985" y="429036"/>
                      <a:pt x="1200990" y="428699"/>
                    </a:cubicBezTo>
                    <a:cubicBezTo>
                      <a:pt x="1202052" y="424863"/>
                      <a:pt x="1203115" y="421027"/>
                      <a:pt x="1204229" y="417192"/>
                    </a:cubicBezTo>
                    <a:cubicBezTo>
                      <a:pt x="1212989" y="387647"/>
                      <a:pt x="1224030" y="358827"/>
                      <a:pt x="1233878" y="329567"/>
                    </a:cubicBezTo>
                    <a:close/>
                    <a:moveTo>
                      <a:pt x="798140" y="38626"/>
                    </a:moveTo>
                    <a:cubicBezTo>
                      <a:pt x="813457" y="40388"/>
                      <a:pt x="831028" y="45157"/>
                      <a:pt x="837585" y="60837"/>
                    </a:cubicBezTo>
                    <a:cubicBezTo>
                      <a:pt x="848211" y="84939"/>
                      <a:pt x="830432" y="143070"/>
                      <a:pt x="814571" y="165825"/>
                    </a:cubicBezTo>
                    <a:cubicBezTo>
                      <a:pt x="803375" y="166188"/>
                      <a:pt x="792205" y="166732"/>
                      <a:pt x="781035" y="167354"/>
                    </a:cubicBezTo>
                    <a:cubicBezTo>
                      <a:pt x="781268" y="166732"/>
                      <a:pt x="781501" y="166136"/>
                      <a:pt x="781735" y="165566"/>
                    </a:cubicBezTo>
                    <a:cubicBezTo>
                      <a:pt x="784793" y="158439"/>
                      <a:pt x="787592" y="151234"/>
                      <a:pt x="790209" y="143952"/>
                    </a:cubicBezTo>
                    <a:cubicBezTo>
                      <a:pt x="804049" y="109767"/>
                      <a:pt x="808351" y="67834"/>
                      <a:pt x="784948" y="37512"/>
                    </a:cubicBezTo>
                    <a:cubicBezTo>
                      <a:pt x="789380" y="37693"/>
                      <a:pt x="793786" y="38082"/>
                      <a:pt x="798140" y="38626"/>
                    </a:cubicBezTo>
                    <a:close/>
                    <a:moveTo>
                      <a:pt x="784534" y="25512"/>
                    </a:moveTo>
                    <a:cubicBezTo>
                      <a:pt x="774918" y="24890"/>
                      <a:pt x="765200" y="24657"/>
                      <a:pt x="755688" y="26445"/>
                    </a:cubicBezTo>
                    <a:cubicBezTo>
                      <a:pt x="756777" y="6852"/>
                      <a:pt x="778417" y="11128"/>
                      <a:pt x="784534" y="25512"/>
                    </a:cubicBezTo>
                    <a:close/>
                    <a:moveTo>
                      <a:pt x="678275" y="119253"/>
                    </a:moveTo>
                    <a:cubicBezTo>
                      <a:pt x="681126" y="107331"/>
                      <a:pt x="683692" y="95228"/>
                      <a:pt x="689264" y="84162"/>
                    </a:cubicBezTo>
                    <a:cubicBezTo>
                      <a:pt x="700874" y="65398"/>
                      <a:pt x="718964" y="50522"/>
                      <a:pt x="739983" y="43602"/>
                    </a:cubicBezTo>
                    <a:cubicBezTo>
                      <a:pt x="751697" y="39118"/>
                      <a:pt x="764034" y="37356"/>
                      <a:pt x="776474" y="37252"/>
                    </a:cubicBezTo>
                    <a:cubicBezTo>
                      <a:pt x="776551" y="37408"/>
                      <a:pt x="776629" y="37589"/>
                      <a:pt x="776707" y="37745"/>
                    </a:cubicBezTo>
                    <a:cubicBezTo>
                      <a:pt x="793734" y="66253"/>
                      <a:pt x="793449" y="100645"/>
                      <a:pt x="781242" y="130941"/>
                    </a:cubicBezTo>
                    <a:cubicBezTo>
                      <a:pt x="776836" y="143330"/>
                      <a:pt x="771912" y="155485"/>
                      <a:pt x="766547" y="167458"/>
                    </a:cubicBezTo>
                    <a:cubicBezTo>
                      <a:pt x="766470" y="167640"/>
                      <a:pt x="766444" y="167821"/>
                      <a:pt x="766366" y="167976"/>
                    </a:cubicBezTo>
                    <a:cubicBezTo>
                      <a:pt x="765692" y="167976"/>
                      <a:pt x="765018" y="167976"/>
                      <a:pt x="764344" y="167976"/>
                    </a:cubicBezTo>
                    <a:cubicBezTo>
                      <a:pt x="757684" y="168002"/>
                      <a:pt x="751023" y="167951"/>
                      <a:pt x="744337" y="167821"/>
                    </a:cubicBezTo>
                    <a:cubicBezTo>
                      <a:pt x="744026" y="167458"/>
                      <a:pt x="743689" y="167095"/>
                      <a:pt x="743300" y="166784"/>
                    </a:cubicBezTo>
                    <a:cubicBezTo>
                      <a:pt x="733348" y="154344"/>
                      <a:pt x="720597" y="144055"/>
                      <a:pt x="706213" y="137239"/>
                    </a:cubicBezTo>
                    <a:cubicBezTo>
                      <a:pt x="696883" y="132678"/>
                      <a:pt x="686517" y="129412"/>
                      <a:pt x="676098" y="129335"/>
                    </a:cubicBezTo>
                    <a:cubicBezTo>
                      <a:pt x="676901" y="126432"/>
                      <a:pt x="677497" y="123063"/>
                      <a:pt x="678275" y="119253"/>
                    </a:cubicBezTo>
                    <a:close/>
                    <a:moveTo>
                      <a:pt x="640385" y="156418"/>
                    </a:moveTo>
                    <a:cubicBezTo>
                      <a:pt x="624161" y="153100"/>
                      <a:pt x="606823" y="151416"/>
                      <a:pt x="591817" y="143356"/>
                    </a:cubicBezTo>
                    <a:cubicBezTo>
                      <a:pt x="613587" y="139287"/>
                      <a:pt x="635927" y="139935"/>
                      <a:pt x="657956" y="140531"/>
                    </a:cubicBezTo>
                    <a:cubicBezTo>
                      <a:pt x="665187" y="141075"/>
                      <a:pt x="669411" y="139857"/>
                      <a:pt x="672107" y="137213"/>
                    </a:cubicBezTo>
                    <a:cubicBezTo>
                      <a:pt x="673999" y="137421"/>
                      <a:pt x="675891" y="137654"/>
                      <a:pt x="677731" y="138094"/>
                    </a:cubicBezTo>
                    <a:cubicBezTo>
                      <a:pt x="693255" y="141464"/>
                      <a:pt x="707846" y="150172"/>
                      <a:pt x="719845" y="160668"/>
                    </a:cubicBezTo>
                    <a:cubicBezTo>
                      <a:pt x="722204" y="162793"/>
                      <a:pt x="724485" y="165022"/>
                      <a:pt x="726662" y="167328"/>
                    </a:cubicBezTo>
                    <a:cubicBezTo>
                      <a:pt x="697635" y="166085"/>
                      <a:pt x="668738" y="163000"/>
                      <a:pt x="640385" y="156418"/>
                    </a:cubicBezTo>
                    <a:close/>
                    <a:moveTo>
                      <a:pt x="208819" y="186662"/>
                    </a:moveTo>
                    <a:cubicBezTo>
                      <a:pt x="208793" y="186662"/>
                      <a:pt x="208767" y="186662"/>
                      <a:pt x="208767" y="186662"/>
                    </a:cubicBezTo>
                    <a:cubicBezTo>
                      <a:pt x="208819" y="186662"/>
                      <a:pt x="208845" y="186636"/>
                      <a:pt x="208897" y="186636"/>
                    </a:cubicBezTo>
                    <a:cubicBezTo>
                      <a:pt x="208897" y="186636"/>
                      <a:pt x="208897" y="186662"/>
                      <a:pt x="208923" y="186662"/>
                    </a:cubicBezTo>
                    <a:cubicBezTo>
                      <a:pt x="208871" y="186662"/>
                      <a:pt x="208845" y="186662"/>
                      <a:pt x="208819" y="186662"/>
                    </a:cubicBezTo>
                    <a:close/>
                    <a:moveTo>
                      <a:pt x="111865" y="417736"/>
                    </a:moveTo>
                    <a:cubicBezTo>
                      <a:pt x="105878" y="413382"/>
                      <a:pt x="100746" y="407914"/>
                      <a:pt x="95770" y="402445"/>
                    </a:cubicBezTo>
                    <a:cubicBezTo>
                      <a:pt x="78432" y="379353"/>
                      <a:pt x="63323" y="353644"/>
                      <a:pt x="53889" y="326224"/>
                    </a:cubicBezTo>
                    <a:cubicBezTo>
                      <a:pt x="34218" y="272395"/>
                      <a:pt x="29968" y="214497"/>
                      <a:pt x="25562" y="157843"/>
                    </a:cubicBezTo>
                    <a:cubicBezTo>
                      <a:pt x="24370" y="138924"/>
                      <a:pt x="23333" y="119668"/>
                      <a:pt x="23048" y="100645"/>
                    </a:cubicBezTo>
                    <a:cubicBezTo>
                      <a:pt x="22970" y="90667"/>
                      <a:pt x="22815" y="80663"/>
                      <a:pt x="23385" y="70685"/>
                    </a:cubicBezTo>
                    <a:cubicBezTo>
                      <a:pt x="24655" y="61614"/>
                      <a:pt x="24033" y="51273"/>
                      <a:pt x="29423" y="43498"/>
                    </a:cubicBezTo>
                    <a:cubicBezTo>
                      <a:pt x="31393" y="45442"/>
                      <a:pt x="31989" y="48293"/>
                      <a:pt x="32611" y="50885"/>
                    </a:cubicBezTo>
                    <a:cubicBezTo>
                      <a:pt x="34685" y="61277"/>
                      <a:pt x="35747" y="71851"/>
                      <a:pt x="35618" y="82451"/>
                    </a:cubicBezTo>
                    <a:cubicBezTo>
                      <a:pt x="36706" y="88127"/>
                      <a:pt x="32741" y="100619"/>
                      <a:pt x="41086" y="101215"/>
                    </a:cubicBezTo>
                    <a:cubicBezTo>
                      <a:pt x="50001" y="101189"/>
                      <a:pt x="46010" y="81570"/>
                      <a:pt x="46891" y="75298"/>
                    </a:cubicBezTo>
                    <a:cubicBezTo>
                      <a:pt x="48731" y="62677"/>
                      <a:pt x="47850" y="46764"/>
                      <a:pt x="58502" y="37874"/>
                    </a:cubicBezTo>
                    <a:cubicBezTo>
                      <a:pt x="62960" y="43835"/>
                      <a:pt x="62597" y="51999"/>
                      <a:pt x="63400" y="59100"/>
                    </a:cubicBezTo>
                    <a:cubicBezTo>
                      <a:pt x="64929" y="74106"/>
                      <a:pt x="63167" y="89501"/>
                      <a:pt x="65292" y="104325"/>
                    </a:cubicBezTo>
                    <a:cubicBezTo>
                      <a:pt x="67625" y="110441"/>
                      <a:pt x="77110" y="109068"/>
                      <a:pt x="77862" y="102666"/>
                    </a:cubicBezTo>
                    <a:cubicBezTo>
                      <a:pt x="80324" y="84602"/>
                      <a:pt x="79028" y="53010"/>
                      <a:pt x="96988" y="42773"/>
                    </a:cubicBezTo>
                    <a:cubicBezTo>
                      <a:pt x="99995" y="62418"/>
                      <a:pt x="95537" y="82529"/>
                      <a:pt x="94345" y="102226"/>
                    </a:cubicBezTo>
                    <a:cubicBezTo>
                      <a:pt x="94397" y="111996"/>
                      <a:pt x="88695" y="128687"/>
                      <a:pt x="98906" y="134699"/>
                    </a:cubicBezTo>
                    <a:cubicBezTo>
                      <a:pt x="102535" y="136617"/>
                      <a:pt x="106396" y="134492"/>
                      <a:pt x="109895" y="133248"/>
                    </a:cubicBezTo>
                    <a:cubicBezTo>
                      <a:pt x="121506" y="128998"/>
                      <a:pt x="133868" y="121715"/>
                      <a:pt x="146489" y="123400"/>
                    </a:cubicBezTo>
                    <a:cubicBezTo>
                      <a:pt x="143276" y="148435"/>
                      <a:pt x="106915" y="162093"/>
                      <a:pt x="89162" y="176503"/>
                    </a:cubicBezTo>
                    <a:cubicBezTo>
                      <a:pt x="87321" y="178188"/>
                      <a:pt x="86155" y="180520"/>
                      <a:pt x="85948" y="183034"/>
                    </a:cubicBezTo>
                    <a:cubicBezTo>
                      <a:pt x="84963" y="189202"/>
                      <a:pt x="83926" y="195370"/>
                      <a:pt x="83097" y="201565"/>
                    </a:cubicBezTo>
                    <a:cubicBezTo>
                      <a:pt x="79650" y="223127"/>
                      <a:pt x="80765" y="245001"/>
                      <a:pt x="81231" y="266745"/>
                    </a:cubicBezTo>
                    <a:cubicBezTo>
                      <a:pt x="80816" y="304920"/>
                      <a:pt x="93593" y="349342"/>
                      <a:pt x="132443" y="364296"/>
                    </a:cubicBezTo>
                    <a:cubicBezTo>
                      <a:pt x="133168" y="364607"/>
                      <a:pt x="133920" y="364970"/>
                      <a:pt x="134697" y="365332"/>
                    </a:cubicBezTo>
                    <a:cubicBezTo>
                      <a:pt x="134231" y="366602"/>
                      <a:pt x="133764" y="367872"/>
                      <a:pt x="133298" y="369142"/>
                    </a:cubicBezTo>
                    <a:cubicBezTo>
                      <a:pt x="126715" y="385651"/>
                      <a:pt x="119406" y="401875"/>
                      <a:pt x="112331" y="418177"/>
                    </a:cubicBezTo>
                    <a:cubicBezTo>
                      <a:pt x="112176" y="417995"/>
                      <a:pt x="112020" y="417866"/>
                      <a:pt x="111865" y="417736"/>
                    </a:cubicBezTo>
                    <a:close/>
                    <a:moveTo>
                      <a:pt x="285092" y="1031108"/>
                    </a:moveTo>
                    <a:cubicBezTo>
                      <a:pt x="302482" y="1006746"/>
                      <a:pt x="338377" y="997208"/>
                      <a:pt x="365978" y="989200"/>
                    </a:cubicBezTo>
                    <a:cubicBezTo>
                      <a:pt x="377485" y="986142"/>
                      <a:pt x="389277" y="984354"/>
                      <a:pt x="400836" y="981555"/>
                    </a:cubicBezTo>
                    <a:cubicBezTo>
                      <a:pt x="409492" y="983835"/>
                      <a:pt x="418641" y="984717"/>
                      <a:pt x="427842" y="985313"/>
                    </a:cubicBezTo>
                    <a:cubicBezTo>
                      <a:pt x="425146" y="989071"/>
                      <a:pt x="422891" y="993321"/>
                      <a:pt x="419911" y="996716"/>
                    </a:cubicBezTo>
                    <a:cubicBezTo>
                      <a:pt x="404413" y="1010815"/>
                      <a:pt x="382254" y="1008923"/>
                      <a:pt x="363413" y="1015143"/>
                    </a:cubicBezTo>
                    <a:cubicBezTo>
                      <a:pt x="342886" y="1020896"/>
                      <a:pt x="325989" y="1036109"/>
                      <a:pt x="319924" y="1056791"/>
                    </a:cubicBezTo>
                    <a:cubicBezTo>
                      <a:pt x="317955" y="1063607"/>
                      <a:pt x="312668" y="1079935"/>
                      <a:pt x="318628" y="1085196"/>
                    </a:cubicBezTo>
                    <a:cubicBezTo>
                      <a:pt x="318706" y="1085248"/>
                      <a:pt x="318758" y="1085274"/>
                      <a:pt x="318836" y="1085325"/>
                    </a:cubicBezTo>
                    <a:cubicBezTo>
                      <a:pt x="300227" y="1084574"/>
                      <a:pt x="280790" y="1081723"/>
                      <a:pt x="276488" y="1069801"/>
                    </a:cubicBezTo>
                    <a:cubicBezTo>
                      <a:pt x="271901" y="1056143"/>
                      <a:pt x="277343" y="1042692"/>
                      <a:pt x="285092" y="1031108"/>
                    </a:cubicBezTo>
                    <a:close/>
                    <a:moveTo>
                      <a:pt x="453603" y="1124252"/>
                    </a:moveTo>
                    <a:cubicBezTo>
                      <a:pt x="440048" y="1124771"/>
                      <a:pt x="426623" y="1127388"/>
                      <a:pt x="413043" y="1127207"/>
                    </a:cubicBezTo>
                    <a:cubicBezTo>
                      <a:pt x="386686" y="1127414"/>
                      <a:pt x="360277" y="1126533"/>
                      <a:pt x="334049" y="1123993"/>
                    </a:cubicBezTo>
                    <a:cubicBezTo>
                      <a:pt x="317851" y="1122542"/>
                      <a:pt x="299372" y="1124874"/>
                      <a:pt x="285196" y="1115596"/>
                    </a:cubicBezTo>
                    <a:cubicBezTo>
                      <a:pt x="278743" y="1108417"/>
                      <a:pt x="280064" y="1097454"/>
                      <a:pt x="276488" y="1088902"/>
                    </a:cubicBezTo>
                    <a:cubicBezTo>
                      <a:pt x="299217" y="1102767"/>
                      <a:pt x="345245" y="1097610"/>
                      <a:pt x="367792" y="1099787"/>
                    </a:cubicBezTo>
                    <a:cubicBezTo>
                      <a:pt x="388811" y="1099994"/>
                      <a:pt x="409855" y="1099657"/>
                      <a:pt x="430874" y="1099035"/>
                    </a:cubicBezTo>
                    <a:cubicBezTo>
                      <a:pt x="451581" y="1099269"/>
                      <a:pt x="467676" y="1095718"/>
                      <a:pt x="478379" y="1086492"/>
                    </a:cubicBezTo>
                    <a:cubicBezTo>
                      <a:pt x="477317" y="1105333"/>
                      <a:pt x="478301" y="1124641"/>
                      <a:pt x="453603" y="1124252"/>
                    </a:cubicBezTo>
                    <a:close/>
                    <a:moveTo>
                      <a:pt x="473481" y="992025"/>
                    </a:moveTo>
                    <a:cubicBezTo>
                      <a:pt x="476669" y="1018434"/>
                      <a:pt x="493385" y="1069646"/>
                      <a:pt x="460134" y="1082164"/>
                    </a:cubicBezTo>
                    <a:cubicBezTo>
                      <a:pt x="443988" y="1086829"/>
                      <a:pt x="426909" y="1085533"/>
                      <a:pt x="410270" y="1086388"/>
                    </a:cubicBezTo>
                    <a:cubicBezTo>
                      <a:pt x="390081" y="1086595"/>
                      <a:pt x="369840" y="1086880"/>
                      <a:pt x="349651" y="1086051"/>
                    </a:cubicBezTo>
                    <a:cubicBezTo>
                      <a:pt x="344027" y="1085533"/>
                      <a:pt x="335345" y="1085688"/>
                      <a:pt x="325911" y="1085507"/>
                    </a:cubicBezTo>
                    <a:cubicBezTo>
                      <a:pt x="328192" y="1083978"/>
                      <a:pt x="329643" y="1080997"/>
                      <a:pt x="329254" y="1077784"/>
                    </a:cubicBezTo>
                    <a:cubicBezTo>
                      <a:pt x="330706" y="1048005"/>
                      <a:pt x="349314" y="1029864"/>
                      <a:pt x="378030" y="1024836"/>
                    </a:cubicBezTo>
                    <a:cubicBezTo>
                      <a:pt x="395834" y="1021881"/>
                      <a:pt x="414494" y="1018927"/>
                      <a:pt x="427945" y="1005787"/>
                    </a:cubicBezTo>
                    <a:cubicBezTo>
                      <a:pt x="432610" y="999852"/>
                      <a:pt x="436031" y="992880"/>
                      <a:pt x="439063" y="985986"/>
                    </a:cubicBezTo>
                    <a:cubicBezTo>
                      <a:pt x="444998" y="986375"/>
                      <a:pt x="450856" y="986842"/>
                      <a:pt x="456505" y="987723"/>
                    </a:cubicBezTo>
                    <a:cubicBezTo>
                      <a:pt x="461430" y="988112"/>
                      <a:pt x="467079" y="988319"/>
                      <a:pt x="472366" y="987464"/>
                    </a:cubicBezTo>
                    <a:cubicBezTo>
                      <a:pt x="472574" y="989045"/>
                      <a:pt x="472988" y="990626"/>
                      <a:pt x="473481" y="992025"/>
                    </a:cubicBezTo>
                    <a:close/>
                    <a:moveTo>
                      <a:pt x="466017" y="865422"/>
                    </a:moveTo>
                    <a:cubicBezTo>
                      <a:pt x="471097" y="871538"/>
                      <a:pt x="471045" y="877680"/>
                      <a:pt x="466250" y="883952"/>
                    </a:cubicBezTo>
                    <a:cubicBezTo>
                      <a:pt x="463347" y="887918"/>
                      <a:pt x="459201" y="892116"/>
                      <a:pt x="460782" y="897455"/>
                    </a:cubicBezTo>
                    <a:cubicBezTo>
                      <a:pt x="462596" y="904401"/>
                      <a:pt x="472133" y="903856"/>
                      <a:pt x="475114" y="909973"/>
                    </a:cubicBezTo>
                    <a:cubicBezTo>
                      <a:pt x="478923" y="923501"/>
                      <a:pt x="455572" y="930913"/>
                      <a:pt x="461274" y="944701"/>
                    </a:cubicBezTo>
                    <a:cubicBezTo>
                      <a:pt x="465706" y="951232"/>
                      <a:pt x="474336" y="954083"/>
                      <a:pt x="477783" y="961573"/>
                    </a:cubicBezTo>
                    <a:cubicBezTo>
                      <a:pt x="479494" y="965020"/>
                      <a:pt x="478561" y="970203"/>
                      <a:pt x="475580" y="972665"/>
                    </a:cubicBezTo>
                    <a:cubicBezTo>
                      <a:pt x="473040" y="973987"/>
                      <a:pt x="470267" y="974583"/>
                      <a:pt x="467442" y="974816"/>
                    </a:cubicBezTo>
                    <a:cubicBezTo>
                      <a:pt x="458423" y="975153"/>
                      <a:pt x="449508" y="973806"/>
                      <a:pt x="440567" y="972847"/>
                    </a:cubicBezTo>
                    <a:cubicBezTo>
                      <a:pt x="423332" y="970696"/>
                      <a:pt x="402728" y="972976"/>
                      <a:pt x="388552" y="961443"/>
                    </a:cubicBezTo>
                    <a:cubicBezTo>
                      <a:pt x="384275" y="956182"/>
                      <a:pt x="390081" y="949522"/>
                      <a:pt x="393942" y="945816"/>
                    </a:cubicBezTo>
                    <a:cubicBezTo>
                      <a:pt x="397052" y="942939"/>
                      <a:pt x="402106" y="941747"/>
                      <a:pt x="403843" y="937652"/>
                    </a:cubicBezTo>
                    <a:cubicBezTo>
                      <a:pt x="405087" y="934723"/>
                      <a:pt x="404102" y="931043"/>
                      <a:pt x="401510" y="929177"/>
                    </a:cubicBezTo>
                    <a:cubicBezTo>
                      <a:pt x="380103" y="918318"/>
                      <a:pt x="408456" y="910154"/>
                      <a:pt x="409544" y="897688"/>
                    </a:cubicBezTo>
                    <a:cubicBezTo>
                      <a:pt x="409492" y="888099"/>
                      <a:pt x="396638" y="888254"/>
                      <a:pt x="392387" y="880816"/>
                    </a:cubicBezTo>
                    <a:cubicBezTo>
                      <a:pt x="385183" y="866407"/>
                      <a:pt x="451244" y="857362"/>
                      <a:pt x="460782" y="858321"/>
                    </a:cubicBezTo>
                    <a:cubicBezTo>
                      <a:pt x="461689" y="861197"/>
                      <a:pt x="463918" y="863323"/>
                      <a:pt x="466017" y="865422"/>
                    </a:cubicBezTo>
                    <a:close/>
                    <a:moveTo>
                      <a:pt x="446683" y="809934"/>
                    </a:moveTo>
                    <a:cubicBezTo>
                      <a:pt x="446631" y="819523"/>
                      <a:pt x="447642" y="829061"/>
                      <a:pt x="448549" y="838598"/>
                    </a:cubicBezTo>
                    <a:cubicBezTo>
                      <a:pt x="449016" y="841449"/>
                      <a:pt x="448834" y="844844"/>
                      <a:pt x="450441" y="847306"/>
                    </a:cubicBezTo>
                    <a:cubicBezTo>
                      <a:pt x="438364" y="847772"/>
                      <a:pt x="424550" y="850364"/>
                      <a:pt x="417268" y="851945"/>
                    </a:cubicBezTo>
                    <a:cubicBezTo>
                      <a:pt x="417268" y="851194"/>
                      <a:pt x="417112" y="850442"/>
                      <a:pt x="416801" y="849716"/>
                    </a:cubicBezTo>
                    <a:cubicBezTo>
                      <a:pt x="412499" y="839764"/>
                      <a:pt x="407912" y="829864"/>
                      <a:pt x="405035" y="819394"/>
                    </a:cubicBezTo>
                    <a:cubicBezTo>
                      <a:pt x="398685" y="793503"/>
                      <a:pt x="406979" y="764839"/>
                      <a:pt x="424058" y="744494"/>
                    </a:cubicBezTo>
                    <a:cubicBezTo>
                      <a:pt x="437819" y="744339"/>
                      <a:pt x="451555" y="744106"/>
                      <a:pt x="465317" y="743846"/>
                    </a:cubicBezTo>
                    <a:cubicBezTo>
                      <a:pt x="448108" y="759682"/>
                      <a:pt x="447383" y="787749"/>
                      <a:pt x="446683" y="809934"/>
                    </a:cubicBezTo>
                    <a:close/>
                    <a:moveTo>
                      <a:pt x="819599" y="1094941"/>
                    </a:moveTo>
                    <a:lnTo>
                      <a:pt x="819495" y="1095148"/>
                    </a:lnTo>
                    <a:cubicBezTo>
                      <a:pt x="819469" y="1095174"/>
                      <a:pt x="819469" y="1095226"/>
                      <a:pt x="819444" y="1095252"/>
                    </a:cubicBezTo>
                    <a:cubicBezTo>
                      <a:pt x="826882" y="1080297"/>
                      <a:pt x="837818" y="1067883"/>
                      <a:pt x="849170" y="1055858"/>
                    </a:cubicBezTo>
                    <a:cubicBezTo>
                      <a:pt x="857567" y="1056817"/>
                      <a:pt x="865938" y="1055443"/>
                      <a:pt x="873635" y="1052256"/>
                    </a:cubicBezTo>
                    <a:cubicBezTo>
                      <a:pt x="869281" y="1057309"/>
                      <a:pt x="864383" y="1062026"/>
                      <a:pt x="860029" y="1067028"/>
                    </a:cubicBezTo>
                    <a:cubicBezTo>
                      <a:pt x="842535" y="1085740"/>
                      <a:pt x="848367" y="1113860"/>
                      <a:pt x="854742" y="1136096"/>
                    </a:cubicBezTo>
                    <a:cubicBezTo>
                      <a:pt x="855960" y="1139025"/>
                      <a:pt x="858474" y="1140139"/>
                      <a:pt x="860936" y="1139958"/>
                    </a:cubicBezTo>
                    <a:cubicBezTo>
                      <a:pt x="819677" y="1163153"/>
                      <a:pt x="793319" y="1141798"/>
                      <a:pt x="819599" y="1094941"/>
                    </a:cubicBezTo>
                    <a:close/>
                    <a:moveTo>
                      <a:pt x="946176" y="1071227"/>
                    </a:moveTo>
                    <a:cubicBezTo>
                      <a:pt x="956958" y="1113523"/>
                      <a:pt x="923603" y="1144156"/>
                      <a:pt x="886931" y="1165823"/>
                    </a:cubicBezTo>
                    <a:cubicBezTo>
                      <a:pt x="871070" y="1176164"/>
                      <a:pt x="849300" y="1183653"/>
                      <a:pt x="831469" y="1173909"/>
                    </a:cubicBezTo>
                    <a:cubicBezTo>
                      <a:pt x="825378" y="1170151"/>
                      <a:pt x="821646" y="1163438"/>
                      <a:pt x="815634" y="1159680"/>
                    </a:cubicBezTo>
                    <a:cubicBezTo>
                      <a:pt x="815608" y="1159603"/>
                      <a:pt x="815608" y="1159525"/>
                      <a:pt x="815608" y="1159421"/>
                    </a:cubicBezTo>
                    <a:cubicBezTo>
                      <a:pt x="816904" y="1159914"/>
                      <a:pt x="818251" y="1160303"/>
                      <a:pt x="819651" y="1160588"/>
                    </a:cubicBezTo>
                    <a:cubicBezTo>
                      <a:pt x="855986" y="1169140"/>
                      <a:pt x="890118" y="1137418"/>
                      <a:pt x="913288" y="1113082"/>
                    </a:cubicBezTo>
                    <a:cubicBezTo>
                      <a:pt x="924873" y="1099942"/>
                      <a:pt x="938816" y="1087347"/>
                      <a:pt x="946176" y="1071227"/>
                    </a:cubicBezTo>
                    <a:close/>
                    <a:moveTo>
                      <a:pt x="934281" y="1033699"/>
                    </a:moveTo>
                    <a:cubicBezTo>
                      <a:pt x="943481" y="1055158"/>
                      <a:pt x="932544" y="1072834"/>
                      <a:pt x="917979" y="1088409"/>
                    </a:cubicBezTo>
                    <a:cubicBezTo>
                      <a:pt x="902403" y="1105877"/>
                      <a:pt x="886412" y="1123501"/>
                      <a:pt x="866716" y="1136485"/>
                    </a:cubicBezTo>
                    <a:cubicBezTo>
                      <a:pt x="866612" y="1136563"/>
                      <a:pt x="866508" y="1136615"/>
                      <a:pt x="866405" y="1136666"/>
                    </a:cubicBezTo>
                    <a:cubicBezTo>
                      <a:pt x="867182" y="1135345"/>
                      <a:pt x="867467" y="1133686"/>
                      <a:pt x="866975" y="1131820"/>
                    </a:cubicBezTo>
                    <a:cubicBezTo>
                      <a:pt x="863243" y="1116892"/>
                      <a:pt x="858578" y="1102197"/>
                      <a:pt x="861999" y="1086621"/>
                    </a:cubicBezTo>
                    <a:cubicBezTo>
                      <a:pt x="865964" y="1070656"/>
                      <a:pt x="883017" y="1061586"/>
                      <a:pt x="886205" y="1045129"/>
                    </a:cubicBezTo>
                    <a:cubicBezTo>
                      <a:pt x="887941" y="1043833"/>
                      <a:pt x="889626" y="1042433"/>
                      <a:pt x="891233" y="1040930"/>
                    </a:cubicBezTo>
                    <a:cubicBezTo>
                      <a:pt x="901470" y="1030848"/>
                      <a:pt x="913314" y="1018408"/>
                      <a:pt x="918549" y="1004180"/>
                    </a:cubicBezTo>
                    <a:cubicBezTo>
                      <a:pt x="925547" y="1012992"/>
                      <a:pt x="930626" y="1023099"/>
                      <a:pt x="934281" y="1033699"/>
                    </a:cubicBezTo>
                    <a:close/>
                    <a:moveTo>
                      <a:pt x="868996" y="900176"/>
                    </a:moveTo>
                    <a:cubicBezTo>
                      <a:pt x="882006" y="903960"/>
                      <a:pt x="874542" y="918577"/>
                      <a:pt x="869255" y="926015"/>
                    </a:cubicBezTo>
                    <a:cubicBezTo>
                      <a:pt x="867312" y="929229"/>
                      <a:pt x="863683" y="931432"/>
                      <a:pt x="863139" y="935371"/>
                    </a:cubicBezTo>
                    <a:cubicBezTo>
                      <a:pt x="862413" y="942991"/>
                      <a:pt x="870525" y="944338"/>
                      <a:pt x="876279" y="942602"/>
                    </a:cubicBezTo>
                    <a:cubicBezTo>
                      <a:pt x="881359" y="941747"/>
                      <a:pt x="886775" y="942135"/>
                      <a:pt x="891492" y="944312"/>
                    </a:cubicBezTo>
                    <a:cubicBezTo>
                      <a:pt x="899189" y="949366"/>
                      <a:pt x="889263" y="959551"/>
                      <a:pt x="887112" y="965253"/>
                    </a:cubicBezTo>
                    <a:cubicBezTo>
                      <a:pt x="885790" y="969452"/>
                      <a:pt x="889185" y="974091"/>
                      <a:pt x="893514" y="974376"/>
                    </a:cubicBezTo>
                    <a:cubicBezTo>
                      <a:pt x="899060" y="974609"/>
                      <a:pt x="911163" y="970929"/>
                      <a:pt x="908856" y="980699"/>
                    </a:cubicBezTo>
                    <a:cubicBezTo>
                      <a:pt x="907742" y="986272"/>
                      <a:pt x="901340" y="991818"/>
                      <a:pt x="907042" y="996509"/>
                    </a:cubicBezTo>
                    <a:cubicBezTo>
                      <a:pt x="904735" y="1006746"/>
                      <a:pt x="897168" y="1014702"/>
                      <a:pt x="890715" y="1022607"/>
                    </a:cubicBezTo>
                    <a:cubicBezTo>
                      <a:pt x="881566" y="1033518"/>
                      <a:pt x="867597" y="1044584"/>
                      <a:pt x="852202" y="1042796"/>
                    </a:cubicBezTo>
                    <a:cubicBezTo>
                      <a:pt x="833905" y="1040800"/>
                      <a:pt x="832246" y="1038001"/>
                      <a:pt x="838959" y="1021156"/>
                    </a:cubicBezTo>
                    <a:cubicBezTo>
                      <a:pt x="839944" y="1016853"/>
                      <a:pt x="836497" y="1012370"/>
                      <a:pt x="832039" y="1012396"/>
                    </a:cubicBezTo>
                    <a:cubicBezTo>
                      <a:pt x="822994" y="1014288"/>
                      <a:pt x="802779" y="1009156"/>
                      <a:pt x="808481" y="996612"/>
                    </a:cubicBezTo>
                    <a:cubicBezTo>
                      <a:pt x="810502" y="990418"/>
                      <a:pt x="817085" y="985131"/>
                      <a:pt x="815141" y="978108"/>
                    </a:cubicBezTo>
                    <a:cubicBezTo>
                      <a:pt x="813509" y="972354"/>
                      <a:pt x="807211" y="972717"/>
                      <a:pt x="802416" y="972017"/>
                    </a:cubicBezTo>
                    <a:cubicBezTo>
                      <a:pt x="786840" y="968130"/>
                      <a:pt x="784560" y="954679"/>
                      <a:pt x="791142" y="941617"/>
                    </a:cubicBezTo>
                    <a:cubicBezTo>
                      <a:pt x="791272" y="941358"/>
                      <a:pt x="791402" y="941073"/>
                      <a:pt x="791531" y="940762"/>
                    </a:cubicBezTo>
                    <a:cubicBezTo>
                      <a:pt x="804438" y="933427"/>
                      <a:pt x="814701" y="921843"/>
                      <a:pt x="827296" y="913886"/>
                    </a:cubicBezTo>
                    <a:cubicBezTo>
                      <a:pt x="839659" y="906267"/>
                      <a:pt x="853990" y="898621"/>
                      <a:pt x="868996" y="900176"/>
                    </a:cubicBezTo>
                    <a:close/>
                    <a:moveTo>
                      <a:pt x="811850" y="755587"/>
                    </a:moveTo>
                    <a:cubicBezTo>
                      <a:pt x="818614" y="801822"/>
                      <a:pt x="829707" y="847073"/>
                      <a:pt x="843676" y="891598"/>
                    </a:cubicBezTo>
                    <a:cubicBezTo>
                      <a:pt x="828255" y="897584"/>
                      <a:pt x="814338" y="908884"/>
                      <a:pt x="802572" y="919873"/>
                    </a:cubicBezTo>
                    <a:cubicBezTo>
                      <a:pt x="796093" y="902586"/>
                      <a:pt x="790572" y="884859"/>
                      <a:pt x="785207" y="867184"/>
                    </a:cubicBezTo>
                    <a:cubicBezTo>
                      <a:pt x="771523" y="825251"/>
                      <a:pt x="761597" y="782099"/>
                      <a:pt x="746436" y="740659"/>
                    </a:cubicBezTo>
                    <a:cubicBezTo>
                      <a:pt x="745477" y="738430"/>
                      <a:pt x="744596" y="736020"/>
                      <a:pt x="743404" y="733843"/>
                    </a:cubicBezTo>
                    <a:cubicBezTo>
                      <a:pt x="765200" y="733221"/>
                      <a:pt x="786996" y="732702"/>
                      <a:pt x="808766" y="732262"/>
                    </a:cubicBezTo>
                    <a:cubicBezTo>
                      <a:pt x="808507" y="740037"/>
                      <a:pt x="810761" y="747941"/>
                      <a:pt x="811850" y="755587"/>
                    </a:cubicBezTo>
                    <a:close/>
                    <a:moveTo>
                      <a:pt x="1134721" y="591223"/>
                    </a:moveTo>
                    <a:cubicBezTo>
                      <a:pt x="1124406" y="621312"/>
                      <a:pt x="1115568" y="651946"/>
                      <a:pt x="1103958" y="681543"/>
                    </a:cubicBezTo>
                    <a:cubicBezTo>
                      <a:pt x="1098878" y="692764"/>
                      <a:pt x="1094524" y="704712"/>
                      <a:pt x="1086075" y="713938"/>
                    </a:cubicBezTo>
                    <a:cubicBezTo>
                      <a:pt x="1065627" y="714379"/>
                      <a:pt x="1045101" y="713964"/>
                      <a:pt x="1024626" y="714716"/>
                    </a:cubicBezTo>
                    <a:cubicBezTo>
                      <a:pt x="954496" y="718215"/>
                      <a:pt x="884287" y="717645"/>
                      <a:pt x="814079" y="718629"/>
                    </a:cubicBezTo>
                    <a:cubicBezTo>
                      <a:pt x="744104" y="720858"/>
                      <a:pt x="674128" y="723061"/>
                      <a:pt x="604153" y="725057"/>
                    </a:cubicBezTo>
                    <a:cubicBezTo>
                      <a:pt x="548095" y="727337"/>
                      <a:pt x="492063" y="731069"/>
                      <a:pt x="435928" y="731044"/>
                    </a:cubicBezTo>
                    <a:cubicBezTo>
                      <a:pt x="435046" y="731044"/>
                      <a:pt x="434165" y="731069"/>
                      <a:pt x="433258" y="731069"/>
                    </a:cubicBezTo>
                    <a:cubicBezTo>
                      <a:pt x="432843" y="731018"/>
                      <a:pt x="432403" y="731018"/>
                      <a:pt x="431936" y="731095"/>
                    </a:cubicBezTo>
                    <a:cubicBezTo>
                      <a:pt x="350195" y="732236"/>
                      <a:pt x="268428" y="732365"/>
                      <a:pt x="186660" y="731536"/>
                    </a:cubicBezTo>
                    <a:cubicBezTo>
                      <a:pt x="133453" y="731925"/>
                      <a:pt x="80272" y="733609"/>
                      <a:pt x="27065" y="732313"/>
                    </a:cubicBezTo>
                    <a:cubicBezTo>
                      <a:pt x="22633" y="732158"/>
                      <a:pt x="18202" y="732028"/>
                      <a:pt x="13848" y="731355"/>
                    </a:cubicBezTo>
                    <a:cubicBezTo>
                      <a:pt x="34659" y="668766"/>
                      <a:pt x="57699" y="605917"/>
                      <a:pt x="80454" y="543666"/>
                    </a:cubicBezTo>
                    <a:cubicBezTo>
                      <a:pt x="91624" y="512565"/>
                      <a:pt x="100435" y="480662"/>
                      <a:pt x="112202" y="449769"/>
                    </a:cubicBezTo>
                    <a:cubicBezTo>
                      <a:pt x="122231" y="423878"/>
                      <a:pt x="134205" y="398791"/>
                      <a:pt x="144261" y="372900"/>
                    </a:cubicBezTo>
                    <a:cubicBezTo>
                      <a:pt x="145038" y="370879"/>
                      <a:pt x="145790" y="368857"/>
                      <a:pt x="146541" y="366836"/>
                    </a:cubicBezTo>
                    <a:cubicBezTo>
                      <a:pt x="146852" y="366680"/>
                      <a:pt x="147137" y="366499"/>
                      <a:pt x="147422" y="366291"/>
                    </a:cubicBezTo>
                    <a:cubicBezTo>
                      <a:pt x="148692" y="364659"/>
                      <a:pt x="148744" y="363389"/>
                      <a:pt x="148174" y="362378"/>
                    </a:cubicBezTo>
                    <a:cubicBezTo>
                      <a:pt x="155197" y="342811"/>
                      <a:pt x="161055" y="322855"/>
                      <a:pt x="167612" y="303132"/>
                    </a:cubicBezTo>
                    <a:cubicBezTo>
                      <a:pt x="181321" y="265449"/>
                      <a:pt x="195576" y="227974"/>
                      <a:pt x="207368" y="189617"/>
                    </a:cubicBezTo>
                    <a:cubicBezTo>
                      <a:pt x="208534" y="189410"/>
                      <a:pt x="209700" y="189254"/>
                      <a:pt x="210867" y="189099"/>
                    </a:cubicBezTo>
                    <a:cubicBezTo>
                      <a:pt x="213484" y="190965"/>
                      <a:pt x="217553" y="190731"/>
                      <a:pt x="220819" y="190343"/>
                    </a:cubicBezTo>
                    <a:cubicBezTo>
                      <a:pt x="226494" y="189980"/>
                      <a:pt x="232196" y="189746"/>
                      <a:pt x="237898" y="189461"/>
                    </a:cubicBezTo>
                    <a:cubicBezTo>
                      <a:pt x="251945" y="188658"/>
                      <a:pt x="266017" y="188140"/>
                      <a:pt x="279935" y="186118"/>
                    </a:cubicBezTo>
                    <a:cubicBezTo>
                      <a:pt x="289550" y="184589"/>
                      <a:pt x="299191" y="182542"/>
                      <a:pt x="308987" y="182827"/>
                    </a:cubicBezTo>
                    <a:cubicBezTo>
                      <a:pt x="340554" y="184848"/>
                      <a:pt x="372328" y="185833"/>
                      <a:pt x="403946" y="187595"/>
                    </a:cubicBezTo>
                    <a:cubicBezTo>
                      <a:pt x="441681" y="187932"/>
                      <a:pt x="479468" y="186688"/>
                      <a:pt x="517177" y="185781"/>
                    </a:cubicBezTo>
                    <a:cubicBezTo>
                      <a:pt x="584741" y="184408"/>
                      <a:pt x="652384" y="184848"/>
                      <a:pt x="719975" y="183552"/>
                    </a:cubicBezTo>
                    <a:cubicBezTo>
                      <a:pt x="736225" y="183190"/>
                      <a:pt x="752449" y="182205"/>
                      <a:pt x="768673" y="181194"/>
                    </a:cubicBezTo>
                    <a:cubicBezTo>
                      <a:pt x="776888" y="181246"/>
                      <a:pt x="785130" y="181272"/>
                      <a:pt x="793371" y="181272"/>
                    </a:cubicBezTo>
                    <a:cubicBezTo>
                      <a:pt x="801613" y="180727"/>
                      <a:pt x="810295" y="182516"/>
                      <a:pt x="818277" y="180157"/>
                    </a:cubicBezTo>
                    <a:cubicBezTo>
                      <a:pt x="819081" y="179769"/>
                      <a:pt x="819780" y="179276"/>
                      <a:pt x="820506" y="178784"/>
                    </a:cubicBezTo>
                    <a:cubicBezTo>
                      <a:pt x="842406" y="178265"/>
                      <a:pt x="864305" y="178162"/>
                      <a:pt x="886179" y="177021"/>
                    </a:cubicBezTo>
                    <a:cubicBezTo>
                      <a:pt x="954547" y="172201"/>
                      <a:pt x="1022812" y="165929"/>
                      <a:pt x="1091025" y="159605"/>
                    </a:cubicBezTo>
                    <a:cubicBezTo>
                      <a:pt x="1137027" y="157376"/>
                      <a:pt x="1183133" y="157169"/>
                      <a:pt x="1229135" y="154863"/>
                    </a:cubicBezTo>
                    <a:cubicBezTo>
                      <a:pt x="1246785" y="153955"/>
                      <a:pt x="1263423" y="151027"/>
                      <a:pt x="1281306" y="151053"/>
                    </a:cubicBezTo>
                    <a:cubicBezTo>
                      <a:pt x="1261220" y="199647"/>
                      <a:pt x="1245800" y="249951"/>
                      <a:pt x="1229809" y="299996"/>
                    </a:cubicBezTo>
                    <a:cubicBezTo>
                      <a:pt x="1215063" y="345999"/>
                      <a:pt x="1196791" y="391016"/>
                      <a:pt x="1184870" y="437951"/>
                    </a:cubicBezTo>
                    <a:cubicBezTo>
                      <a:pt x="1181397" y="452179"/>
                      <a:pt x="1177431" y="466123"/>
                      <a:pt x="1173129" y="479962"/>
                    </a:cubicBezTo>
                    <a:cubicBezTo>
                      <a:pt x="1171989" y="480662"/>
                      <a:pt x="1171160" y="481906"/>
                      <a:pt x="1171030" y="483694"/>
                    </a:cubicBezTo>
                    <a:cubicBezTo>
                      <a:pt x="1171160" y="484212"/>
                      <a:pt x="1171341" y="484731"/>
                      <a:pt x="1171471" y="485223"/>
                    </a:cubicBezTo>
                    <a:cubicBezTo>
                      <a:pt x="1160223" y="520755"/>
                      <a:pt x="1146979" y="555406"/>
                      <a:pt x="1134721" y="591223"/>
                    </a:cubicBezTo>
                    <a:close/>
                    <a:moveTo>
                      <a:pt x="1207547" y="455445"/>
                    </a:moveTo>
                    <a:cubicBezTo>
                      <a:pt x="1219857" y="468870"/>
                      <a:pt x="1228824" y="484809"/>
                      <a:pt x="1236651" y="501136"/>
                    </a:cubicBezTo>
                    <a:cubicBezTo>
                      <a:pt x="1257721" y="539571"/>
                      <a:pt x="1264745" y="583474"/>
                      <a:pt x="1265782" y="627040"/>
                    </a:cubicBezTo>
                    <a:cubicBezTo>
                      <a:pt x="1266715" y="654563"/>
                      <a:pt x="1261065" y="681672"/>
                      <a:pt x="1258966" y="709014"/>
                    </a:cubicBezTo>
                    <a:cubicBezTo>
                      <a:pt x="1254611" y="744183"/>
                      <a:pt x="1251787" y="779611"/>
                      <a:pt x="1246007" y="814573"/>
                    </a:cubicBezTo>
                    <a:cubicBezTo>
                      <a:pt x="1240150" y="836395"/>
                      <a:pt x="1235096" y="872679"/>
                      <a:pt x="1215296" y="885766"/>
                    </a:cubicBezTo>
                    <a:cubicBezTo>
                      <a:pt x="1216307" y="875996"/>
                      <a:pt x="1219209" y="866562"/>
                      <a:pt x="1222293" y="857258"/>
                    </a:cubicBezTo>
                    <a:cubicBezTo>
                      <a:pt x="1224211" y="852723"/>
                      <a:pt x="1225740" y="845518"/>
                      <a:pt x="1219546" y="843755"/>
                    </a:cubicBezTo>
                    <a:cubicBezTo>
                      <a:pt x="1213352" y="842097"/>
                      <a:pt x="1211123" y="849379"/>
                      <a:pt x="1208376" y="853396"/>
                    </a:cubicBezTo>
                    <a:cubicBezTo>
                      <a:pt x="1201534" y="863634"/>
                      <a:pt x="1196739" y="875763"/>
                      <a:pt x="1187384" y="884004"/>
                    </a:cubicBezTo>
                    <a:cubicBezTo>
                      <a:pt x="1190623" y="867599"/>
                      <a:pt x="1197206" y="852101"/>
                      <a:pt x="1202052" y="836188"/>
                    </a:cubicBezTo>
                    <a:cubicBezTo>
                      <a:pt x="1202985" y="829320"/>
                      <a:pt x="1193448" y="825951"/>
                      <a:pt x="1190027" y="832041"/>
                    </a:cubicBezTo>
                    <a:cubicBezTo>
                      <a:pt x="1184766" y="843652"/>
                      <a:pt x="1178624" y="854874"/>
                      <a:pt x="1171445" y="865448"/>
                    </a:cubicBezTo>
                    <a:cubicBezTo>
                      <a:pt x="1166624" y="871771"/>
                      <a:pt x="1162529" y="879883"/>
                      <a:pt x="1155039" y="883356"/>
                    </a:cubicBezTo>
                    <a:cubicBezTo>
                      <a:pt x="1160611" y="860264"/>
                      <a:pt x="1174244" y="840257"/>
                      <a:pt x="1182356" y="818072"/>
                    </a:cubicBezTo>
                    <a:cubicBezTo>
                      <a:pt x="1184688" y="810452"/>
                      <a:pt x="1191763" y="797079"/>
                      <a:pt x="1181189" y="792881"/>
                    </a:cubicBezTo>
                    <a:cubicBezTo>
                      <a:pt x="1178883" y="792259"/>
                      <a:pt x="1176498" y="792751"/>
                      <a:pt x="1174425" y="793866"/>
                    </a:cubicBezTo>
                    <a:cubicBezTo>
                      <a:pt x="1164940" y="797572"/>
                      <a:pt x="1154780" y="802833"/>
                      <a:pt x="1144362" y="801537"/>
                    </a:cubicBezTo>
                    <a:cubicBezTo>
                      <a:pt x="1153277" y="787749"/>
                      <a:pt x="1166806" y="777849"/>
                      <a:pt x="1180101" y="768545"/>
                    </a:cubicBezTo>
                    <a:cubicBezTo>
                      <a:pt x="1189198" y="762636"/>
                      <a:pt x="1201456" y="757168"/>
                      <a:pt x="1203789" y="745168"/>
                    </a:cubicBezTo>
                    <a:cubicBezTo>
                      <a:pt x="1217110" y="705334"/>
                      <a:pt x="1220142" y="662753"/>
                      <a:pt x="1218665" y="620975"/>
                    </a:cubicBezTo>
                    <a:cubicBezTo>
                      <a:pt x="1218717" y="590756"/>
                      <a:pt x="1212523" y="560693"/>
                      <a:pt x="1200782" y="532832"/>
                    </a:cubicBezTo>
                    <a:cubicBezTo>
                      <a:pt x="1195366" y="518993"/>
                      <a:pt x="1189016" y="505542"/>
                      <a:pt x="1183366" y="491806"/>
                    </a:cubicBezTo>
                    <a:cubicBezTo>
                      <a:pt x="1188394" y="475634"/>
                      <a:pt x="1192800" y="459281"/>
                      <a:pt x="1197206" y="442953"/>
                    </a:cubicBezTo>
                    <a:cubicBezTo>
                      <a:pt x="1200601" y="447644"/>
                      <a:pt x="1205499" y="452257"/>
                      <a:pt x="1207547" y="45544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908;p37">
                <a:extLst>
                  <a:ext uri="{FF2B5EF4-FFF2-40B4-BE49-F238E27FC236}">
                    <a16:creationId xmlns:a16="http://schemas.microsoft.com/office/drawing/2014/main" id="{C9D1FF80-EA16-A921-D1E6-6A029CC03DE3}"/>
                  </a:ext>
                </a:extLst>
              </p:cNvPr>
              <p:cNvSpPr/>
              <p:nvPr/>
            </p:nvSpPr>
            <p:spPr>
              <a:xfrm>
                <a:off x="11909187" y="8238864"/>
                <a:ext cx="13465" cy="45151"/>
              </a:xfrm>
              <a:custGeom>
                <a:avLst/>
                <a:gdLst/>
                <a:ahLst/>
                <a:cxnLst/>
                <a:rect l="l" t="t" r="r" b="b"/>
                <a:pathLst>
                  <a:path w="13465" h="45151" extrusionOk="0">
                    <a:moveTo>
                      <a:pt x="4339" y="45102"/>
                    </a:moveTo>
                    <a:cubicBezTo>
                      <a:pt x="7034" y="45491"/>
                      <a:pt x="9678" y="43521"/>
                      <a:pt x="10067" y="40774"/>
                    </a:cubicBezTo>
                    <a:cubicBezTo>
                      <a:pt x="10948" y="34399"/>
                      <a:pt x="11984" y="28049"/>
                      <a:pt x="12684" y="21674"/>
                    </a:cubicBezTo>
                    <a:cubicBezTo>
                      <a:pt x="13021" y="14961"/>
                      <a:pt x="14835" y="7005"/>
                      <a:pt x="11414" y="940"/>
                    </a:cubicBezTo>
                    <a:cubicBezTo>
                      <a:pt x="10196" y="-641"/>
                      <a:pt x="7501" y="-148"/>
                      <a:pt x="7034" y="1821"/>
                    </a:cubicBezTo>
                    <a:cubicBezTo>
                      <a:pt x="7034" y="1821"/>
                      <a:pt x="7034" y="1821"/>
                      <a:pt x="7034" y="1795"/>
                    </a:cubicBezTo>
                    <a:cubicBezTo>
                      <a:pt x="5894" y="8767"/>
                      <a:pt x="5402" y="15920"/>
                      <a:pt x="3821" y="22840"/>
                    </a:cubicBezTo>
                    <a:cubicBezTo>
                      <a:pt x="2680" y="28153"/>
                      <a:pt x="1462" y="33440"/>
                      <a:pt x="166" y="38727"/>
                    </a:cubicBezTo>
                    <a:cubicBezTo>
                      <a:pt x="-585" y="41655"/>
                      <a:pt x="1281" y="44688"/>
                      <a:pt x="4339" y="4510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909;p37">
                <a:extLst>
                  <a:ext uri="{FF2B5EF4-FFF2-40B4-BE49-F238E27FC236}">
                    <a16:creationId xmlns:a16="http://schemas.microsoft.com/office/drawing/2014/main" id="{F2B5EA1B-EA14-B5C1-A385-5A4932E44B40}"/>
                  </a:ext>
                </a:extLst>
              </p:cNvPr>
              <p:cNvSpPr/>
              <p:nvPr/>
            </p:nvSpPr>
            <p:spPr>
              <a:xfrm>
                <a:off x="11852029" y="8289723"/>
                <a:ext cx="145331" cy="72104"/>
              </a:xfrm>
              <a:custGeom>
                <a:avLst/>
                <a:gdLst/>
                <a:ahLst/>
                <a:cxnLst/>
                <a:rect l="l" t="t" r="r" b="b"/>
                <a:pathLst>
                  <a:path w="145331" h="72104" extrusionOk="0">
                    <a:moveTo>
                      <a:pt x="140517" y="231"/>
                    </a:moveTo>
                    <a:cubicBezTo>
                      <a:pt x="136992" y="-728"/>
                      <a:pt x="133442" y="1397"/>
                      <a:pt x="132405" y="4818"/>
                    </a:cubicBezTo>
                    <a:cubicBezTo>
                      <a:pt x="126962" y="22467"/>
                      <a:pt x="118850" y="42682"/>
                      <a:pt x="102030" y="52686"/>
                    </a:cubicBezTo>
                    <a:cubicBezTo>
                      <a:pt x="70956" y="67588"/>
                      <a:pt x="26561" y="57144"/>
                      <a:pt x="10959" y="24878"/>
                    </a:cubicBezTo>
                    <a:cubicBezTo>
                      <a:pt x="-6949" y="-19155"/>
                      <a:pt x="-12936" y="70284"/>
                      <a:pt x="73833" y="72098"/>
                    </a:cubicBezTo>
                    <a:cubicBezTo>
                      <a:pt x="102834" y="72461"/>
                      <a:pt x="123930" y="58336"/>
                      <a:pt x="136007" y="32186"/>
                    </a:cubicBezTo>
                    <a:cubicBezTo>
                      <a:pt x="139843" y="24567"/>
                      <a:pt x="142901" y="16584"/>
                      <a:pt x="145104" y="8343"/>
                    </a:cubicBezTo>
                    <a:cubicBezTo>
                      <a:pt x="146037" y="4870"/>
                      <a:pt x="144016" y="1190"/>
                      <a:pt x="140517" y="2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910;p37">
                <a:extLst>
                  <a:ext uri="{FF2B5EF4-FFF2-40B4-BE49-F238E27FC236}">
                    <a16:creationId xmlns:a16="http://schemas.microsoft.com/office/drawing/2014/main" id="{3F201F10-14EB-DA40-50B7-C3A2CC84C7B0}"/>
                  </a:ext>
                </a:extLst>
              </p:cNvPr>
              <p:cNvSpPr/>
              <p:nvPr/>
            </p:nvSpPr>
            <p:spPr>
              <a:xfrm>
                <a:off x="11748815" y="8035716"/>
                <a:ext cx="157234" cy="234916"/>
              </a:xfrm>
              <a:custGeom>
                <a:avLst/>
                <a:gdLst/>
                <a:ahLst/>
                <a:cxnLst/>
                <a:rect l="l" t="t" r="r" b="b"/>
                <a:pathLst>
                  <a:path w="157234" h="234916" extrusionOk="0">
                    <a:moveTo>
                      <a:pt x="157195" y="103973"/>
                    </a:moveTo>
                    <a:cubicBezTo>
                      <a:pt x="157584" y="79041"/>
                      <a:pt x="155225" y="53124"/>
                      <a:pt x="142889" y="30965"/>
                    </a:cubicBezTo>
                    <a:cubicBezTo>
                      <a:pt x="134959" y="17981"/>
                      <a:pt x="124566" y="3442"/>
                      <a:pt x="108498" y="902"/>
                    </a:cubicBezTo>
                    <a:cubicBezTo>
                      <a:pt x="103444" y="668"/>
                      <a:pt x="97405" y="-1353"/>
                      <a:pt x="92870" y="1550"/>
                    </a:cubicBezTo>
                    <a:cubicBezTo>
                      <a:pt x="78719" y="228"/>
                      <a:pt x="63947" y="3934"/>
                      <a:pt x="53580" y="14067"/>
                    </a:cubicBezTo>
                    <a:cubicBezTo>
                      <a:pt x="31343" y="33894"/>
                      <a:pt x="13590" y="59344"/>
                      <a:pt x="4649" y="87904"/>
                    </a:cubicBezTo>
                    <a:cubicBezTo>
                      <a:pt x="-4162" y="126546"/>
                      <a:pt x="-1286" y="170786"/>
                      <a:pt x="20536" y="204737"/>
                    </a:cubicBezTo>
                    <a:cubicBezTo>
                      <a:pt x="30566" y="220028"/>
                      <a:pt x="45494" y="233582"/>
                      <a:pt x="64569" y="234567"/>
                    </a:cubicBezTo>
                    <a:cubicBezTo>
                      <a:pt x="133455" y="240994"/>
                      <a:pt x="152271" y="157335"/>
                      <a:pt x="157195" y="103973"/>
                    </a:cubicBezTo>
                    <a:close/>
                    <a:moveTo>
                      <a:pt x="73976" y="221764"/>
                    </a:moveTo>
                    <a:cubicBezTo>
                      <a:pt x="64050" y="222542"/>
                      <a:pt x="55602" y="220080"/>
                      <a:pt x="48397" y="215337"/>
                    </a:cubicBezTo>
                    <a:cubicBezTo>
                      <a:pt x="51740" y="213056"/>
                      <a:pt x="54772" y="209765"/>
                      <a:pt x="56586" y="207277"/>
                    </a:cubicBezTo>
                    <a:cubicBezTo>
                      <a:pt x="64698" y="196547"/>
                      <a:pt x="69104" y="183667"/>
                      <a:pt x="73173" y="171019"/>
                    </a:cubicBezTo>
                    <a:cubicBezTo>
                      <a:pt x="79238" y="152800"/>
                      <a:pt x="81700" y="133958"/>
                      <a:pt x="60966" y="124862"/>
                    </a:cubicBezTo>
                    <a:cubicBezTo>
                      <a:pt x="71592" y="123669"/>
                      <a:pt x="89008" y="121648"/>
                      <a:pt x="87686" y="107342"/>
                    </a:cubicBezTo>
                    <a:cubicBezTo>
                      <a:pt x="86468" y="77615"/>
                      <a:pt x="89501" y="43768"/>
                      <a:pt x="69234" y="19432"/>
                    </a:cubicBezTo>
                    <a:cubicBezTo>
                      <a:pt x="68715" y="19018"/>
                      <a:pt x="68093" y="18473"/>
                      <a:pt x="67394" y="17929"/>
                    </a:cubicBezTo>
                    <a:cubicBezTo>
                      <a:pt x="74909" y="13212"/>
                      <a:pt x="83669" y="10802"/>
                      <a:pt x="92896" y="11735"/>
                    </a:cubicBezTo>
                    <a:cubicBezTo>
                      <a:pt x="94969" y="13471"/>
                      <a:pt x="97898" y="13109"/>
                      <a:pt x="100437" y="13368"/>
                    </a:cubicBezTo>
                    <a:cubicBezTo>
                      <a:pt x="106606" y="13445"/>
                      <a:pt x="112722" y="15052"/>
                      <a:pt x="117257" y="19406"/>
                    </a:cubicBezTo>
                    <a:cubicBezTo>
                      <a:pt x="147347" y="48614"/>
                      <a:pt x="147606" y="96068"/>
                      <a:pt x="139416" y="134554"/>
                    </a:cubicBezTo>
                    <a:cubicBezTo>
                      <a:pt x="131900" y="170449"/>
                      <a:pt x="117802" y="219535"/>
                      <a:pt x="73976" y="2217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1911;p37">
                <a:extLst>
                  <a:ext uri="{FF2B5EF4-FFF2-40B4-BE49-F238E27FC236}">
                    <a16:creationId xmlns:a16="http://schemas.microsoft.com/office/drawing/2014/main" id="{B7BB85ED-AAB4-B95B-A47A-2BAB51977669}"/>
                  </a:ext>
                </a:extLst>
              </p:cNvPr>
              <p:cNvSpPr/>
              <p:nvPr/>
            </p:nvSpPr>
            <p:spPr>
              <a:xfrm>
                <a:off x="11935355" y="8025578"/>
                <a:ext cx="154471" cy="226899"/>
              </a:xfrm>
              <a:custGeom>
                <a:avLst/>
                <a:gdLst/>
                <a:ahLst/>
                <a:cxnLst/>
                <a:rect l="l" t="t" r="r" b="b"/>
                <a:pathLst>
                  <a:path w="154471" h="226899" extrusionOk="0">
                    <a:moveTo>
                      <a:pt x="108791" y="2098"/>
                    </a:moveTo>
                    <a:cubicBezTo>
                      <a:pt x="102468" y="2253"/>
                      <a:pt x="92205" y="-3630"/>
                      <a:pt x="88524" y="3653"/>
                    </a:cubicBezTo>
                    <a:cubicBezTo>
                      <a:pt x="83704" y="2953"/>
                      <a:pt x="78987" y="2772"/>
                      <a:pt x="74426" y="3057"/>
                    </a:cubicBezTo>
                    <a:cubicBezTo>
                      <a:pt x="72326" y="1865"/>
                      <a:pt x="69553" y="1787"/>
                      <a:pt x="68335" y="3757"/>
                    </a:cubicBezTo>
                    <a:cubicBezTo>
                      <a:pt x="48250" y="7048"/>
                      <a:pt x="31171" y="19773"/>
                      <a:pt x="18964" y="37293"/>
                    </a:cubicBezTo>
                    <a:cubicBezTo>
                      <a:pt x="3310" y="61188"/>
                      <a:pt x="-1044" y="90759"/>
                      <a:pt x="200" y="118853"/>
                    </a:cubicBezTo>
                    <a:cubicBezTo>
                      <a:pt x="1781" y="140467"/>
                      <a:pt x="7198" y="162082"/>
                      <a:pt x="15413" y="182090"/>
                    </a:cubicBezTo>
                    <a:cubicBezTo>
                      <a:pt x="27335" y="204171"/>
                      <a:pt x="47161" y="226407"/>
                      <a:pt x="74037" y="226900"/>
                    </a:cubicBezTo>
                    <a:cubicBezTo>
                      <a:pt x="134915" y="225345"/>
                      <a:pt x="148599" y="151974"/>
                      <a:pt x="153264" y="103458"/>
                    </a:cubicBezTo>
                    <a:cubicBezTo>
                      <a:pt x="156789" y="66916"/>
                      <a:pt x="155441" y="8059"/>
                      <a:pt x="108791" y="2098"/>
                    </a:cubicBezTo>
                    <a:close/>
                    <a:moveTo>
                      <a:pt x="141291" y="81274"/>
                    </a:moveTo>
                    <a:cubicBezTo>
                      <a:pt x="139062" y="124762"/>
                      <a:pt x="132505" y="207540"/>
                      <a:pt x="77432" y="213734"/>
                    </a:cubicBezTo>
                    <a:cubicBezTo>
                      <a:pt x="67428" y="214252"/>
                      <a:pt x="58591" y="210805"/>
                      <a:pt x="50945" y="205233"/>
                    </a:cubicBezTo>
                    <a:cubicBezTo>
                      <a:pt x="63567" y="197536"/>
                      <a:pt x="77510" y="164855"/>
                      <a:pt x="77898" y="156614"/>
                    </a:cubicBezTo>
                    <a:cubicBezTo>
                      <a:pt x="80309" y="137850"/>
                      <a:pt x="73156" y="136450"/>
                      <a:pt x="59161" y="128131"/>
                    </a:cubicBezTo>
                    <a:cubicBezTo>
                      <a:pt x="72819" y="123025"/>
                      <a:pt x="87928" y="124865"/>
                      <a:pt x="88861" y="106387"/>
                    </a:cubicBezTo>
                    <a:cubicBezTo>
                      <a:pt x="92386" y="76012"/>
                      <a:pt x="102804" y="37785"/>
                      <a:pt x="83056" y="11817"/>
                    </a:cubicBezTo>
                    <a:cubicBezTo>
                      <a:pt x="89120" y="11765"/>
                      <a:pt x="95444" y="12594"/>
                      <a:pt x="102001" y="14486"/>
                    </a:cubicBezTo>
                    <a:cubicBezTo>
                      <a:pt x="112420" y="15652"/>
                      <a:pt x="123953" y="18762"/>
                      <a:pt x="129732" y="28326"/>
                    </a:cubicBezTo>
                    <a:cubicBezTo>
                      <a:pt x="138958" y="44161"/>
                      <a:pt x="141654" y="62976"/>
                      <a:pt x="141291" y="8127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91850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6" grpId="0"/>
      <p:bldP spid="38" grpId="0"/>
      <p:bldP spid="39" grpId="0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óng 25">
            <a:extLst>
              <a:ext uri="{FF2B5EF4-FFF2-40B4-BE49-F238E27FC236}">
                <a16:creationId xmlns:a16="http://schemas.microsoft.com/office/drawing/2014/main" id="{1BA318F8-9E84-45B1-4677-342914788A22}"/>
              </a:ext>
            </a:extLst>
          </p:cNvPr>
          <p:cNvSpPr/>
          <p:nvPr/>
        </p:nvSpPr>
        <p:spPr>
          <a:xfrm>
            <a:off x="92869" y="100013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1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60A43CD-293D-AB74-8C9F-52AB10391295}"/>
              </a:ext>
            </a:extLst>
          </p:cNvPr>
          <p:cNvSpPr txBox="1"/>
          <p:nvPr/>
        </p:nvSpPr>
        <p:spPr>
          <a:xfrm>
            <a:off x="2375014" y="262086"/>
            <a:ext cx="50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3D691C74-DBCD-88DD-E278-BE0DFF22911F}"/>
              </a:ext>
            </a:extLst>
          </p:cNvPr>
          <p:cNvSpPr txBox="1"/>
          <p:nvPr/>
        </p:nvSpPr>
        <p:spPr>
          <a:xfrm>
            <a:off x="148700" y="140507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/>
              <p:nvPr/>
            </p:nvSpPr>
            <p:spPr>
              <a:xfrm>
                <a:off x="660399" y="1304696"/>
                <a:ext cx="1612621" cy="6316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0,2+2,5 :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99" y="1304696"/>
                <a:ext cx="1612621" cy="6316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FBFD985E-7545-617B-D6D5-44B6A2D30354}"/>
                  </a:ext>
                </a:extLst>
              </p:cNvPr>
              <p:cNvSpPr txBox="1"/>
              <p:nvPr/>
            </p:nvSpPr>
            <p:spPr>
              <a:xfrm>
                <a:off x="2273020" y="1304696"/>
                <a:ext cx="1630062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FBFD985E-7545-617B-D6D5-44B6A2D30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020" y="1304696"/>
                <a:ext cx="1630062" cy="6428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773DD6A-E003-41FD-24A9-16BAC14CB773}"/>
                  </a:ext>
                </a:extLst>
              </p:cNvPr>
              <p:cNvSpPr txBox="1"/>
              <p:nvPr/>
            </p:nvSpPr>
            <p:spPr>
              <a:xfrm>
                <a:off x="3903082" y="1289745"/>
                <a:ext cx="1383007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773DD6A-E003-41FD-24A9-16BAC14CB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082" y="1289745"/>
                <a:ext cx="1383007" cy="642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50FD731-569F-18D7-F83F-D84408D84C37}"/>
                  </a:ext>
                </a:extLst>
              </p:cNvPr>
              <p:cNvSpPr txBox="1"/>
              <p:nvPr/>
            </p:nvSpPr>
            <p:spPr>
              <a:xfrm>
                <a:off x="5240920" y="1304696"/>
                <a:ext cx="1013291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50FD731-569F-18D7-F83F-D84408D84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920" y="1304696"/>
                <a:ext cx="1013291" cy="6429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1F516E3D-9067-C11C-CF08-4063D8DDA89C}"/>
                  </a:ext>
                </a:extLst>
              </p:cNvPr>
              <p:cNvSpPr txBox="1"/>
              <p:nvPr/>
            </p:nvSpPr>
            <p:spPr>
              <a:xfrm>
                <a:off x="6254211" y="1311057"/>
                <a:ext cx="2001958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1F516E3D-9067-C11C-CF08-4063D8DDA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211" y="1311057"/>
                <a:ext cx="2001958" cy="6429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D06B5F0A-0BF6-F525-B3CF-C027BA00CAFD}"/>
              </a:ext>
            </a:extLst>
          </p:cNvPr>
          <p:cNvSpPr txBox="1"/>
          <p:nvPr/>
        </p:nvSpPr>
        <p:spPr>
          <a:xfrm>
            <a:off x="101694" y="298362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/>
              <p:nvPr/>
            </p:nvSpPr>
            <p:spPr>
              <a:xfrm>
                <a:off x="538032" y="2782137"/>
                <a:ext cx="2915605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9.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−0,1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32" y="2782137"/>
                <a:ext cx="2915605" cy="8275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FBDEE20E-E9C9-BB1B-03C5-61D9A3F723F1}"/>
                  </a:ext>
                </a:extLst>
              </p:cNvPr>
              <p:cNvSpPr txBox="1"/>
              <p:nvPr/>
            </p:nvSpPr>
            <p:spPr>
              <a:xfrm>
                <a:off x="3453637" y="2797023"/>
                <a:ext cx="2618730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=9.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FBDEE20E-E9C9-BB1B-03C5-61D9A3F72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637" y="2797023"/>
                <a:ext cx="2618730" cy="8275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4459E43A-5F2F-7C53-62E4-63297761340F}"/>
                  </a:ext>
                </a:extLst>
              </p:cNvPr>
              <p:cNvSpPr txBox="1"/>
              <p:nvPr/>
            </p:nvSpPr>
            <p:spPr>
              <a:xfrm>
                <a:off x="6072367" y="2868044"/>
                <a:ext cx="1942455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4459E43A-5F2F-7C53-62E4-632977613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367" y="2868044"/>
                <a:ext cx="1942455" cy="6429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A02A9274-CEAC-7FC4-163A-1CA7846CD1FD}"/>
                  </a:ext>
                </a:extLst>
              </p:cNvPr>
              <p:cNvSpPr txBox="1"/>
              <p:nvPr/>
            </p:nvSpPr>
            <p:spPr>
              <a:xfrm>
                <a:off x="3507129" y="3970264"/>
                <a:ext cx="2157450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A02A9274-CEAC-7FC4-163A-1CA7846CD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129" y="3970264"/>
                <a:ext cx="2157450" cy="6360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9">
            <a:extLst>
              <a:ext uri="{FF2B5EF4-FFF2-40B4-BE49-F238E27FC236}">
                <a16:creationId xmlns:a16="http://schemas.microsoft.com/office/drawing/2014/main" id="{D3CE302A-8123-7366-578B-597C9099BC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045028" y="4146909"/>
            <a:ext cx="650349" cy="617240"/>
          </a:xfrm>
          <a:prstGeom prst="rect">
            <a:avLst/>
          </a:prstGeom>
        </p:spPr>
      </p:pic>
      <p:pic>
        <p:nvPicPr>
          <p:cNvPr id="47" name="Picture 11">
            <a:extLst>
              <a:ext uri="{FF2B5EF4-FFF2-40B4-BE49-F238E27FC236}">
                <a16:creationId xmlns:a16="http://schemas.microsoft.com/office/drawing/2014/main" id="{96C060AD-224E-2CF4-4DED-271FBCBE69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8301186" y="249432"/>
            <a:ext cx="401767" cy="617240"/>
          </a:xfrm>
          <a:prstGeom prst="rect">
            <a:avLst/>
          </a:prstGeom>
        </p:spPr>
      </p:pic>
      <p:pic>
        <p:nvPicPr>
          <p:cNvPr id="48" name="Picture 4">
            <a:extLst>
              <a:ext uri="{FF2B5EF4-FFF2-40B4-BE49-F238E27FC236}">
                <a16:creationId xmlns:a16="http://schemas.microsoft.com/office/drawing/2014/main" id="{612B085D-5E34-C805-92FF-32621FDB5E0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7476331" y="4290158"/>
            <a:ext cx="1407806" cy="78581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  <p:bldP spid="28" grpId="0"/>
      <p:bldP spid="6" grpId="0"/>
      <p:bldP spid="34" grpId="0"/>
      <p:bldP spid="35" grpId="0"/>
      <p:bldP spid="36" grpId="0"/>
      <p:bldP spid="37" grpId="0"/>
      <p:bldP spid="38" grpId="0"/>
      <p:bldP spid="39" grpId="0"/>
      <p:bldP spid="43" grpId="0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9" name="Google Shape;799;p21"/>
          <p:cNvGrpSpPr/>
          <p:nvPr/>
        </p:nvGrpSpPr>
        <p:grpSpPr>
          <a:xfrm>
            <a:off x="8018912" y="821725"/>
            <a:ext cx="485627" cy="488088"/>
            <a:chOff x="16037823" y="1643450"/>
            <a:chExt cx="971255" cy="976177"/>
          </a:xfrm>
        </p:grpSpPr>
        <p:sp>
          <p:nvSpPr>
            <p:cNvPr id="800" name="Google Shape;800;p21"/>
            <p:cNvSpPr/>
            <p:nvPr/>
          </p:nvSpPr>
          <p:spPr>
            <a:xfrm>
              <a:off x="16037823" y="1657317"/>
              <a:ext cx="834307" cy="941248"/>
            </a:xfrm>
            <a:custGeom>
              <a:avLst/>
              <a:gdLst/>
              <a:ahLst/>
              <a:cxnLst/>
              <a:rect l="l" t="t" r="r" b="b"/>
              <a:pathLst>
                <a:path w="834307" h="941248" extrusionOk="0">
                  <a:moveTo>
                    <a:pt x="814307" y="467426"/>
                  </a:moveTo>
                  <a:cubicBezTo>
                    <a:pt x="820090" y="464732"/>
                    <a:pt x="826614" y="463034"/>
                    <a:pt x="831674" y="459070"/>
                  </a:cubicBezTo>
                  <a:cubicBezTo>
                    <a:pt x="836792" y="454072"/>
                    <a:pt x="833822" y="446028"/>
                    <a:pt x="828138" y="442944"/>
                  </a:cubicBezTo>
                  <a:cubicBezTo>
                    <a:pt x="810361" y="432401"/>
                    <a:pt x="788073" y="433826"/>
                    <a:pt x="769964" y="423713"/>
                  </a:cubicBezTo>
                  <a:cubicBezTo>
                    <a:pt x="709817" y="392475"/>
                    <a:pt x="661958" y="343431"/>
                    <a:pt x="614626" y="295793"/>
                  </a:cubicBezTo>
                  <a:cubicBezTo>
                    <a:pt x="595130" y="278593"/>
                    <a:pt x="580382" y="257370"/>
                    <a:pt x="565399" y="236343"/>
                  </a:cubicBezTo>
                  <a:cubicBezTo>
                    <a:pt x="540551" y="205242"/>
                    <a:pt x="517520" y="172559"/>
                    <a:pt x="499822" y="136811"/>
                  </a:cubicBezTo>
                  <a:cubicBezTo>
                    <a:pt x="479096" y="93410"/>
                    <a:pt x="461261" y="47861"/>
                    <a:pt x="441179" y="4049"/>
                  </a:cubicBezTo>
                  <a:cubicBezTo>
                    <a:pt x="439108" y="184"/>
                    <a:pt x="433639" y="-1163"/>
                    <a:pt x="429947" y="1101"/>
                  </a:cubicBezTo>
                  <a:cubicBezTo>
                    <a:pt x="424419" y="4225"/>
                    <a:pt x="425649" y="10824"/>
                    <a:pt x="428228" y="15510"/>
                  </a:cubicBezTo>
                  <a:cubicBezTo>
                    <a:pt x="420453" y="50672"/>
                    <a:pt x="408986" y="86147"/>
                    <a:pt x="392108" y="118127"/>
                  </a:cubicBezTo>
                  <a:cubicBezTo>
                    <a:pt x="381404" y="136870"/>
                    <a:pt x="368608" y="154304"/>
                    <a:pt x="354739" y="170821"/>
                  </a:cubicBezTo>
                  <a:cubicBezTo>
                    <a:pt x="331259" y="199111"/>
                    <a:pt x="307446" y="227226"/>
                    <a:pt x="280215" y="252001"/>
                  </a:cubicBezTo>
                  <a:cubicBezTo>
                    <a:pt x="252163" y="277597"/>
                    <a:pt x="225264" y="304013"/>
                    <a:pt x="194986" y="327343"/>
                  </a:cubicBezTo>
                  <a:cubicBezTo>
                    <a:pt x="156034" y="358523"/>
                    <a:pt x="113723" y="385036"/>
                    <a:pt x="70493" y="409851"/>
                  </a:cubicBezTo>
                  <a:cubicBezTo>
                    <a:pt x="56057" y="418012"/>
                    <a:pt x="41250" y="425548"/>
                    <a:pt x="26071" y="432264"/>
                  </a:cubicBezTo>
                  <a:cubicBezTo>
                    <a:pt x="19801" y="434997"/>
                    <a:pt x="13511" y="437672"/>
                    <a:pt x="7123" y="440113"/>
                  </a:cubicBezTo>
                  <a:cubicBezTo>
                    <a:pt x="4212" y="440933"/>
                    <a:pt x="1751" y="442885"/>
                    <a:pt x="657" y="445736"/>
                  </a:cubicBezTo>
                  <a:cubicBezTo>
                    <a:pt x="-1316" y="450089"/>
                    <a:pt x="1360" y="455536"/>
                    <a:pt x="5951" y="456708"/>
                  </a:cubicBezTo>
                  <a:cubicBezTo>
                    <a:pt x="26423" y="459949"/>
                    <a:pt x="47559" y="456298"/>
                    <a:pt x="67973" y="460749"/>
                  </a:cubicBezTo>
                  <a:cubicBezTo>
                    <a:pt x="91590" y="465825"/>
                    <a:pt x="114035" y="475216"/>
                    <a:pt x="135621" y="485915"/>
                  </a:cubicBezTo>
                  <a:cubicBezTo>
                    <a:pt x="175588" y="506142"/>
                    <a:pt x="213817" y="530020"/>
                    <a:pt x="245795" y="561648"/>
                  </a:cubicBezTo>
                  <a:cubicBezTo>
                    <a:pt x="271913" y="585369"/>
                    <a:pt x="297679" y="609852"/>
                    <a:pt x="316490" y="639977"/>
                  </a:cubicBezTo>
                  <a:cubicBezTo>
                    <a:pt x="345695" y="683535"/>
                    <a:pt x="379352" y="724125"/>
                    <a:pt x="402520" y="771489"/>
                  </a:cubicBezTo>
                  <a:cubicBezTo>
                    <a:pt x="418988" y="802806"/>
                    <a:pt x="435885" y="833380"/>
                    <a:pt x="449345" y="866375"/>
                  </a:cubicBezTo>
                  <a:cubicBezTo>
                    <a:pt x="456885" y="884844"/>
                    <a:pt x="463155" y="903802"/>
                    <a:pt x="470246" y="922408"/>
                  </a:cubicBezTo>
                  <a:cubicBezTo>
                    <a:pt x="472610" y="927738"/>
                    <a:pt x="473587" y="934005"/>
                    <a:pt x="477533" y="938457"/>
                  </a:cubicBezTo>
                  <a:cubicBezTo>
                    <a:pt x="480756" y="941873"/>
                    <a:pt x="486343" y="942147"/>
                    <a:pt x="490015" y="939316"/>
                  </a:cubicBezTo>
                  <a:cubicBezTo>
                    <a:pt x="496481" y="932912"/>
                    <a:pt x="495622" y="922642"/>
                    <a:pt x="498200" y="914345"/>
                  </a:cubicBezTo>
                  <a:cubicBezTo>
                    <a:pt x="504705" y="885762"/>
                    <a:pt x="510859" y="857023"/>
                    <a:pt x="519747" y="829065"/>
                  </a:cubicBezTo>
                  <a:cubicBezTo>
                    <a:pt x="527189" y="804309"/>
                    <a:pt x="534984" y="779670"/>
                    <a:pt x="543989" y="755460"/>
                  </a:cubicBezTo>
                  <a:cubicBezTo>
                    <a:pt x="558093" y="718326"/>
                    <a:pt x="568954" y="679825"/>
                    <a:pt x="586399" y="644038"/>
                  </a:cubicBezTo>
                  <a:cubicBezTo>
                    <a:pt x="619646" y="576193"/>
                    <a:pt x="698487" y="525998"/>
                    <a:pt x="763166" y="489976"/>
                  </a:cubicBezTo>
                  <a:cubicBezTo>
                    <a:pt x="779731" y="481815"/>
                    <a:pt x="797254" y="474650"/>
                    <a:pt x="814307" y="4674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21"/>
            <p:cNvSpPr/>
            <p:nvPr/>
          </p:nvSpPr>
          <p:spPr>
            <a:xfrm>
              <a:off x="16785873" y="1643450"/>
              <a:ext cx="223205" cy="274553"/>
            </a:xfrm>
            <a:custGeom>
              <a:avLst/>
              <a:gdLst/>
              <a:ahLst/>
              <a:cxnLst/>
              <a:rect l="l" t="t" r="r" b="b"/>
              <a:pathLst>
                <a:path w="223205" h="274553" extrusionOk="0">
                  <a:moveTo>
                    <a:pt x="184422" y="75805"/>
                  </a:moveTo>
                  <a:cubicBezTo>
                    <a:pt x="162993" y="60752"/>
                    <a:pt x="143673" y="41482"/>
                    <a:pt x="131835" y="17936"/>
                  </a:cubicBezTo>
                  <a:cubicBezTo>
                    <a:pt x="130644" y="15457"/>
                    <a:pt x="128749" y="10029"/>
                    <a:pt x="125311" y="8975"/>
                  </a:cubicBezTo>
                  <a:cubicBezTo>
                    <a:pt x="125760" y="6573"/>
                    <a:pt x="126424" y="3957"/>
                    <a:pt x="125467" y="1575"/>
                  </a:cubicBezTo>
                  <a:cubicBezTo>
                    <a:pt x="124959" y="33"/>
                    <a:pt x="122732" y="-670"/>
                    <a:pt x="121697" y="833"/>
                  </a:cubicBezTo>
                  <a:cubicBezTo>
                    <a:pt x="117282" y="7999"/>
                    <a:pt x="113590" y="15925"/>
                    <a:pt x="109312" y="23305"/>
                  </a:cubicBezTo>
                  <a:cubicBezTo>
                    <a:pt x="100287" y="39998"/>
                    <a:pt x="88547" y="54934"/>
                    <a:pt x="76006" y="69303"/>
                  </a:cubicBezTo>
                  <a:cubicBezTo>
                    <a:pt x="56960" y="92263"/>
                    <a:pt x="32561" y="109776"/>
                    <a:pt x="5428" y="121959"/>
                  </a:cubicBezTo>
                  <a:cubicBezTo>
                    <a:pt x="1912" y="123677"/>
                    <a:pt x="-393" y="127386"/>
                    <a:pt x="56" y="131350"/>
                  </a:cubicBezTo>
                  <a:cubicBezTo>
                    <a:pt x="486" y="137304"/>
                    <a:pt x="6600" y="139901"/>
                    <a:pt x="11269" y="142185"/>
                  </a:cubicBezTo>
                  <a:cubicBezTo>
                    <a:pt x="18028" y="145465"/>
                    <a:pt x="23751" y="148140"/>
                    <a:pt x="30666" y="151635"/>
                  </a:cubicBezTo>
                  <a:cubicBezTo>
                    <a:pt x="30627" y="151615"/>
                    <a:pt x="30549" y="151576"/>
                    <a:pt x="30471" y="151537"/>
                  </a:cubicBezTo>
                  <a:cubicBezTo>
                    <a:pt x="30217" y="151420"/>
                    <a:pt x="29983" y="151303"/>
                    <a:pt x="29729" y="151166"/>
                  </a:cubicBezTo>
                  <a:cubicBezTo>
                    <a:pt x="30080" y="151322"/>
                    <a:pt x="30412" y="151498"/>
                    <a:pt x="30745" y="151674"/>
                  </a:cubicBezTo>
                  <a:cubicBezTo>
                    <a:pt x="31038" y="151830"/>
                    <a:pt x="31350" y="151967"/>
                    <a:pt x="31643" y="152123"/>
                  </a:cubicBezTo>
                  <a:cubicBezTo>
                    <a:pt x="31096" y="151869"/>
                    <a:pt x="30998" y="151830"/>
                    <a:pt x="30901" y="151772"/>
                  </a:cubicBezTo>
                  <a:cubicBezTo>
                    <a:pt x="30842" y="151732"/>
                    <a:pt x="30764" y="151713"/>
                    <a:pt x="30705" y="151674"/>
                  </a:cubicBezTo>
                  <a:cubicBezTo>
                    <a:pt x="72705" y="173423"/>
                    <a:pt x="109351" y="212510"/>
                    <a:pt x="124139" y="257883"/>
                  </a:cubicBezTo>
                  <a:cubicBezTo>
                    <a:pt x="126542" y="263565"/>
                    <a:pt x="127108" y="273307"/>
                    <a:pt x="134941" y="274420"/>
                  </a:cubicBezTo>
                  <a:cubicBezTo>
                    <a:pt x="142853" y="275747"/>
                    <a:pt x="145900" y="266923"/>
                    <a:pt x="147072" y="260636"/>
                  </a:cubicBezTo>
                  <a:cubicBezTo>
                    <a:pt x="149241" y="251889"/>
                    <a:pt x="151175" y="243123"/>
                    <a:pt x="153421" y="234416"/>
                  </a:cubicBezTo>
                  <a:cubicBezTo>
                    <a:pt x="159106" y="212295"/>
                    <a:pt x="165337" y="190155"/>
                    <a:pt x="177312" y="170397"/>
                  </a:cubicBezTo>
                  <a:cubicBezTo>
                    <a:pt x="189540" y="148042"/>
                    <a:pt x="210130" y="131467"/>
                    <a:pt x="222710" y="109561"/>
                  </a:cubicBezTo>
                  <a:cubicBezTo>
                    <a:pt x="227574" y="91951"/>
                    <a:pt x="195264" y="84746"/>
                    <a:pt x="184422" y="7580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21"/>
            <p:cNvSpPr/>
            <p:nvPr/>
          </p:nvSpPr>
          <p:spPr>
            <a:xfrm>
              <a:off x="16924702" y="2361176"/>
              <a:ext cx="39" cy="78"/>
            </a:xfrm>
            <a:custGeom>
              <a:avLst/>
              <a:gdLst/>
              <a:ahLst/>
              <a:cxnLst/>
              <a:rect l="l" t="t" r="r" b="b"/>
              <a:pathLst>
                <a:path w="39" h="78" extrusionOk="0">
                  <a:moveTo>
                    <a:pt x="0" y="0"/>
                  </a:moveTo>
                  <a:cubicBezTo>
                    <a:pt x="19" y="20"/>
                    <a:pt x="19" y="59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19" y="59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21"/>
            <p:cNvSpPr/>
            <p:nvPr/>
          </p:nvSpPr>
          <p:spPr>
            <a:xfrm>
              <a:off x="16769713" y="2341409"/>
              <a:ext cx="236441" cy="278218"/>
            </a:xfrm>
            <a:custGeom>
              <a:avLst/>
              <a:gdLst/>
              <a:ahLst/>
              <a:cxnLst/>
              <a:rect l="l" t="t" r="r" b="b"/>
              <a:pathLst>
                <a:path w="236441" h="278218" extrusionOk="0">
                  <a:moveTo>
                    <a:pt x="228576" y="113189"/>
                  </a:moveTo>
                  <a:cubicBezTo>
                    <a:pt x="217110" y="102392"/>
                    <a:pt x="204021" y="93470"/>
                    <a:pt x="193453" y="81716"/>
                  </a:cubicBezTo>
                  <a:cubicBezTo>
                    <a:pt x="176829" y="63618"/>
                    <a:pt x="165890" y="41693"/>
                    <a:pt x="155029" y="19846"/>
                  </a:cubicBezTo>
                  <a:cubicBezTo>
                    <a:pt x="155048" y="19904"/>
                    <a:pt x="155068" y="19943"/>
                    <a:pt x="155088" y="19982"/>
                  </a:cubicBezTo>
                  <a:cubicBezTo>
                    <a:pt x="152724" y="15628"/>
                    <a:pt x="151161" y="10962"/>
                    <a:pt x="150243" y="6101"/>
                  </a:cubicBezTo>
                  <a:cubicBezTo>
                    <a:pt x="149794" y="4070"/>
                    <a:pt x="148211" y="2216"/>
                    <a:pt x="146434" y="1161"/>
                  </a:cubicBezTo>
                  <a:cubicBezTo>
                    <a:pt x="139167" y="-2997"/>
                    <a:pt x="131627" y="4793"/>
                    <a:pt x="134654" y="12192"/>
                  </a:cubicBezTo>
                  <a:cubicBezTo>
                    <a:pt x="101290" y="58561"/>
                    <a:pt x="66967" y="84606"/>
                    <a:pt x="12036" y="101357"/>
                  </a:cubicBezTo>
                  <a:cubicBezTo>
                    <a:pt x="-23985" y="112622"/>
                    <a:pt x="31278" y="142318"/>
                    <a:pt x="42198" y="152861"/>
                  </a:cubicBezTo>
                  <a:cubicBezTo>
                    <a:pt x="55520" y="163716"/>
                    <a:pt x="65971" y="177734"/>
                    <a:pt x="72496" y="193627"/>
                  </a:cubicBezTo>
                  <a:cubicBezTo>
                    <a:pt x="79079" y="209050"/>
                    <a:pt x="83318" y="224708"/>
                    <a:pt x="85154" y="242006"/>
                  </a:cubicBezTo>
                  <a:cubicBezTo>
                    <a:pt x="85994" y="249835"/>
                    <a:pt x="86580" y="257684"/>
                    <a:pt x="87381" y="265533"/>
                  </a:cubicBezTo>
                  <a:cubicBezTo>
                    <a:pt x="87635" y="270062"/>
                    <a:pt x="88709" y="274943"/>
                    <a:pt x="93046" y="277266"/>
                  </a:cubicBezTo>
                  <a:cubicBezTo>
                    <a:pt x="106525" y="282753"/>
                    <a:pt x="112991" y="263112"/>
                    <a:pt x="119496" y="254697"/>
                  </a:cubicBezTo>
                  <a:cubicBezTo>
                    <a:pt x="133150" y="232362"/>
                    <a:pt x="148211" y="210925"/>
                    <a:pt x="165441" y="190932"/>
                  </a:cubicBezTo>
                  <a:cubicBezTo>
                    <a:pt x="182280" y="169222"/>
                    <a:pt x="207284" y="156473"/>
                    <a:pt x="228264" y="139350"/>
                  </a:cubicBezTo>
                  <a:cubicBezTo>
                    <a:pt x="239926" y="131814"/>
                    <a:pt x="238285" y="121564"/>
                    <a:pt x="228576" y="11318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4" name="Google Shape;804;p21"/>
          <p:cNvSpPr/>
          <p:nvPr/>
        </p:nvSpPr>
        <p:spPr>
          <a:xfrm>
            <a:off x="8018912" y="828658"/>
            <a:ext cx="417154" cy="470624"/>
          </a:xfrm>
          <a:custGeom>
            <a:avLst/>
            <a:gdLst/>
            <a:ahLst/>
            <a:cxnLst/>
            <a:rect l="l" t="t" r="r" b="b"/>
            <a:pathLst>
              <a:path w="834307" h="941248" extrusionOk="0">
                <a:moveTo>
                  <a:pt x="477533" y="938457"/>
                </a:moveTo>
                <a:cubicBezTo>
                  <a:pt x="473587" y="934005"/>
                  <a:pt x="472610" y="927738"/>
                  <a:pt x="470246" y="922408"/>
                </a:cubicBezTo>
                <a:cubicBezTo>
                  <a:pt x="463155" y="903802"/>
                  <a:pt x="456885" y="884844"/>
                  <a:pt x="449345" y="866375"/>
                </a:cubicBezTo>
                <a:cubicBezTo>
                  <a:pt x="435885" y="833380"/>
                  <a:pt x="418988" y="802806"/>
                  <a:pt x="402520" y="771489"/>
                </a:cubicBezTo>
                <a:cubicBezTo>
                  <a:pt x="379352" y="724125"/>
                  <a:pt x="345695" y="683535"/>
                  <a:pt x="316490" y="639977"/>
                </a:cubicBezTo>
                <a:cubicBezTo>
                  <a:pt x="297679" y="609852"/>
                  <a:pt x="271913" y="585369"/>
                  <a:pt x="245795" y="561648"/>
                </a:cubicBezTo>
                <a:cubicBezTo>
                  <a:pt x="213817" y="530020"/>
                  <a:pt x="175588" y="506142"/>
                  <a:pt x="135621" y="485915"/>
                </a:cubicBezTo>
                <a:cubicBezTo>
                  <a:pt x="114035" y="475216"/>
                  <a:pt x="91590" y="465825"/>
                  <a:pt x="67973" y="460749"/>
                </a:cubicBezTo>
                <a:cubicBezTo>
                  <a:pt x="47559" y="456298"/>
                  <a:pt x="26423" y="459949"/>
                  <a:pt x="5951" y="456708"/>
                </a:cubicBezTo>
                <a:cubicBezTo>
                  <a:pt x="1360" y="455536"/>
                  <a:pt x="-1316" y="450089"/>
                  <a:pt x="657" y="445736"/>
                </a:cubicBezTo>
                <a:cubicBezTo>
                  <a:pt x="1751" y="442885"/>
                  <a:pt x="4212" y="440933"/>
                  <a:pt x="7123" y="440113"/>
                </a:cubicBezTo>
                <a:cubicBezTo>
                  <a:pt x="13511" y="437672"/>
                  <a:pt x="19801" y="434997"/>
                  <a:pt x="26071" y="432264"/>
                </a:cubicBezTo>
                <a:cubicBezTo>
                  <a:pt x="41250" y="425548"/>
                  <a:pt x="56057" y="418012"/>
                  <a:pt x="70493" y="409851"/>
                </a:cubicBezTo>
                <a:cubicBezTo>
                  <a:pt x="113723" y="385036"/>
                  <a:pt x="156034" y="358523"/>
                  <a:pt x="194986" y="327343"/>
                </a:cubicBezTo>
                <a:cubicBezTo>
                  <a:pt x="225264" y="304013"/>
                  <a:pt x="252163" y="277597"/>
                  <a:pt x="280215" y="252001"/>
                </a:cubicBezTo>
                <a:cubicBezTo>
                  <a:pt x="307446" y="227226"/>
                  <a:pt x="331259" y="199111"/>
                  <a:pt x="354739" y="170821"/>
                </a:cubicBezTo>
                <a:cubicBezTo>
                  <a:pt x="368608" y="154304"/>
                  <a:pt x="381404" y="136870"/>
                  <a:pt x="392108" y="118127"/>
                </a:cubicBezTo>
                <a:cubicBezTo>
                  <a:pt x="408986" y="86147"/>
                  <a:pt x="420453" y="50672"/>
                  <a:pt x="428228" y="15510"/>
                </a:cubicBezTo>
                <a:cubicBezTo>
                  <a:pt x="425649" y="10824"/>
                  <a:pt x="424419" y="4225"/>
                  <a:pt x="429947" y="1101"/>
                </a:cubicBezTo>
                <a:cubicBezTo>
                  <a:pt x="433639" y="-1163"/>
                  <a:pt x="439108" y="184"/>
                  <a:pt x="441179" y="4049"/>
                </a:cubicBezTo>
                <a:cubicBezTo>
                  <a:pt x="461261" y="47861"/>
                  <a:pt x="479096" y="93410"/>
                  <a:pt x="499822" y="136811"/>
                </a:cubicBezTo>
                <a:cubicBezTo>
                  <a:pt x="517520" y="172559"/>
                  <a:pt x="540551" y="205242"/>
                  <a:pt x="565399" y="236343"/>
                </a:cubicBezTo>
                <a:cubicBezTo>
                  <a:pt x="580382" y="257370"/>
                  <a:pt x="595130" y="278593"/>
                  <a:pt x="614626" y="295793"/>
                </a:cubicBezTo>
                <a:cubicBezTo>
                  <a:pt x="661958" y="343431"/>
                  <a:pt x="709817" y="392475"/>
                  <a:pt x="769964" y="423713"/>
                </a:cubicBezTo>
                <a:cubicBezTo>
                  <a:pt x="788073" y="433826"/>
                  <a:pt x="810361" y="432401"/>
                  <a:pt x="828138" y="442944"/>
                </a:cubicBezTo>
                <a:cubicBezTo>
                  <a:pt x="833822" y="446028"/>
                  <a:pt x="836792" y="454072"/>
                  <a:pt x="831674" y="459070"/>
                </a:cubicBezTo>
                <a:cubicBezTo>
                  <a:pt x="826614" y="463034"/>
                  <a:pt x="820090" y="464732"/>
                  <a:pt x="814307" y="467426"/>
                </a:cubicBezTo>
                <a:cubicBezTo>
                  <a:pt x="797254" y="474650"/>
                  <a:pt x="779731" y="481815"/>
                  <a:pt x="763166" y="489976"/>
                </a:cubicBezTo>
                <a:cubicBezTo>
                  <a:pt x="698487" y="525998"/>
                  <a:pt x="619646" y="576193"/>
                  <a:pt x="586399" y="644038"/>
                </a:cubicBezTo>
                <a:cubicBezTo>
                  <a:pt x="568954" y="679825"/>
                  <a:pt x="558093" y="718326"/>
                  <a:pt x="543989" y="755460"/>
                </a:cubicBezTo>
                <a:cubicBezTo>
                  <a:pt x="534984" y="779670"/>
                  <a:pt x="527189" y="804309"/>
                  <a:pt x="519747" y="829065"/>
                </a:cubicBezTo>
                <a:cubicBezTo>
                  <a:pt x="510859" y="857023"/>
                  <a:pt x="504705" y="885762"/>
                  <a:pt x="498200" y="914345"/>
                </a:cubicBezTo>
                <a:cubicBezTo>
                  <a:pt x="495622" y="922642"/>
                  <a:pt x="496481" y="932912"/>
                  <a:pt x="490015" y="939316"/>
                </a:cubicBezTo>
                <a:cubicBezTo>
                  <a:pt x="486343" y="942147"/>
                  <a:pt x="480756" y="941873"/>
                  <a:pt x="477533" y="938457"/>
                </a:cubicBezTo>
                <a:close/>
                <a:moveTo>
                  <a:pt x="353645" y="664714"/>
                </a:moveTo>
                <a:cubicBezTo>
                  <a:pt x="385271" y="704933"/>
                  <a:pt x="410471" y="749408"/>
                  <a:pt x="433600" y="794937"/>
                </a:cubicBezTo>
                <a:cubicBezTo>
                  <a:pt x="453271" y="831174"/>
                  <a:pt x="469172" y="869206"/>
                  <a:pt x="482573" y="908175"/>
                </a:cubicBezTo>
                <a:cubicBezTo>
                  <a:pt x="495485" y="846265"/>
                  <a:pt x="514590" y="785957"/>
                  <a:pt x="536761" y="726780"/>
                </a:cubicBezTo>
                <a:cubicBezTo>
                  <a:pt x="546763" y="699017"/>
                  <a:pt x="555612" y="670766"/>
                  <a:pt x="568036" y="643960"/>
                </a:cubicBezTo>
                <a:cubicBezTo>
                  <a:pt x="579679" y="616744"/>
                  <a:pt x="597494" y="593023"/>
                  <a:pt x="619099" y="572894"/>
                </a:cubicBezTo>
                <a:cubicBezTo>
                  <a:pt x="633281" y="558700"/>
                  <a:pt x="647834" y="544760"/>
                  <a:pt x="664263" y="533143"/>
                </a:cubicBezTo>
                <a:cubicBezTo>
                  <a:pt x="708528" y="500441"/>
                  <a:pt x="756056" y="472073"/>
                  <a:pt x="807548" y="452296"/>
                </a:cubicBezTo>
                <a:cubicBezTo>
                  <a:pt x="794538" y="448898"/>
                  <a:pt x="781060" y="446966"/>
                  <a:pt x="768714" y="441382"/>
                </a:cubicBezTo>
                <a:cubicBezTo>
                  <a:pt x="746835" y="431034"/>
                  <a:pt x="725992" y="417953"/>
                  <a:pt x="706868" y="403135"/>
                </a:cubicBezTo>
                <a:cubicBezTo>
                  <a:pt x="675280" y="377520"/>
                  <a:pt x="644377" y="351104"/>
                  <a:pt x="616775" y="321154"/>
                </a:cubicBezTo>
                <a:cubicBezTo>
                  <a:pt x="594916" y="300576"/>
                  <a:pt x="574033" y="279139"/>
                  <a:pt x="557644" y="253817"/>
                </a:cubicBezTo>
                <a:cubicBezTo>
                  <a:pt x="540082" y="229920"/>
                  <a:pt x="520841" y="207272"/>
                  <a:pt x="505975" y="181501"/>
                </a:cubicBezTo>
                <a:cubicBezTo>
                  <a:pt x="476029" y="134371"/>
                  <a:pt x="458389" y="80934"/>
                  <a:pt x="434694" y="30660"/>
                </a:cubicBezTo>
                <a:cubicBezTo>
                  <a:pt x="416507" y="122910"/>
                  <a:pt x="382966" y="161001"/>
                  <a:pt x="323015" y="229490"/>
                </a:cubicBezTo>
                <a:cubicBezTo>
                  <a:pt x="287931" y="266410"/>
                  <a:pt x="250190" y="300986"/>
                  <a:pt x="211258" y="333825"/>
                </a:cubicBezTo>
                <a:cubicBezTo>
                  <a:pt x="159238" y="375684"/>
                  <a:pt x="102666" y="412135"/>
                  <a:pt x="42949" y="442006"/>
                </a:cubicBezTo>
                <a:cubicBezTo>
                  <a:pt x="91531" y="442495"/>
                  <a:pt x="135718" y="466802"/>
                  <a:pt x="177151" y="489801"/>
                </a:cubicBezTo>
                <a:cubicBezTo>
                  <a:pt x="221924" y="514342"/>
                  <a:pt x="258825" y="550149"/>
                  <a:pt x="294827" y="585819"/>
                </a:cubicBezTo>
                <a:cubicBezTo>
                  <a:pt x="318131" y="609247"/>
                  <a:pt x="334130" y="638357"/>
                  <a:pt x="353645" y="6647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p21"/>
          <p:cNvSpPr/>
          <p:nvPr/>
        </p:nvSpPr>
        <p:spPr>
          <a:xfrm>
            <a:off x="8392937" y="821725"/>
            <a:ext cx="111602" cy="137276"/>
          </a:xfrm>
          <a:custGeom>
            <a:avLst/>
            <a:gdLst/>
            <a:ahLst/>
            <a:cxnLst/>
            <a:rect l="l" t="t" r="r" b="b"/>
            <a:pathLst>
              <a:path w="223205" h="274553" extrusionOk="0">
                <a:moveTo>
                  <a:pt x="134941" y="274420"/>
                </a:moveTo>
                <a:cubicBezTo>
                  <a:pt x="127108" y="273307"/>
                  <a:pt x="126542" y="263565"/>
                  <a:pt x="124139" y="257883"/>
                </a:cubicBezTo>
                <a:cubicBezTo>
                  <a:pt x="109351" y="212510"/>
                  <a:pt x="72705" y="173423"/>
                  <a:pt x="30705" y="151674"/>
                </a:cubicBezTo>
                <a:cubicBezTo>
                  <a:pt x="30764" y="151713"/>
                  <a:pt x="30842" y="151732"/>
                  <a:pt x="30901" y="151772"/>
                </a:cubicBezTo>
                <a:cubicBezTo>
                  <a:pt x="30998" y="151830"/>
                  <a:pt x="31096" y="151869"/>
                  <a:pt x="31643" y="152123"/>
                </a:cubicBezTo>
                <a:cubicBezTo>
                  <a:pt x="31350" y="151967"/>
                  <a:pt x="31038" y="151830"/>
                  <a:pt x="30745" y="151674"/>
                </a:cubicBezTo>
                <a:cubicBezTo>
                  <a:pt x="30412" y="151498"/>
                  <a:pt x="30080" y="151322"/>
                  <a:pt x="29729" y="151166"/>
                </a:cubicBezTo>
                <a:cubicBezTo>
                  <a:pt x="29983" y="151303"/>
                  <a:pt x="30217" y="151420"/>
                  <a:pt x="30471" y="151537"/>
                </a:cubicBezTo>
                <a:cubicBezTo>
                  <a:pt x="30549" y="151576"/>
                  <a:pt x="30627" y="151615"/>
                  <a:pt x="30666" y="151635"/>
                </a:cubicBezTo>
                <a:cubicBezTo>
                  <a:pt x="23751" y="148140"/>
                  <a:pt x="18028" y="145465"/>
                  <a:pt x="11269" y="142185"/>
                </a:cubicBezTo>
                <a:cubicBezTo>
                  <a:pt x="6600" y="139901"/>
                  <a:pt x="486" y="137304"/>
                  <a:pt x="56" y="131350"/>
                </a:cubicBezTo>
                <a:cubicBezTo>
                  <a:pt x="-393" y="127386"/>
                  <a:pt x="1912" y="123677"/>
                  <a:pt x="5428" y="121959"/>
                </a:cubicBezTo>
                <a:cubicBezTo>
                  <a:pt x="32561" y="109776"/>
                  <a:pt x="56960" y="92263"/>
                  <a:pt x="76006" y="69303"/>
                </a:cubicBezTo>
                <a:cubicBezTo>
                  <a:pt x="88547" y="54934"/>
                  <a:pt x="100287" y="39998"/>
                  <a:pt x="109312" y="23305"/>
                </a:cubicBezTo>
                <a:cubicBezTo>
                  <a:pt x="113590" y="15925"/>
                  <a:pt x="117282" y="7999"/>
                  <a:pt x="121697" y="833"/>
                </a:cubicBezTo>
                <a:cubicBezTo>
                  <a:pt x="122732" y="-670"/>
                  <a:pt x="124959" y="33"/>
                  <a:pt x="125467" y="1575"/>
                </a:cubicBezTo>
                <a:cubicBezTo>
                  <a:pt x="126424" y="3957"/>
                  <a:pt x="125760" y="6573"/>
                  <a:pt x="125311" y="8975"/>
                </a:cubicBezTo>
                <a:cubicBezTo>
                  <a:pt x="128749" y="10029"/>
                  <a:pt x="130644" y="15457"/>
                  <a:pt x="131835" y="17936"/>
                </a:cubicBezTo>
                <a:cubicBezTo>
                  <a:pt x="143673" y="41482"/>
                  <a:pt x="162993" y="60752"/>
                  <a:pt x="184422" y="75805"/>
                </a:cubicBezTo>
                <a:cubicBezTo>
                  <a:pt x="195264" y="84746"/>
                  <a:pt x="227574" y="91951"/>
                  <a:pt x="222710" y="109561"/>
                </a:cubicBezTo>
                <a:cubicBezTo>
                  <a:pt x="210130" y="131467"/>
                  <a:pt x="189540" y="148042"/>
                  <a:pt x="177312" y="170397"/>
                </a:cubicBezTo>
                <a:cubicBezTo>
                  <a:pt x="165337" y="190155"/>
                  <a:pt x="159106" y="212295"/>
                  <a:pt x="153421" y="234416"/>
                </a:cubicBezTo>
                <a:cubicBezTo>
                  <a:pt x="151175" y="243123"/>
                  <a:pt x="149241" y="251889"/>
                  <a:pt x="147072" y="260636"/>
                </a:cubicBezTo>
                <a:cubicBezTo>
                  <a:pt x="145900" y="266923"/>
                  <a:pt x="142853" y="275747"/>
                  <a:pt x="134941" y="274420"/>
                </a:cubicBezTo>
                <a:close/>
                <a:moveTo>
                  <a:pt x="29240" y="133029"/>
                </a:moveTo>
                <a:cubicBezTo>
                  <a:pt x="74658" y="153685"/>
                  <a:pt x="116110" y="193572"/>
                  <a:pt x="134981" y="240097"/>
                </a:cubicBezTo>
                <a:cubicBezTo>
                  <a:pt x="148987" y="176606"/>
                  <a:pt x="164458" y="154973"/>
                  <a:pt x="205363" y="106652"/>
                </a:cubicBezTo>
                <a:cubicBezTo>
                  <a:pt x="192392" y="98608"/>
                  <a:pt x="178035" y="92849"/>
                  <a:pt x="166197" y="83009"/>
                </a:cubicBezTo>
                <a:cubicBezTo>
                  <a:pt x="147053" y="67936"/>
                  <a:pt x="129687" y="49526"/>
                  <a:pt x="118298" y="27854"/>
                </a:cubicBezTo>
                <a:cubicBezTo>
                  <a:pt x="109508" y="48530"/>
                  <a:pt x="95423" y="66199"/>
                  <a:pt x="81065" y="83224"/>
                </a:cubicBezTo>
                <a:cubicBezTo>
                  <a:pt x="64969" y="102591"/>
                  <a:pt x="45102" y="118386"/>
                  <a:pt x="22774" y="130003"/>
                </a:cubicBezTo>
                <a:cubicBezTo>
                  <a:pt x="24943" y="131018"/>
                  <a:pt x="27092" y="132013"/>
                  <a:pt x="29240" y="1330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21"/>
          <p:cNvSpPr/>
          <p:nvPr/>
        </p:nvSpPr>
        <p:spPr>
          <a:xfrm>
            <a:off x="8384856" y="1170704"/>
            <a:ext cx="118221" cy="139109"/>
          </a:xfrm>
          <a:custGeom>
            <a:avLst/>
            <a:gdLst/>
            <a:ahLst/>
            <a:cxnLst/>
            <a:rect l="l" t="t" r="r" b="b"/>
            <a:pathLst>
              <a:path w="236441" h="278218" extrusionOk="0">
                <a:moveTo>
                  <a:pt x="93046" y="277266"/>
                </a:moveTo>
                <a:cubicBezTo>
                  <a:pt x="88709" y="274943"/>
                  <a:pt x="87635" y="270062"/>
                  <a:pt x="87381" y="265533"/>
                </a:cubicBezTo>
                <a:cubicBezTo>
                  <a:pt x="86580" y="257684"/>
                  <a:pt x="85994" y="249835"/>
                  <a:pt x="85154" y="242006"/>
                </a:cubicBezTo>
                <a:cubicBezTo>
                  <a:pt x="83318" y="224708"/>
                  <a:pt x="79079" y="209050"/>
                  <a:pt x="72496" y="193627"/>
                </a:cubicBezTo>
                <a:cubicBezTo>
                  <a:pt x="65971" y="177734"/>
                  <a:pt x="55520" y="163716"/>
                  <a:pt x="42198" y="152861"/>
                </a:cubicBezTo>
                <a:cubicBezTo>
                  <a:pt x="31278" y="142318"/>
                  <a:pt x="-23985" y="112622"/>
                  <a:pt x="12036" y="101357"/>
                </a:cubicBezTo>
                <a:cubicBezTo>
                  <a:pt x="66967" y="84606"/>
                  <a:pt x="101290" y="58561"/>
                  <a:pt x="134654" y="12192"/>
                </a:cubicBezTo>
                <a:cubicBezTo>
                  <a:pt x="131627" y="4793"/>
                  <a:pt x="139167" y="-2997"/>
                  <a:pt x="146434" y="1161"/>
                </a:cubicBezTo>
                <a:cubicBezTo>
                  <a:pt x="148211" y="2216"/>
                  <a:pt x="149794" y="4070"/>
                  <a:pt x="150243" y="6101"/>
                </a:cubicBezTo>
                <a:cubicBezTo>
                  <a:pt x="151161" y="10962"/>
                  <a:pt x="152724" y="15628"/>
                  <a:pt x="155088" y="19982"/>
                </a:cubicBezTo>
                <a:cubicBezTo>
                  <a:pt x="155068" y="19943"/>
                  <a:pt x="155048" y="19904"/>
                  <a:pt x="155029" y="19846"/>
                </a:cubicBezTo>
                <a:cubicBezTo>
                  <a:pt x="155009" y="19826"/>
                  <a:pt x="154990" y="19787"/>
                  <a:pt x="154990" y="19767"/>
                </a:cubicBezTo>
                <a:cubicBezTo>
                  <a:pt x="165871" y="41634"/>
                  <a:pt x="176810" y="63598"/>
                  <a:pt x="193453" y="81716"/>
                </a:cubicBezTo>
                <a:cubicBezTo>
                  <a:pt x="204021" y="93470"/>
                  <a:pt x="217110" y="102392"/>
                  <a:pt x="228576" y="113189"/>
                </a:cubicBezTo>
                <a:cubicBezTo>
                  <a:pt x="238285" y="121564"/>
                  <a:pt x="239926" y="131814"/>
                  <a:pt x="228264" y="139350"/>
                </a:cubicBezTo>
                <a:cubicBezTo>
                  <a:pt x="207284" y="156473"/>
                  <a:pt x="182280" y="169222"/>
                  <a:pt x="165441" y="190932"/>
                </a:cubicBezTo>
                <a:cubicBezTo>
                  <a:pt x="148211" y="210925"/>
                  <a:pt x="133150" y="232362"/>
                  <a:pt x="119496" y="254697"/>
                </a:cubicBezTo>
                <a:cubicBezTo>
                  <a:pt x="112991" y="263112"/>
                  <a:pt x="106525" y="282753"/>
                  <a:pt x="93046" y="277266"/>
                </a:cubicBezTo>
                <a:close/>
                <a:moveTo>
                  <a:pt x="102012" y="245755"/>
                </a:moveTo>
                <a:cubicBezTo>
                  <a:pt x="102169" y="247454"/>
                  <a:pt x="102325" y="249152"/>
                  <a:pt x="102462" y="250851"/>
                </a:cubicBezTo>
                <a:cubicBezTo>
                  <a:pt x="121644" y="219613"/>
                  <a:pt x="142566" y="188921"/>
                  <a:pt x="168918" y="163248"/>
                </a:cubicBezTo>
                <a:cubicBezTo>
                  <a:pt x="183979" y="149132"/>
                  <a:pt x="202556" y="139624"/>
                  <a:pt x="218223" y="126231"/>
                </a:cubicBezTo>
                <a:cubicBezTo>
                  <a:pt x="205037" y="113638"/>
                  <a:pt x="189488" y="103466"/>
                  <a:pt x="178002" y="89135"/>
                </a:cubicBezTo>
                <a:cubicBezTo>
                  <a:pt x="160733" y="69631"/>
                  <a:pt x="149520" y="45793"/>
                  <a:pt x="138034" y="22637"/>
                </a:cubicBezTo>
                <a:cubicBezTo>
                  <a:pt x="110686" y="69026"/>
                  <a:pt x="68726" y="97257"/>
                  <a:pt x="18522" y="114477"/>
                </a:cubicBezTo>
                <a:cubicBezTo>
                  <a:pt x="33915" y="128163"/>
                  <a:pt x="52551" y="138081"/>
                  <a:pt x="66245" y="153720"/>
                </a:cubicBezTo>
                <a:cubicBezTo>
                  <a:pt x="88670" y="178789"/>
                  <a:pt x="98945" y="212936"/>
                  <a:pt x="102012" y="245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21"/>
          <p:cNvSpPr/>
          <p:nvPr/>
        </p:nvSpPr>
        <p:spPr>
          <a:xfrm>
            <a:off x="8040406" y="843988"/>
            <a:ext cx="382290" cy="438757"/>
          </a:xfrm>
          <a:custGeom>
            <a:avLst/>
            <a:gdLst/>
            <a:ahLst/>
            <a:cxnLst/>
            <a:rect l="l" t="t" r="r" b="b"/>
            <a:pathLst>
              <a:path w="764579" h="877514" extrusionOk="0">
                <a:moveTo>
                  <a:pt x="725745" y="410721"/>
                </a:moveTo>
                <a:cubicBezTo>
                  <a:pt x="738091" y="416305"/>
                  <a:pt x="751570" y="418238"/>
                  <a:pt x="764580" y="421635"/>
                </a:cubicBezTo>
                <a:cubicBezTo>
                  <a:pt x="713106" y="441413"/>
                  <a:pt x="665579" y="469761"/>
                  <a:pt x="621294" y="502483"/>
                </a:cubicBezTo>
                <a:cubicBezTo>
                  <a:pt x="604885" y="514080"/>
                  <a:pt x="590313" y="528020"/>
                  <a:pt x="576131" y="542233"/>
                </a:cubicBezTo>
                <a:cubicBezTo>
                  <a:pt x="554526" y="562343"/>
                  <a:pt x="536710" y="586064"/>
                  <a:pt x="525067" y="613300"/>
                </a:cubicBezTo>
                <a:cubicBezTo>
                  <a:pt x="512644" y="640087"/>
                  <a:pt x="503794" y="668357"/>
                  <a:pt x="493793" y="696120"/>
                </a:cubicBezTo>
                <a:cubicBezTo>
                  <a:pt x="471621" y="755296"/>
                  <a:pt x="452516" y="815605"/>
                  <a:pt x="439604" y="877515"/>
                </a:cubicBezTo>
                <a:cubicBezTo>
                  <a:pt x="426184" y="838546"/>
                  <a:pt x="410283" y="800533"/>
                  <a:pt x="390612" y="764297"/>
                </a:cubicBezTo>
                <a:cubicBezTo>
                  <a:pt x="367502" y="718767"/>
                  <a:pt x="342303" y="674292"/>
                  <a:pt x="310657" y="634073"/>
                </a:cubicBezTo>
                <a:cubicBezTo>
                  <a:pt x="291142" y="607697"/>
                  <a:pt x="275143" y="578606"/>
                  <a:pt x="251878" y="555158"/>
                </a:cubicBezTo>
                <a:cubicBezTo>
                  <a:pt x="215876" y="519508"/>
                  <a:pt x="178975" y="483701"/>
                  <a:pt x="134202" y="459140"/>
                </a:cubicBezTo>
                <a:cubicBezTo>
                  <a:pt x="92789" y="436122"/>
                  <a:pt x="48582" y="411815"/>
                  <a:pt x="0" y="411346"/>
                </a:cubicBezTo>
                <a:cubicBezTo>
                  <a:pt x="59717" y="381494"/>
                  <a:pt x="116308" y="345043"/>
                  <a:pt x="168309" y="303165"/>
                </a:cubicBezTo>
                <a:cubicBezTo>
                  <a:pt x="207261" y="270326"/>
                  <a:pt x="244982" y="235730"/>
                  <a:pt x="280066" y="198830"/>
                </a:cubicBezTo>
                <a:cubicBezTo>
                  <a:pt x="340017" y="130341"/>
                  <a:pt x="373558" y="92250"/>
                  <a:pt x="391764" y="0"/>
                </a:cubicBezTo>
                <a:cubicBezTo>
                  <a:pt x="415459" y="50293"/>
                  <a:pt x="433080" y="103710"/>
                  <a:pt x="463026" y="150860"/>
                </a:cubicBezTo>
                <a:cubicBezTo>
                  <a:pt x="477892" y="176631"/>
                  <a:pt x="497133" y="199279"/>
                  <a:pt x="514695" y="223176"/>
                </a:cubicBezTo>
                <a:cubicBezTo>
                  <a:pt x="531084" y="248479"/>
                  <a:pt x="551967" y="269916"/>
                  <a:pt x="573826" y="290514"/>
                </a:cubicBezTo>
                <a:cubicBezTo>
                  <a:pt x="601428" y="320463"/>
                  <a:pt x="632331" y="346879"/>
                  <a:pt x="663919" y="372494"/>
                </a:cubicBezTo>
                <a:cubicBezTo>
                  <a:pt x="683043" y="387293"/>
                  <a:pt x="703867" y="400374"/>
                  <a:pt x="725745" y="4107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21"/>
          <p:cNvSpPr/>
          <p:nvPr/>
        </p:nvSpPr>
        <p:spPr>
          <a:xfrm>
            <a:off x="8404334" y="835652"/>
            <a:ext cx="91285" cy="106111"/>
          </a:xfrm>
          <a:custGeom>
            <a:avLst/>
            <a:gdLst/>
            <a:ahLst/>
            <a:cxnLst/>
            <a:rect l="l" t="t" r="r" b="b"/>
            <a:pathLst>
              <a:path w="182569" h="212223" extrusionOk="0">
                <a:moveTo>
                  <a:pt x="143403" y="55155"/>
                </a:moveTo>
                <a:cubicBezTo>
                  <a:pt x="155241" y="64995"/>
                  <a:pt x="169598" y="70735"/>
                  <a:pt x="182569" y="78798"/>
                </a:cubicBezTo>
                <a:cubicBezTo>
                  <a:pt x="141664" y="127119"/>
                  <a:pt x="126193" y="148752"/>
                  <a:pt x="112206" y="212223"/>
                </a:cubicBezTo>
                <a:cubicBezTo>
                  <a:pt x="93336" y="165718"/>
                  <a:pt x="51884" y="125831"/>
                  <a:pt x="6446" y="105174"/>
                </a:cubicBezTo>
                <a:cubicBezTo>
                  <a:pt x="4317" y="104159"/>
                  <a:pt x="2149" y="103164"/>
                  <a:pt x="0" y="102148"/>
                </a:cubicBezTo>
                <a:cubicBezTo>
                  <a:pt x="22328" y="90532"/>
                  <a:pt x="42195" y="74756"/>
                  <a:pt x="58291" y="55369"/>
                </a:cubicBezTo>
                <a:cubicBezTo>
                  <a:pt x="72649" y="38325"/>
                  <a:pt x="86753" y="20656"/>
                  <a:pt x="95524" y="0"/>
                </a:cubicBezTo>
                <a:cubicBezTo>
                  <a:pt x="106893" y="21691"/>
                  <a:pt x="124278" y="40082"/>
                  <a:pt x="143403" y="551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21"/>
          <p:cNvSpPr/>
          <p:nvPr/>
        </p:nvSpPr>
        <p:spPr>
          <a:xfrm>
            <a:off x="8394117" y="1182023"/>
            <a:ext cx="99851" cy="114107"/>
          </a:xfrm>
          <a:custGeom>
            <a:avLst/>
            <a:gdLst/>
            <a:ahLst/>
            <a:cxnLst/>
            <a:rect l="l" t="t" r="r" b="b"/>
            <a:pathLst>
              <a:path w="199701" h="228213" extrusionOk="0">
                <a:moveTo>
                  <a:pt x="159480" y="66478"/>
                </a:moveTo>
                <a:cubicBezTo>
                  <a:pt x="170985" y="80789"/>
                  <a:pt x="186515" y="90981"/>
                  <a:pt x="199701" y="103554"/>
                </a:cubicBezTo>
                <a:cubicBezTo>
                  <a:pt x="184034" y="116967"/>
                  <a:pt x="165457" y="126475"/>
                  <a:pt x="150396" y="140591"/>
                </a:cubicBezTo>
                <a:cubicBezTo>
                  <a:pt x="124044" y="166264"/>
                  <a:pt x="103123" y="196956"/>
                  <a:pt x="83940" y="228213"/>
                </a:cubicBezTo>
                <a:cubicBezTo>
                  <a:pt x="83803" y="226515"/>
                  <a:pt x="83647" y="224816"/>
                  <a:pt x="83490" y="223118"/>
                </a:cubicBezTo>
                <a:cubicBezTo>
                  <a:pt x="80424" y="190298"/>
                  <a:pt x="70168" y="156151"/>
                  <a:pt x="47723" y="131063"/>
                </a:cubicBezTo>
                <a:cubicBezTo>
                  <a:pt x="34029" y="115424"/>
                  <a:pt x="15393" y="105506"/>
                  <a:pt x="0" y="91820"/>
                </a:cubicBezTo>
                <a:cubicBezTo>
                  <a:pt x="50184" y="74600"/>
                  <a:pt x="92144" y="46369"/>
                  <a:pt x="119512" y="0"/>
                </a:cubicBezTo>
                <a:cubicBezTo>
                  <a:pt x="130998" y="23136"/>
                  <a:pt x="142211" y="46974"/>
                  <a:pt x="159480" y="6647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21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21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  <a:moveTo>
                  <a:pt x="364489" y="155992"/>
                </a:moveTo>
                <a:cubicBezTo>
                  <a:pt x="386088" y="100888"/>
                  <a:pt x="433048" y="16601"/>
                  <a:pt x="498899" y="12052"/>
                </a:cubicBezTo>
                <a:cubicBezTo>
                  <a:pt x="553129" y="8806"/>
                  <a:pt x="581216" y="15834"/>
                  <a:pt x="621261" y="53402"/>
                </a:cubicBezTo>
                <a:cubicBezTo>
                  <a:pt x="647530" y="78305"/>
                  <a:pt x="658383" y="114428"/>
                  <a:pt x="659809" y="149837"/>
                </a:cubicBezTo>
                <a:cubicBezTo>
                  <a:pt x="663676" y="197217"/>
                  <a:pt x="648189" y="243847"/>
                  <a:pt x="627891" y="286160"/>
                </a:cubicBezTo>
                <a:cubicBezTo>
                  <a:pt x="622544" y="296167"/>
                  <a:pt x="617804" y="306549"/>
                  <a:pt x="611691" y="316111"/>
                </a:cubicBezTo>
                <a:cubicBezTo>
                  <a:pt x="608893" y="320767"/>
                  <a:pt x="597273" y="331613"/>
                  <a:pt x="593477" y="339801"/>
                </a:cubicBezTo>
                <a:cubicBezTo>
                  <a:pt x="587632" y="331684"/>
                  <a:pt x="580325" y="324031"/>
                  <a:pt x="570933" y="316325"/>
                </a:cubicBezTo>
                <a:cubicBezTo>
                  <a:pt x="562379" y="308512"/>
                  <a:pt x="554056" y="299914"/>
                  <a:pt x="543310" y="295115"/>
                </a:cubicBezTo>
                <a:cubicBezTo>
                  <a:pt x="537892" y="293759"/>
                  <a:pt x="529320" y="286124"/>
                  <a:pt x="523688" y="288461"/>
                </a:cubicBezTo>
                <a:cubicBezTo>
                  <a:pt x="517665" y="286749"/>
                  <a:pt x="510304" y="286374"/>
                  <a:pt x="506562" y="286017"/>
                </a:cubicBezTo>
                <a:cubicBezTo>
                  <a:pt x="495548" y="285536"/>
                  <a:pt x="484303" y="284893"/>
                  <a:pt x="473396" y="286606"/>
                </a:cubicBezTo>
                <a:cubicBezTo>
                  <a:pt x="471079" y="287123"/>
                  <a:pt x="466642" y="286142"/>
                  <a:pt x="463826" y="286927"/>
                </a:cubicBezTo>
                <a:cubicBezTo>
                  <a:pt x="445470" y="286249"/>
                  <a:pt x="427131" y="286802"/>
                  <a:pt x="409078" y="290299"/>
                </a:cubicBezTo>
                <a:cubicBezTo>
                  <a:pt x="394090" y="293813"/>
                  <a:pt x="379120" y="298968"/>
                  <a:pt x="364774" y="305640"/>
                </a:cubicBezTo>
                <a:cubicBezTo>
                  <a:pt x="364328" y="303909"/>
                  <a:pt x="363829" y="302215"/>
                  <a:pt x="363669" y="300698"/>
                </a:cubicBezTo>
                <a:cubicBezTo>
                  <a:pt x="360568" y="289835"/>
                  <a:pt x="355756" y="279417"/>
                  <a:pt x="354758" y="268054"/>
                </a:cubicBezTo>
                <a:cubicBezTo>
                  <a:pt x="350071" y="230682"/>
                  <a:pt x="351229" y="191598"/>
                  <a:pt x="364489" y="155992"/>
                </a:cubicBezTo>
                <a:close/>
                <a:moveTo>
                  <a:pt x="584674" y="547370"/>
                </a:moveTo>
                <a:cubicBezTo>
                  <a:pt x="554894" y="590219"/>
                  <a:pt x="504495" y="611482"/>
                  <a:pt x="452937" y="607362"/>
                </a:cubicBezTo>
                <a:cubicBezTo>
                  <a:pt x="424191" y="607023"/>
                  <a:pt x="396247" y="599602"/>
                  <a:pt x="370120" y="587721"/>
                </a:cubicBezTo>
                <a:cubicBezTo>
                  <a:pt x="340697" y="576340"/>
                  <a:pt x="313982" y="557717"/>
                  <a:pt x="295715" y="531708"/>
                </a:cubicBezTo>
                <a:cubicBezTo>
                  <a:pt x="287393" y="519007"/>
                  <a:pt x="283062" y="504290"/>
                  <a:pt x="278304" y="490019"/>
                </a:cubicBezTo>
                <a:cubicBezTo>
                  <a:pt x="274900" y="478710"/>
                  <a:pt x="271888" y="466990"/>
                  <a:pt x="272298" y="455074"/>
                </a:cubicBezTo>
                <a:cubicBezTo>
                  <a:pt x="273153" y="426978"/>
                  <a:pt x="280906" y="398347"/>
                  <a:pt x="296803" y="374996"/>
                </a:cubicBezTo>
                <a:cubicBezTo>
                  <a:pt x="310828" y="355320"/>
                  <a:pt x="328846" y="337999"/>
                  <a:pt x="350071" y="326154"/>
                </a:cubicBezTo>
                <a:cubicBezTo>
                  <a:pt x="398688" y="296292"/>
                  <a:pt x="434492" y="294687"/>
                  <a:pt x="489774" y="297862"/>
                </a:cubicBezTo>
                <a:cubicBezTo>
                  <a:pt x="501875" y="298576"/>
                  <a:pt x="514047" y="298558"/>
                  <a:pt x="526094" y="300056"/>
                </a:cubicBezTo>
                <a:cubicBezTo>
                  <a:pt x="532456" y="303214"/>
                  <a:pt x="539193" y="305658"/>
                  <a:pt x="545181" y="309493"/>
                </a:cubicBezTo>
                <a:cubicBezTo>
                  <a:pt x="554288" y="316164"/>
                  <a:pt x="562183" y="324335"/>
                  <a:pt x="570541" y="331862"/>
                </a:cubicBezTo>
                <a:cubicBezTo>
                  <a:pt x="592283" y="349362"/>
                  <a:pt x="599465" y="377137"/>
                  <a:pt x="604242" y="403431"/>
                </a:cubicBezTo>
                <a:cubicBezTo>
                  <a:pt x="606683" y="414830"/>
                  <a:pt x="607824" y="427299"/>
                  <a:pt x="608572" y="439090"/>
                </a:cubicBezTo>
                <a:cubicBezTo>
                  <a:pt x="610639" y="471985"/>
                  <a:pt x="602727" y="519168"/>
                  <a:pt x="584674" y="547370"/>
                </a:cubicBezTo>
                <a:close/>
                <a:moveTo>
                  <a:pt x="94938" y="388857"/>
                </a:moveTo>
                <a:cubicBezTo>
                  <a:pt x="71877" y="372588"/>
                  <a:pt x="49885" y="353072"/>
                  <a:pt x="35753" y="328348"/>
                </a:cubicBezTo>
                <a:cubicBezTo>
                  <a:pt x="12032" y="286802"/>
                  <a:pt x="1553" y="233090"/>
                  <a:pt x="24650" y="189082"/>
                </a:cubicBezTo>
                <a:cubicBezTo>
                  <a:pt x="42596" y="146983"/>
                  <a:pt x="86295" y="122812"/>
                  <a:pt x="130831" y="120689"/>
                </a:cubicBezTo>
                <a:cubicBezTo>
                  <a:pt x="161448" y="118210"/>
                  <a:pt x="193705" y="121206"/>
                  <a:pt x="222362" y="133230"/>
                </a:cubicBezTo>
                <a:cubicBezTo>
                  <a:pt x="236352" y="139313"/>
                  <a:pt x="248738" y="148143"/>
                  <a:pt x="260660" y="157865"/>
                </a:cubicBezTo>
                <a:cubicBezTo>
                  <a:pt x="271549" y="167391"/>
                  <a:pt x="278928" y="180003"/>
                  <a:pt x="288533" y="190706"/>
                </a:cubicBezTo>
                <a:cubicBezTo>
                  <a:pt x="297979" y="201516"/>
                  <a:pt x="305286" y="212683"/>
                  <a:pt x="313430" y="224688"/>
                </a:cubicBezTo>
                <a:cubicBezTo>
                  <a:pt x="320968" y="235409"/>
                  <a:pt x="329077" y="245809"/>
                  <a:pt x="335404" y="257333"/>
                </a:cubicBezTo>
                <a:cubicBezTo>
                  <a:pt x="342800" y="272906"/>
                  <a:pt x="348093" y="289353"/>
                  <a:pt x="352851" y="305961"/>
                </a:cubicBezTo>
                <a:cubicBezTo>
                  <a:pt x="353119" y="307477"/>
                  <a:pt x="353386" y="309332"/>
                  <a:pt x="353885" y="311063"/>
                </a:cubicBezTo>
                <a:cubicBezTo>
                  <a:pt x="318830" y="329775"/>
                  <a:pt x="288694" y="358032"/>
                  <a:pt x="273421" y="394583"/>
                </a:cubicBezTo>
                <a:cubicBezTo>
                  <a:pt x="268645" y="406677"/>
                  <a:pt x="264938" y="419379"/>
                  <a:pt x="262835" y="432294"/>
                </a:cubicBezTo>
                <a:cubicBezTo>
                  <a:pt x="261035" y="431866"/>
                  <a:pt x="259039" y="431973"/>
                  <a:pt x="257203" y="431990"/>
                </a:cubicBezTo>
                <a:cubicBezTo>
                  <a:pt x="246742" y="431776"/>
                  <a:pt x="236316" y="433596"/>
                  <a:pt x="225855" y="432775"/>
                </a:cubicBezTo>
                <a:cubicBezTo>
                  <a:pt x="179608" y="429422"/>
                  <a:pt x="133094" y="415793"/>
                  <a:pt x="94938" y="388857"/>
                </a:cubicBezTo>
                <a:close/>
                <a:moveTo>
                  <a:pt x="326244" y="619153"/>
                </a:moveTo>
                <a:cubicBezTo>
                  <a:pt x="314375" y="639239"/>
                  <a:pt x="298460" y="656221"/>
                  <a:pt x="282207" y="672758"/>
                </a:cubicBezTo>
                <a:cubicBezTo>
                  <a:pt x="262211" y="694771"/>
                  <a:pt x="238758" y="713287"/>
                  <a:pt x="213897" y="729467"/>
                </a:cubicBezTo>
                <a:cubicBezTo>
                  <a:pt x="200923" y="738154"/>
                  <a:pt x="187022" y="745646"/>
                  <a:pt x="172052" y="750213"/>
                </a:cubicBezTo>
                <a:cubicBezTo>
                  <a:pt x="154480" y="754869"/>
                  <a:pt x="135749" y="757295"/>
                  <a:pt x="117696" y="754352"/>
                </a:cubicBezTo>
                <a:cubicBezTo>
                  <a:pt x="78899" y="744540"/>
                  <a:pt x="52220" y="708720"/>
                  <a:pt x="44147" y="670689"/>
                </a:cubicBezTo>
                <a:cubicBezTo>
                  <a:pt x="39068" y="646196"/>
                  <a:pt x="38284" y="620366"/>
                  <a:pt x="44307" y="595963"/>
                </a:cubicBezTo>
                <a:cubicBezTo>
                  <a:pt x="51632" y="567724"/>
                  <a:pt x="64820" y="540485"/>
                  <a:pt x="82944" y="517580"/>
                </a:cubicBezTo>
                <a:cubicBezTo>
                  <a:pt x="107787" y="488289"/>
                  <a:pt x="141702" y="469077"/>
                  <a:pt x="177470" y="456215"/>
                </a:cubicBezTo>
                <a:cubicBezTo>
                  <a:pt x="195648" y="450150"/>
                  <a:pt x="214627" y="446547"/>
                  <a:pt x="233697" y="444852"/>
                </a:cubicBezTo>
                <a:cubicBezTo>
                  <a:pt x="240558" y="444620"/>
                  <a:pt x="253265" y="446796"/>
                  <a:pt x="261356" y="444584"/>
                </a:cubicBezTo>
                <a:cubicBezTo>
                  <a:pt x="260090" y="460818"/>
                  <a:pt x="261605" y="477158"/>
                  <a:pt x="267094" y="492784"/>
                </a:cubicBezTo>
                <a:cubicBezTo>
                  <a:pt x="273706" y="514262"/>
                  <a:pt x="281351" y="536257"/>
                  <a:pt x="297640" y="552437"/>
                </a:cubicBezTo>
                <a:cubicBezTo>
                  <a:pt x="310186" y="566957"/>
                  <a:pt x="325477" y="578445"/>
                  <a:pt x="342176" y="587525"/>
                </a:cubicBezTo>
                <a:cubicBezTo>
                  <a:pt x="337257" y="598282"/>
                  <a:pt x="332428" y="609092"/>
                  <a:pt x="326244" y="619153"/>
                </a:cubicBezTo>
                <a:close/>
                <a:moveTo>
                  <a:pt x="625414" y="644787"/>
                </a:moveTo>
                <a:cubicBezTo>
                  <a:pt x="634235" y="680839"/>
                  <a:pt x="639653" y="720262"/>
                  <a:pt x="625360" y="755654"/>
                </a:cubicBezTo>
                <a:cubicBezTo>
                  <a:pt x="617162" y="774331"/>
                  <a:pt x="602299" y="789173"/>
                  <a:pt x="588808" y="804193"/>
                </a:cubicBezTo>
                <a:cubicBezTo>
                  <a:pt x="566816" y="823298"/>
                  <a:pt x="537749" y="835749"/>
                  <a:pt x="508397" y="835196"/>
                </a:cubicBezTo>
                <a:cubicBezTo>
                  <a:pt x="493427" y="836070"/>
                  <a:pt x="478832" y="831771"/>
                  <a:pt x="465216" y="825902"/>
                </a:cubicBezTo>
                <a:cubicBezTo>
                  <a:pt x="447751" y="818678"/>
                  <a:pt x="432602" y="807404"/>
                  <a:pt x="419593" y="793775"/>
                </a:cubicBezTo>
                <a:cubicBezTo>
                  <a:pt x="409595" y="784695"/>
                  <a:pt x="400256" y="774848"/>
                  <a:pt x="392789" y="763538"/>
                </a:cubicBezTo>
                <a:cubicBezTo>
                  <a:pt x="382880" y="749000"/>
                  <a:pt x="372170" y="734693"/>
                  <a:pt x="365843" y="718121"/>
                </a:cubicBezTo>
                <a:cubicBezTo>
                  <a:pt x="355186" y="685263"/>
                  <a:pt x="350410" y="650335"/>
                  <a:pt x="351265" y="615603"/>
                </a:cubicBezTo>
                <a:cubicBezTo>
                  <a:pt x="351889" y="608236"/>
                  <a:pt x="353457" y="600993"/>
                  <a:pt x="354402" y="593644"/>
                </a:cubicBezTo>
                <a:cubicBezTo>
                  <a:pt x="358162" y="595374"/>
                  <a:pt x="361958" y="597015"/>
                  <a:pt x="365807" y="598549"/>
                </a:cubicBezTo>
                <a:cubicBezTo>
                  <a:pt x="398260" y="613766"/>
                  <a:pt x="433850" y="620295"/>
                  <a:pt x="469582" y="619349"/>
                </a:cubicBezTo>
                <a:cubicBezTo>
                  <a:pt x="512193" y="619224"/>
                  <a:pt x="554252" y="600280"/>
                  <a:pt x="582678" y="568652"/>
                </a:cubicBezTo>
                <a:cubicBezTo>
                  <a:pt x="583087" y="569865"/>
                  <a:pt x="583782" y="571042"/>
                  <a:pt x="584763" y="572059"/>
                </a:cubicBezTo>
                <a:cubicBezTo>
                  <a:pt x="602156" y="593876"/>
                  <a:pt x="619051" y="616994"/>
                  <a:pt x="625414" y="644787"/>
                </a:cubicBezTo>
                <a:close/>
                <a:moveTo>
                  <a:pt x="776005" y="574895"/>
                </a:moveTo>
                <a:cubicBezTo>
                  <a:pt x="724804" y="584849"/>
                  <a:pt x="672587" y="580158"/>
                  <a:pt x="621671" y="570400"/>
                </a:cubicBezTo>
                <a:cubicBezTo>
                  <a:pt x="611263" y="568545"/>
                  <a:pt x="600339" y="562979"/>
                  <a:pt x="589735" y="560143"/>
                </a:cubicBezTo>
                <a:cubicBezTo>
                  <a:pt x="592087" y="557075"/>
                  <a:pt x="594333" y="553935"/>
                  <a:pt x="596436" y="550671"/>
                </a:cubicBezTo>
                <a:cubicBezTo>
                  <a:pt x="610319" y="527641"/>
                  <a:pt x="615237" y="500473"/>
                  <a:pt x="619265" y="474232"/>
                </a:cubicBezTo>
                <a:cubicBezTo>
                  <a:pt x="622455" y="447421"/>
                  <a:pt x="619853" y="420092"/>
                  <a:pt x="614132" y="393798"/>
                </a:cubicBezTo>
                <a:cubicBezTo>
                  <a:pt x="610907" y="376316"/>
                  <a:pt x="606630" y="362117"/>
                  <a:pt x="599572" y="349433"/>
                </a:cubicBezTo>
                <a:cubicBezTo>
                  <a:pt x="600250" y="349237"/>
                  <a:pt x="600909" y="348934"/>
                  <a:pt x="601497" y="348470"/>
                </a:cubicBezTo>
                <a:cubicBezTo>
                  <a:pt x="628408" y="325726"/>
                  <a:pt x="698197" y="315719"/>
                  <a:pt x="732984" y="319393"/>
                </a:cubicBezTo>
                <a:cubicBezTo>
                  <a:pt x="802150" y="327938"/>
                  <a:pt x="871351" y="380473"/>
                  <a:pt x="878230" y="453254"/>
                </a:cubicBezTo>
                <a:cubicBezTo>
                  <a:pt x="888495" y="522414"/>
                  <a:pt x="838167" y="561748"/>
                  <a:pt x="776005" y="5748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p21"/>
          <p:cNvSpPr/>
          <p:nvPr/>
        </p:nvSpPr>
        <p:spPr>
          <a:xfrm>
            <a:off x="650460" y="3911318"/>
            <a:ext cx="168314" cy="155595"/>
          </a:xfrm>
          <a:custGeom>
            <a:avLst/>
            <a:gdLst/>
            <a:ahLst/>
            <a:cxnLst/>
            <a:rect l="l" t="t" r="r" b="b"/>
            <a:pathLst>
              <a:path w="336627" h="311190" extrusionOk="0">
                <a:moveTo>
                  <a:pt x="336312" y="142416"/>
                </a:moveTo>
                <a:cubicBezTo>
                  <a:pt x="338361" y="175310"/>
                  <a:pt x="330449" y="222493"/>
                  <a:pt x="312395" y="250696"/>
                </a:cubicBezTo>
                <a:cubicBezTo>
                  <a:pt x="282633" y="293544"/>
                  <a:pt x="232216" y="314808"/>
                  <a:pt x="180676" y="310687"/>
                </a:cubicBezTo>
                <a:cubicBezTo>
                  <a:pt x="151930" y="310348"/>
                  <a:pt x="123986" y="302927"/>
                  <a:pt x="97860" y="291029"/>
                </a:cubicBezTo>
                <a:cubicBezTo>
                  <a:pt x="68419" y="279648"/>
                  <a:pt x="41722" y="261024"/>
                  <a:pt x="23455" y="235016"/>
                </a:cubicBezTo>
                <a:cubicBezTo>
                  <a:pt x="15132" y="222315"/>
                  <a:pt x="10802" y="207598"/>
                  <a:pt x="6043" y="193309"/>
                </a:cubicBezTo>
                <a:cubicBezTo>
                  <a:pt x="2639" y="181982"/>
                  <a:pt x="-372" y="170280"/>
                  <a:pt x="38" y="158363"/>
                </a:cubicBezTo>
                <a:cubicBezTo>
                  <a:pt x="875" y="130268"/>
                  <a:pt x="8645" y="101637"/>
                  <a:pt x="24542" y="78286"/>
                </a:cubicBezTo>
                <a:cubicBezTo>
                  <a:pt x="38568" y="58610"/>
                  <a:pt x="56585" y="41289"/>
                  <a:pt x="77811" y="29444"/>
                </a:cubicBezTo>
                <a:cubicBezTo>
                  <a:pt x="126428" y="-418"/>
                  <a:pt x="162213" y="-2023"/>
                  <a:pt x="217513" y="1152"/>
                </a:cubicBezTo>
                <a:cubicBezTo>
                  <a:pt x="229614" y="1865"/>
                  <a:pt x="241786" y="1830"/>
                  <a:pt x="253834" y="3346"/>
                </a:cubicBezTo>
                <a:cubicBezTo>
                  <a:pt x="260196" y="6503"/>
                  <a:pt x="266933" y="8947"/>
                  <a:pt x="272921" y="12783"/>
                </a:cubicBezTo>
                <a:cubicBezTo>
                  <a:pt x="282027" y="19472"/>
                  <a:pt x="289922" y="27624"/>
                  <a:pt x="298298" y="35170"/>
                </a:cubicBezTo>
                <a:cubicBezTo>
                  <a:pt x="320023" y="52670"/>
                  <a:pt x="327205" y="80444"/>
                  <a:pt x="331999" y="106738"/>
                </a:cubicBezTo>
                <a:cubicBezTo>
                  <a:pt x="334423" y="118155"/>
                  <a:pt x="335563" y="130624"/>
                  <a:pt x="336312" y="14241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21"/>
          <p:cNvSpPr/>
          <p:nvPr/>
        </p:nvSpPr>
        <p:spPr>
          <a:xfrm>
            <a:off x="690460" y="3768670"/>
            <a:ext cx="154070" cy="164193"/>
          </a:xfrm>
          <a:custGeom>
            <a:avLst/>
            <a:gdLst/>
            <a:ahLst/>
            <a:cxnLst/>
            <a:rect l="l" t="t" r="r" b="b"/>
            <a:pathLst>
              <a:path w="308141" h="328385" extrusionOk="0">
                <a:moveTo>
                  <a:pt x="307551" y="138458"/>
                </a:moveTo>
                <a:cubicBezTo>
                  <a:pt x="311401" y="185837"/>
                  <a:pt x="295914" y="232485"/>
                  <a:pt x="275633" y="274781"/>
                </a:cubicBezTo>
                <a:cubicBezTo>
                  <a:pt x="270286" y="284788"/>
                  <a:pt x="265546" y="295152"/>
                  <a:pt x="259433" y="304732"/>
                </a:cubicBezTo>
                <a:cubicBezTo>
                  <a:pt x="256635" y="309387"/>
                  <a:pt x="245051" y="320198"/>
                  <a:pt x="241237" y="328386"/>
                </a:cubicBezTo>
                <a:cubicBezTo>
                  <a:pt x="235410" y="320269"/>
                  <a:pt x="228067" y="312652"/>
                  <a:pt x="218675" y="304963"/>
                </a:cubicBezTo>
                <a:cubicBezTo>
                  <a:pt x="210121" y="297132"/>
                  <a:pt x="201780" y="288552"/>
                  <a:pt x="191052" y="283753"/>
                </a:cubicBezTo>
                <a:cubicBezTo>
                  <a:pt x="185616" y="282380"/>
                  <a:pt x="177044" y="274745"/>
                  <a:pt x="171413" y="277100"/>
                </a:cubicBezTo>
                <a:cubicBezTo>
                  <a:pt x="165407" y="275405"/>
                  <a:pt x="158029" y="275012"/>
                  <a:pt x="154286" y="274674"/>
                </a:cubicBezTo>
                <a:cubicBezTo>
                  <a:pt x="143272" y="274192"/>
                  <a:pt x="132027" y="273550"/>
                  <a:pt x="121120" y="275262"/>
                </a:cubicBezTo>
                <a:cubicBezTo>
                  <a:pt x="118803" y="275780"/>
                  <a:pt x="114330" y="274781"/>
                  <a:pt x="111514" y="275565"/>
                </a:cubicBezTo>
                <a:cubicBezTo>
                  <a:pt x="93158" y="274888"/>
                  <a:pt x="74838" y="275458"/>
                  <a:pt x="56820" y="278955"/>
                </a:cubicBezTo>
                <a:cubicBezTo>
                  <a:pt x="41832" y="282469"/>
                  <a:pt x="26862" y="287607"/>
                  <a:pt x="12498" y="294278"/>
                </a:cubicBezTo>
                <a:cubicBezTo>
                  <a:pt x="12053" y="292566"/>
                  <a:pt x="11554" y="290871"/>
                  <a:pt x="11393" y="289355"/>
                </a:cubicBezTo>
                <a:cubicBezTo>
                  <a:pt x="8292" y="278473"/>
                  <a:pt x="3480" y="268073"/>
                  <a:pt x="2482" y="256710"/>
                </a:cubicBezTo>
                <a:cubicBezTo>
                  <a:pt x="-2169" y="219320"/>
                  <a:pt x="-1011" y="180254"/>
                  <a:pt x="12249" y="144648"/>
                </a:cubicBezTo>
                <a:cubicBezTo>
                  <a:pt x="33848" y="89545"/>
                  <a:pt x="80808" y="5257"/>
                  <a:pt x="146658" y="708"/>
                </a:cubicBezTo>
                <a:cubicBezTo>
                  <a:pt x="200889" y="-2556"/>
                  <a:pt x="228976" y="4508"/>
                  <a:pt x="269039" y="42058"/>
                </a:cubicBezTo>
                <a:cubicBezTo>
                  <a:pt x="295272" y="66943"/>
                  <a:pt x="306125" y="103066"/>
                  <a:pt x="307551" y="1384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21"/>
          <p:cNvSpPr/>
          <p:nvPr/>
        </p:nvSpPr>
        <p:spPr>
          <a:xfrm>
            <a:off x="809225" y="3922309"/>
            <a:ext cx="144888" cy="130885"/>
          </a:xfrm>
          <a:custGeom>
            <a:avLst/>
            <a:gdLst/>
            <a:ahLst/>
            <a:cxnLst/>
            <a:rect l="l" t="t" r="r" b="b"/>
            <a:pathLst>
              <a:path w="289776" h="261770" extrusionOk="0">
                <a:moveTo>
                  <a:pt x="288441" y="134579"/>
                </a:moveTo>
                <a:cubicBezTo>
                  <a:pt x="298706" y="203757"/>
                  <a:pt x="248379" y="243091"/>
                  <a:pt x="186217" y="256238"/>
                </a:cubicBezTo>
                <a:cubicBezTo>
                  <a:pt x="134998" y="266192"/>
                  <a:pt x="82799" y="261501"/>
                  <a:pt x="31883" y="251743"/>
                </a:cubicBezTo>
                <a:cubicBezTo>
                  <a:pt x="21493" y="249888"/>
                  <a:pt x="10568" y="244322"/>
                  <a:pt x="0" y="241468"/>
                </a:cubicBezTo>
                <a:cubicBezTo>
                  <a:pt x="2335" y="238418"/>
                  <a:pt x="4562" y="235260"/>
                  <a:pt x="6665" y="232014"/>
                </a:cubicBezTo>
                <a:cubicBezTo>
                  <a:pt x="20548" y="208984"/>
                  <a:pt x="25467" y="181816"/>
                  <a:pt x="29495" y="155575"/>
                </a:cubicBezTo>
                <a:cubicBezTo>
                  <a:pt x="32685" y="128764"/>
                  <a:pt x="30083" y="101435"/>
                  <a:pt x="24362" y="75141"/>
                </a:cubicBezTo>
                <a:cubicBezTo>
                  <a:pt x="21136" y="57659"/>
                  <a:pt x="16895" y="43460"/>
                  <a:pt x="9820" y="30776"/>
                </a:cubicBezTo>
                <a:cubicBezTo>
                  <a:pt x="10497" y="30598"/>
                  <a:pt x="11138" y="30277"/>
                  <a:pt x="11709" y="29813"/>
                </a:cubicBezTo>
                <a:cubicBezTo>
                  <a:pt x="38619" y="7087"/>
                  <a:pt x="108408" y="-2921"/>
                  <a:pt x="143196" y="736"/>
                </a:cubicBezTo>
                <a:cubicBezTo>
                  <a:pt x="212361" y="9281"/>
                  <a:pt x="281562" y="61816"/>
                  <a:pt x="288441" y="1345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21"/>
          <p:cNvSpPr/>
          <p:nvPr/>
        </p:nvSpPr>
        <p:spPr>
          <a:xfrm>
            <a:off x="689915" y="4047315"/>
            <a:ext cx="141500" cy="133311"/>
          </a:xfrm>
          <a:custGeom>
            <a:avLst/>
            <a:gdLst/>
            <a:ahLst/>
            <a:cxnLst/>
            <a:rect l="l" t="t" r="r" b="b"/>
            <a:pathLst>
              <a:path w="283000" h="266621" extrusionOk="0">
                <a:moveTo>
                  <a:pt x="274246" y="76117"/>
                </a:moveTo>
                <a:cubicBezTo>
                  <a:pt x="283067" y="112187"/>
                  <a:pt x="288485" y="151592"/>
                  <a:pt x="274192" y="186984"/>
                </a:cubicBezTo>
                <a:cubicBezTo>
                  <a:pt x="265994" y="205679"/>
                  <a:pt x="251113" y="220521"/>
                  <a:pt x="237640" y="235505"/>
                </a:cubicBezTo>
                <a:cubicBezTo>
                  <a:pt x="215666" y="254610"/>
                  <a:pt x="186582" y="267062"/>
                  <a:pt x="157230" y="266509"/>
                </a:cubicBezTo>
                <a:cubicBezTo>
                  <a:pt x="142260" y="267383"/>
                  <a:pt x="127664" y="263101"/>
                  <a:pt x="114048" y="257215"/>
                </a:cubicBezTo>
                <a:cubicBezTo>
                  <a:pt x="96583" y="249990"/>
                  <a:pt x="81435" y="238716"/>
                  <a:pt x="68425" y="225087"/>
                </a:cubicBezTo>
                <a:cubicBezTo>
                  <a:pt x="58409" y="216025"/>
                  <a:pt x="49089" y="206161"/>
                  <a:pt x="41621" y="194851"/>
                </a:cubicBezTo>
                <a:cubicBezTo>
                  <a:pt x="31695" y="180312"/>
                  <a:pt x="21002" y="166006"/>
                  <a:pt x="14675" y="149434"/>
                </a:cubicBezTo>
                <a:cubicBezTo>
                  <a:pt x="4018" y="116575"/>
                  <a:pt x="-758" y="81647"/>
                  <a:pt x="97" y="46933"/>
                </a:cubicBezTo>
                <a:cubicBezTo>
                  <a:pt x="721" y="39566"/>
                  <a:pt x="2289" y="32324"/>
                  <a:pt x="3234" y="24992"/>
                </a:cubicBezTo>
                <a:cubicBezTo>
                  <a:pt x="6994" y="26722"/>
                  <a:pt x="10790" y="28345"/>
                  <a:pt x="14640" y="29880"/>
                </a:cubicBezTo>
                <a:cubicBezTo>
                  <a:pt x="47093" y="45078"/>
                  <a:pt x="82664" y="51625"/>
                  <a:pt x="118414" y="50679"/>
                </a:cubicBezTo>
                <a:cubicBezTo>
                  <a:pt x="161026" y="50555"/>
                  <a:pt x="203084" y="31628"/>
                  <a:pt x="231510" y="0"/>
                </a:cubicBezTo>
                <a:cubicBezTo>
                  <a:pt x="231920" y="1213"/>
                  <a:pt x="232615" y="2373"/>
                  <a:pt x="233613" y="3389"/>
                </a:cubicBezTo>
                <a:cubicBezTo>
                  <a:pt x="250989" y="25206"/>
                  <a:pt x="267884" y="48325"/>
                  <a:pt x="274246" y="761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21"/>
          <p:cNvSpPr/>
          <p:nvPr/>
        </p:nvSpPr>
        <p:spPr>
          <a:xfrm>
            <a:off x="534366" y="3985299"/>
            <a:ext cx="151052" cy="155507"/>
          </a:xfrm>
          <a:custGeom>
            <a:avLst/>
            <a:gdLst/>
            <a:ahLst/>
            <a:cxnLst/>
            <a:rect l="l" t="t" r="r" b="b"/>
            <a:pathLst>
              <a:path w="302104" h="311015" extrusionOk="0">
                <a:moveTo>
                  <a:pt x="302105" y="142905"/>
                </a:moveTo>
                <a:cubicBezTo>
                  <a:pt x="297204" y="153626"/>
                  <a:pt x="292356" y="164454"/>
                  <a:pt x="286172" y="174515"/>
                </a:cubicBezTo>
                <a:cubicBezTo>
                  <a:pt x="274303" y="194601"/>
                  <a:pt x="258388" y="211584"/>
                  <a:pt x="242135" y="228120"/>
                </a:cubicBezTo>
                <a:cubicBezTo>
                  <a:pt x="222139" y="250133"/>
                  <a:pt x="198686" y="268649"/>
                  <a:pt x="173825" y="284847"/>
                </a:cubicBezTo>
                <a:cubicBezTo>
                  <a:pt x="160833" y="293534"/>
                  <a:pt x="146950" y="301008"/>
                  <a:pt x="131980" y="305593"/>
                </a:cubicBezTo>
                <a:cubicBezTo>
                  <a:pt x="114408" y="310249"/>
                  <a:pt x="95678" y="312675"/>
                  <a:pt x="77625" y="309731"/>
                </a:cubicBezTo>
                <a:cubicBezTo>
                  <a:pt x="38827" y="299920"/>
                  <a:pt x="12166" y="264100"/>
                  <a:pt x="4093" y="226068"/>
                </a:cubicBezTo>
                <a:cubicBezTo>
                  <a:pt x="-1004" y="201576"/>
                  <a:pt x="-1770" y="175728"/>
                  <a:pt x="4254" y="151343"/>
                </a:cubicBezTo>
                <a:cubicBezTo>
                  <a:pt x="11578" y="123122"/>
                  <a:pt x="24766" y="95865"/>
                  <a:pt x="42873" y="72960"/>
                </a:cubicBezTo>
                <a:cubicBezTo>
                  <a:pt x="67716" y="43669"/>
                  <a:pt x="101630" y="24457"/>
                  <a:pt x="137398" y="11595"/>
                </a:cubicBezTo>
                <a:cubicBezTo>
                  <a:pt x="155576" y="5530"/>
                  <a:pt x="174574" y="1927"/>
                  <a:pt x="193625" y="232"/>
                </a:cubicBezTo>
                <a:cubicBezTo>
                  <a:pt x="200468" y="0"/>
                  <a:pt x="213193" y="2194"/>
                  <a:pt x="221284" y="0"/>
                </a:cubicBezTo>
                <a:cubicBezTo>
                  <a:pt x="220001" y="16215"/>
                  <a:pt x="221551" y="32555"/>
                  <a:pt x="227040" y="48182"/>
                </a:cubicBezTo>
                <a:cubicBezTo>
                  <a:pt x="233652" y="69660"/>
                  <a:pt x="241298" y="91655"/>
                  <a:pt x="257586" y="107834"/>
                </a:cubicBezTo>
                <a:cubicBezTo>
                  <a:pt x="270097" y="122355"/>
                  <a:pt x="285388" y="133825"/>
                  <a:pt x="302105" y="1429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21"/>
          <p:cNvSpPr/>
          <p:nvPr/>
        </p:nvSpPr>
        <p:spPr>
          <a:xfrm>
            <a:off x="520201" y="3822934"/>
            <a:ext cx="171072" cy="156557"/>
          </a:xfrm>
          <a:custGeom>
            <a:avLst/>
            <a:gdLst/>
            <a:ahLst/>
            <a:cxnLst/>
            <a:rect l="l" t="t" r="r" b="b"/>
            <a:pathLst>
              <a:path w="342143" h="313115" extrusionOk="0">
                <a:moveTo>
                  <a:pt x="341110" y="186069"/>
                </a:moveTo>
                <a:cubicBezTo>
                  <a:pt x="341377" y="187586"/>
                  <a:pt x="341627" y="189459"/>
                  <a:pt x="342144" y="191171"/>
                </a:cubicBezTo>
                <a:cubicBezTo>
                  <a:pt x="307071" y="209866"/>
                  <a:pt x="276970" y="238140"/>
                  <a:pt x="261679" y="274709"/>
                </a:cubicBezTo>
                <a:cubicBezTo>
                  <a:pt x="256903" y="286804"/>
                  <a:pt x="253178" y="299505"/>
                  <a:pt x="251093" y="312402"/>
                </a:cubicBezTo>
                <a:cubicBezTo>
                  <a:pt x="249293" y="311974"/>
                  <a:pt x="247297" y="312099"/>
                  <a:pt x="245480" y="312117"/>
                </a:cubicBezTo>
                <a:cubicBezTo>
                  <a:pt x="235001" y="311903"/>
                  <a:pt x="224575" y="313722"/>
                  <a:pt x="214132" y="312902"/>
                </a:cubicBezTo>
                <a:cubicBezTo>
                  <a:pt x="167849" y="309512"/>
                  <a:pt x="121353" y="295884"/>
                  <a:pt x="83197" y="268965"/>
                </a:cubicBezTo>
                <a:cubicBezTo>
                  <a:pt x="60136" y="252679"/>
                  <a:pt x="38144" y="233181"/>
                  <a:pt x="24012" y="208457"/>
                </a:cubicBezTo>
                <a:cubicBezTo>
                  <a:pt x="291" y="166911"/>
                  <a:pt x="-10188" y="113199"/>
                  <a:pt x="12909" y="69191"/>
                </a:cubicBezTo>
                <a:cubicBezTo>
                  <a:pt x="30855" y="27092"/>
                  <a:pt x="74553" y="2938"/>
                  <a:pt x="119089" y="798"/>
                </a:cubicBezTo>
                <a:cubicBezTo>
                  <a:pt x="149707" y="-1664"/>
                  <a:pt x="181964" y="1315"/>
                  <a:pt x="210621" y="13338"/>
                </a:cubicBezTo>
                <a:cubicBezTo>
                  <a:pt x="224611" y="19421"/>
                  <a:pt x="236979" y="28251"/>
                  <a:pt x="248919" y="37973"/>
                </a:cubicBezTo>
                <a:cubicBezTo>
                  <a:pt x="259826" y="47481"/>
                  <a:pt x="267186" y="60093"/>
                  <a:pt x="276792" y="70814"/>
                </a:cubicBezTo>
                <a:cubicBezTo>
                  <a:pt x="286237" y="81624"/>
                  <a:pt x="293544" y="92791"/>
                  <a:pt x="301689" y="104797"/>
                </a:cubicBezTo>
                <a:cubicBezTo>
                  <a:pt x="309227" y="115518"/>
                  <a:pt x="317318" y="125935"/>
                  <a:pt x="323663" y="137441"/>
                </a:cubicBezTo>
                <a:cubicBezTo>
                  <a:pt x="331059" y="153014"/>
                  <a:pt x="336352" y="169462"/>
                  <a:pt x="341110" y="1860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58" name="Sóng 57">
            <a:extLst>
              <a:ext uri="{FF2B5EF4-FFF2-40B4-BE49-F238E27FC236}">
                <a16:creationId xmlns:a16="http://schemas.microsoft.com/office/drawing/2014/main" id="{E807251A-E324-9123-DC61-1ACB1A12880F}"/>
              </a:ext>
            </a:extLst>
          </p:cNvPr>
          <p:cNvSpPr/>
          <p:nvPr/>
        </p:nvSpPr>
        <p:spPr>
          <a:xfrm>
            <a:off x="0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2</a:t>
            </a:r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5AE16CD4-8165-BE8D-5611-7E6B5F906C07}"/>
              </a:ext>
            </a:extLst>
          </p:cNvPr>
          <p:cNvSpPr txBox="1"/>
          <p:nvPr/>
        </p:nvSpPr>
        <p:spPr>
          <a:xfrm>
            <a:off x="2358859" y="218920"/>
            <a:ext cx="50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F9BE15E5-C604-3982-A4E6-DF775400DCAB}"/>
              </a:ext>
            </a:extLst>
          </p:cNvPr>
          <p:cNvSpPr txBox="1"/>
          <p:nvPr/>
        </p:nvSpPr>
        <p:spPr>
          <a:xfrm>
            <a:off x="44309" y="123907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AABECDFE-53EF-EED0-BAB5-79D2E137789E}"/>
                  </a:ext>
                </a:extLst>
              </p:cNvPr>
              <p:cNvSpPr txBox="1"/>
              <p:nvPr/>
            </p:nvSpPr>
            <p:spPr>
              <a:xfrm>
                <a:off x="414008" y="1063366"/>
                <a:ext cx="263860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0,25−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.1,6+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AABECDFE-53EF-EED0-BAB5-79D2E1377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8" y="1063366"/>
                <a:ext cx="2638607" cy="760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D2434F16-2309-9339-48DF-C0118D6F8194}"/>
                  </a:ext>
                </a:extLst>
              </p:cNvPr>
              <p:cNvSpPr txBox="1"/>
              <p:nvPr/>
            </p:nvSpPr>
            <p:spPr>
              <a:xfrm>
                <a:off x="3013361" y="1063365"/>
                <a:ext cx="5000921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den>
                          </m:f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D2434F16-2309-9339-48DF-C0118D6F8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361" y="1063365"/>
                <a:ext cx="5000921" cy="760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8AA48C89-C6C7-0BE5-7A06-65435FD67626}"/>
                  </a:ext>
                </a:extLst>
              </p:cNvPr>
              <p:cNvSpPr txBox="1"/>
              <p:nvPr/>
            </p:nvSpPr>
            <p:spPr>
              <a:xfrm>
                <a:off x="3013361" y="2044793"/>
                <a:ext cx="4372223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8AA48C89-C6C7-0BE5-7A06-65435FD67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361" y="2044793"/>
                <a:ext cx="4372223" cy="642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Hộp Văn bản 66">
            <a:extLst>
              <a:ext uri="{FF2B5EF4-FFF2-40B4-BE49-F238E27FC236}">
                <a16:creationId xmlns:a16="http://schemas.microsoft.com/office/drawing/2014/main" id="{F5015E1E-42B1-597B-AAC3-87FD51479E64}"/>
              </a:ext>
            </a:extLst>
          </p:cNvPr>
          <p:cNvSpPr txBox="1"/>
          <p:nvPr/>
        </p:nvSpPr>
        <p:spPr>
          <a:xfrm>
            <a:off x="70756" y="3373998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6694486B-4E17-F2BE-7592-BC65EDAE325A}"/>
                  </a:ext>
                </a:extLst>
              </p:cNvPr>
              <p:cNvSpPr txBox="1"/>
              <p:nvPr/>
            </p:nvSpPr>
            <p:spPr>
              <a:xfrm>
                <a:off x="507094" y="3247579"/>
                <a:ext cx="3193310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3−2.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0,5+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0,25−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6694486B-4E17-F2BE-7592-BC65EDAE3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94" y="3247579"/>
                <a:ext cx="3193310" cy="7607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A7CA9306-3F3C-C24E-9F56-DCD8A29C6EE3}"/>
                  </a:ext>
                </a:extLst>
              </p:cNvPr>
              <p:cNvSpPr txBox="1"/>
              <p:nvPr/>
            </p:nvSpPr>
            <p:spPr>
              <a:xfrm>
                <a:off x="3597962" y="3247578"/>
                <a:ext cx="5038944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=3−2.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=3−2.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A7CA9306-3F3C-C24E-9F56-DCD8A29C6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962" y="3247578"/>
                <a:ext cx="5038944" cy="760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Hộp Văn bản 72">
                <a:extLst>
                  <a:ext uri="{FF2B5EF4-FFF2-40B4-BE49-F238E27FC236}">
                    <a16:creationId xmlns:a16="http://schemas.microsoft.com/office/drawing/2014/main" id="{E8643FAA-797F-1A1C-7BEA-57E71A2382F6}"/>
                  </a:ext>
                </a:extLst>
              </p:cNvPr>
              <p:cNvSpPr txBox="1"/>
              <p:nvPr/>
            </p:nvSpPr>
            <p:spPr>
              <a:xfrm>
                <a:off x="3639589" y="4259939"/>
                <a:ext cx="311976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=3−2.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3" name="Hộp Văn bản 72">
                <a:extLst>
                  <a:ext uri="{FF2B5EF4-FFF2-40B4-BE49-F238E27FC236}">
                    <a16:creationId xmlns:a16="http://schemas.microsoft.com/office/drawing/2014/main" id="{E8643FAA-797F-1A1C-7BEA-57E71A238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589" y="4259939"/>
                <a:ext cx="3119765" cy="6360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60" grpId="0"/>
      <p:bldP spid="61" grpId="0"/>
      <p:bldP spid="62" grpId="0"/>
      <p:bldP spid="63" grpId="0"/>
      <p:bldP spid="67" grpId="0"/>
      <p:bldP spid="68" grpId="0"/>
      <p:bldP spid="72" grpId="0"/>
      <p:bldP spid="73" grpId="0"/>
    </p:bldLst>
  </p:timing>
</p:sld>
</file>

<file path=ppt/theme/theme1.xml><?xml version="1.0" encoding="utf-8"?>
<a:theme xmlns:a="http://schemas.openxmlformats.org/drawingml/2006/main" name="Colorful Cute Simple Illustrative Doodles Funny About Me Creative Presentatio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191919"/>
      </a:accent1>
      <a:accent2>
        <a:srgbClr val="4280D1"/>
      </a:accent2>
      <a:accent3>
        <a:srgbClr val="78DFE1"/>
      </a:accent3>
      <a:accent4>
        <a:srgbClr val="F1F1F1"/>
      </a:accent4>
      <a:accent5>
        <a:srgbClr val="FF914D"/>
      </a:accent5>
      <a:accent6>
        <a:srgbClr val="FFCC47"/>
      </a:accent6>
      <a:hlink>
        <a:srgbClr val="4280D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991</Words>
  <Application>Microsoft Office PowerPoint</Application>
  <PresentationFormat>On-screen Show (16:9)</PresentationFormat>
  <Paragraphs>201</Paragraphs>
  <Slides>30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Calibri</vt:lpstr>
      <vt:lpstr>Nunito</vt:lpstr>
      <vt:lpstr>Gloria Hallelujah</vt:lpstr>
      <vt:lpstr>Cambria Math</vt:lpstr>
      <vt:lpstr>Arial</vt:lpstr>
      <vt:lpstr>Caudex</vt:lpstr>
      <vt:lpstr>Times New Roman</vt:lpstr>
      <vt:lpstr>Noto Sans Symbols</vt:lpstr>
      <vt:lpstr>Colorful Cute Simple Illustrative Doodles Funny About Me Creative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MHC</cp:lastModifiedBy>
  <cp:revision>7</cp:revision>
  <dcterms:modified xsi:type="dcterms:W3CDTF">2024-06-03T14:19:20Z</dcterms:modified>
</cp:coreProperties>
</file>